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7"/>
  </p:notesMasterIdLst>
  <p:sldIdLst>
    <p:sldId id="377" r:id="rId2"/>
    <p:sldId id="378" r:id="rId3"/>
    <p:sldId id="379" r:id="rId4"/>
    <p:sldId id="380" r:id="rId5"/>
    <p:sldId id="381" r:id="rId6"/>
    <p:sldId id="382" r:id="rId7"/>
    <p:sldId id="383" r:id="rId8"/>
    <p:sldId id="384" r:id="rId9"/>
    <p:sldId id="385" r:id="rId10"/>
    <p:sldId id="386" r:id="rId11"/>
    <p:sldId id="387" r:id="rId12"/>
    <p:sldId id="388" r:id="rId13"/>
    <p:sldId id="389" r:id="rId14"/>
    <p:sldId id="390" r:id="rId15"/>
    <p:sldId id="391" r:id="rId16"/>
    <p:sldId id="392" r:id="rId17"/>
    <p:sldId id="393" r:id="rId18"/>
    <p:sldId id="394" r:id="rId19"/>
    <p:sldId id="395" r:id="rId20"/>
    <p:sldId id="396" r:id="rId21"/>
    <p:sldId id="397" r:id="rId22"/>
    <p:sldId id="398" r:id="rId23"/>
    <p:sldId id="399" r:id="rId24"/>
    <p:sldId id="400" r:id="rId25"/>
    <p:sldId id="401" r:id="rId26"/>
    <p:sldId id="402" r:id="rId27"/>
    <p:sldId id="403" r:id="rId28"/>
    <p:sldId id="404" r:id="rId29"/>
    <p:sldId id="405" r:id="rId30"/>
    <p:sldId id="406" r:id="rId31"/>
    <p:sldId id="407" r:id="rId32"/>
    <p:sldId id="408" r:id="rId33"/>
    <p:sldId id="409" r:id="rId34"/>
    <p:sldId id="410" r:id="rId35"/>
    <p:sldId id="411" r:id="rId36"/>
    <p:sldId id="412" r:id="rId37"/>
    <p:sldId id="413" r:id="rId38"/>
    <p:sldId id="414" r:id="rId39"/>
    <p:sldId id="415" r:id="rId40"/>
    <p:sldId id="416" r:id="rId41"/>
    <p:sldId id="417" r:id="rId42"/>
    <p:sldId id="418" r:id="rId43"/>
    <p:sldId id="419" r:id="rId44"/>
    <p:sldId id="420" r:id="rId45"/>
    <p:sldId id="421" r:id="rId46"/>
    <p:sldId id="422" r:id="rId47"/>
    <p:sldId id="423" r:id="rId48"/>
    <p:sldId id="424" r:id="rId49"/>
    <p:sldId id="425" r:id="rId50"/>
    <p:sldId id="426" r:id="rId51"/>
    <p:sldId id="427" r:id="rId52"/>
    <p:sldId id="428" r:id="rId53"/>
    <p:sldId id="429" r:id="rId54"/>
    <p:sldId id="430" r:id="rId55"/>
    <p:sldId id="431" r:id="rId56"/>
    <p:sldId id="432" r:id="rId57"/>
    <p:sldId id="433" r:id="rId58"/>
    <p:sldId id="434" r:id="rId59"/>
    <p:sldId id="435" r:id="rId60"/>
    <p:sldId id="436" r:id="rId61"/>
    <p:sldId id="437" r:id="rId62"/>
    <p:sldId id="438" r:id="rId63"/>
    <p:sldId id="439" r:id="rId64"/>
    <p:sldId id="440" r:id="rId65"/>
    <p:sldId id="441" r:id="rId66"/>
    <p:sldId id="442" r:id="rId67"/>
    <p:sldId id="443" r:id="rId68"/>
    <p:sldId id="444" r:id="rId69"/>
    <p:sldId id="445" r:id="rId70"/>
    <p:sldId id="446" r:id="rId71"/>
    <p:sldId id="447" r:id="rId72"/>
    <p:sldId id="448" r:id="rId73"/>
    <p:sldId id="449" r:id="rId74"/>
    <p:sldId id="450" r:id="rId75"/>
    <p:sldId id="451" r:id="rId76"/>
    <p:sldId id="257" r:id="rId77"/>
    <p:sldId id="258" r:id="rId78"/>
    <p:sldId id="259" r:id="rId79"/>
    <p:sldId id="260" r:id="rId80"/>
    <p:sldId id="261" r:id="rId81"/>
    <p:sldId id="262" r:id="rId82"/>
    <p:sldId id="263" r:id="rId83"/>
    <p:sldId id="264" r:id="rId84"/>
    <p:sldId id="265" r:id="rId85"/>
    <p:sldId id="266" r:id="rId86"/>
    <p:sldId id="267" r:id="rId87"/>
    <p:sldId id="268" r:id="rId88"/>
    <p:sldId id="269" r:id="rId89"/>
    <p:sldId id="270" r:id="rId90"/>
    <p:sldId id="271" r:id="rId91"/>
    <p:sldId id="272" r:id="rId92"/>
    <p:sldId id="273" r:id="rId93"/>
    <p:sldId id="274" r:id="rId94"/>
    <p:sldId id="275" r:id="rId95"/>
    <p:sldId id="276" r:id="rId96"/>
    <p:sldId id="277" r:id="rId97"/>
    <p:sldId id="278" r:id="rId98"/>
    <p:sldId id="279" r:id="rId99"/>
    <p:sldId id="280" r:id="rId100"/>
    <p:sldId id="281" r:id="rId101"/>
    <p:sldId id="282" r:id="rId102"/>
    <p:sldId id="283" r:id="rId103"/>
    <p:sldId id="284" r:id="rId104"/>
    <p:sldId id="285" r:id="rId105"/>
    <p:sldId id="286" r:id="rId106"/>
    <p:sldId id="287" r:id="rId107"/>
    <p:sldId id="288" r:id="rId108"/>
    <p:sldId id="289" r:id="rId109"/>
    <p:sldId id="290" r:id="rId110"/>
    <p:sldId id="291" r:id="rId111"/>
    <p:sldId id="292" r:id="rId112"/>
    <p:sldId id="293" r:id="rId113"/>
    <p:sldId id="294" r:id="rId114"/>
    <p:sldId id="295" r:id="rId115"/>
    <p:sldId id="296" r:id="rId116"/>
    <p:sldId id="297" r:id="rId117"/>
    <p:sldId id="298" r:id="rId118"/>
    <p:sldId id="299" r:id="rId119"/>
    <p:sldId id="300" r:id="rId120"/>
    <p:sldId id="301" r:id="rId121"/>
    <p:sldId id="302" r:id="rId122"/>
    <p:sldId id="303" r:id="rId123"/>
    <p:sldId id="304" r:id="rId124"/>
    <p:sldId id="305" r:id="rId125"/>
    <p:sldId id="306" r:id="rId126"/>
    <p:sldId id="307" r:id="rId127"/>
    <p:sldId id="308" r:id="rId128"/>
    <p:sldId id="309" r:id="rId129"/>
    <p:sldId id="310" r:id="rId130"/>
    <p:sldId id="311" r:id="rId131"/>
    <p:sldId id="312" r:id="rId132"/>
    <p:sldId id="313" r:id="rId133"/>
    <p:sldId id="314" r:id="rId134"/>
    <p:sldId id="315" r:id="rId135"/>
    <p:sldId id="316" r:id="rId136"/>
    <p:sldId id="317" r:id="rId137"/>
    <p:sldId id="318" r:id="rId138"/>
    <p:sldId id="319" r:id="rId139"/>
    <p:sldId id="320" r:id="rId140"/>
    <p:sldId id="321" r:id="rId141"/>
    <p:sldId id="322" r:id="rId142"/>
    <p:sldId id="323" r:id="rId143"/>
    <p:sldId id="324" r:id="rId144"/>
    <p:sldId id="325" r:id="rId145"/>
    <p:sldId id="326" r:id="rId146"/>
    <p:sldId id="327" r:id="rId147"/>
    <p:sldId id="328" r:id="rId148"/>
    <p:sldId id="329" r:id="rId149"/>
    <p:sldId id="330" r:id="rId150"/>
    <p:sldId id="331" r:id="rId151"/>
    <p:sldId id="332" r:id="rId152"/>
    <p:sldId id="333" r:id="rId153"/>
    <p:sldId id="334" r:id="rId154"/>
    <p:sldId id="335" r:id="rId155"/>
    <p:sldId id="336" r:id="rId156"/>
    <p:sldId id="337" r:id="rId157"/>
    <p:sldId id="338" r:id="rId158"/>
    <p:sldId id="339" r:id="rId159"/>
    <p:sldId id="340" r:id="rId160"/>
    <p:sldId id="341" r:id="rId161"/>
    <p:sldId id="342" r:id="rId162"/>
    <p:sldId id="343" r:id="rId163"/>
    <p:sldId id="344" r:id="rId164"/>
    <p:sldId id="345" r:id="rId165"/>
    <p:sldId id="346" r:id="rId166"/>
    <p:sldId id="347" r:id="rId167"/>
    <p:sldId id="348" r:id="rId168"/>
    <p:sldId id="349" r:id="rId169"/>
    <p:sldId id="350" r:id="rId170"/>
    <p:sldId id="351" r:id="rId171"/>
    <p:sldId id="352" r:id="rId172"/>
    <p:sldId id="353" r:id="rId173"/>
    <p:sldId id="354" r:id="rId174"/>
    <p:sldId id="355" r:id="rId175"/>
    <p:sldId id="356" r:id="rId176"/>
    <p:sldId id="357" r:id="rId177"/>
    <p:sldId id="358" r:id="rId178"/>
    <p:sldId id="359" r:id="rId179"/>
    <p:sldId id="360" r:id="rId180"/>
    <p:sldId id="361" r:id="rId181"/>
    <p:sldId id="362" r:id="rId182"/>
    <p:sldId id="363" r:id="rId183"/>
    <p:sldId id="364" r:id="rId184"/>
    <p:sldId id="365" r:id="rId185"/>
    <p:sldId id="366" r:id="rId186"/>
    <p:sldId id="367" r:id="rId187"/>
    <p:sldId id="368" r:id="rId188"/>
    <p:sldId id="369" r:id="rId189"/>
    <p:sldId id="370" r:id="rId190"/>
    <p:sldId id="371" r:id="rId191"/>
    <p:sldId id="372" r:id="rId192"/>
    <p:sldId id="373" r:id="rId193"/>
    <p:sldId id="374" r:id="rId194"/>
    <p:sldId id="375" r:id="rId195"/>
    <p:sldId id="376" r:id="rId196"/>
  </p:sldIdLst>
  <p:sldSz cx="9144000" cy="6858000" type="screen4x3"/>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10" d="100"/>
          <a:sy n="110" d="100"/>
        </p:scale>
        <p:origin x="1614" y="8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6" Type="http://schemas.openxmlformats.org/officeDocument/2006/relationships/slide" Target="slides/slide5.xml"/><Relationship Id="rId23" Type="http://schemas.openxmlformats.org/officeDocument/2006/relationships/slide" Target="slides/slide22.xml"/><Relationship Id="rId119" Type="http://schemas.openxmlformats.org/officeDocument/2006/relationships/slide" Target="slides/slide118.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13" Type="http://schemas.openxmlformats.org/officeDocument/2006/relationships/slide" Target="slides/slide12.xml"/><Relationship Id="rId109" Type="http://schemas.openxmlformats.org/officeDocument/2006/relationships/slide" Target="slides/slide108.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199"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190" Type="http://schemas.openxmlformats.org/officeDocument/2006/relationships/slide" Target="slides/slide189.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theme" Target="theme/theme1.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notesMaster" Target="notesMasters/notesMaster1.xml"/><Relationship Id="rId201" Type="http://schemas.openxmlformats.org/officeDocument/2006/relationships/tableStyles" Target="tableStyles.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presProps" Target="presProps.xml"/><Relationship Id="rId18" Type="http://schemas.openxmlformats.org/officeDocument/2006/relationships/slide" Target="slides/slide17.xml"/><Relationship Id="rId39" Type="http://schemas.openxmlformats.org/officeDocument/2006/relationships/slide" Target="slides/slide38.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1" Type="http://schemas.openxmlformats.org/officeDocument/2006/relationships/slide" Target="slides/slide70.xml"/><Relationship Id="rId92" Type="http://schemas.openxmlformats.org/officeDocument/2006/relationships/slide" Target="slides/slide9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C63524B-EC09-40D5-9084-B2BA2C7F6173}" type="datetimeFigureOut">
              <a:rPr lang="tr-TR" smtClean="0"/>
              <a:t>27.10.2022</a:t>
            </a:fld>
            <a:endParaRPr lang="tr-TR"/>
          </a:p>
        </p:txBody>
      </p:sp>
      <p:sp>
        <p:nvSpPr>
          <p:cNvPr id="4" name="Slayt Görüntüsü Yer Tutucusu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6" name="Altbilgi Yer Tutucusu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77B0029-ED14-4F76-AC8F-C1EAF6B22AEA}" type="slidenum">
              <a:rPr lang="tr-TR" smtClean="0"/>
              <a:t>‹#›</a:t>
            </a:fld>
            <a:endParaRPr lang="tr-TR"/>
          </a:p>
        </p:txBody>
      </p:sp>
    </p:spTree>
    <p:extLst>
      <p:ext uri="{BB962C8B-B14F-4D97-AF65-F5344CB8AC3E}">
        <p14:creationId xmlns:p14="http://schemas.microsoft.com/office/powerpoint/2010/main" val="35312102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C053979C-4A25-47B7-8692-00C33CEEC236}" type="slidenum">
              <a:rPr lang="tr-TR" smtClean="0"/>
              <a:t>13</a:t>
            </a:fld>
            <a:endParaRPr lang="tr-TR"/>
          </a:p>
        </p:txBody>
      </p:sp>
    </p:spTree>
    <p:extLst>
      <p:ext uri="{BB962C8B-B14F-4D97-AF65-F5344CB8AC3E}">
        <p14:creationId xmlns:p14="http://schemas.microsoft.com/office/powerpoint/2010/main" val="30258064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D35BCC23-17C4-41E5-81C5-1BB11D75FB1B}" type="slidenum">
              <a:rPr lang="tr-TR" altLang="tr-TR">
                <a:solidFill>
                  <a:srgbClr val="000000"/>
                </a:solidFill>
              </a:rPr>
              <a:pPr/>
              <a:t>44</a:t>
            </a:fld>
            <a:endParaRPr lang="tr-TR" altLang="tr-TR">
              <a:solidFill>
                <a:srgbClr val="000000"/>
              </a:solidFill>
            </a:endParaRPr>
          </a:p>
        </p:txBody>
      </p:sp>
      <p:sp>
        <p:nvSpPr>
          <p:cNvPr id="4915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tr-TR" altLang="tr-TR"/>
          </a:p>
        </p:txBody>
      </p:sp>
    </p:spTree>
    <p:extLst>
      <p:ext uri="{BB962C8B-B14F-4D97-AF65-F5344CB8AC3E}">
        <p14:creationId xmlns:p14="http://schemas.microsoft.com/office/powerpoint/2010/main" val="37809492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CA4BE803-1CEC-46B6-ADB9-140A7783418F}" type="slidenum">
              <a:rPr lang="tr-TR" altLang="tr-TR">
                <a:solidFill>
                  <a:srgbClr val="000000"/>
                </a:solidFill>
              </a:rPr>
              <a:pPr/>
              <a:t>45</a:t>
            </a:fld>
            <a:endParaRPr lang="tr-TR" altLang="tr-TR">
              <a:solidFill>
                <a:srgbClr val="000000"/>
              </a:solidFill>
            </a:endParaRPr>
          </a:p>
        </p:txBody>
      </p:sp>
      <p:sp>
        <p:nvSpPr>
          <p:cNvPr id="5120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tr-TR" altLang="tr-TR"/>
          </a:p>
        </p:txBody>
      </p:sp>
    </p:spTree>
    <p:extLst>
      <p:ext uri="{BB962C8B-B14F-4D97-AF65-F5344CB8AC3E}">
        <p14:creationId xmlns:p14="http://schemas.microsoft.com/office/powerpoint/2010/main" val="9164299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8BE8B066-F5AD-4399-894C-66D2192C312B}" type="slidenum">
              <a:rPr lang="tr-TR" altLang="tr-TR">
                <a:solidFill>
                  <a:srgbClr val="000000"/>
                </a:solidFill>
              </a:rPr>
              <a:pPr/>
              <a:t>46</a:t>
            </a:fld>
            <a:endParaRPr lang="tr-TR" altLang="tr-TR">
              <a:solidFill>
                <a:srgbClr val="000000"/>
              </a:solidFill>
            </a:endParaRPr>
          </a:p>
        </p:txBody>
      </p:sp>
      <p:sp>
        <p:nvSpPr>
          <p:cNvPr id="5325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tr-TR" altLang="tr-TR"/>
          </a:p>
        </p:txBody>
      </p:sp>
    </p:spTree>
    <p:extLst>
      <p:ext uri="{BB962C8B-B14F-4D97-AF65-F5344CB8AC3E}">
        <p14:creationId xmlns:p14="http://schemas.microsoft.com/office/powerpoint/2010/main" val="36195598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Slayt Görüntüsü Yer Tutucus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5891" name="Not Yer Tutucusu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tr-TR" altLang="tr-TR" smtClean="0"/>
          </a:p>
        </p:txBody>
      </p:sp>
      <p:sp>
        <p:nvSpPr>
          <p:cNvPr id="165892" name="Slayt Numarası Yer Tutucusu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353013DA-F216-4F95-99CD-C912C72ACBF5}" type="slidenum">
              <a:rPr lang="tr-TR" altLang="tr-TR"/>
              <a:pPr/>
              <a:t>155</a:t>
            </a:fld>
            <a:endParaRPr lang="tr-TR" altLang="tr-TR"/>
          </a:p>
        </p:txBody>
      </p:sp>
    </p:spTree>
    <p:extLst>
      <p:ext uri="{BB962C8B-B14F-4D97-AF65-F5344CB8AC3E}">
        <p14:creationId xmlns:p14="http://schemas.microsoft.com/office/powerpoint/2010/main" val="41178726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Başlık 1"/>
          <p:cNvSpPr>
            <a:spLocks noGrp="1"/>
          </p:cNvSpPr>
          <p:nvPr>
            <p:ph type="ctrTitle"/>
          </p:nvPr>
        </p:nvSpPr>
        <p:spPr>
          <a:xfrm>
            <a:off x="685800" y="2130425"/>
            <a:ext cx="7772400" cy="1470025"/>
          </a:xfrm>
        </p:spPr>
        <p:txBody>
          <a:bodyPr/>
          <a:lstStyle/>
          <a:p>
            <a:r>
              <a:rPr lang="tr-TR" smtClean="0"/>
              <a:t>Asıl başlık stili için tıklatın</a:t>
            </a:r>
            <a:endParaRPr lang="tr-TR"/>
          </a:p>
        </p:txBody>
      </p:sp>
      <p:sp>
        <p:nvSpPr>
          <p:cNvPr id="3" name="Alt Başlık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smtClean="0"/>
              <a:t>Asıl alt başlık stilini düzenlemek için tıklatın</a:t>
            </a:r>
            <a:endParaRPr lang="tr-TR"/>
          </a:p>
        </p:txBody>
      </p:sp>
      <p:sp>
        <p:nvSpPr>
          <p:cNvPr id="4" name="Veri Yer Tutucusu 3"/>
          <p:cNvSpPr>
            <a:spLocks noGrp="1"/>
          </p:cNvSpPr>
          <p:nvPr>
            <p:ph type="dt" sz="half" idx="10"/>
          </p:nvPr>
        </p:nvSpPr>
        <p:spPr/>
        <p:txBody>
          <a:bodyPr/>
          <a:lstStyle/>
          <a:p>
            <a:fld id="{FDBA1EA3-F3B7-41F6-A6C8-C9A52EC53E23}" type="datetimeFigureOut">
              <a:rPr lang="tr-TR" smtClean="0"/>
              <a:t>27.10.2022</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EB018073-9098-43A9-9AFA-CB35A3265F9E}" type="slidenum">
              <a:rPr lang="tr-TR" smtClean="0"/>
              <a:t>‹#›</a:t>
            </a:fld>
            <a:endParaRPr lang="tr-TR"/>
          </a:p>
        </p:txBody>
      </p:sp>
    </p:spTree>
    <p:extLst>
      <p:ext uri="{BB962C8B-B14F-4D97-AF65-F5344CB8AC3E}">
        <p14:creationId xmlns:p14="http://schemas.microsoft.com/office/powerpoint/2010/main" val="4406728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mtClean="0"/>
              <a:t>Asıl başlık stili için tıklatın</a:t>
            </a:r>
            <a:endParaRPr lang="tr-TR"/>
          </a:p>
        </p:txBody>
      </p:sp>
      <p:sp>
        <p:nvSpPr>
          <p:cNvPr id="3" name="Dikey Metin Yer Tutucusu 2"/>
          <p:cNvSpPr>
            <a:spLocks noGrp="1"/>
          </p:cNvSpPr>
          <p:nvPr>
            <p:ph type="body" orient="vert" idx="1"/>
          </p:nvPr>
        </p:nvSpPr>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FDBA1EA3-F3B7-41F6-A6C8-C9A52EC53E23}" type="datetimeFigureOut">
              <a:rPr lang="tr-TR" smtClean="0"/>
              <a:t>27.10.2022</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EB018073-9098-43A9-9AFA-CB35A3265F9E}" type="slidenum">
              <a:rPr lang="tr-TR" smtClean="0"/>
              <a:t>‹#›</a:t>
            </a:fld>
            <a:endParaRPr lang="tr-TR"/>
          </a:p>
        </p:txBody>
      </p:sp>
    </p:spTree>
    <p:extLst>
      <p:ext uri="{BB962C8B-B14F-4D97-AF65-F5344CB8AC3E}">
        <p14:creationId xmlns:p14="http://schemas.microsoft.com/office/powerpoint/2010/main" val="28728880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6629400" y="274638"/>
            <a:ext cx="2057400" cy="5851525"/>
          </a:xfrm>
        </p:spPr>
        <p:txBody>
          <a:bodyPr vert="eaVert"/>
          <a:lstStyle/>
          <a:p>
            <a:r>
              <a:rPr lang="tr-TR" smtClean="0"/>
              <a:t>Asıl başlık stili için tıklatın</a:t>
            </a:r>
            <a:endParaRPr lang="tr-TR"/>
          </a:p>
        </p:txBody>
      </p:sp>
      <p:sp>
        <p:nvSpPr>
          <p:cNvPr id="3" name="Dikey Metin Yer Tutucusu 2"/>
          <p:cNvSpPr>
            <a:spLocks noGrp="1"/>
          </p:cNvSpPr>
          <p:nvPr>
            <p:ph type="body" orient="vert" idx="1"/>
          </p:nvPr>
        </p:nvSpPr>
        <p:spPr>
          <a:xfrm>
            <a:off x="457200" y="274638"/>
            <a:ext cx="6019800" cy="5851525"/>
          </a:xfrm>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FDBA1EA3-F3B7-41F6-A6C8-C9A52EC53E23}" type="datetimeFigureOut">
              <a:rPr lang="tr-TR" smtClean="0"/>
              <a:t>27.10.2022</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EB018073-9098-43A9-9AFA-CB35A3265F9E}" type="slidenum">
              <a:rPr lang="tr-TR" smtClean="0"/>
              <a:t>‹#›</a:t>
            </a:fld>
            <a:endParaRPr lang="tr-TR"/>
          </a:p>
        </p:txBody>
      </p:sp>
    </p:spTree>
    <p:extLst>
      <p:ext uri="{BB962C8B-B14F-4D97-AF65-F5344CB8AC3E}">
        <p14:creationId xmlns:p14="http://schemas.microsoft.com/office/powerpoint/2010/main" val="39573468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cSld name="Başlık ve Tablo">
    <p:spTree>
      <p:nvGrpSpPr>
        <p:cNvPr id="1" name=""/>
        <p:cNvGrpSpPr/>
        <p:nvPr/>
      </p:nvGrpSpPr>
      <p:grpSpPr>
        <a:xfrm>
          <a:off x="0" y="0"/>
          <a:ext cx="0" cy="0"/>
          <a:chOff x="0" y="0"/>
          <a:chExt cx="0" cy="0"/>
        </a:xfrm>
      </p:grpSpPr>
      <p:sp>
        <p:nvSpPr>
          <p:cNvPr id="2" name="Başlık 1"/>
          <p:cNvSpPr>
            <a:spLocks noGrp="1"/>
          </p:cNvSpPr>
          <p:nvPr>
            <p:ph type="title"/>
          </p:nvPr>
        </p:nvSpPr>
        <p:spPr>
          <a:xfrm>
            <a:off x="457200" y="277813"/>
            <a:ext cx="8229600" cy="1139825"/>
          </a:xfrm>
        </p:spPr>
        <p:txBody>
          <a:bodyPr/>
          <a:lstStyle/>
          <a:p>
            <a:r>
              <a:rPr lang="tr-TR"/>
              <a:t>Asıl başlık stili için tıklatın</a:t>
            </a:r>
          </a:p>
        </p:txBody>
      </p:sp>
      <p:sp>
        <p:nvSpPr>
          <p:cNvPr id="3" name="Tablo Yer Tutucusu 2"/>
          <p:cNvSpPr>
            <a:spLocks noGrp="1"/>
          </p:cNvSpPr>
          <p:nvPr>
            <p:ph type="tbl" idx="1"/>
          </p:nvPr>
        </p:nvSpPr>
        <p:spPr>
          <a:xfrm>
            <a:off x="457200" y="1600200"/>
            <a:ext cx="8229600" cy="4530725"/>
          </a:xfrm>
        </p:spPr>
        <p:txBody>
          <a:bodyPr rtlCol="0">
            <a:normAutofit/>
          </a:bodyPr>
          <a:lstStyle/>
          <a:p>
            <a:pPr lvl="0"/>
            <a:endParaRPr lang="tr-TR" noProof="0"/>
          </a:p>
        </p:txBody>
      </p:sp>
      <p:sp>
        <p:nvSpPr>
          <p:cNvPr id="4" name="Veri Yer Tutucusu 3"/>
          <p:cNvSpPr>
            <a:spLocks noGrp="1"/>
          </p:cNvSpPr>
          <p:nvPr>
            <p:ph type="dt" sz="half" idx="10"/>
          </p:nvPr>
        </p:nvSpPr>
        <p:spPr/>
        <p:txBody>
          <a:bodyPr/>
          <a:lstStyle>
            <a:lvl1pPr>
              <a:defRPr/>
            </a:lvl1pPr>
          </a:lstStyle>
          <a:p>
            <a:pPr>
              <a:defRPr/>
            </a:pPr>
            <a:endParaRPr lang="tr-TR"/>
          </a:p>
        </p:txBody>
      </p:sp>
      <p:sp>
        <p:nvSpPr>
          <p:cNvPr id="5" name="Altbilgi Yer Tutucusu 4"/>
          <p:cNvSpPr>
            <a:spLocks noGrp="1"/>
          </p:cNvSpPr>
          <p:nvPr>
            <p:ph type="ftr" sz="quarter" idx="11"/>
          </p:nvPr>
        </p:nvSpPr>
        <p:spPr/>
        <p:txBody>
          <a:bodyPr/>
          <a:lstStyle>
            <a:lvl1pPr>
              <a:defRPr/>
            </a:lvl1pPr>
          </a:lstStyle>
          <a:p>
            <a:pPr>
              <a:defRPr/>
            </a:pPr>
            <a:endParaRPr lang="tr-TR"/>
          </a:p>
        </p:txBody>
      </p:sp>
      <p:sp>
        <p:nvSpPr>
          <p:cNvPr id="6" name="Slayt Numarası Yer Tutucusu 5"/>
          <p:cNvSpPr>
            <a:spLocks noGrp="1"/>
          </p:cNvSpPr>
          <p:nvPr>
            <p:ph type="sldNum" sz="quarter" idx="12"/>
          </p:nvPr>
        </p:nvSpPr>
        <p:spPr/>
        <p:txBody>
          <a:bodyPr/>
          <a:lstStyle>
            <a:lvl1pPr>
              <a:defRPr/>
            </a:lvl1pPr>
          </a:lstStyle>
          <a:p>
            <a:fld id="{238031A9-1578-4212-B037-E827DE69D035}" type="slidenum">
              <a:rPr lang="tr-TR" altLang="tr-TR"/>
              <a:pPr/>
              <a:t>‹#›</a:t>
            </a:fld>
            <a:endParaRPr lang="tr-TR" altLang="tr-TR"/>
          </a:p>
        </p:txBody>
      </p:sp>
    </p:spTree>
    <p:extLst>
      <p:ext uri="{BB962C8B-B14F-4D97-AF65-F5344CB8AC3E}">
        <p14:creationId xmlns:p14="http://schemas.microsoft.com/office/powerpoint/2010/main" val="4625331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idx="1"/>
          </p:nvPr>
        </p:nvSpPr>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FDBA1EA3-F3B7-41F6-A6C8-C9A52EC53E23}" type="datetimeFigureOut">
              <a:rPr lang="tr-TR" smtClean="0"/>
              <a:t>27.10.2022</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EB018073-9098-43A9-9AFA-CB35A3265F9E}" type="slidenum">
              <a:rPr lang="tr-TR" smtClean="0"/>
              <a:t>‹#›</a:t>
            </a:fld>
            <a:endParaRPr lang="tr-TR"/>
          </a:p>
        </p:txBody>
      </p:sp>
    </p:spTree>
    <p:extLst>
      <p:ext uri="{BB962C8B-B14F-4D97-AF65-F5344CB8AC3E}">
        <p14:creationId xmlns:p14="http://schemas.microsoft.com/office/powerpoint/2010/main" val="10357884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Başlık 1"/>
          <p:cNvSpPr>
            <a:spLocks noGrp="1"/>
          </p:cNvSpPr>
          <p:nvPr>
            <p:ph type="title"/>
          </p:nvPr>
        </p:nvSpPr>
        <p:spPr>
          <a:xfrm>
            <a:off x="722313" y="4406900"/>
            <a:ext cx="7772400" cy="1362075"/>
          </a:xfrm>
        </p:spPr>
        <p:txBody>
          <a:bodyPr anchor="t"/>
          <a:lstStyle>
            <a:lvl1pPr algn="l">
              <a:defRPr sz="4000" b="1" cap="all"/>
            </a:lvl1pPr>
          </a:lstStyle>
          <a:p>
            <a:r>
              <a:rPr lang="tr-TR" smtClean="0"/>
              <a:t>Asıl başlık stili için tıklatın</a:t>
            </a:r>
            <a:endParaRPr lang="tr-TR"/>
          </a:p>
        </p:txBody>
      </p:sp>
      <p:sp>
        <p:nvSpPr>
          <p:cNvPr id="3" name="Metin Yer Tutucusu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düzenlemek için tıklatın</a:t>
            </a:r>
          </a:p>
        </p:txBody>
      </p:sp>
      <p:sp>
        <p:nvSpPr>
          <p:cNvPr id="4" name="Veri Yer Tutucusu 3"/>
          <p:cNvSpPr>
            <a:spLocks noGrp="1"/>
          </p:cNvSpPr>
          <p:nvPr>
            <p:ph type="dt" sz="half" idx="10"/>
          </p:nvPr>
        </p:nvSpPr>
        <p:spPr/>
        <p:txBody>
          <a:bodyPr/>
          <a:lstStyle/>
          <a:p>
            <a:fld id="{FDBA1EA3-F3B7-41F6-A6C8-C9A52EC53E23}" type="datetimeFigureOut">
              <a:rPr lang="tr-TR" smtClean="0"/>
              <a:t>27.10.2022</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EB018073-9098-43A9-9AFA-CB35A3265F9E}" type="slidenum">
              <a:rPr lang="tr-TR" smtClean="0"/>
              <a:t>‹#›</a:t>
            </a:fld>
            <a:endParaRPr lang="tr-TR"/>
          </a:p>
        </p:txBody>
      </p:sp>
    </p:spTree>
    <p:extLst>
      <p:ext uri="{BB962C8B-B14F-4D97-AF65-F5344CB8AC3E}">
        <p14:creationId xmlns:p14="http://schemas.microsoft.com/office/powerpoint/2010/main" val="18397174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İçerik Yer Tutucus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Veri Yer Tutucusu 4"/>
          <p:cNvSpPr>
            <a:spLocks noGrp="1"/>
          </p:cNvSpPr>
          <p:nvPr>
            <p:ph type="dt" sz="half" idx="10"/>
          </p:nvPr>
        </p:nvSpPr>
        <p:spPr/>
        <p:txBody>
          <a:bodyPr/>
          <a:lstStyle/>
          <a:p>
            <a:fld id="{FDBA1EA3-F3B7-41F6-A6C8-C9A52EC53E23}" type="datetimeFigureOut">
              <a:rPr lang="tr-TR" smtClean="0"/>
              <a:t>27.10.2022</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EB018073-9098-43A9-9AFA-CB35A3265F9E}" type="slidenum">
              <a:rPr lang="tr-TR" smtClean="0"/>
              <a:t>‹#›</a:t>
            </a:fld>
            <a:endParaRPr lang="tr-TR"/>
          </a:p>
        </p:txBody>
      </p:sp>
    </p:spTree>
    <p:extLst>
      <p:ext uri="{BB962C8B-B14F-4D97-AF65-F5344CB8AC3E}">
        <p14:creationId xmlns:p14="http://schemas.microsoft.com/office/powerpoint/2010/main" val="39478163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lvl1pPr>
              <a:defRPr/>
            </a:lvl1pPr>
          </a:lstStyle>
          <a:p>
            <a:r>
              <a:rPr lang="tr-TR" smtClean="0"/>
              <a:t>Asıl başlık stili için tıklatın</a:t>
            </a:r>
            <a:endParaRPr lang="tr-TR"/>
          </a:p>
        </p:txBody>
      </p:sp>
      <p:sp>
        <p:nvSpPr>
          <p:cNvPr id="3" name="Metin Yer Tutucusu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4" name="İçerik Yer Tutucus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Metin Yer Tutucusu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6" name="İçerik Yer Tutucus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7" name="Veri Yer Tutucusu 6"/>
          <p:cNvSpPr>
            <a:spLocks noGrp="1"/>
          </p:cNvSpPr>
          <p:nvPr>
            <p:ph type="dt" sz="half" idx="10"/>
          </p:nvPr>
        </p:nvSpPr>
        <p:spPr/>
        <p:txBody>
          <a:bodyPr/>
          <a:lstStyle/>
          <a:p>
            <a:fld id="{FDBA1EA3-F3B7-41F6-A6C8-C9A52EC53E23}" type="datetimeFigureOut">
              <a:rPr lang="tr-TR" smtClean="0"/>
              <a:t>27.10.2022</a:t>
            </a:fld>
            <a:endParaRPr lang="tr-TR"/>
          </a:p>
        </p:txBody>
      </p:sp>
      <p:sp>
        <p:nvSpPr>
          <p:cNvPr id="8" name="Altbilgi Yer Tutucusu 7"/>
          <p:cNvSpPr>
            <a:spLocks noGrp="1"/>
          </p:cNvSpPr>
          <p:nvPr>
            <p:ph type="ftr" sz="quarter" idx="11"/>
          </p:nvPr>
        </p:nvSpPr>
        <p:spPr/>
        <p:txBody>
          <a:bodyPr/>
          <a:lstStyle/>
          <a:p>
            <a:endParaRPr lang="tr-TR"/>
          </a:p>
        </p:txBody>
      </p:sp>
      <p:sp>
        <p:nvSpPr>
          <p:cNvPr id="9" name="Slayt Numarası Yer Tutucusu 8"/>
          <p:cNvSpPr>
            <a:spLocks noGrp="1"/>
          </p:cNvSpPr>
          <p:nvPr>
            <p:ph type="sldNum" sz="quarter" idx="12"/>
          </p:nvPr>
        </p:nvSpPr>
        <p:spPr/>
        <p:txBody>
          <a:bodyPr/>
          <a:lstStyle/>
          <a:p>
            <a:fld id="{EB018073-9098-43A9-9AFA-CB35A3265F9E}" type="slidenum">
              <a:rPr lang="tr-TR" smtClean="0"/>
              <a:t>‹#›</a:t>
            </a:fld>
            <a:endParaRPr lang="tr-TR"/>
          </a:p>
        </p:txBody>
      </p:sp>
    </p:spTree>
    <p:extLst>
      <p:ext uri="{BB962C8B-B14F-4D97-AF65-F5344CB8AC3E}">
        <p14:creationId xmlns:p14="http://schemas.microsoft.com/office/powerpoint/2010/main" val="1707534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mtClean="0"/>
              <a:t>Asıl başlık stili için tıklatın</a:t>
            </a:r>
            <a:endParaRPr lang="tr-TR"/>
          </a:p>
        </p:txBody>
      </p:sp>
      <p:sp>
        <p:nvSpPr>
          <p:cNvPr id="3" name="Veri Yer Tutucusu 2"/>
          <p:cNvSpPr>
            <a:spLocks noGrp="1"/>
          </p:cNvSpPr>
          <p:nvPr>
            <p:ph type="dt" sz="half" idx="10"/>
          </p:nvPr>
        </p:nvSpPr>
        <p:spPr/>
        <p:txBody>
          <a:bodyPr/>
          <a:lstStyle/>
          <a:p>
            <a:fld id="{FDBA1EA3-F3B7-41F6-A6C8-C9A52EC53E23}" type="datetimeFigureOut">
              <a:rPr lang="tr-TR" smtClean="0"/>
              <a:t>27.10.2022</a:t>
            </a:fld>
            <a:endParaRPr lang="tr-TR"/>
          </a:p>
        </p:txBody>
      </p:sp>
      <p:sp>
        <p:nvSpPr>
          <p:cNvPr id="4" name="Altbilgi Yer Tutucusu 3"/>
          <p:cNvSpPr>
            <a:spLocks noGrp="1"/>
          </p:cNvSpPr>
          <p:nvPr>
            <p:ph type="ftr" sz="quarter" idx="11"/>
          </p:nvPr>
        </p:nvSpPr>
        <p:spPr/>
        <p:txBody>
          <a:bodyPr/>
          <a:lstStyle/>
          <a:p>
            <a:endParaRPr lang="tr-TR"/>
          </a:p>
        </p:txBody>
      </p:sp>
      <p:sp>
        <p:nvSpPr>
          <p:cNvPr id="5" name="Slayt Numarası Yer Tutucusu 4"/>
          <p:cNvSpPr>
            <a:spLocks noGrp="1"/>
          </p:cNvSpPr>
          <p:nvPr>
            <p:ph type="sldNum" sz="quarter" idx="12"/>
          </p:nvPr>
        </p:nvSpPr>
        <p:spPr/>
        <p:txBody>
          <a:bodyPr/>
          <a:lstStyle/>
          <a:p>
            <a:fld id="{EB018073-9098-43A9-9AFA-CB35A3265F9E}" type="slidenum">
              <a:rPr lang="tr-TR" smtClean="0"/>
              <a:t>‹#›</a:t>
            </a:fld>
            <a:endParaRPr lang="tr-TR"/>
          </a:p>
        </p:txBody>
      </p:sp>
    </p:spTree>
    <p:extLst>
      <p:ext uri="{BB962C8B-B14F-4D97-AF65-F5344CB8AC3E}">
        <p14:creationId xmlns:p14="http://schemas.microsoft.com/office/powerpoint/2010/main" val="2342457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fld id="{FDBA1EA3-F3B7-41F6-A6C8-C9A52EC53E23}" type="datetimeFigureOut">
              <a:rPr lang="tr-TR" smtClean="0"/>
              <a:t>27.10.2022</a:t>
            </a:fld>
            <a:endParaRPr lang="tr-TR"/>
          </a:p>
        </p:txBody>
      </p:sp>
      <p:sp>
        <p:nvSpPr>
          <p:cNvPr id="3" name="Altbilgi Yer Tutucusu 2"/>
          <p:cNvSpPr>
            <a:spLocks noGrp="1"/>
          </p:cNvSpPr>
          <p:nvPr>
            <p:ph type="ftr" sz="quarter" idx="11"/>
          </p:nvPr>
        </p:nvSpPr>
        <p:spPr/>
        <p:txBody>
          <a:bodyPr/>
          <a:lstStyle/>
          <a:p>
            <a:endParaRPr lang="tr-TR"/>
          </a:p>
        </p:txBody>
      </p:sp>
      <p:sp>
        <p:nvSpPr>
          <p:cNvPr id="4" name="Slayt Numarası Yer Tutucusu 3"/>
          <p:cNvSpPr>
            <a:spLocks noGrp="1"/>
          </p:cNvSpPr>
          <p:nvPr>
            <p:ph type="sldNum" sz="quarter" idx="12"/>
          </p:nvPr>
        </p:nvSpPr>
        <p:spPr/>
        <p:txBody>
          <a:bodyPr/>
          <a:lstStyle/>
          <a:p>
            <a:fld id="{EB018073-9098-43A9-9AFA-CB35A3265F9E}" type="slidenum">
              <a:rPr lang="tr-TR" smtClean="0"/>
              <a:t>‹#›</a:t>
            </a:fld>
            <a:endParaRPr lang="tr-TR"/>
          </a:p>
        </p:txBody>
      </p:sp>
    </p:spTree>
    <p:extLst>
      <p:ext uri="{BB962C8B-B14F-4D97-AF65-F5344CB8AC3E}">
        <p14:creationId xmlns:p14="http://schemas.microsoft.com/office/powerpoint/2010/main" val="11644270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Başlık 1"/>
          <p:cNvSpPr>
            <a:spLocks noGrp="1"/>
          </p:cNvSpPr>
          <p:nvPr>
            <p:ph type="title"/>
          </p:nvPr>
        </p:nvSpPr>
        <p:spPr>
          <a:xfrm>
            <a:off x="457200" y="273050"/>
            <a:ext cx="3008313" cy="1162050"/>
          </a:xfrm>
        </p:spPr>
        <p:txBody>
          <a:bodyPr anchor="b"/>
          <a:lstStyle>
            <a:lvl1pPr algn="l">
              <a:defRPr sz="2000" b="1"/>
            </a:lvl1pPr>
          </a:lstStyle>
          <a:p>
            <a:r>
              <a:rPr lang="tr-TR" smtClean="0"/>
              <a:t>Asıl başlık stili için tıklatın</a:t>
            </a:r>
            <a:endParaRPr lang="tr-TR"/>
          </a:p>
        </p:txBody>
      </p:sp>
      <p:sp>
        <p:nvSpPr>
          <p:cNvPr id="3" name="İçerik Yer Tutucus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Metin Yer Tutucusu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Veri Yer Tutucusu 4"/>
          <p:cNvSpPr>
            <a:spLocks noGrp="1"/>
          </p:cNvSpPr>
          <p:nvPr>
            <p:ph type="dt" sz="half" idx="10"/>
          </p:nvPr>
        </p:nvSpPr>
        <p:spPr/>
        <p:txBody>
          <a:bodyPr/>
          <a:lstStyle/>
          <a:p>
            <a:fld id="{FDBA1EA3-F3B7-41F6-A6C8-C9A52EC53E23}" type="datetimeFigureOut">
              <a:rPr lang="tr-TR" smtClean="0"/>
              <a:t>27.10.2022</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EB018073-9098-43A9-9AFA-CB35A3265F9E}" type="slidenum">
              <a:rPr lang="tr-TR" smtClean="0"/>
              <a:t>‹#›</a:t>
            </a:fld>
            <a:endParaRPr lang="tr-TR"/>
          </a:p>
        </p:txBody>
      </p:sp>
    </p:spTree>
    <p:extLst>
      <p:ext uri="{BB962C8B-B14F-4D97-AF65-F5344CB8AC3E}">
        <p14:creationId xmlns:p14="http://schemas.microsoft.com/office/powerpoint/2010/main" val="38973157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Başlık 1"/>
          <p:cNvSpPr>
            <a:spLocks noGrp="1"/>
          </p:cNvSpPr>
          <p:nvPr>
            <p:ph type="title"/>
          </p:nvPr>
        </p:nvSpPr>
        <p:spPr>
          <a:xfrm>
            <a:off x="1792288" y="4800600"/>
            <a:ext cx="5486400" cy="566738"/>
          </a:xfrm>
        </p:spPr>
        <p:txBody>
          <a:bodyPr anchor="b"/>
          <a:lstStyle>
            <a:lvl1pPr algn="l">
              <a:defRPr sz="2000" b="1"/>
            </a:lvl1pPr>
          </a:lstStyle>
          <a:p>
            <a:r>
              <a:rPr lang="tr-TR" smtClean="0"/>
              <a:t>Asıl başlık stili için tıklatın</a:t>
            </a:r>
            <a:endParaRPr lang="tr-TR"/>
          </a:p>
        </p:txBody>
      </p:sp>
      <p:sp>
        <p:nvSpPr>
          <p:cNvPr id="3" name="Resim Yer Tutucusu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Veri Yer Tutucusu 4"/>
          <p:cNvSpPr>
            <a:spLocks noGrp="1"/>
          </p:cNvSpPr>
          <p:nvPr>
            <p:ph type="dt" sz="half" idx="10"/>
          </p:nvPr>
        </p:nvSpPr>
        <p:spPr/>
        <p:txBody>
          <a:bodyPr/>
          <a:lstStyle/>
          <a:p>
            <a:fld id="{FDBA1EA3-F3B7-41F6-A6C8-C9A52EC53E23}" type="datetimeFigureOut">
              <a:rPr lang="tr-TR" smtClean="0"/>
              <a:t>27.10.2022</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EB018073-9098-43A9-9AFA-CB35A3265F9E}" type="slidenum">
              <a:rPr lang="tr-TR" smtClean="0"/>
              <a:t>‹#›</a:t>
            </a:fld>
            <a:endParaRPr lang="tr-TR"/>
          </a:p>
        </p:txBody>
      </p:sp>
    </p:spTree>
    <p:extLst>
      <p:ext uri="{BB962C8B-B14F-4D97-AF65-F5344CB8AC3E}">
        <p14:creationId xmlns:p14="http://schemas.microsoft.com/office/powerpoint/2010/main" val="14447550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tr-TR" smtClean="0"/>
              <a:t>Asıl başlık stili için tıklatın</a:t>
            </a:r>
            <a:endParaRPr lang="tr-TR"/>
          </a:p>
        </p:txBody>
      </p:sp>
      <p:sp>
        <p:nvSpPr>
          <p:cNvPr id="3" name="Metin Yer Tutucusu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DBA1EA3-F3B7-41F6-A6C8-C9A52EC53E23}" type="datetimeFigureOut">
              <a:rPr lang="tr-TR" smtClean="0"/>
              <a:t>27.10.2022</a:t>
            </a:fld>
            <a:endParaRPr lang="tr-TR"/>
          </a:p>
        </p:txBody>
      </p:sp>
      <p:sp>
        <p:nvSpPr>
          <p:cNvPr id="5" name="Altbilgi Yer Tutucusu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ayt Numarası Yer Tutucusu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B018073-9098-43A9-9AFA-CB35A3265F9E}" type="slidenum">
              <a:rPr lang="tr-TR" smtClean="0"/>
              <a:t>‹#›</a:t>
            </a:fld>
            <a:endParaRPr lang="tr-TR"/>
          </a:p>
        </p:txBody>
      </p:sp>
    </p:spTree>
    <p:extLst>
      <p:ext uri="{BB962C8B-B14F-4D97-AF65-F5344CB8AC3E}">
        <p14:creationId xmlns:p14="http://schemas.microsoft.com/office/powerpoint/2010/main" val="35942065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mufredat.meb.gov.tr/" TargetMode="External"/><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2" Type="http://schemas.openxmlformats.org/officeDocument/2006/relationships/image" Target="../media/image55.emf"/><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107.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1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7.xml.rels><?xml version="1.0" encoding="UTF-8" standalone="yes"?>
<Relationships xmlns="http://schemas.openxmlformats.org/package/2006/relationships"><Relationship Id="rId2" Type="http://schemas.openxmlformats.org/officeDocument/2006/relationships/image" Target="../media/image65.emf"/><Relationship Id="rId1" Type="http://schemas.openxmlformats.org/officeDocument/2006/relationships/slideLayout" Target="../slideLayouts/slideLayout1.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1.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xml"/></Relationships>
</file>

<file path=ppt/slides/_rels/slide122.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xml"/></Relationships>
</file>

<file path=ppt/slides/_rels/slide123.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8.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xml"/></Relationships>
</file>

<file path=ppt/slides/_rels/slide129.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1.xml"/><Relationship Id="rId4" Type="http://schemas.openxmlformats.org/officeDocument/2006/relationships/image" Target="../media/image73.png"/></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3.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xml"/></Relationships>
</file>

<file path=ppt/slides/_rels/slide134.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xml"/></Relationships>
</file>

<file path=ppt/slides/_rels/slide135.xml.rels><?xml version="1.0" encoding="UTF-8" standalone="yes"?>
<Relationships xmlns="http://schemas.openxmlformats.org/package/2006/relationships"><Relationship Id="rId2" Type="http://schemas.openxmlformats.org/officeDocument/2006/relationships/image" Target="../media/image76.emf"/><Relationship Id="rId1" Type="http://schemas.openxmlformats.org/officeDocument/2006/relationships/slideLayout" Target="../slideLayouts/slideLayout1.xml"/></Relationships>
</file>

<file path=ppt/slides/_rels/slide13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1.xml"/></Relationships>
</file>

<file path=ppt/slides/_rels/slide137.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xml"/></Relationships>
</file>

<file path=ppt/slides/_rels/slide138.xml.rels><?xml version="1.0" encoding="UTF-8" standalone="yes"?>
<Relationships xmlns="http://schemas.openxmlformats.org/package/2006/relationships"><Relationship Id="rId2" Type="http://schemas.openxmlformats.org/officeDocument/2006/relationships/image" Target="../media/image80.emf"/><Relationship Id="rId1" Type="http://schemas.openxmlformats.org/officeDocument/2006/relationships/slideLayout" Target="../slideLayouts/slideLayout1.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0.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xml"/></Relationships>
</file>

<file path=ppt/slides/_rels/slide141.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1.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4.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1.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7.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1.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1.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1.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3.xml.rels><?xml version="1.0" encoding="UTF-8" standalone="yes"?>
<Relationships xmlns="http://schemas.openxmlformats.org/package/2006/relationships"><Relationship Id="rId2" Type="http://schemas.openxmlformats.org/officeDocument/2006/relationships/image" Target="../media/image86.emf"/><Relationship Id="rId1" Type="http://schemas.openxmlformats.org/officeDocument/2006/relationships/slideLayout" Target="../slideLayouts/slideLayout1.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5.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7.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1.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2.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2.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1.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6.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1.xml"/></Relationships>
</file>

<file path=ppt/slides/_rels/slide167.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1.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9.xml.rels><?xml version="1.0" encoding="UTF-8" standalone="yes"?>
<Relationships xmlns="http://schemas.openxmlformats.org/package/2006/relationships"><Relationship Id="rId2" Type="http://schemas.openxmlformats.org/officeDocument/2006/relationships/image" Target="../media/image93.emf"/><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4.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1.xml"/></Relationships>
</file>

<file path=ppt/slides/_rels/slide175.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1.xml"/></Relationships>
</file>

<file path=ppt/slides/_rels/slide176.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1.xml"/></Relationships>
</file>

<file path=ppt/slides/_rels/slide177.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1.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1.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1.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6.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1.xml"/></Relationships>
</file>

<file path=ppt/slides/_rels/slide187.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1.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1.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1.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3.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1.xml"/></Relationships>
</file>

<file path=ppt/slides/_rels/slide194.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1.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image" Target="../media/image51.emf"/><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image" Target="../media/image52.emf"/><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p:cNvSpPr>
            <a:spLocks noGrp="1" noChangeArrowheads="1"/>
          </p:cNvSpPr>
          <p:nvPr>
            <p:ph idx="1"/>
          </p:nvPr>
        </p:nvSpPr>
        <p:spPr>
          <a:xfrm>
            <a:off x="628650" y="765175"/>
            <a:ext cx="7886700" cy="5411788"/>
          </a:xfrm>
          <a:pattFill prst="pct10">
            <a:fgClr>
              <a:schemeClr val="accent1"/>
            </a:fgClr>
            <a:bgClr>
              <a:schemeClr val="bg1"/>
            </a:bgClr>
          </a:pattFill>
        </p:spPr>
        <p:txBody>
          <a:bodyPr rtlCol="0">
            <a:normAutofit fontScale="92500" lnSpcReduction="20000"/>
          </a:bodyPr>
          <a:lstStyle/>
          <a:p>
            <a:pPr marL="0" indent="0" algn="ctr" eaLnBrk="1" fontAlgn="auto" hangingPunct="1">
              <a:spcAft>
                <a:spcPts val="0"/>
              </a:spcAft>
              <a:buFont typeface="Arial" panose="020B0604020202020204" pitchFamily="34" charset="0"/>
              <a:buNone/>
              <a:defRPr/>
            </a:pPr>
            <a:r>
              <a:rPr lang="tr-TR" altLang="tr-TR" sz="4000" dirty="0"/>
              <a:t> </a:t>
            </a:r>
            <a:r>
              <a:rPr lang="tr-TR" altLang="tr-TR" sz="4400" dirty="0">
                <a:effectLst>
                  <a:outerShdw blurRad="38100" dist="38100" dir="2700000" algn="tl">
                    <a:srgbClr val="000000">
                      <a:alpha val="43137"/>
                    </a:srgbClr>
                  </a:outerShdw>
                </a:effectLst>
              </a:rPr>
              <a:t>ÖĞRETİM İLKE VE YÖNTEMLERİ</a:t>
            </a:r>
          </a:p>
          <a:p>
            <a:pPr algn="ctr" eaLnBrk="1" fontAlgn="auto" hangingPunct="1">
              <a:spcAft>
                <a:spcPts val="0"/>
              </a:spcAft>
              <a:buFont typeface="Arial" panose="020B0604020202020204" pitchFamily="34" charset="0"/>
              <a:buChar char="•"/>
              <a:defRPr/>
            </a:pPr>
            <a:endParaRPr lang="tr-TR" altLang="tr-TR" dirty="0"/>
          </a:p>
          <a:p>
            <a:pPr marL="0" indent="0" algn="ctr" eaLnBrk="1" fontAlgn="auto" hangingPunct="1">
              <a:spcAft>
                <a:spcPts val="0"/>
              </a:spcAft>
              <a:buFont typeface="Arial" panose="020B0604020202020204" pitchFamily="34" charset="0"/>
              <a:buNone/>
              <a:defRPr/>
            </a:pPr>
            <a:endParaRPr lang="tr-TR" altLang="tr-TR" dirty="0"/>
          </a:p>
          <a:p>
            <a:pPr marL="0" indent="0" algn="ctr" eaLnBrk="1" fontAlgn="auto" hangingPunct="1">
              <a:spcAft>
                <a:spcPts val="0"/>
              </a:spcAft>
              <a:buFont typeface="Arial" panose="020B0604020202020204" pitchFamily="34" charset="0"/>
              <a:buNone/>
              <a:defRPr/>
            </a:pPr>
            <a:endParaRPr lang="tr-TR" altLang="tr-TR" dirty="0"/>
          </a:p>
          <a:p>
            <a:pPr marL="0" indent="0" algn="ctr" eaLnBrk="1" fontAlgn="auto" hangingPunct="1">
              <a:spcAft>
                <a:spcPts val="0"/>
              </a:spcAft>
              <a:buFont typeface="Arial" panose="020B0604020202020204" pitchFamily="34" charset="0"/>
              <a:buNone/>
              <a:defRPr/>
            </a:pPr>
            <a:endParaRPr lang="tr-TR" altLang="tr-TR" dirty="0"/>
          </a:p>
          <a:p>
            <a:pPr marL="0" indent="0" algn="ctr" eaLnBrk="1" fontAlgn="auto" hangingPunct="1">
              <a:spcAft>
                <a:spcPts val="0"/>
              </a:spcAft>
              <a:buFont typeface="Arial" panose="020B0604020202020204" pitchFamily="34" charset="0"/>
              <a:buNone/>
              <a:defRPr/>
            </a:pPr>
            <a:endParaRPr lang="tr-TR" altLang="tr-TR" dirty="0"/>
          </a:p>
          <a:p>
            <a:pPr marL="0" indent="0" algn="ctr" eaLnBrk="1" fontAlgn="auto" hangingPunct="1">
              <a:spcAft>
                <a:spcPts val="0"/>
              </a:spcAft>
              <a:buFont typeface="Arial" panose="020B0604020202020204" pitchFamily="34" charset="0"/>
              <a:buNone/>
              <a:defRPr/>
            </a:pPr>
            <a:endParaRPr lang="tr-TR" altLang="tr-TR" dirty="0"/>
          </a:p>
          <a:p>
            <a:pPr marL="0" indent="0" algn="ctr" eaLnBrk="1" fontAlgn="auto" hangingPunct="1">
              <a:spcAft>
                <a:spcPts val="0"/>
              </a:spcAft>
              <a:buFont typeface="Arial" panose="020B0604020202020204" pitchFamily="34" charset="0"/>
              <a:buNone/>
              <a:defRPr/>
            </a:pPr>
            <a:endParaRPr lang="tr-TR" altLang="tr-TR" dirty="0"/>
          </a:p>
          <a:p>
            <a:pPr marL="0" indent="0" algn="ctr" eaLnBrk="1" fontAlgn="auto" hangingPunct="1">
              <a:spcAft>
                <a:spcPts val="0"/>
              </a:spcAft>
              <a:buFont typeface="Arial" panose="020B0604020202020204" pitchFamily="34" charset="0"/>
              <a:buNone/>
              <a:defRPr/>
            </a:pPr>
            <a:endParaRPr lang="tr-TR" altLang="tr-TR" dirty="0"/>
          </a:p>
          <a:p>
            <a:pPr marL="0" indent="0" algn="ctr" eaLnBrk="1" fontAlgn="auto" hangingPunct="1">
              <a:spcAft>
                <a:spcPts val="0"/>
              </a:spcAft>
              <a:buFont typeface="Arial" panose="020B0604020202020204" pitchFamily="34" charset="0"/>
              <a:buNone/>
              <a:defRPr/>
            </a:pPr>
            <a:r>
              <a:rPr lang="tr-TR" altLang="tr-TR" dirty="0" err="1">
                <a:effectLst>
                  <a:outerShdw blurRad="38100" dist="38100" dir="2700000" algn="tl">
                    <a:srgbClr val="000000">
                      <a:alpha val="43137"/>
                    </a:srgbClr>
                  </a:outerShdw>
                </a:effectLst>
              </a:rPr>
              <a:t>Prof.Dr</a:t>
            </a:r>
            <a:r>
              <a:rPr lang="tr-TR" altLang="tr-TR" dirty="0">
                <a:effectLst>
                  <a:outerShdw blurRad="38100" dist="38100" dir="2700000" algn="tl">
                    <a:srgbClr val="000000">
                      <a:alpha val="43137"/>
                    </a:srgbClr>
                  </a:outerShdw>
                </a:effectLst>
              </a:rPr>
              <a:t>. Yavuz ERİŞEN</a:t>
            </a:r>
          </a:p>
          <a:p>
            <a:pPr marL="0" indent="0" algn="ctr" eaLnBrk="1" fontAlgn="auto" hangingPunct="1">
              <a:spcAft>
                <a:spcPts val="0"/>
              </a:spcAft>
              <a:buFont typeface="Arial" panose="020B0604020202020204" pitchFamily="34" charset="0"/>
              <a:buNone/>
              <a:defRPr/>
            </a:pPr>
            <a:r>
              <a:rPr lang="tr-TR" altLang="tr-TR" dirty="0">
                <a:effectLst>
                  <a:outerShdw blurRad="38100" dist="38100" dir="2700000" algn="tl">
                    <a:srgbClr val="000000">
                      <a:alpha val="43137"/>
                    </a:srgbClr>
                  </a:outerShdw>
                </a:effectLst>
              </a:rPr>
              <a:t>YILDIZ TEKNİK ÜNİVERSİTESİ</a:t>
            </a:r>
          </a:p>
          <a:p>
            <a:pPr marL="0" indent="0" algn="ctr" eaLnBrk="1" fontAlgn="auto" hangingPunct="1">
              <a:spcAft>
                <a:spcPts val="0"/>
              </a:spcAft>
              <a:buFont typeface="Arial" panose="020B0604020202020204" pitchFamily="34" charset="0"/>
              <a:buNone/>
              <a:defRPr/>
            </a:pPr>
            <a:endParaRPr lang="tr-TR" altLang="tr-TR" dirty="0"/>
          </a:p>
        </p:txBody>
      </p:sp>
      <p:pic>
        <p:nvPicPr>
          <p:cNvPr id="4099" name="Resim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922588" y="1773238"/>
            <a:ext cx="3298825" cy="237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310661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 Box 2"/>
          <p:cNvSpPr txBox="1">
            <a:spLocks noChangeArrowheads="1"/>
          </p:cNvSpPr>
          <p:nvPr/>
        </p:nvSpPr>
        <p:spPr bwMode="auto">
          <a:xfrm>
            <a:off x="611188" y="2565400"/>
            <a:ext cx="7993062" cy="41846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spcBef>
                <a:spcPct val="50000"/>
              </a:spcBef>
              <a:defRPr/>
            </a:pPr>
            <a:r>
              <a:rPr lang="tr-TR" altLang="tr-TR" sz="2800" b="1" dirty="0">
                <a:solidFill>
                  <a:schemeClr val="accent1">
                    <a:lumMod val="75000"/>
                  </a:schemeClr>
                </a:solidFill>
              </a:rPr>
              <a:t>ÖĞRETİM PROGRAMI: </a:t>
            </a:r>
          </a:p>
          <a:p>
            <a:pPr algn="just" eaLnBrk="1" hangingPunct="1">
              <a:spcBef>
                <a:spcPct val="50000"/>
              </a:spcBef>
              <a:defRPr/>
            </a:pPr>
            <a:r>
              <a:rPr lang="tr-TR" altLang="tr-TR" sz="2800" dirty="0"/>
              <a:t>Eğitim programı içinde önemli bir yeri olan okuldaki dersler ve bununla ilgili etkinliklerle sınırlandırılmış olan bir kılavuzdur Öğretim programı eğitim programı içinde yer alır, çoğunlukla okul içindeki dersler ile sınırlıdır. </a:t>
            </a:r>
          </a:p>
          <a:p>
            <a:pPr algn="just" eaLnBrk="1" hangingPunct="1">
              <a:spcBef>
                <a:spcPct val="50000"/>
              </a:spcBef>
              <a:defRPr/>
            </a:pPr>
            <a:r>
              <a:rPr lang="tr-TR" altLang="tr-TR" sz="2800" dirty="0">
                <a:solidFill>
                  <a:srgbClr val="0070C0"/>
                </a:solidFill>
                <a:hlinkClick r:id="rId2"/>
              </a:rPr>
              <a:t>http://mufredat.meb.gov.tr/</a:t>
            </a:r>
            <a:endParaRPr lang="tr-TR" altLang="tr-TR" sz="2800" dirty="0">
              <a:solidFill>
                <a:srgbClr val="0070C0"/>
              </a:solidFill>
            </a:endParaRPr>
          </a:p>
          <a:p>
            <a:pPr algn="just" eaLnBrk="1" hangingPunct="1">
              <a:spcBef>
                <a:spcPct val="50000"/>
              </a:spcBef>
              <a:defRPr/>
            </a:pPr>
            <a:endParaRPr lang="tr-TR" altLang="tr-TR" sz="2800" dirty="0">
              <a:solidFill>
                <a:srgbClr val="0070C0"/>
              </a:solidFill>
            </a:endParaRPr>
          </a:p>
        </p:txBody>
      </p:sp>
      <p:pic>
        <p:nvPicPr>
          <p:cNvPr id="13315" name="Resim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429250" y="231775"/>
            <a:ext cx="3175000" cy="178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47862361"/>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Text Box 2"/>
          <p:cNvSpPr txBox="1">
            <a:spLocks noChangeArrowheads="1"/>
          </p:cNvSpPr>
          <p:nvPr/>
        </p:nvSpPr>
        <p:spPr bwMode="auto">
          <a:xfrm>
            <a:off x="323850" y="1268413"/>
            <a:ext cx="8497888" cy="5072062"/>
          </a:xfrm>
          <a:prstGeom prst="rect">
            <a:avLst/>
          </a:prstGeom>
          <a:solidFill>
            <a:schemeClr val="bg1"/>
          </a:solidFill>
          <a:ln w="9525">
            <a:noFill/>
            <a:miter lim="800000"/>
            <a:headEnd/>
            <a:tailEnd/>
          </a:ln>
          <a:effectLst/>
        </p:spPr>
        <p:txBody>
          <a:bodyPr>
            <a:spAutoFit/>
          </a:bodyPr>
          <a:lstStyle/>
          <a:p>
            <a:pPr eaLnBrk="1" hangingPunct="1">
              <a:spcAft>
                <a:spcPct val="50000"/>
              </a:spcAft>
              <a:defRPr/>
            </a:pPr>
            <a:r>
              <a:rPr lang="tr-TR" sz="2800" b="1" dirty="0">
                <a:solidFill>
                  <a:srgbClr val="0070C0"/>
                </a:solidFill>
              </a:rPr>
              <a:t>ÇOKLU ZEKA KURAMINA DAYALI ÖĞRENME</a:t>
            </a:r>
            <a:endParaRPr lang="tr-TR" b="1" dirty="0">
              <a:solidFill>
                <a:srgbClr val="0070C0"/>
              </a:solidFill>
              <a:effectLst>
                <a:outerShdw blurRad="38100" dist="38100" dir="2700000" algn="tl">
                  <a:srgbClr val="FFFFFF"/>
                </a:outerShdw>
              </a:effectLst>
            </a:endParaRPr>
          </a:p>
          <a:p>
            <a:pPr algn="just" eaLnBrk="1" hangingPunct="1">
              <a:spcAft>
                <a:spcPct val="30000"/>
              </a:spcAft>
              <a:defRPr/>
            </a:pPr>
            <a:r>
              <a:rPr lang="tr-TR" sz="2200" u="sng" dirty="0"/>
              <a:t>Sözel Zeka: </a:t>
            </a:r>
            <a:r>
              <a:rPr lang="tr-TR" sz="2200" dirty="0"/>
              <a:t>Dil zekasıdır. Sözcükleri sözlü ve yazılı olarak etkili biçimde kullanma becerisidir. Bu grupta yer alan bireylerin kelime hazineleri, sözel iletişim becerileri gelişmiştir. </a:t>
            </a:r>
          </a:p>
          <a:p>
            <a:pPr algn="just" eaLnBrk="1" hangingPunct="1">
              <a:spcAft>
                <a:spcPct val="50000"/>
              </a:spcAft>
              <a:defRPr/>
            </a:pPr>
            <a:r>
              <a:rPr lang="tr-TR" sz="2200" u="sng" dirty="0"/>
              <a:t>Matematiksel / Mantıksal Zeka:</a:t>
            </a:r>
            <a:r>
              <a:rPr lang="tr-TR" sz="2200" dirty="0"/>
              <a:t> Problemlere bilimsel çözüm üretebilme, kavramlar arası ilişkileri ayırt edebilme, sınıflama, genelleme yapabilme, sayıları etkili kullanabilme, hesap yapma davranışlarından oluşur. </a:t>
            </a:r>
          </a:p>
          <a:p>
            <a:pPr algn="just" eaLnBrk="1" hangingPunct="1">
              <a:defRPr/>
            </a:pPr>
            <a:r>
              <a:rPr lang="tr-TR" sz="2200" u="sng" dirty="0"/>
              <a:t>Müzik / Ritmik Zeka:</a:t>
            </a:r>
            <a:r>
              <a:rPr lang="tr-TR" sz="2200" dirty="0"/>
              <a:t> Ritme, melodiye, tonlara karşı duyarlı olma, müziği algılama ve sunma yeteneğidir. Bu zeka özelliklerini taşıyan bireyler güzel şarkı söylerler, müzik aleti çalarlar, farkında olmadan bir melodi mırıldanırlar, </a:t>
            </a:r>
          </a:p>
          <a:p>
            <a:pPr eaLnBrk="1" hangingPunct="1">
              <a:defRPr/>
            </a:pPr>
            <a:endParaRPr lang="tr-TR" sz="2200" dirty="0"/>
          </a:p>
        </p:txBody>
      </p:sp>
    </p:spTree>
    <p:extLst>
      <p:ext uri="{BB962C8B-B14F-4D97-AF65-F5344CB8AC3E}">
        <p14:creationId xmlns:p14="http://schemas.microsoft.com/office/powerpoint/2010/main" val="745939241"/>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6" name="Text Box 2"/>
          <p:cNvSpPr txBox="1">
            <a:spLocks noChangeArrowheads="1"/>
          </p:cNvSpPr>
          <p:nvPr/>
        </p:nvSpPr>
        <p:spPr bwMode="auto">
          <a:xfrm>
            <a:off x="323850" y="1268413"/>
            <a:ext cx="8497888" cy="4432300"/>
          </a:xfrm>
          <a:prstGeom prst="rect">
            <a:avLst/>
          </a:prstGeom>
          <a:solidFill>
            <a:schemeClr val="bg1"/>
          </a:solidFill>
          <a:ln w="9525">
            <a:noFill/>
            <a:miter lim="800000"/>
            <a:headEnd/>
            <a:tailEnd/>
          </a:ln>
          <a:effectLst/>
        </p:spPr>
        <p:txBody>
          <a:bodyPr>
            <a:spAutoFit/>
          </a:bodyPr>
          <a:lstStyle/>
          <a:p>
            <a:pPr eaLnBrk="1" hangingPunct="1">
              <a:spcAft>
                <a:spcPct val="50000"/>
              </a:spcAft>
              <a:defRPr/>
            </a:pPr>
            <a:r>
              <a:rPr lang="tr-TR" sz="2800" b="1" dirty="0">
                <a:solidFill>
                  <a:srgbClr val="0070C0"/>
                </a:solidFill>
              </a:rPr>
              <a:t>ÇOKLU ZEKA KURAMINA DAYALI ÖĞRENME</a:t>
            </a:r>
            <a:endParaRPr lang="tr-TR" b="1" dirty="0">
              <a:solidFill>
                <a:srgbClr val="0070C0"/>
              </a:solidFill>
              <a:effectLst>
                <a:outerShdw blurRad="38100" dist="38100" dir="2700000" algn="tl">
                  <a:srgbClr val="FFFFFF"/>
                </a:outerShdw>
              </a:effectLst>
            </a:endParaRPr>
          </a:p>
          <a:p>
            <a:pPr algn="just" eaLnBrk="1" hangingPunct="1">
              <a:spcAft>
                <a:spcPct val="50000"/>
              </a:spcAft>
              <a:defRPr/>
            </a:pPr>
            <a:r>
              <a:rPr lang="tr-TR" sz="2000" u="sng" dirty="0"/>
              <a:t>Görsel Zeka</a:t>
            </a:r>
            <a:r>
              <a:rPr lang="tr-TR" sz="2000" dirty="0"/>
              <a:t>: Üç boyutlu bir nesnenin şekil ve görüntüsünü hayal edebilme, dünyayı doğru algılayabilme, resimleri doğru algılama bu grubun özellikleridir. </a:t>
            </a:r>
          </a:p>
          <a:p>
            <a:pPr algn="just" eaLnBrk="1" hangingPunct="1">
              <a:spcAft>
                <a:spcPct val="50000"/>
              </a:spcAft>
              <a:defRPr/>
            </a:pPr>
            <a:r>
              <a:rPr lang="tr-TR" sz="2000" u="sng" dirty="0"/>
              <a:t>Bedensel Zeka</a:t>
            </a:r>
            <a:r>
              <a:rPr lang="tr-TR" sz="2000" dirty="0"/>
              <a:t>: Bedeninin kontrol edebilme, duygu ve düşünceleri ifade ederken, bedeni kullanma gibi özellikler gösterirler. Bu gruptaki insanlar spor hareketlerini ve ritmik oyunları rahatlıkla yaparlar, vücut dilini daha iyi kullanır, spor ile uğraşmayı severler, hareketlidirler, </a:t>
            </a:r>
          </a:p>
          <a:p>
            <a:pPr algn="just" eaLnBrk="1" hangingPunct="1">
              <a:defRPr/>
            </a:pPr>
            <a:r>
              <a:rPr lang="tr-TR" sz="2000" u="sng" dirty="0"/>
              <a:t>Bireylerarası / Sosyal Zeka:</a:t>
            </a:r>
            <a:r>
              <a:rPr lang="tr-TR" sz="2000" dirty="0"/>
              <a:t> Diğer insanların duygu ve düşüncelerini iyi anlama yorumlama, onlarla iletişim kurabilme yeteneklerini içerir. Bu tür bireyler başkalarını düşünürler, arkadaş canlısıdırlar, sosyal ilişkiler kurmaktan hoşlanırlar.</a:t>
            </a:r>
          </a:p>
        </p:txBody>
      </p:sp>
    </p:spTree>
    <p:extLst>
      <p:ext uri="{BB962C8B-B14F-4D97-AF65-F5344CB8AC3E}">
        <p14:creationId xmlns:p14="http://schemas.microsoft.com/office/powerpoint/2010/main" val="2019780468"/>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0" name="Text Box 2"/>
          <p:cNvSpPr txBox="1">
            <a:spLocks noChangeArrowheads="1"/>
          </p:cNvSpPr>
          <p:nvPr/>
        </p:nvSpPr>
        <p:spPr bwMode="auto">
          <a:xfrm>
            <a:off x="323850" y="1268413"/>
            <a:ext cx="8497888" cy="4400550"/>
          </a:xfrm>
          <a:prstGeom prst="rect">
            <a:avLst/>
          </a:prstGeom>
          <a:solidFill>
            <a:schemeClr val="bg1"/>
          </a:solidFill>
          <a:ln w="9525">
            <a:noFill/>
            <a:miter lim="800000"/>
            <a:headEnd/>
            <a:tailEnd/>
          </a:ln>
          <a:effectLst/>
        </p:spPr>
        <p:txBody>
          <a:bodyPr>
            <a:spAutoFit/>
          </a:bodyPr>
          <a:lstStyle/>
          <a:p>
            <a:pPr eaLnBrk="1" hangingPunct="1">
              <a:spcAft>
                <a:spcPct val="50000"/>
              </a:spcAft>
              <a:defRPr/>
            </a:pPr>
            <a:r>
              <a:rPr lang="tr-TR" sz="2800" b="1" dirty="0">
                <a:solidFill>
                  <a:srgbClr val="0070C0"/>
                </a:solidFill>
              </a:rPr>
              <a:t>ÇOKLU ZEKA KURAMINA DAYALI ÖĞRENME</a:t>
            </a:r>
            <a:endParaRPr lang="tr-TR" b="1" dirty="0">
              <a:solidFill>
                <a:srgbClr val="0070C0"/>
              </a:solidFill>
              <a:effectLst>
                <a:outerShdw blurRad="38100" dist="38100" dir="2700000" algn="tl">
                  <a:srgbClr val="FFFFFF"/>
                </a:outerShdw>
              </a:effectLst>
            </a:endParaRPr>
          </a:p>
          <a:p>
            <a:pPr eaLnBrk="1" hangingPunct="1">
              <a:defRPr/>
            </a:pPr>
            <a:endParaRPr lang="tr-TR" b="1" dirty="0">
              <a:solidFill>
                <a:srgbClr val="0070C0"/>
              </a:solidFill>
              <a:effectLst>
                <a:outerShdw blurRad="38100" dist="38100" dir="2700000" algn="tl">
                  <a:srgbClr val="FFFFFF"/>
                </a:outerShdw>
              </a:effectLst>
            </a:endParaRPr>
          </a:p>
          <a:p>
            <a:pPr algn="just" eaLnBrk="1" hangingPunct="1">
              <a:spcAft>
                <a:spcPct val="50000"/>
              </a:spcAft>
              <a:defRPr/>
            </a:pPr>
            <a:r>
              <a:rPr lang="tr-TR" sz="2000" u="sng" dirty="0"/>
              <a:t>Bireysel / </a:t>
            </a:r>
            <a:r>
              <a:rPr lang="tr-TR" sz="2000" u="sng" dirty="0" err="1"/>
              <a:t>Özedönük</a:t>
            </a:r>
            <a:r>
              <a:rPr lang="tr-TR" sz="2000" u="sng" dirty="0"/>
              <a:t> Zeka </a:t>
            </a:r>
            <a:r>
              <a:rPr lang="tr-TR" sz="2000" dirty="0"/>
              <a:t>: Bireyin kendi özelliklerini iyi tanımasıdır. Güçlü ve zayıf yönlerini, yeteneklerini, ruh halini bilmesi, bu doğrultuda hareket etmesidir. Bu insanlar kendilerini kontrol edebilirler, disiplinlidirler, </a:t>
            </a:r>
          </a:p>
          <a:p>
            <a:pPr algn="just" eaLnBrk="1" hangingPunct="1">
              <a:spcAft>
                <a:spcPct val="50000"/>
              </a:spcAft>
              <a:defRPr/>
            </a:pPr>
            <a:r>
              <a:rPr lang="tr-TR" sz="2000" u="sng" dirty="0"/>
              <a:t>Doğa Zekası</a:t>
            </a:r>
            <a:r>
              <a:rPr lang="tr-TR" sz="2000" dirty="0"/>
              <a:t>: Sağlıklı çevreye ve doğal kaynaklara ilgi duyarlar. Bu gruptaki bireyler, bahçe işlerini severler, farklı bitki ve hayvanlara karşı ilgilidirler, açık havayı severler, çevreye karşı duyarlıdırlar.</a:t>
            </a:r>
          </a:p>
          <a:p>
            <a:pPr algn="just" eaLnBrk="1" hangingPunct="1">
              <a:defRPr/>
            </a:pPr>
            <a:r>
              <a:rPr lang="tr-TR" sz="2000" u="sng" dirty="0"/>
              <a:t>Varoluş Zekası:</a:t>
            </a:r>
            <a:r>
              <a:rPr lang="tr-TR" sz="2000" dirty="0"/>
              <a:t> İnsanın varoluşu ile ilgili karmaşık sorulara cevap verme kapasiteleri ve duyarlılıkları olanlardır. Örneğin yaşamın anlamı nedir? Neden ölüm vardır ve dünyaya niye geldik? gibi karmaşık soruları cevaplama ile uğraşırlar.</a:t>
            </a:r>
          </a:p>
        </p:txBody>
      </p:sp>
    </p:spTree>
    <p:extLst>
      <p:ext uri="{BB962C8B-B14F-4D97-AF65-F5344CB8AC3E}">
        <p14:creationId xmlns:p14="http://schemas.microsoft.com/office/powerpoint/2010/main" val="1226618300"/>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Text Box 2"/>
          <p:cNvSpPr txBox="1">
            <a:spLocks noChangeArrowheads="1"/>
          </p:cNvSpPr>
          <p:nvPr/>
        </p:nvSpPr>
        <p:spPr bwMode="auto">
          <a:xfrm>
            <a:off x="323850" y="1268413"/>
            <a:ext cx="8497888" cy="3970337"/>
          </a:xfrm>
          <a:prstGeom prst="rect">
            <a:avLst/>
          </a:prstGeom>
          <a:solidFill>
            <a:schemeClr val="bg1"/>
          </a:solidFill>
          <a:ln w="9525">
            <a:noFill/>
            <a:miter lim="800000"/>
            <a:headEnd/>
            <a:tailEnd/>
          </a:ln>
          <a:effectLst/>
        </p:spPr>
        <p:txBody>
          <a:bodyPr>
            <a:spAutoFit/>
          </a:bodyPr>
          <a:lstStyle/>
          <a:p>
            <a:pPr eaLnBrk="1" hangingPunct="1">
              <a:spcAft>
                <a:spcPct val="50000"/>
              </a:spcAft>
              <a:defRPr/>
            </a:pPr>
            <a:r>
              <a:rPr lang="tr-TR" sz="2800" b="1" dirty="0">
                <a:solidFill>
                  <a:srgbClr val="0070C0"/>
                </a:solidFill>
              </a:rPr>
              <a:t>PROJE TABANLI ÖĞRENME</a:t>
            </a:r>
            <a:endParaRPr lang="tr-TR" b="1" dirty="0">
              <a:solidFill>
                <a:srgbClr val="0070C0"/>
              </a:solidFill>
              <a:effectLst>
                <a:outerShdw blurRad="38100" dist="38100" dir="2700000" algn="tl">
                  <a:srgbClr val="FFFFFF"/>
                </a:outerShdw>
              </a:effectLst>
            </a:endParaRPr>
          </a:p>
          <a:p>
            <a:pPr eaLnBrk="1" hangingPunct="1">
              <a:defRPr/>
            </a:pPr>
            <a:endParaRPr lang="tr-TR" b="1" dirty="0">
              <a:solidFill>
                <a:srgbClr val="0070C0"/>
              </a:solidFill>
              <a:effectLst>
                <a:outerShdw blurRad="38100" dist="38100" dir="2700000" algn="tl">
                  <a:srgbClr val="FFFFFF"/>
                </a:outerShdw>
              </a:effectLst>
            </a:endParaRPr>
          </a:p>
          <a:p>
            <a:pPr algn="just" eaLnBrk="1" hangingPunct="1">
              <a:spcAft>
                <a:spcPct val="50000"/>
              </a:spcAft>
              <a:defRPr/>
            </a:pPr>
            <a:r>
              <a:rPr lang="tr-TR" sz="2400" dirty="0"/>
              <a:t>Proje tabanlı öğrenim, öğrenme etkinliklerinde öğrencilerin bir problem durumu ile karşı karşıya bırakılarak, sonuçta orijinal ürünler oluşturmalarına zemin hazırlayan bir öğretim modelidir. Projeler sınıf ortamında etkili öğrenme ortamları oluşturmak için tasarlanır. Projeler ezberci bir anlayışla cevaplanamayacak sorulardan oluşur ve öğrencilerin problem çözen, araştırmacı, karar verebilen, yorum yapabilen bireyler olarak yetişmelerine katkı sağlar.</a:t>
            </a:r>
          </a:p>
        </p:txBody>
      </p:sp>
    </p:spTree>
    <p:extLst>
      <p:ext uri="{BB962C8B-B14F-4D97-AF65-F5344CB8AC3E}">
        <p14:creationId xmlns:p14="http://schemas.microsoft.com/office/powerpoint/2010/main" val="3105625947"/>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Text Box 2"/>
          <p:cNvSpPr txBox="1">
            <a:spLocks noChangeArrowheads="1"/>
          </p:cNvSpPr>
          <p:nvPr/>
        </p:nvSpPr>
        <p:spPr bwMode="auto">
          <a:xfrm>
            <a:off x="323850" y="1268413"/>
            <a:ext cx="8497888" cy="1016000"/>
          </a:xfrm>
          <a:prstGeom prst="rect">
            <a:avLst/>
          </a:prstGeom>
          <a:solidFill>
            <a:schemeClr val="bg1"/>
          </a:solidFill>
          <a:ln w="9525">
            <a:noFill/>
            <a:miter lim="800000"/>
            <a:headEnd/>
            <a:tailEnd/>
          </a:ln>
          <a:effectLst/>
        </p:spPr>
        <p:txBody>
          <a:bodyPr>
            <a:spAutoFit/>
          </a:bodyPr>
          <a:lstStyle/>
          <a:p>
            <a:pPr algn="ctr" eaLnBrk="1" hangingPunct="1">
              <a:spcAft>
                <a:spcPct val="50000"/>
              </a:spcAft>
              <a:defRPr/>
            </a:pPr>
            <a:r>
              <a:rPr lang="tr-TR" sz="2800" b="1" dirty="0">
                <a:solidFill>
                  <a:srgbClr val="0070C0"/>
                </a:solidFill>
              </a:rPr>
              <a:t>PROJE TABANLI ÖĞRENME</a:t>
            </a:r>
            <a:endParaRPr lang="tr-TR" b="1" dirty="0">
              <a:solidFill>
                <a:srgbClr val="0070C0"/>
              </a:solidFill>
              <a:effectLst>
                <a:outerShdw blurRad="38100" dist="38100" dir="2700000" algn="tl">
                  <a:srgbClr val="FFFFFF"/>
                </a:outerShdw>
              </a:effectLst>
            </a:endParaRPr>
          </a:p>
          <a:p>
            <a:pPr eaLnBrk="1" hangingPunct="1">
              <a:defRPr/>
            </a:pPr>
            <a:endParaRPr lang="tr-TR" b="1" dirty="0">
              <a:solidFill>
                <a:srgbClr val="0070C0"/>
              </a:solidFill>
              <a:effectLst>
                <a:outerShdw blurRad="38100" dist="38100" dir="2700000" algn="tl">
                  <a:srgbClr val="FFFFFF"/>
                </a:outerShdw>
              </a:effectLst>
            </a:endParaRPr>
          </a:p>
        </p:txBody>
      </p:sp>
      <p:pic>
        <p:nvPicPr>
          <p:cNvPr id="11264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6013" y="2284413"/>
            <a:ext cx="6551612" cy="3563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0172821"/>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8" name="Text Box 2"/>
          <p:cNvSpPr txBox="1">
            <a:spLocks noChangeArrowheads="1"/>
          </p:cNvSpPr>
          <p:nvPr/>
        </p:nvSpPr>
        <p:spPr bwMode="auto">
          <a:xfrm>
            <a:off x="323850" y="1566863"/>
            <a:ext cx="8497888" cy="4232275"/>
          </a:xfrm>
          <a:prstGeom prst="rect">
            <a:avLst/>
          </a:prstGeom>
          <a:solidFill>
            <a:schemeClr val="bg1"/>
          </a:solidFill>
          <a:ln w="9525">
            <a:noFill/>
            <a:miter lim="800000"/>
            <a:headEnd/>
            <a:tailEnd/>
          </a:ln>
          <a:effectLst/>
        </p:spPr>
        <p:txBody>
          <a:bodyPr>
            <a:spAutoFit/>
          </a:bodyPr>
          <a:lstStyle/>
          <a:p>
            <a:pPr eaLnBrk="1" hangingPunct="1">
              <a:spcAft>
                <a:spcPct val="50000"/>
              </a:spcAft>
              <a:defRPr/>
            </a:pPr>
            <a:r>
              <a:rPr lang="tr-TR" sz="2800" b="1" dirty="0">
                <a:solidFill>
                  <a:srgbClr val="0070C0"/>
                </a:solidFill>
              </a:rPr>
              <a:t>OLUŞTURMACILIK/YAPILANDIRMACILIK</a:t>
            </a:r>
            <a:endParaRPr lang="tr-TR" b="1" dirty="0">
              <a:solidFill>
                <a:srgbClr val="0070C0"/>
              </a:solidFill>
              <a:effectLst>
                <a:outerShdw blurRad="38100" dist="38100" dir="2700000" algn="tl">
                  <a:srgbClr val="FFFFFF"/>
                </a:outerShdw>
              </a:effectLst>
            </a:endParaRPr>
          </a:p>
          <a:p>
            <a:pPr eaLnBrk="1" hangingPunct="1">
              <a:defRPr/>
            </a:pPr>
            <a:endParaRPr lang="tr-TR" b="1" dirty="0">
              <a:solidFill>
                <a:srgbClr val="0070C0"/>
              </a:solidFill>
              <a:effectLst>
                <a:outerShdw blurRad="38100" dist="38100" dir="2700000" algn="tl">
                  <a:srgbClr val="FFFFFF"/>
                </a:outerShdw>
              </a:effectLst>
            </a:endParaRPr>
          </a:p>
          <a:p>
            <a:pPr algn="just" eaLnBrk="1" hangingPunct="1">
              <a:spcAft>
                <a:spcPct val="50000"/>
              </a:spcAft>
              <a:defRPr/>
            </a:pPr>
            <a:r>
              <a:rPr lang="tr-TR" sz="2200" dirty="0" err="1"/>
              <a:t>Oluşturmacılık</a:t>
            </a:r>
            <a:r>
              <a:rPr lang="tr-TR" sz="2200" dirty="0"/>
              <a:t> ne bildiğimizi ve bunu nasıl açıkladığımızı ortaya koymaya çalışan bir öğrenme teorisidir. Bu öğrenme kuramında öğrencilere sadece temel kavramlar kazandırılarak, onların bireysel deneyimlerinden anlam oluşturmaları beklenir. </a:t>
            </a:r>
            <a:r>
              <a:rPr lang="tr-TR" sz="2200" u="sng" dirty="0"/>
              <a:t>Buna göre esas olan bireye bilgi aktarmak değil, onun bilgiyi kendisinin oluşturmasını sağlamaktır. </a:t>
            </a:r>
          </a:p>
          <a:p>
            <a:pPr algn="just" eaLnBrk="1" hangingPunct="1">
              <a:spcAft>
                <a:spcPct val="50000"/>
              </a:spcAft>
              <a:defRPr/>
            </a:pPr>
            <a:r>
              <a:rPr lang="tr-TR" sz="2200" dirty="0" err="1"/>
              <a:t>Oluşturmacılık</a:t>
            </a:r>
            <a:r>
              <a:rPr lang="tr-TR" sz="2200" dirty="0"/>
              <a:t> her bir öğrencinin, farklı bakış açılarının olduğu bir grupta yer alarak, öğrenci etkinliklerine aktif biçimde katıldığı uygulamaları gerektirir. </a:t>
            </a:r>
          </a:p>
        </p:txBody>
      </p:sp>
      <p:sp>
        <p:nvSpPr>
          <p:cNvPr id="275459" name="AutoShape 3"/>
          <p:cNvSpPr>
            <a:spLocks noChangeArrowheads="1"/>
          </p:cNvSpPr>
          <p:nvPr/>
        </p:nvSpPr>
        <p:spPr bwMode="auto">
          <a:xfrm>
            <a:off x="85725" y="400050"/>
            <a:ext cx="762000" cy="333375"/>
          </a:xfrm>
          <a:prstGeom prst="rightArrow">
            <a:avLst>
              <a:gd name="adj1" fmla="val 50000"/>
              <a:gd name="adj2" fmla="val 57143"/>
            </a:avLst>
          </a:prstGeom>
          <a:solidFill>
            <a:schemeClr val="accent1"/>
          </a:solidFill>
          <a:ln w="9525">
            <a:solidFill>
              <a:schemeClr val="tx1"/>
            </a:solidFill>
            <a:miter lim="800000"/>
            <a:headEnd/>
            <a:tailEnd/>
          </a:ln>
          <a:effectLst/>
        </p:spPr>
        <p:txBody>
          <a:bodyPr wrap="none" anchor="ctr"/>
          <a:lstStyle/>
          <a:p>
            <a:pPr eaLnBrk="1" hangingPunct="1">
              <a:defRPr/>
            </a:pPr>
            <a:endParaRPr lang="tr-TR">
              <a:effectLst>
                <a:outerShdw blurRad="38100" dist="38100" dir="2700000" algn="tl">
                  <a:srgbClr val="000000">
                    <a:alpha val="43137"/>
                  </a:srgbClr>
                </a:outerShdw>
              </a:effectLst>
            </a:endParaRPr>
          </a:p>
        </p:txBody>
      </p:sp>
      <p:sp>
        <p:nvSpPr>
          <p:cNvPr id="275460" name="Text Box 4"/>
          <p:cNvSpPr txBox="1">
            <a:spLocks noChangeArrowheads="1"/>
          </p:cNvSpPr>
          <p:nvPr/>
        </p:nvSpPr>
        <p:spPr bwMode="auto">
          <a:xfrm>
            <a:off x="900113" y="260350"/>
            <a:ext cx="7993062" cy="549275"/>
          </a:xfrm>
          <a:prstGeom prst="rect">
            <a:avLst/>
          </a:prstGeom>
          <a:noFill/>
          <a:ln w="9525">
            <a:noFill/>
            <a:miter lim="800000"/>
            <a:headEnd/>
            <a:tailEnd/>
          </a:ln>
          <a:effectLst/>
        </p:spPr>
        <p:txBody>
          <a:bodyPr>
            <a:spAutoFit/>
          </a:bodyPr>
          <a:lstStyle/>
          <a:p>
            <a:pPr eaLnBrk="1" hangingPunct="1">
              <a:spcBef>
                <a:spcPct val="50000"/>
              </a:spcBef>
              <a:defRPr/>
            </a:pPr>
            <a:r>
              <a:rPr lang="tr-TR" sz="3000" b="1">
                <a:solidFill>
                  <a:schemeClr val="bg1"/>
                </a:solidFill>
                <a:effectLst>
                  <a:outerShdw blurRad="38100" dist="38100" dir="2700000" algn="tl">
                    <a:srgbClr val="000000"/>
                  </a:outerShdw>
                </a:effectLst>
              </a:rPr>
              <a:t>ÖĞRETİM MODEL VE YAKLAŞIMLARI</a:t>
            </a:r>
          </a:p>
        </p:txBody>
      </p:sp>
    </p:spTree>
    <p:extLst>
      <p:ext uri="{BB962C8B-B14F-4D97-AF65-F5344CB8AC3E}">
        <p14:creationId xmlns:p14="http://schemas.microsoft.com/office/powerpoint/2010/main" val="2716602448"/>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ChangeArrowheads="1"/>
          </p:cNvSpPr>
          <p:nvPr>
            <p:ph type="title"/>
          </p:nvPr>
        </p:nvSpPr>
        <p:spPr/>
        <p:txBody>
          <a:bodyPr/>
          <a:lstStyle/>
          <a:p>
            <a:pPr eaLnBrk="1" hangingPunct="1"/>
            <a:r>
              <a:rPr lang="tr-TR" altLang="tr-TR" b="1" smtClean="0">
                <a:solidFill>
                  <a:srgbClr val="0070C0"/>
                </a:solidFill>
                <a:latin typeface="Arial" charset="0"/>
                <a:cs typeface="Arial" charset="0"/>
              </a:rPr>
              <a:t>ÖĞRETİM STRATEJİLERİ</a:t>
            </a:r>
          </a:p>
        </p:txBody>
      </p:sp>
      <p:sp>
        <p:nvSpPr>
          <p:cNvPr id="114691" name="Rectangle 3"/>
          <p:cNvSpPr>
            <a:spLocks noGrp="1" noChangeArrowheads="1"/>
          </p:cNvSpPr>
          <p:nvPr>
            <p:ph idx="1"/>
          </p:nvPr>
        </p:nvSpPr>
        <p:spPr/>
        <p:txBody>
          <a:bodyPr/>
          <a:lstStyle/>
          <a:p>
            <a:pPr eaLnBrk="1" hangingPunct="1"/>
            <a:endParaRPr lang="tr-TR" altLang="tr-TR" smtClean="0">
              <a:latin typeface="Comic Sans MS" pitchFamily="66" charset="0"/>
            </a:endParaRPr>
          </a:p>
          <a:p>
            <a:pPr eaLnBrk="1" hangingPunct="1"/>
            <a:r>
              <a:rPr lang="tr-TR" altLang="tr-TR" smtClean="0">
                <a:latin typeface="Arial" charset="0"/>
                <a:cs typeface="Arial" charset="0"/>
              </a:rPr>
              <a:t>SUNUŞ</a:t>
            </a:r>
          </a:p>
          <a:p>
            <a:pPr eaLnBrk="1" hangingPunct="1"/>
            <a:r>
              <a:rPr lang="tr-TR" altLang="tr-TR" smtClean="0">
                <a:latin typeface="Arial" charset="0"/>
                <a:cs typeface="Arial" charset="0"/>
              </a:rPr>
              <a:t>BULUŞ</a:t>
            </a:r>
          </a:p>
          <a:p>
            <a:pPr eaLnBrk="1" hangingPunct="1"/>
            <a:r>
              <a:rPr lang="tr-TR" altLang="tr-TR" smtClean="0">
                <a:latin typeface="Arial" charset="0"/>
                <a:cs typeface="Arial" charset="0"/>
              </a:rPr>
              <a:t>ARAŞTIRMA-İNCELEME. </a:t>
            </a:r>
          </a:p>
        </p:txBody>
      </p:sp>
      <p:pic>
        <p:nvPicPr>
          <p:cNvPr id="11469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08513" y="1916113"/>
            <a:ext cx="3200400" cy="1428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469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188" y="3933825"/>
            <a:ext cx="2857500" cy="1600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4694"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08713" y="3933825"/>
            <a:ext cx="2143125" cy="2143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77630087"/>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Grp="1" noChangeArrowheads="1"/>
          </p:cNvSpPr>
          <p:nvPr>
            <p:ph type="title"/>
          </p:nvPr>
        </p:nvSpPr>
        <p:spPr>
          <a:xfrm>
            <a:off x="395288" y="1831975"/>
            <a:ext cx="7688262" cy="1069975"/>
          </a:xfrm>
        </p:spPr>
        <p:txBody>
          <a:bodyPr/>
          <a:lstStyle/>
          <a:p>
            <a:pPr eaLnBrk="1" hangingPunct="1"/>
            <a:r>
              <a:rPr lang="tr-TR" altLang="tr-TR" sz="2400" b="1" smtClean="0">
                <a:solidFill>
                  <a:srgbClr val="0070C0"/>
                </a:solidFill>
                <a:latin typeface="Arial" charset="0"/>
                <a:cs typeface="Arial" charset="0"/>
              </a:rPr>
              <a:t>SUNUŞ YOLUYLA ÖĞRETİM</a:t>
            </a:r>
          </a:p>
        </p:txBody>
      </p:sp>
      <p:sp>
        <p:nvSpPr>
          <p:cNvPr id="115715" name="Rectangle 3"/>
          <p:cNvSpPr>
            <a:spLocks noGrp="1" noChangeArrowheads="1"/>
          </p:cNvSpPr>
          <p:nvPr>
            <p:ph idx="1"/>
          </p:nvPr>
        </p:nvSpPr>
        <p:spPr>
          <a:xfrm>
            <a:off x="250825" y="2708275"/>
            <a:ext cx="5545138" cy="1831975"/>
          </a:xfrm>
        </p:spPr>
        <p:txBody>
          <a:bodyPr>
            <a:normAutofit fontScale="70000" lnSpcReduction="20000"/>
          </a:bodyPr>
          <a:lstStyle/>
          <a:p>
            <a:pPr algn="just" eaLnBrk="1" hangingPunct="1">
              <a:lnSpc>
                <a:spcPct val="150000"/>
              </a:lnSpc>
              <a:spcBef>
                <a:spcPts val="600"/>
              </a:spcBef>
              <a:spcAft>
                <a:spcPts val="600"/>
              </a:spcAft>
              <a:buFont typeface="Wingdings" pitchFamily="2" charset="2"/>
              <a:buNone/>
            </a:pPr>
            <a:r>
              <a:rPr lang="tr-TR" altLang="tr-TR" smtClean="0">
                <a:latin typeface="Arial" charset="0"/>
                <a:cs typeface="Arial" charset="0"/>
              </a:rPr>
              <a:t>	</a:t>
            </a:r>
            <a:r>
              <a:rPr lang="tr-TR" altLang="tr-TR" sz="2000" smtClean="0">
                <a:latin typeface="Arial" charset="0"/>
                <a:cs typeface="Arial" charset="0"/>
              </a:rPr>
              <a:t>Ausubel’e göre öğrenci, her zaman hangi bilginin önemli, hangi ipuçlarının problem çözümü için uygun olduğunu bilmeyebilir. Bu nedenle birey,özellikle herhangi bir konu alanıyla ilgili öğrenmesi gereken kavramları,ilkeleri, fikirleri buluş yoluyla değil, kendine sunulanı alma yoluyla kazanabilir. </a:t>
            </a:r>
          </a:p>
        </p:txBody>
      </p:sp>
      <p:pic>
        <p:nvPicPr>
          <p:cNvPr id="115716" name="Resim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11863" y="655638"/>
            <a:ext cx="2879725" cy="242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77737505"/>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3"/>
          <p:cNvSpPr>
            <a:spLocks noGrp="1" noChangeArrowheads="1"/>
          </p:cNvSpPr>
          <p:nvPr>
            <p:ph idx="1"/>
          </p:nvPr>
        </p:nvSpPr>
        <p:spPr/>
        <p:txBody>
          <a:bodyPr/>
          <a:lstStyle/>
          <a:p>
            <a:pPr algn="just" eaLnBrk="1" hangingPunct="1">
              <a:lnSpc>
                <a:spcPct val="150000"/>
              </a:lnSpc>
              <a:spcBef>
                <a:spcPts val="600"/>
              </a:spcBef>
              <a:spcAft>
                <a:spcPts val="600"/>
              </a:spcAft>
              <a:buFont typeface="Wingdings" pitchFamily="2" charset="2"/>
              <a:buNone/>
            </a:pPr>
            <a:r>
              <a:rPr lang="tr-TR" altLang="tr-TR" smtClean="0">
                <a:latin typeface="Arial" charset="0"/>
                <a:cs typeface="Arial" charset="0"/>
              </a:rPr>
              <a:t>	</a:t>
            </a:r>
          </a:p>
        </p:txBody>
      </p:sp>
      <p:pic>
        <p:nvPicPr>
          <p:cNvPr id="116739" name="Resim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88913"/>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59655705"/>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noChangeArrowheads="1"/>
          </p:cNvSpPr>
          <p:nvPr>
            <p:ph type="title"/>
          </p:nvPr>
        </p:nvSpPr>
        <p:spPr/>
        <p:txBody>
          <a:bodyPr/>
          <a:lstStyle/>
          <a:p>
            <a:pPr eaLnBrk="1" hangingPunct="1"/>
            <a:r>
              <a:rPr lang="tr-TR" altLang="tr-TR" b="1" smtClean="0">
                <a:solidFill>
                  <a:srgbClr val="0070C0"/>
                </a:solidFill>
                <a:latin typeface="Arial" charset="0"/>
                <a:cs typeface="Arial" charset="0"/>
              </a:rPr>
              <a:t>Buluş Yoluyla Öğretim</a:t>
            </a:r>
          </a:p>
        </p:txBody>
      </p:sp>
      <p:sp>
        <p:nvSpPr>
          <p:cNvPr id="117763" name="Rectangle 3"/>
          <p:cNvSpPr>
            <a:spLocks noGrp="1" noChangeArrowheads="1"/>
          </p:cNvSpPr>
          <p:nvPr>
            <p:ph idx="1"/>
          </p:nvPr>
        </p:nvSpPr>
        <p:spPr>
          <a:xfrm>
            <a:off x="628650" y="1690688"/>
            <a:ext cx="7886700" cy="4486275"/>
          </a:xfrm>
        </p:spPr>
        <p:txBody>
          <a:bodyPr/>
          <a:lstStyle/>
          <a:p>
            <a:pPr algn="ctr" eaLnBrk="1" hangingPunct="1">
              <a:buFont typeface="Wingdings" pitchFamily="2" charset="2"/>
              <a:buNone/>
            </a:pPr>
            <a:endParaRPr lang="tr-TR" altLang="tr-TR" sz="2000" smtClean="0">
              <a:latin typeface="Arial" charset="0"/>
              <a:cs typeface="Arial" charset="0"/>
            </a:endParaRPr>
          </a:p>
          <a:p>
            <a:pPr algn="just" eaLnBrk="1" hangingPunct="1">
              <a:lnSpc>
                <a:spcPct val="150000"/>
              </a:lnSpc>
              <a:buFont typeface="Wingdings" pitchFamily="2" charset="2"/>
              <a:buNone/>
            </a:pPr>
            <a:r>
              <a:rPr lang="tr-TR" altLang="tr-TR" sz="2000" smtClean="0">
                <a:latin typeface="Arial" charset="0"/>
                <a:cs typeface="Arial" charset="0"/>
              </a:rPr>
              <a:t>Jerome Bruner tarafından 1960’lı yıllarda geliştirilmiştir. </a:t>
            </a:r>
          </a:p>
          <a:p>
            <a:pPr algn="just" eaLnBrk="1" hangingPunct="1">
              <a:lnSpc>
                <a:spcPct val="150000"/>
              </a:lnSpc>
              <a:buFont typeface="Wingdings" pitchFamily="2" charset="2"/>
              <a:buNone/>
            </a:pPr>
            <a:r>
              <a:rPr lang="tr-TR" altLang="tr-TR" sz="2000" smtClean="0">
                <a:latin typeface="Arial" charset="0"/>
                <a:cs typeface="Arial" charset="0"/>
              </a:rPr>
              <a:t>Bruner, öğrenmede konu alanı yapısını anlamanın önemini vurgulamıştır. Bu yapıyı doğru anlayabilmenin yolunun ise, bireyin öğrenmede aktif olması ve buluş yapması olduğunu savunmuştur.</a:t>
            </a:r>
          </a:p>
          <a:p>
            <a:pPr algn="just" eaLnBrk="1" hangingPunct="1">
              <a:lnSpc>
                <a:spcPct val="150000"/>
              </a:lnSpc>
              <a:buFont typeface="Arial" charset="0"/>
              <a:buNone/>
            </a:pPr>
            <a:r>
              <a:rPr lang="tr-TR" altLang="tr-TR" sz="2000" smtClean="0">
                <a:latin typeface="Arial" charset="0"/>
                <a:cs typeface="Arial" charset="0"/>
              </a:rPr>
              <a:t>Bruner’e göre öğretmenin rolü, önceden paketlenmiş bilgiyi öğrenciye sunmaktan çok, öğrencinin kendi kendine öğrenebileceği ortamı oluşturmaktır. </a:t>
            </a:r>
          </a:p>
          <a:p>
            <a:pPr algn="just" eaLnBrk="1" hangingPunct="1">
              <a:lnSpc>
                <a:spcPct val="150000"/>
              </a:lnSpc>
              <a:buFont typeface="Wingdings" pitchFamily="2" charset="2"/>
              <a:buNone/>
            </a:pPr>
            <a:endParaRPr lang="tr-TR" altLang="tr-TR" smtClean="0">
              <a:latin typeface="Arial" charset="0"/>
              <a:cs typeface="Arial" charset="0"/>
            </a:endParaRPr>
          </a:p>
        </p:txBody>
      </p:sp>
      <p:pic>
        <p:nvPicPr>
          <p:cNvPr id="117764" name="Resim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80288" y="260350"/>
            <a:ext cx="1397000" cy="197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6727919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 Box 2"/>
          <p:cNvSpPr txBox="1">
            <a:spLocks noChangeArrowheads="1"/>
          </p:cNvSpPr>
          <p:nvPr/>
        </p:nvSpPr>
        <p:spPr bwMode="auto">
          <a:xfrm>
            <a:off x="684213" y="549275"/>
            <a:ext cx="7461250" cy="28924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spcBef>
                <a:spcPct val="50000"/>
              </a:spcBef>
            </a:pPr>
            <a:r>
              <a:rPr lang="tr-TR" altLang="tr-TR" sz="2800" b="1">
                <a:solidFill>
                  <a:srgbClr val="0070C0"/>
                </a:solidFill>
              </a:rPr>
              <a:t>DERS PROGRAMI: </a:t>
            </a:r>
          </a:p>
          <a:p>
            <a:pPr algn="just" eaLnBrk="1" hangingPunct="1">
              <a:spcBef>
                <a:spcPct val="50000"/>
              </a:spcBef>
            </a:pPr>
            <a:r>
              <a:rPr lang="tr-TR" altLang="tr-TR" sz="2800"/>
              <a:t>Öğretim programını oluşturan her bir dersin planlandığı ve bu planlama içinde derslerin amaçları, içerikleri, öğrenme-öğretme etkinlikleri ve değerlendirme esaslarının yer aldığı bir kılavuz plandır. </a:t>
            </a:r>
          </a:p>
        </p:txBody>
      </p:sp>
      <p:pic>
        <p:nvPicPr>
          <p:cNvPr id="1433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1050" y="3441700"/>
            <a:ext cx="5184775" cy="3130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889350"/>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6" name="İçerik Yer Tutucusu 5"/>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374650" y="1412875"/>
            <a:ext cx="6432550" cy="4824413"/>
          </a:xfrm>
        </p:spPr>
      </p:pic>
      <p:pic>
        <p:nvPicPr>
          <p:cNvPr id="118787" name="Resim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07200" y="476250"/>
            <a:ext cx="1868488" cy="1497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71960648"/>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p:cNvSpPr>
            <a:spLocks noGrp="1" noChangeArrowheads="1"/>
          </p:cNvSpPr>
          <p:nvPr>
            <p:ph type="title"/>
          </p:nvPr>
        </p:nvSpPr>
        <p:spPr/>
        <p:txBody>
          <a:bodyPr/>
          <a:lstStyle/>
          <a:p>
            <a:pPr eaLnBrk="1" hangingPunct="1"/>
            <a:r>
              <a:rPr lang="tr-TR" altLang="tr-TR" sz="2800" smtClean="0">
                <a:solidFill>
                  <a:srgbClr val="0070C0"/>
                </a:solidFill>
                <a:latin typeface="Times New Roman" pitchFamily="18" charset="0"/>
              </a:rPr>
              <a:t>Araştırma-inceleme yoluyla öğretim</a:t>
            </a:r>
          </a:p>
        </p:txBody>
      </p:sp>
      <p:sp>
        <p:nvSpPr>
          <p:cNvPr id="119811" name="Rectangle 3"/>
          <p:cNvSpPr>
            <a:spLocks noGrp="1" noChangeArrowheads="1"/>
          </p:cNvSpPr>
          <p:nvPr>
            <p:ph idx="1"/>
          </p:nvPr>
        </p:nvSpPr>
        <p:spPr>
          <a:xfrm>
            <a:off x="250825" y="2060575"/>
            <a:ext cx="5761038" cy="3384550"/>
          </a:xfrm>
        </p:spPr>
        <p:txBody>
          <a:bodyPr/>
          <a:lstStyle/>
          <a:p>
            <a:pPr algn="just" eaLnBrk="1" hangingPunct="1"/>
            <a:r>
              <a:rPr lang="tr-TR" altLang="tr-TR" sz="2000" smtClean="0"/>
              <a:t>Suchman tarafından geliştirilmiştir. Ona göre;</a:t>
            </a:r>
          </a:p>
          <a:p>
            <a:pPr lvl="1" algn="just" eaLnBrk="1" hangingPunct="1"/>
            <a:r>
              <a:rPr lang="tr-TR" altLang="tr-TR" sz="2000" smtClean="0"/>
              <a:t>Öğrenciler bir problem veya bilgiyi ilginç bulduklarında doğal olarak araştırmak isterler</a:t>
            </a:r>
          </a:p>
          <a:p>
            <a:pPr lvl="1" algn="just" eaLnBrk="1" hangingPunct="1"/>
            <a:r>
              <a:rPr lang="tr-TR" altLang="tr-TR" sz="2000" smtClean="0"/>
              <a:t>Kendi düşünme stratejilerinin farkına varabilirler ve bunlar geliştirilebilir</a:t>
            </a:r>
          </a:p>
          <a:p>
            <a:pPr lvl="1" algn="just" eaLnBrk="1" hangingPunct="1"/>
            <a:r>
              <a:rPr lang="tr-TR" altLang="tr-TR" sz="2000" smtClean="0"/>
              <a:t>Yeni stratejiler öğretilebilir veya var olanlar geliştirilebilir</a:t>
            </a:r>
          </a:p>
          <a:p>
            <a:pPr lvl="1" algn="just" eaLnBrk="1" hangingPunct="1"/>
            <a:r>
              <a:rPr lang="tr-TR" altLang="tr-TR" sz="2000" smtClean="0"/>
              <a:t>İşbirliğine dayalı araştırma etkinlikleri düşünmeyi geliştirir, öğrencilerin bilgiyi denemelerini vb. sağlar.</a:t>
            </a:r>
          </a:p>
        </p:txBody>
      </p:sp>
      <p:pic>
        <p:nvPicPr>
          <p:cNvPr id="119812" name="Resim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372225" y="692150"/>
            <a:ext cx="2289175"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05698182"/>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p:cNvSpPr>
            <a:spLocks noGrp="1" noChangeArrowheads="1"/>
          </p:cNvSpPr>
          <p:nvPr>
            <p:ph type="title"/>
          </p:nvPr>
        </p:nvSpPr>
        <p:spPr/>
        <p:txBody>
          <a:bodyPr>
            <a:normAutofit fontScale="90000"/>
          </a:bodyPr>
          <a:lstStyle/>
          <a:p>
            <a:pPr eaLnBrk="1" hangingPunct="1"/>
            <a:r>
              <a:rPr lang="tr-TR" altLang="tr-TR" smtClean="0">
                <a:solidFill>
                  <a:srgbClr val="0070C0"/>
                </a:solidFill>
                <a:latin typeface="Times New Roman" pitchFamily="18" charset="0"/>
              </a:rPr>
              <a:t>Araştırma-inceleme yoluyla öğretim stratejisi</a:t>
            </a:r>
          </a:p>
        </p:txBody>
      </p:sp>
      <p:sp>
        <p:nvSpPr>
          <p:cNvPr id="120835" name="Rectangle 3"/>
          <p:cNvSpPr>
            <a:spLocks noGrp="1" noChangeArrowheads="1"/>
          </p:cNvSpPr>
          <p:nvPr>
            <p:ph idx="1"/>
          </p:nvPr>
        </p:nvSpPr>
        <p:spPr>
          <a:xfrm>
            <a:off x="611188" y="1773238"/>
            <a:ext cx="7886700" cy="4351337"/>
          </a:xfrm>
        </p:spPr>
        <p:txBody>
          <a:bodyPr/>
          <a:lstStyle/>
          <a:p>
            <a:pPr marL="609600" indent="-609600" eaLnBrk="1" hangingPunct="1">
              <a:lnSpc>
                <a:spcPct val="150000"/>
              </a:lnSpc>
            </a:pPr>
            <a:r>
              <a:rPr lang="tr-TR" altLang="tr-TR" sz="2800" smtClean="0"/>
              <a:t>Bilimsel araştırma yöntemlerinin derslerde kullanılmasını sağlar</a:t>
            </a:r>
          </a:p>
          <a:p>
            <a:pPr marL="990600" lvl="1" indent="-646113" eaLnBrk="1" hangingPunct="1">
              <a:lnSpc>
                <a:spcPct val="150000"/>
              </a:lnSpc>
            </a:pPr>
            <a:r>
              <a:rPr lang="tr-TR" altLang="tr-TR" sz="2400" smtClean="0"/>
              <a:t>Problemin tanımlanması</a:t>
            </a:r>
          </a:p>
          <a:p>
            <a:pPr marL="990600" lvl="1" indent="-646113" eaLnBrk="1" hangingPunct="1">
              <a:lnSpc>
                <a:spcPct val="150000"/>
              </a:lnSpc>
            </a:pPr>
            <a:r>
              <a:rPr lang="tr-TR" altLang="tr-TR" sz="2400" smtClean="0"/>
              <a:t>Hipotezlerin (Denencelerin) kurulması</a:t>
            </a:r>
          </a:p>
          <a:p>
            <a:pPr marL="990600" lvl="1" indent="-646113" eaLnBrk="1" hangingPunct="1">
              <a:lnSpc>
                <a:spcPct val="150000"/>
              </a:lnSpc>
            </a:pPr>
            <a:r>
              <a:rPr lang="tr-TR" altLang="tr-TR" sz="2400" smtClean="0"/>
              <a:t>Verilerin toplanması</a:t>
            </a:r>
          </a:p>
          <a:p>
            <a:pPr marL="990600" lvl="1" indent="-646113" eaLnBrk="1" hangingPunct="1">
              <a:lnSpc>
                <a:spcPct val="150000"/>
              </a:lnSpc>
            </a:pPr>
            <a:r>
              <a:rPr lang="tr-TR" altLang="tr-TR" sz="2400" smtClean="0"/>
              <a:t>Verilerin analizi ve hipotezlerin sınanması</a:t>
            </a:r>
          </a:p>
        </p:txBody>
      </p:sp>
    </p:spTree>
    <p:extLst>
      <p:ext uri="{BB962C8B-B14F-4D97-AF65-F5344CB8AC3E}">
        <p14:creationId xmlns:p14="http://schemas.microsoft.com/office/powerpoint/2010/main" val="641391846"/>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Text Box 2"/>
          <p:cNvSpPr txBox="1">
            <a:spLocks noChangeArrowheads="1"/>
          </p:cNvSpPr>
          <p:nvPr/>
        </p:nvSpPr>
        <p:spPr bwMode="auto">
          <a:xfrm>
            <a:off x="323850" y="1773238"/>
            <a:ext cx="8497888" cy="36941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265113" algn="l"/>
              </a:tabLst>
              <a:defRPr>
                <a:solidFill>
                  <a:schemeClr val="tx1"/>
                </a:solidFill>
                <a:latin typeface="Arial" charset="0"/>
              </a:defRPr>
            </a:lvl1pPr>
            <a:lvl2pPr marL="742950" indent="-285750">
              <a:tabLst>
                <a:tab pos="265113" algn="l"/>
              </a:tabLst>
              <a:defRPr>
                <a:solidFill>
                  <a:schemeClr val="tx1"/>
                </a:solidFill>
                <a:latin typeface="Arial" charset="0"/>
              </a:defRPr>
            </a:lvl2pPr>
            <a:lvl3pPr marL="1143000" indent="-228600">
              <a:tabLst>
                <a:tab pos="265113" algn="l"/>
              </a:tabLst>
              <a:defRPr>
                <a:solidFill>
                  <a:schemeClr val="tx1"/>
                </a:solidFill>
                <a:latin typeface="Arial" charset="0"/>
              </a:defRPr>
            </a:lvl3pPr>
            <a:lvl4pPr marL="1600200" indent="-228600">
              <a:tabLst>
                <a:tab pos="265113" algn="l"/>
              </a:tabLst>
              <a:defRPr>
                <a:solidFill>
                  <a:schemeClr val="tx1"/>
                </a:solidFill>
                <a:latin typeface="Arial" charset="0"/>
              </a:defRPr>
            </a:lvl4pPr>
            <a:lvl5pPr marL="2057400" indent="-228600">
              <a:tabLst>
                <a:tab pos="265113" algn="l"/>
              </a:tabLst>
              <a:defRPr>
                <a:solidFill>
                  <a:schemeClr val="tx1"/>
                </a:solidFill>
                <a:latin typeface="Arial" charset="0"/>
              </a:defRPr>
            </a:lvl5pPr>
            <a:lvl6pPr marL="2514600" indent="-228600" eaLnBrk="0" fontAlgn="base" hangingPunct="0">
              <a:spcBef>
                <a:spcPct val="0"/>
              </a:spcBef>
              <a:spcAft>
                <a:spcPct val="0"/>
              </a:spcAft>
              <a:tabLst>
                <a:tab pos="265113" algn="l"/>
              </a:tabLst>
              <a:defRPr>
                <a:solidFill>
                  <a:schemeClr val="tx1"/>
                </a:solidFill>
                <a:latin typeface="Arial" charset="0"/>
              </a:defRPr>
            </a:lvl6pPr>
            <a:lvl7pPr marL="2971800" indent="-228600" eaLnBrk="0" fontAlgn="base" hangingPunct="0">
              <a:spcBef>
                <a:spcPct val="0"/>
              </a:spcBef>
              <a:spcAft>
                <a:spcPct val="0"/>
              </a:spcAft>
              <a:tabLst>
                <a:tab pos="265113" algn="l"/>
              </a:tabLst>
              <a:defRPr>
                <a:solidFill>
                  <a:schemeClr val="tx1"/>
                </a:solidFill>
                <a:latin typeface="Arial" charset="0"/>
              </a:defRPr>
            </a:lvl7pPr>
            <a:lvl8pPr marL="3429000" indent="-228600" eaLnBrk="0" fontAlgn="base" hangingPunct="0">
              <a:spcBef>
                <a:spcPct val="0"/>
              </a:spcBef>
              <a:spcAft>
                <a:spcPct val="0"/>
              </a:spcAft>
              <a:tabLst>
                <a:tab pos="265113" algn="l"/>
              </a:tabLst>
              <a:defRPr>
                <a:solidFill>
                  <a:schemeClr val="tx1"/>
                </a:solidFill>
                <a:latin typeface="Arial" charset="0"/>
              </a:defRPr>
            </a:lvl8pPr>
            <a:lvl9pPr marL="3886200" indent="-228600" eaLnBrk="0" fontAlgn="base" hangingPunct="0">
              <a:spcBef>
                <a:spcPct val="0"/>
              </a:spcBef>
              <a:spcAft>
                <a:spcPct val="0"/>
              </a:spcAft>
              <a:tabLst>
                <a:tab pos="265113" algn="l"/>
              </a:tabLst>
              <a:defRPr>
                <a:solidFill>
                  <a:schemeClr val="tx1"/>
                </a:solidFill>
                <a:latin typeface="Arial" charset="0"/>
              </a:defRPr>
            </a:lvl9pPr>
          </a:lstStyle>
          <a:p>
            <a:pPr eaLnBrk="1" hangingPunct="1">
              <a:spcAft>
                <a:spcPct val="50000"/>
              </a:spcAft>
            </a:pPr>
            <a:r>
              <a:rPr lang="tr-TR" altLang="tr-TR" sz="2800" b="1">
                <a:solidFill>
                  <a:srgbClr val="0070C0"/>
                </a:solidFill>
              </a:rPr>
              <a:t>ÖĞRETİM YÖNTEMİ:</a:t>
            </a:r>
          </a:p>
          <a:p>
            <a:pPr algn="just" eaLnBrk="1" hangingPunct="1"/>
            <a:r>
              <a:rPr lang="tr-TR" altLang="tr-TR" sz="2400"/>
              <a:t>Öğretim yöntemleri öğrenmeyi sağlamak için bir araçtır. Bu aracın başarısı, onu kullanma becerisine bağlıdır. Kullanılacak yönteme ruh verecek olan öğretmenlerdir. En etkili yöntemler, onu iyi kullanmayan bir öğretmenin uygulamaları sonucu olumsuz sonuçlar verebilir. </a:t>
            </a:r>
          </a:p>
          <a:p>
            <a:pPr algn="just" eaLnBrk="1" hangingPunct="1"/>
            <a:endParaRPr lang="tr-TR" altLang="tr-TR" sz="2400"/>
          </a:p>
          <a:p>
            <a:pPr algn="just" eaLnBrk="1" hangingPunct="1"/>
            <a:r>
              <a:rPr lang="tr-TR" altLang="tr-TR" sz="2400"/>
              <a:t>Bu nedenle yöntemlerin özellikleri kadar onu kullanan öğretmenlerin nitelikleri de göz ardı edilmemelidir.</a:t>
            </a:r>
          </a:p>
        </p:txBody>
      </p:sp>
      <p:sp>
        <p:nvSpPr>
          <p:cNvPr id="121859" name="Text Box 4"/>
          <p:cNvSpPr txBox="1">
            <a:spLocks noChangeArrowheads="1"/>
          </p:cNvSpPr>
          <p:nvPr/>
        </p:nvSpPr>
        <p:spPr bwMode="auto">
          <a:xfrm>
            <a:off x="900113" y="411163"/>
            <a:ext cx="7993062" cy="62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tr-TR" altLang="tr-TR" sz="3500" b="1">
                <a:solidFill>
                  <a:srgbClr val="0070C0"/>
                </a:solidFill>
              </a:rPr>
              <a:t>ÖĞRETİM YÖNTEM VE TEKNİKLERİ</a:t>
            </a:r>
          </a:p>
        </p:txBody>
      </p:sp>
    </p:spTree>
    <p:extLst>
      <p:ext uri="{BB962C8B-B14F-4D97-AF65-F5344CB8AC3E}">
        <p14:creationId xmlns:p14="http://schemas.microsoft.com/office/powerpoint/2010/main" val="3057506089"/>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Text Box 2"/>
          <p:cNvSpPr txBox="1">
            <a:spLocks noChangeArrowheads="1"/>
          </p:cNvSpPr>
          <p:nvPr/>
        </p:nvSpPr>
        <p:spPr bwMode="auto">
          <a:xfrm>
            <a:off x="684213" y="1412875"/>
            <a:ext cx="7704137" cy="4308475"/>
          </a:xfrm>
          <a:prstGeom prst="rect">
            <a:avLst/>
          </a:prstGeom>
          <a:solidFill>
            <a:schemeClr val="bg1"/>
          </a:solidFill>
          <a:ln w="9525">
            <a:noFill/>
            <a:miter lim="800000"/>
            <a:headEnd/>
            <a:tailEnd/>
          </a:ln>
          <a:effectLst/>
        </p:spPr>
        <p:txBody>
          <a:bodyPr>
            <a:spAutoFit/>
          </a:bodyPr>
          <a:lstStyle/>
          <a:p>
            <a:pPr eaLnBrk="1" hangingPunct="1">
              <a:spcAft>
                <a:spcPct val="50000"/>
              </a:spcAft>
              <a:tabLst>
                <a:tab pos="265113" algn="l"/>
              </a:tabLst>
              <a:defRPr/>
            </a:pPr>
            <a:r>
              <a:rPr lang="tr-TR" sz="2800" b="1" dirty="0">
                <a:solidFill>
                  <a:srgbClr val="0070C0"/>
                </a:solidFill>
              </a:rPr>
              <a:t>ÖĞRETİM YÖNTEMİ:</a:t>
            </a:r>
          </a:p>
          <a:p>
            <a:pPr eaLnBrk="1" hangingPunct="1">
              <a:tabLst>
                <a:tab pos="265113" algn="l"/>
              </a:tabLst>
              <a:defRPr/>
            </a:pPr>
            <a:r>
              <a:rPr lang="tr-TR" sz="2400" u="sng" dirty="0"/>
              <a:t>Öğretimde Yöntem Kullanmanın Yararları</a:t>
            </a:r>
          </a:p>
          <a:p>
            <a:pPr eaLnBrk="1" hangingPunct="1">
              <a:tabLst>
                <a:tab pos="265113" algn="l"/>
              </a:tabLst>
              <a:defRPr/>
            </a:pPr>
            <a:endParaRPr lang="tr-TR" sz="2400" u="sng" dirty="0"/>
          </a:p>
          <a:p>
            <a:pPr algn="just" eaLnBrk="1" hangingPunct="1">
              <a:tabLst>
                <a:tab pos="265113" algn="l"/>
              </a:tabLst>
              <a:defRPr/>
            </a:pPr>
            <a:r>
              <a:rPr lang="tr-TR" sz="2300" dirty="0"/>
              <a:t>Öğretilecek konunun iyi bilinmesi yeterli değildir. ‘Nasıl’ öğretileceğinin de, yani öğretim yönteminin de iyi bilinmesi ve uygulanması gereklidir. Günümüzde öğretmekten daha çok öğrenme odaklı bir eğitim-öğretim süreci ön plandadır. Bu gelişmeler çok farklı araçları, öğretim yöntemlerini eğitim-öğretim sürecine kazandırmıştır. Çağdaş öğretim yöntemleri bilinmeden ve uygulanmadan etkili bir öğrenme sağlanması güçtür.</a:t>
            </a:r>
            <a:r>
              <a:rPr lang="tr-TR" sz="2300" dirty="0">
                <a:effectLst>
                  <a:outerShdw blurRad="38100" dist="38100" dir="2700000" algn="tl">
                    <a:srgbClr val="000000"/>
                  </a:outerShdw>
                </a:effectLst>
              </a:rPr>
              <a:t> </a:t>
            </a:r>
          </a:p>
        </p:txBody>
      </p:sp>
    </p:spTree>
    <p:extLst>
      <p:ext uri="{BB962C8B-B14F-4D97-AF65-F5344CB8AC3E}">
        <p14:creationId xmlns:p14="http://schemas.microsoft.com/office/powerpoint/2010/main" val="4142612785"/>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Text Box 2"/>
          <p:cNvSpPr txBox="1">
            <a:spLocks noChangeArrowheads="1"/>
          </p:cNvSpPr>
          <p:nvPr/>
        </p:nvSpPr>
        <p:spPr bwMode="auto">
          <a:xfrm>
            <a:off x="971550" y="836613"/>
            <a:ext cx="7850188" cy="48006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265113" algn="l"/>
              </a:tabLst>
              <a:defRPr>
                <a:solidFill>
                  <a:schemeClr val="tx1"/>
                </a:solidFill>
                <a:latin typeface="Arial" panose="020B0604020202020204" pitchFamily="34" charset="0"/>
              </a:defRPr>
            </a:lvl1pPr>
            <a:lvl2pPr marL="742950" indent="-285750">
              <a:tabLst>
                <a:tab pos="265113" algn="l"/>
              </a:tabLst>
              <a:defRPr>
                <a:solidFill>
                  <a:schemeClr val="tx1"/>
                </a:solidFill>
                <a:latin typeface="Arial" panose="020B0604020202020204" pitchFamily="34" charset="0"/>
              </a:defRPr>
            </a:lvl2pPr>
            <a:lvl3pPr marL="1143000" indent="-228600">
              <a:tabLst>
                <a:tab pos="265113" algn="l"/>
              </a:tabLst>
              <a:defRPr>
                <a:solidFill>
                  <a:schemeClr val="tx1"/>
                </a:solidFill>
                <a:latin typeface="Arial" panose="020B0604020202020204" pitchFamily="34" charset="0"/>
              </a:defRPr>
            </a:lvl3pPr>
            <a:lvl4pPr marL="1600200" indent="-228600">
              <a:tabLst>
                <a:tab pos="265113" algn="l"/>
              </a:tabLst>
              <a:defRPr>
                <a:solidFill>
                  <a:schemeClr val="tx1"/>
                </a:solidFill>
                <a:latin typeface="Arial" panose="020B0604020202020204" pitchFamily="34" charset="0"/>
              </a:defRPr>
            </a:lvl4pPr>
            <a:lvl5pPr marL="2057400" indent="-228600">
              <a:tabLst>
                <a:tab pos="265113" algn="l"/>
              </a:tabLst>
              <a:defRPr>
                <a:solidFill>
                  <a:schemeClr val="tx1"/>
                </a:solidFill>
                <a:latin typeface="Arial" panose="020B0604020202020204" pitchFamily="34" charset="0"/>
              </a:defRPr>
            </a:lvl5pPr>
            <a:lvl6pPr marL="2514600" indent="-228600" eaLnBrk="0" fontAlgn="base" hangingPunct="0">
              <a:spcBef>
                <a:spcPct val="0"/>
              </a:spcBef>
              <a:spcAft>
                <a:spcPct val="0"/>
              </a:spcAft>
              <a:tabLst>
                <a:tab pos="265113" algn="l"/>
              </a:tabLst>
              <a:defRPr>
                <a:solidFill>
                  <a:schemeClr val="tx1"/>
                </a:solidFill>
                <a:latin typeface="Arial" panose="020B0604020202020204" pitchFamily="34" charset="0"/>
              </a:defRPr>
            </a:lvl6pPr>
            <a:lvl7pPr marL="2971800" indent="-228600" eaLnBrk="0" fontAlgn="base" hangingPunct="0">
              <a:spcBef>
                <a:spcPct val="0"/>
              </a:spcBef>
              <a:spcAft>
                <a:spcPct val="0"/>
              </a:spcAft>
              <a:tabLst>
                <a:tab pos="265113" algn="l"/>
              </a:tabLst>
              <a:defRPr>
                <a:solidFill>
                  <a:schemeClr val="tx1"/>
                </a:solidFill>
                <a:latin typeface="Arial" panose="020B0604020202020204" pitchFamily="34" charset="0"/>
              </a:defRPr>
            </a:lvl7pPr>
            <a:lvl8pPr marL="3429000" indent="-228600" eaLnBrk="0" fontAlgn="base" hangingPunct="0">
              <a:spcBef>
                <a:spcPct val="0"/>
              </a:spcBef>
              <a:spcAft>
                <a:spcPct val="0"/>
              </a:spcAft>
              <a:tabLst>
                <a:tab pos="265113" algn="l"/>
              </a:tabLst>
              <a:defRPr>
                <a:solidFill>
                  <a:schemeClr val="tx1"/>
                </a:solidFill>
                <a:latin typeface="Arial" panose="020B0604020202020204" pitchFamily="34" charset="0"/>
              </a:defRPr>
            </a:lvl8pPr>
            <a:lvl9pPr marL="3886200" indent="-228600" eaLnBrk="0" fontAlgn="base" hangingPunct="0">
              <a:spcBef>
                <a:spcPct val="0"/>
              </a:spcBef>
              <a:spcAft>
                <a:spcPct val="0"/>
              </a:spcAft>
              <a:tabLst>
                <a:tab pos="265113" algn="l"/>
              </a:tabLst>
              <a:defRPr>
                <a:solidFill>
                  <a:schemeClr val="tx1"/>
                </a:solidFill>
                <a:latin typeface="Arial" panose="020B0604020202020204" pitchFamily="34" charset="0"/>
              </a:defRPr>
            </a:lvl9pPr>
          </a:lstStyle>
          <a:p>
            <a:pPr eaLnBrk="1" hangingPunct="1">
              <a:spcAft>
                <a:spcPct val="50000"/>
              </a:spcAft>
              <a:defRPr/>
            </a:pPr>
            <a:r>
              <a:rPr lang="tr-TR" altLang="tr-TR" sz="2800" dirty="0" smtClean="0">
                <a:solidFill>
                  <a:srgbClr val="0070C0"/>
                </a:solidFill>
              </a:rPr>
              <a:t>ÖĞRETİM YÖNTEMİ:</a:t>
            </a:r>
          </a:p>
          <a:p>
            <a:pPr eaLnBrk="1" hangingPunct="1">
              <a:defRPr/>
            </a:pPr>
            <a:r>
              <a:rPr lang="tr-TR" altLang="tr-TR" sz="2400" u="sng" dirty="0" smtClean="0"/>
              <a:t>Yöntem Seçimini Etkileyen Faktörler</a:t>
            </a:r>
          </a:p>
          <a:p>
            <a:pPr marL="342900" indent="-342900" eaLnBrk="1" hangingPunct="1">
              <a:spcAft>
                <a:spcPct val="50000"/>
              </a:spcAft>
              <a:buFont typeface="Arial" panose="020B0604020202020204" pitchFamily="34" charset="0"/>
              <a:buChar char="•"/>
              <a:defRPr/>
            </a:pPr>
            <a:r>
              <a:rPr lang="tr-TR" altLang="tr-TR" sz="2400" dirty="0" smtClean="0"/>
              <a:t>  Öğretmenin yönteme yatkınlığı</a:t>
            </a:r>
          </a:p>
          <a:p>
            <a:pPr marL="342900" indent="-342900" eaLnBrk="1" hangingPunct="1">
              <a:spcAft>
                <a:spcPct val="50000"/>
              </a:spcAft>
              <a:buFont typeface="Arial" panose="020B0604020202020204" pitchFamily="34" charset="0"/>
              <a:buChar char="•"/>
              <a:defRPr/>
            </a:pPr>
            <a:r>
              <a:rPr lang="tr-TR" altLang="tr-TR" sz="2400" dirty="0" smtClean="0"/>
              <a:t>  Zaman ve fiziksel olanaklar</a:t>
            </a:r>
          </a:p>
          <a:p>
            <a:pPr marL="342900" indent="-342900" eaLnBrk="1" hangingPunct="1">
              <a:spcAft>
                <a:spcPct val="50000"/>
              </a:spcAft>
              <a:buFont typeface="Arial" panose="020B0604020202020204" pitchFamily="34" charset="0"/>
              <a:buChar char="•"/>
              <a:defRPr/>
            </a:pPr>
            <a:r>
              <a:rPr lang="tr-TR" altLang="tr-TR" sz="2400" dirty="0" smtClean="0"/>
              <a:t>  Maliyet</a:t>
            </a:r>
          </a:p>
          <a:p>
            <a:pPr marL="342900" indent="-342900" eaLnBrk="1" hangingPunct="1">
              <a:spcAft>
                <a:spcPct val="50000"/>
              </a:spcAft>
              <a:buFont typeface="Arial" panose="020B0604020202020204" pitchFamily="34" charset="0"/>
              <a:buChar char="•"/>
              <a:defRPr/>
            </a:pPr>
            <a:r>
              <a:rPr lang="tr-TR" altLang="tr-TR" sz="2400" dirty="0" smtClean="0"/>
              <a:t>  Öğrenci grubunun büyüklüğü: </a:t>
            </a:r>
          </a:p>
          <a:p>
            <a:pPr marL="342900" indent="-342900" eaLnBrk="1" hangingPunct="1">
              <a:spcAft>
                <a:spcPct val="50000"/>
              </a:spcAft>
              <a:buFont typeface="Arial" panose="020B0604020202020204" pitchFamily="34" charset="0"/>
              <a:buChar char="•"/>
              <a:defRPr/>
            </a:pPr>
            <a:r>
              <a:rPr lang="tr-TR" altLang="tr-TR" sz="2400" dirty="0" smtClean="0"/>
              <a:t>  Konunun özelliği ve öğrencide geliştirilecek nitelikler: </a:t>
            </a:r>
          </a:p>
          <a:p>
            <a:pPr marL="342900" indent="-342900" eaLnBrk="1" hangingPunct="1">
              <a:spcAft>
                <a:spcPct val="50000"/>
              </a:spcAft>
              <a:buFont typeface="Arial" panose="020B0604020202020204" pitchFamily="34" charset="0"/>
              <a:buChar char="•"/>
              <a:defRPr/>
            </a:pPr>
            <a:r>
              <a:rPr lang="tr-TR" altLang="tr-TR" sz="2400" dirty="0" smtClean="0"/>
              <a:t>  Öğretmenin kişiliği </a:t>
            </a:r>
          </a:p>
          <a:p>
            <a:pPr marL="342900" indent="-342900" eaLnBrk="1" hangingPunct="1">
              <a:spcAft>
                <a:spcPct val="50000"/>
              </a:spcAft>
              <a:buFont typeface="Arial" panose="020B0604020202020204" pitchFamily="34" charset="0"/>
              <a:buChar char="•"/>
              <a:defRPr/>
            </a:pPr>
            <a:r>
              <a:rPr lang="tr-TR" altLang="tr-TR" sz="2400" dirty="0" smtClean="0"/>
              <a:t>  Öğrencinin kişiliği </a:t>
            </a:r>
          </a:p>
        </p:txBody>
      </p:sp>
    </p:spTree>
    <p:extLst>
      <p:ext uri="{BB962C8B-B14F-4D97-AF65-F5344CB8AC3E}">
        <p14:creationId xmlns:p14="http://schemas.microsoft.com/office/powerpoint/2010/main" val="2644859469"/>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Text Box 2"/>
          <p:cNvSpPr txBox="1">
            <a:spLocks noChangeArrowheads="1"/>
          </p:cNvSpPr>
          <p:nvPr/>
        </p:nvSpPr>
        <p:spPr bwMode="auto">
          <a:xfrm>
            <a:off x="646113" y="692150"/>
            <a:ext cx="7381875" cy="5340350"/>
          </a:xfrm>
          <a:prstGeom prst="rect">
            <a:avLst/>
          </a:prstGeom>
          <a:solidFill>
            <a:schemeClr val="bg1"/>
          </a:solidFill>
          <a:ln w="9525">
            <a:noFill/>
            <a:miter lim="800000"/>
            <a:headEnd/>
            <a:tailEnd/>
          </a:ln>
          <a:effectLst/>
        </p:spPr>
        <p:txBody>
          <a:bodyPr>
            <a:spAutoFit/>
          </a:bodyPr>
          <a:lstStyle/>
          <a:p>
            <a:pPr marL="357188" indent="-357188" eaLnBrk="1" hangingPunct="1">
              <a:spcAft>
                <a:spcPct val="50000"/>
              </a:spcAft>
              <a:defRPr/>
            </a:pPr>
            <a:r>
              <a:rPr lang="tr-TR" sz="2800" b="1" dirty="0">
                <a:solidFill>
                  <a:srgbClr val="0070C0"/>
                </a:solidFill>
              </a:rPr>
              <a:t>ÖĞRETİM YÖNTEMİ:</a:t>
            </a:r>
          </a:p>
          <a:p>
            <a:pPr marL="357188" indent="-357188" eaLnBrk="1" hangingPunct="1">
              <a:defRPr/>
            </a:pPr>
            <a:r>
              <a:rPr lang="tr-TR" sz="2400" u="sng" dirty="0"/>
              <a:t>Yöntem Seçiminde Temel İlkeler</a:t>
            </a:r>
          </a:p>
          <a:p>
            <a:pPr marL="342900" indent="-342900" algn="just" eaLnBrk="1" hangingPunct="1">
              <a:spcAft>
                <a:spcPct val="50000"/>
              </a:spcAft>
              <a:buFont typeface="Arial" panose="020B0604020202020204" pitchFamily="34" charset="0"/>
              <a:buChar char="•"/>
              <a:defRPr/>
            </a:pPr>
            <a:r>
              <a:rPr lang="tr-TR" sz="2200" dirty="0"/>
              <a:t>“Her derde deva”, yöntem yoktur. </a:t>
            </a:r>
          </a:p>
          <a:p>
            <a:pPr marL="342900" indent="-342900" algn="just" eaLnBrk="1" hangingPunct="1">
              <a:spcAft>
                <a:spcPct val="50000"/>
              </a:spcAft>
              <a:buFont typeface="Arial" panose="020B0604020202020204" pitchFamily="34" charset="0"/>
              <a:buChar char="•"/>
              <a:defRPr/>
            </a:pPr>
            <a:r>
              <a:rPr lang="tr-TR" sz="2200" dirty="0"/>
              <a:t>“En iyi yöntem” diye bir sınıflandırma yapmak doğru        değildir </a:t>
            </a:r>
          </a:p>
          <a:p>
            <a:pPr marL="342900" indent="-342900" algn="just" eaLnBrk="1" hangingPunct="1">
              <a:spcAft>
                <a:spcPct val="50000"/>
              </a:spcAft>
              <a:buFont typeface="Arial" panose="020B0604020202020204" pitchFamily="34" charset="0"/>
              <a:buChar char="•"/>
              <a:defRPr/>
            </a:pPr>
            <a:r>
              <a:rPr lang="tr-TR" sz="2200" dirty="0"/>
              <a:t>Farklı yöntemler kullanmak farklı riskler almak demektir. Gürültü de bunlardan biridir. Sınıflarınızda kabul edilebilir düzeyde bir gürültü olmasından çekinmeyiniz. Çünkü öğrencinin derse katılmasının ilk ve en kolay yolu konuşmasıdır. Unutmayınız! İletişim için konuşmak gereklidir.</a:t>
            </a:r>
            <a:r>
              <a:rPr lang="tr-TR" sz="2200" dirty="0">
                <a:effectLst>
                  <a:outerShdw blurRad="38100" dist="38100" dir="2700000" algn="tl">
                    <a:srgbClr val="000000"/>
                  </a:outerShdw>
                </a:effectLst>
              </a:rPr>
              <a:t> </a:t>
            </a:r>
          </a:p>
          <a:p>
            <a:pPr marL="342900" indent="-342900" algn="just" eaLnBrk="1" hangingPunct="1">
              <a:spcAft>
                <a:spcPct val="50000"/>
              </a:spcAft>
              <a:buFont typeface="Arial" panose="020B0604020202020204" pitchFamily="34" charset="0"/>
              <a:buChar char="•"/>
              <a:defRPr/>
            </a:pPr>
            <a:r>
              <a:rPr lang="tr-TR" sz="2200" dirty="0"/>
              <a:t>İyi kişilik özelliklerine sahip öğretmenler etkili yöntem kullanma konusunda avantajlıdırlar.</a:t>
            </a:r>
          </a:p>
        </p:txBody>
      </p:sp>
    </p:spTree>
    <p:extLst>
      <p:ext uri="{BB962C8B-B14F-4D97-AF65-F5344CB8AC3E}">
        <p14:creationId xmlns:p14="http://schemas.microsoft.com/office/powerpoint/2010/main" val="3382303807"/>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Text Box 2"/>
          <p:cNvSpPr txBox="1">
            <a:spLocks noChangeArrowheads="1"/>
          </p:cNvSpPr>
          <p:nvPr/>
        </p:nvSpPr>
        <p:spPr bwMode="auto">
          <a:xfrm>
            <a:off x="468313" y="1989138"/>
            <a:ext cx="7847012" cy="3878262"/>
          </a:xfrm>
          <a:prstGeom prst="rect">
            <a:avLst/>
          </a:prstGeom>
          <a:solidFill>
            <a:schemeClr val="bg1"/>
          </a:solidFill>
          <a:ln w="9525">
            <a:noFill/>
            <a:miter lim="800000"/>
            <a:headEnd/>
            <a:tailEnd/>
          </a:ln>
          <a:effectLst/>
        </p:spPr>
        <p:txBody>
          <a:bodyPr>
            <a:spAutoFit/>
          </a:bodyPr>
          <a:lstStyle/>
          <a:p>
            <a:pPr eaLnBrk="1" hangingPunct="1">
              <a:spcAft>
                <a:spcPct val="50000"/>
              </a:spcAft>
              <a:defRPr/>
            </a:pPr>
            <a:r>
              <a:rPr lang="tr-TR" sz="2400" b="1" dirty="0">
                <a:solidFill>
                  <a:srgbClr val="0070C0"/>
                </a:solidFill>
              </a:rPr>
              <a:t>ANLATIM YÖNTEMİ</a:t>
            </a:r>
          </a:p>
          <a:p>
            <a:pPr algn="just" eaLnBrk="1" hangingPunct="1">
              <a:defRPr/>
            </a:pPr>
            <a:r>
              <a:rPr lang="tr-TR" sz="2000" dirty="0"/>
              <a:t>Öğretmenlerin en çok kullandıkları en eski öğretim yöntemlerinden biridir. </a:t>
            </a:r>
            <a:r>
              <a:rPr lang="tr-TR" sz="2000" dirty="0" err="1"/>
              <a:t>Kelly</a:t>
            </a:r>
            <a:r>
              <a:rPr lang="tr-TR" sz="2000" dirty="0"/>
              <a:t> tarafından yapılan bir araştırmada (1990) öğretmenlerin % 93’ü, </a:t>
            </a:r>
            <a:r>
              <a:rPr lang="tr-TR" sz="2000" dirty="0" err="1"/>
              <a:t>Mattice</a:t>
            </a:r>
            <a:r>
              <a:rPr lang="tr-TR" sz="2000" dirty="0"/>
              <a:t> ve </a:t>
            </a:r>
            <a:r>
              <a:rPr lang="tr-TR" sz="2000" dirty="0" err="1"/>
              <a:t>Richardson’un</a:t>
            </a:r>
            <a:r>
              <a:rPr lang="tr-TR" sz="2000" dirty="0"/>
              <a:t> yaptıkları araştırmada da % 85’i anlatım yöntemini daha çok kullanmaktadır  </a:t>
            </a:r>
          </a:p>
          <a:p>
            <a:pPr algn="just" eaLnBrk="1" hangingPunct="1">
              <a:defRPr/>
            </a:pPr>
            <a:endParaRPr lang="tr-TR" sz="1400" dirty="0"/>
          </a:p>
          <a:p>
            <a:pPr algn="just" eaLnBrk="1" hangingPunct="1">
              <a:defRPr/>
            </a:pPr>
            <a:r>
              <a:rPr lang="tr-TR" sz="2000" dirty="0"/>
              <a:t>Genel olarak öğrenciler pasif konumda oldukları ve sunu sırasında soru sorma ve düşüncelerini açıklama fırsatını fazla bulamadıkları için etkili bir yöntem olarak kabul edilmez. </a:t>
            </a:r>
          </a:p>
          <a:p>
            <a:pPr algn="just" eaLnBrk="1" hangingPunct="1">
              <a:defRPr/>
            </a:pPr>
            <a:endParaRPr lang="tr-TR" sz="1600" dirty="0"/>
          </a:p>
          <a:p>
            <a:pPr algn="just" eaLnBrk="1" hangingPunct="1">
              <a:defRPr/>
            </a:pPr>
            <a:r>
              <a:rPr lang="tr-TR" sz="2000" dirty="0"/>
              <a:t>Bu yöntem geçmişte olduğu gibi günümüzde ve gelecekte de öğretmenler tarafından kullanılmaya devam edilecektir</a:t>
            </a:r>
            <a:r>
              <a:rPr lang="tr-TR" sz="2000" dirty="0">
                <a:effectLst>
                  <a:outerShdw blurRad="38100" dist="38100" dir="2700000" algn="tl">
                    <a:srgbClr val="000000"/>
                  </a:outerShdw>
                </a:effectLst>
              </a:rPr>
              <a:t> </a:t>
            </a:r>
          </a:p>
        </p:txBody>
      </p:sp>
      <p:pic>
        <p:nvPicPr>
          <p:cNvPr id="125955" name="Resim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580063" y="-28575"/>
            <a:ext cx="3302000" cy="2436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23285660"/>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Text Box 2"/>
          <p:cNvSpPr txBox="1">
            <a:spLocks noChangeArrowheads="1"/>
          </p:cNvSpPr>
          <p:nvPr/>
        </p:nvSpPr>
        <p:spPr bwMode="auto">
          <a:xfrm>
            <a:off x="323850" y="1458913"/>
            <a:ext cx="8497888" cy="45370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357188" algn="l"/>
              </a:tabLst>
              <a:defRPr>
                <a:solidFill>
                  <a:schemeClr val="tx1"/>
                </a:solidFill>
                <a:latin typeface="Arial" panose="020B0604020202020204" pitchFamily="34" charset="0"/>
              </a:defRPr>
            </a:lvl1pPr>
            <a:lvl2pPr marL="742950" indent="-285750">
              <a:tabLst>
                <a:tab pos="357188" algn="l"/>
              </a:tabLst>
              <a:defRPr>
                <a:solidFill>
                  <a:schemeClr val="tx1"/>
                </a:solidFill>
                <a:latin typeface="Arial" panose="020B0604020202020204" pitchFamily="34" charset="0"/>
              </a:defRPr>
            </a:lvl2pPr>
            <a:lvl3pPr marL="1143000" indent="-228600">
              <a:tabLst>
                <a:tab pos="357188" algn="l"/>
              </a:tabLst>
              <a:defRPr>
                <a:solidFill>
                  <a:schemeClr val="tx1"/>
                </a:solidFill>
                <a:latin typeface="Arial" panose="020B0604020202020204" pitchFamily="34" charset="0"/>
              </a:defRPr>
            </a:lvl3pPr>
            <a:lvl4pPr marL="1600200" indent="-228600">
              <a:tabLst>
                <a:tab pos="357188" algn="l"/>
              </a:tabLst>
              <a:defRPr>
                <a:solidFill>
                  <a:schemeClr val="tx1"/>
                </a:solidFill>
                <a:latin typeface="Arial" panose="020B0604020202020204" pitchFamily="34" charset="0"/>
              </a:defRPr>
            </a:lvl4pPr>
            <a:lvl5pPr marL="2057400" indent="-228600">
              <a:tabLst>
                <a:tab pos="357188" algn="l"/>
              </a:tabLst>
              <a:defRPr>
                <a:solidFill>
                  <a:schemeClr val="tx1"/>
                </a:solidFill>
                <a:latin typeface="Arial" panose="020B0604020202020204" pitchFamily="34" charset="0"/>
              </a:defRPr>
            </a:lvl5pPr>
            <a:lvl6pPr marL="2514600" indent="-228600" eaLnBrk="0" fontAlgn="base" hangingPunct="0">
              <a:spcBef>
                <a:spcPct val="0"/>
              </a:spcBef>
              <a:spcAft>
                <a:spcPct val="0"/>
              </a:spcAft>
              <a:tabLst>
                <a:tab pos="357188" algn="l"/>
              </a:tabLst>
              <a:defRPr>
                <a:solidFill>
                  <a:schemeClr val="tx1"/>
                </a:solidFill>
                <a:latin typeface="Arial" panose="020B0604020202020204" pitchFamily="34" charset="0"/>
              </a:defRPr>
            </a:lvl6pPr>
            <a:lvl7pPr marL="2971800" indent="-228600" eaLnBrk="0" fontAlgn="base" hangingPunct="0">
              <a:spcBef>
                <a:spcPct val="0"/>
              </a:spcBef>
              <a:spcAft>
                <a:spcPct val="0"/>
              </a:spcAft>
              <a:tabLst>
                <a:tab pos="357188" algn="l"/>
              </a:tabLst>
              <a:defRPr>
                <a:solidFill>
                  <a:schemeClr val="tx1"/>
                </a:solidFill>
                <a:latin typeface="Arial" panose="020B0604020202020204" pitchFamily="34" charset="0"/>
              </a:defRPr>
            </a:lvl7pPr>
            <a:lvl8pPr marL="3429000" indent="-228600" eaLnBrk="0" fontAlgn="base" hangingPunct="0">
              <a:spcBef>
                <a:spcPct val="0"/>
              </a:spcBef>
              <a:spcAft>
                <a:spcPct val="0"/>
              </a:spcAft>
              <a:tabLst>
                <a:tab pos="357188" algn="l"/>
              </a:tabLst>
              <a:defRPr>
                <a:solidFill>
                  <a:schemeClr val="tx1"/>
                </a:solidFill>
                <a:latin typeface="Arial" panose="020B0604020202020204" pitchFamily="34" charset="0"/>
              </a:defRPr>
            </a:lvl8pPr>
            <a:lvl9pPr marL="3886200" indent="-228600" eaLnBrk="0" fontAlgn="base" hangingPunct="0">
              <a:spcBef>
                <a:spcPct val="0"/>
              </a:spcBef>
              <a:spcAft>
                <a:spcPct val="0"/>
              </a:spcAft>
              <a:tabLst>
                <a:tab pos="357188" algn="l"/>
              </a:tabLst>
              <a:defRPr>
                <a:solidFill>
                  <a:schemeClr val="tx1"/>
                </a:solidFill>
                <a:latin typeface="Arial" panose="020B0604020202020204" pitchFamily="34" charset="0"/>
              </a:defRPr>
            </a:lvl9pPr>
          </a:lstStyle>
          <a:p>
            <a:pPr eaLnBrk="1" hangingPunct="1">
              <a:spcAft>
                <a:spcPct val="50000"/>
              </a:spcAft>
              <a:defRPr/>
            </a:pPr>
            <a:r>
              <a:rPr lang="tr-TR" altLang="tr-TR" sz="2800" b="1" dirty="0" smtClean="0">
                <a:solidFill>
                  <a:srgbClr val="0070C0"/>
                </a:solidFill>
              </a:rPr>
              <a:t>ANLATIM YÖNTEMİ</a:t>
            </a:r>
          </a:p>
          <a:p>
            <a:pPr eaLnBrk="1" hangingPunct="1">
              <a:defRPr/>
            </a:pPr>
            <a:r>
              <a:rPr lang="tr-TR" altLang="tr-TR" sz="2600" u="sng" dirty="0" smtClean="0"/>
              <a:t>Yararlı Yönleri</a:t>
            </a:r>
          </a:p>
          <a:p>
            <a:pPr marL="342900" indent="-342900" eaLnBrk="1" hangingPunct="1">
              <a:spcAft>
                <a:spcPct val="30000"/>
              </a:spcAft>
              <a:buFont typeface="Arial" panose="020B0604020202020204" pitchFamily="34" charset="0"/>
              <a:buChar char="•"/>
              <a:defRPr/>
            </a:pPr>
            <a:r>
              <a:rPr lang="tr-TR" altLang="tr-TR" sz="2400" dirty="0" smtClean="0"/>
              <a:t>Bilgileri kalabalık gruplara sunmak açısından     	yararlıdır.</a:t>
            </a:r>
          </a:p>
          <a:p>
            <a:pPr marL="342900" indent="-342900" eaLnBrk="1" hangingPunct="1">
              <a:spcAft>
                <a:spcPct val="30000"/>
              </a:spcAft>
              <a:buFont typeface="Arial" panose="020B0604020202020204" pitchFamily="34" charset="0"/>
              <a:buChar char="•"/>
              <a:defRPr/>
            </a:pPr>
            <a:r>
              <a:rPr lang="tr-TR" altLang="tr-TR" sz="2400" dirty="0" smtClean="0"/>
              <a:t>Kısa zamanda daha çok bilgi sunulabilir.</a:t>
            </a:r>
          </a:p>
          <a:p>
            <a:pPr marL="342900" indent="-342900" eaLnBrk="1" hangingPunct="1">
              <a:spcAft>
                <a:spcPct val="30000"/>
              </a:spcAft>
              <a:buFont typeface="Arial" panose="020B0604020202020204" pitchFamily="34" charset="0"/>
              <a:buChar char="•"/>
              <a:defRPr/>
            </a:pPr>
            <a:r>
              <a:rPr lang="tr-TR" altLang="tr-TR" sz="2400" dirty="0" smtClean="0"/>
              <a:t>Konu, düzenli bir biçimde sunulabilir.</a:t>
            </a:r>
          </a:p>
          <a:p>
            <a:pPr marL="342900" indent="-342900" eaLnBrk="1" hangingPunct="1">
              <a:spcAft>
                <a:spcPct val="30000"/>
              </a:spcAft>
              <a:buFont typeface="Arial" panose="020B0604020202020204" pitchFamily="34" charset="0"/>
              <a:buChar char="•"/>
              <a:defRPr/>
            </a:pPr>
            <a:r>
              <a:rPr lang="tr-TR" altLang="tr-TR" sz="2400" dirty="0" smtClean="0"/>
              <a:t>Öğretmen merkezli olduğu için, sunu sırasında    	öğretmenin sürpriz bir bilgi ile karşılaşmayacağı için 	öğretmenin kendine güvenini artırır. </a:t>
            </a:r>
          </a:p>
          <a:p>
            <a:pPr marL="342900" indent="-342900" eaLnBrk="1" hangingPunct="1">
              <a:spcAft>
                <a:spcPct val="30000"/>
              </a:spcAft>
              <a:buFont typeface="Arial" panose="020B0604020202020204" pitchFamily="34" charset="0"/>
              <a:buChar char="•"/>
              <a:defRPr/>
            </a:pPr>
            <a:r>
              <a:rPr lang="tr-TR" altLang="tr-TR" sz="2400" b="1" dirty="0" smtClean="0">
                <a:solidFill>
                  <a:schemeClr val="bg1"/>
                </a:solidFill>
              </a:rPr>
              <a:t>  Uygulanması kolay ve ekonomiktir.</a:t>
            </a:r>
          </a:p>
        </p:txBody>
      </p:sp>
    </p:spTree>
    <p:extLst>
      <p:ext uri="{BB962C8B-B14F-4D97-AF65-F5344CB8AC3E}">
        <p14:creationId xmlns:p14="http://schemas.microsoft.com/office/powerpoint/2010/main" val="2788459722"/>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Text Box 2"/>
          <p:cNvSpPr txBox="1">
            <a:spLocks noChangeArrowheads="1"/>
          </p:cNvSpPr>
          <p:nvPr/>
        </p:nvSpPr>
        <p:spPr bwMode="auto">
          <a:xfrm>
            <a:off x="323850" y="1458913"/>
            <a:ext cx="8497888" cy="46783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57188" indent="-357188">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Aft>
                <a:spcPct val="50000"/>
              </a:spcAft>
              <a:defRPr/>
            </a:pPr>
            <a:r>
              <a:rPr lang="tr-TR" altLang="tr-TR" sz="2800" b="1" dirty="0" smtClean="0">
                <a:solidFill>
                  <a:srgbClr val="0070C0"/>
                </a:solidFill>
              </a:rPr>
              <a:t>ANLATIM YÖNTEMİ</a:t>
            </a:r>
          </a:p>
          <a:p>
            <a:pPr eaLnBrk="1" hangingPunct="1">
              <a:defRPr/>
            </a:pPr>
            <a:r>
              <a:rPr lang="tr-TR" altLang="tr-TR" sz="2600" u="sng" dirty="0" smtClean="0"/>
              <a:t>Sakıncalı Yönleri</a:t>
            </a:r>
          </a:p>
          <a:p>
            <a:pPr marL="342900" indent="-342900" eaLnBrk="1" hangingPunct="1">
              <a:spcAft>
                <a:spcPct val="50000"/>
              </a:spcAft>
              <a:buFont typeface="Arial" panose="020B0604020202020204" pitchFamily="34" charset="0"/>
              <a:buChar char="•"/>
              <a:defRPr/>
            </a:pPr>
            <a:r>
              <a:rPr lang="tr-TR" altLang="tr-TR" sz="2000" dirty="0" smtClean="0"/>
              <a:t>Dinleyenlerin ilgi ve ihtiyaçlarının karşılanma durumlarını                         belirlemek güçtür.</a:t>
            </a:r>
          </a:p>
          <a:p>
            <a:pPr marL="342900" indent="-342900" eaLnBrk="1" hangingPunct="1">
              <a:spcAft>
                <a:spcPct val="50000"/>
              </a:spcAft>
              <a:buFont typeface="Arial" panose="020B0604020202020204" pitchFamily="34" charset="0"/>
              <a:buChar char="•"/>
              <a:defRPr/>
            </a:pPr>
            <a:r>
              <a:rPr lang="tr-TR" altLang="tr-TR" sz="2000" dirty="0" smtClean="0"/>
              <a:t>Dinleyiciler oldukça pasiftir.</a:t>
            </a:r>
          </a:p>
          <a:p>
            <a:pPr marL="342900" indent="-342900" eaLnBrk="1" hangingPunct="1">
              <a:spcAft>
                <a:spcPct val="50000"/>
              </a:spcAft>
              <a:buFont typeface="Arial" panose="020B0604020202020204" pitchFamily="34" charset="0"/>
              <a:buChar char="•"/>
              <a:defRPr/>
            </a:pPr>
            <a:r>
              <a:rPr lang="tr-TR" altLang="tr-TR" sz="2000" dirty="0" smtClean="0"/>
              <a:t>Dinleyiciler söylenenleri koşulsuz kabul etmek konumundadır. </a:t>
            </a:r>
          </a:p>
          <a:p>
            <a:pPr marL="342900" indent="-342900" eaLnBrk="1" hangingPunct="1">
              <a:spcAft>
                <a:spcPct val="50000"/>
              </a:spcAft>
              <a:buFont typeface="Arial" panose="020B0604020202020204" pitchFamily="34" charset="0"/>
              <a:buChar char="•"/>
              <a:defRPr/>
            </a:pPr>
            <a:r>
              <a:rPr lang="tr-TR" altLang="tr-TR" sz="2000" dirty="0" smtClean="0"/>
              <a:t>Ezber ve tekrar bilgilerin dışında üst düzeyde düşünme davranışlarının gerçekleştirilmesi neredeyse mümkün değildir.</a:t>
            </a:r>
          </a:p>
          <a:p>
            <a:pPr marL="342900" indent="-342900" eaLnBrk="1" hangingPunct="1">
              <a:spcAft>
                <a:spcPct val="50000"/>
              </a:spcAft>
              <a:buFont typeface="Arial" panose="020B0604020202020204" pitchFamily="34" charset="0"/>
              <a:buChar char="•"/>
              <a:defRPr/>
            </a:pPr>
            <a:r>
              <a:rPr lang="tr-TR" altLang="tr-TR" sz="2000" dirty="0" smtClean="0"/>
              <a:t>Uzun ve sık tekrar edilen konuşmalar kısa sürede sıkıcı hale gelebilir.</a:t>
            </a:r>
          </a:p>
          <a:p>
            <a:pPr marL="342900" indent="-342900" eaLnBrk="1" hangingPunct="1">
              <a:spcAft>
                <a:spcPct val="50000"/>
              </a:spcAft>
              <a:buFont typeface="Arial" panose="020B0604020202020204" pitchFamily="34" charset="0"/>
              <a:buChar char="•"/>
              <a:defRPr/>
            </a:pPr>
            <a:r>
              <a:rPr lang="tr-TR" altLang="tr-TR" sz="2000" dirty="0" smtClean="0"/>
              <a:t>Sözel bir iletişim söz konusu olduğu için somut bilgileri, nesneleri öğretmek gerektiğinde ek açıklamalar yapılması gerekli olur.</a:t>
            </a:r>
          </a:p>
        </p:txBody>
      </p:sp>
    </p:spTree>
    <p:extLst>
      <p:ext uri="{BB962C8B-B14F-4D97-AF65-F5344CB8AC3E}">
        <p14:creationId xmlns:p14="http://schemas.microsoft.com/office/powerpoint/2010/main" val="49829073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 Box 2"/>
          <p:cNvSpPr txBox="1">
            <a:spLocks noChangeArrowheads="1"/>
          </p:cNvSpPr>
          <p:nvPr/>
        </p:nvSpPr>
        <p:spPr bwMode="auto">
          <a:xfrm>
            <a:off x="309563" y="1784350"/>
            <a:ext cx="8497887" cy="28686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spcBef>
                <a:spcPct val="50000"/>
              </a:spcBef>
            </a:pPr>
            <a:r>
              <a:rPr lang="tr-TR" altLang="tr-TR" sz="2800" b="1"/>
              <a:t>ÖĞRETİM MODELİ: </a:t>
            </a:r>
          </a:p>
          <a:p>
            <a:pPr algn="just" eaLnBrk="1" hangingPunct="1">
              <a:spcBef>
                <a:spcPct val="50000"/>
              </a:spcBef>
            </a:pPr>
            <a:r>
              <a:rPr lang="tr-TR" altLang="tr-TR" sz="2800"/>
              <a:t>Öğretime yönelik felsefi bir bakış açısını yansıtır ve öğretimsel uygulamaların düzeyini ortaya koyar. Öğretim stratejileri, yöntemleri ve tekniklerini seçme ve gerçekleştirmede etkili olan felsefi bir bakış açısıdır.</a:t>
            </a:r>
          </a:p>
        </p:txBody>
      </p:sp>
      <p:sp>
        <p:nvSpPr>
          <p:cNvPr id="147460" name="Text Box 4"/>
          <p:cNvSpPr txBox="1">
            <a:spLocks noChangeArrowheads="1"/>
          </p:cNvSpPr>
          <p:nvPr/>
        </p:nvSpPr>
        <p:spPr bwMode="auto">
          <a:xfrm>
            <a:off x="1752600" y="333375"/>
            <a:ext cx="4953000" cy="641350"/>
          </a:xfrm>
          <a:prstGeom prst="rect">
            <a:avLst/>
          </a:prstGeom>
          <a:noFill/>
          <a:ln w="9525">
            <a:noFill/>
            <a:miter lim="800000"/>
            <a:headEnd/>
            <a:tailEnd/>
          </a:ln>
          <a:effectLst/>
        </p:spPr>
        <p:txBody>
          <a:bodyPr>
            <a:spAutoFit/>
          </a:bodyPr>
          <a:lstStyle/>
          <a:p>
            <a:pPr eaLnBrk="1" hangingPunct="1">
              <a:spcBef>
                <a:spcPct val="50000"/>
              </a:spcBef>
              <a:defRPr/>
            </a:pPr>
            <a:r>
              <a:rPr lang="tr-TR" sz="3600" b="1" dirty="0">
                <a:solidFill>
                  <a:srgbClr val="00B0F0"/>
                </a:solidFill>
                <a:effectLst>
                  <a:outerShdw blurRad="38100" dist="38100" dir="2700000" algn="tl">
                    <a:srgbClr val="000000"/>
                  </a:outerShdw>
                </a:effectLst>
              </a:rPr>
              <a:t>TEMEL KAVRAMLAR</a:t>
            </a:r>
          </a:p>
        </p:txBody>
      </p:sp>
    </p:spTree>
    <p:extLst>
      <p:ext uri="{BB962C8B-B14F-4D97-AF65-F5344CB8AC3E}">
        <p14:creationId xmlns:p14="http://schemas.microsoft.com/office/powerpoint/2010/main" val="3007306724"/>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Text Box 2"/>
          <p:cNvSpPr txBox="1">
            <a:spLocks noChangeArrowheads="1"/>
          </p:cNvSpPr>
          <p:nvPr/>
        </p:nvSpPr>
        <p:spPr bwMode="auto">
          <a:xfrm>
            <a:off x="827088" y="404813"/>
            <a:ext cx="7129462" cy="58785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357188" algn="l"/>
              </a:tabLst>
              <a:defRPr>
                <a:solidFill>
                  <a:schemeClr val="tx1"/>
                </a:solidFill>
                <a:latin typeface="Arial" panose="020B0604020202020204" pitchFamily="34" charset="0"/>
              </a:defRPr>
            </a:lvl1pPr>
            <a:lvl2pPr marL="742950" indent="-285750">
              <a:tabLst>
                <a:tab pos="357188" algn="l"/>
              </a:tabLst>
              <a:defRPr>
                <a:solidFill>
                  <a:schemeClr val="tx1"/>
                </a:solidFill>
                <a:latin typeface="Arial" panose="020B0604020202020204" pitchFamily="34" charset="0"/>
              </a:defRPr>
            </a:lvl2pPr>
            <a:lvl3pPr marL="1143000" indent="-228600">
              <a:tabLst>
                <a:tab pos="357188" algn="l"/>
              </a:tabLst>
              <a:defRPr>
                <a:solidFill>
                  <a:schemeClr val="tx1"/>
                </a:solidFill>
                <a:latin typeface="Arial" panose="020B0604020202020204" pitchFamily="34" charset="0"/>
              </a:defRPr>
            </a:lvl3pPr>
            <a:lvl4pPr marL="1600200" indent="-228600">
              <a:tabLst>
                <a:tab pos="357188" algn="l"/>
              </a:tabLst>
              <a:defRPr>
                <a:solidFill>
                  <a:schemeClr val="tx1"/>
                </a:solidFill>
                <a:latin typeface="Arial" panose="020B0604020202020204" pitchFamily="34" charset="0"/>
              </a:defRPr>
            </a:lvl4pPr>
            <a:lvl5pPr marL="2057400" indent="-228600">
              <a:tabLst>
                <a:tab pos="357188" algn="l"/>
              </a:tabLst>
              <a:defRPr>
                <a:solidFill>
                  <a:schemeClr val="tx1"/>
                </a:solidFill>
                <a:latin typeface="Arial" panose="020B0604020202020204" pitchFamily="34" charset="0"/>
              </a:defRPr>
            </a:lvl5pPr>
            <a:lvl6pPr marL="2514600" indent="-228600" eaLnBrk="0" fontAlgn="base" hangingPunct="0">
              <a:spcBef>
                <a:spcPct val="0"/>
              </a:spcBef>
              <a:spcAft>
                <a:spcPct val="0"/>
              </a:spcAft>
              <a:tabLst>
                <a:tab pos="357188" algn="l"/>
              </a:tabLst>
              <a:defRPr>
                <a:solidFill>
                  <a:schemeClr val="tx1"/>
                </a:solidFill>
                <a:latin typeface="Arial" panose="020B0604020202020204" pitchFamily="34" charset="0"/>
              </a:defRPr>
            </a:lvl6pPr>
            <a:lvl7pPr marL="2971800" indent="-228600" eaLnBrk="0" fontAlgn="base" hangingPunct="0">
              <a:spcBef>
                <a:spcPct val="0"/>
              </a:spcBef>
              <a:spcAft>
                <a:spcPct val="0"/>
              </a:spcAft>
              <a:tabLst>
                <a:tab pos="357188" algn="l"/>
              </a:tabLst>
              <a:defRPr>
                <a:solidFill>
                  <a:schemeClr val="tx1"/>
                </a:solidFill>
                <a:latin typeface="Arial" panose="020B0604020202020204" pitchFamily="34" charset="0"/>
              </a:defRPr>
            </a:lvl7pPr>
            <a:lvl8pPr marL="3429000" indent="-228600" eaLnBrk="0" fontAlgn="base" hangingPunct="0">
              <a:spcBef>
                <a:spcPct val="0"/>
              </a:spcBef>
              <a:spcAft>
                <a:spcPct val="0"/>
              </a:spcAft>
              <a:tabLst>
                <a:tab pos="357188" algn="l"/>
              </a:tabLst>
              <a:defRPr>
                <a:solidFill>
                  <a:schemeClr val="tx1"/>
                </a:solidFill>
                <a:latin typeface="Arial" panose="020B0604020202020204" pitchFamily="34" charset="0"/>
              </a:defRPr>
            </a:lvl8pPr>
            <a:lvl9pPr marL="3886200" indent="-228600" eaLnBrk="0" fontAlgn="base" hangingPunct="0">
              <a:spcBef>
                <a:spcPct val="0"/>
              </a:spcBef>
              <a:spcAft>
                <a:spcPct val="0"/>
              </a:spcAft>
              <a:tabLst>
                <a:tab pos="357188" algn="l"/>
              </a:tabLst>
              <a:defRPr>
                <a:solidFill>
                  <a:schemeClr val="tx1"/>
                </a:solidFill>
                <a:latin typeface="Arial" panose="020B0604020202020204" pitchFamily="34" charset="0"/>
              </a:defRPr>
            </a:lvl9pPr>
          </a:lstStyle>
          <a:p>
            <a:pPr eaLnBrk="1" hangingPunct="1">
              <a:spcAft>
                <a:spcPct val="50000"/>
              </a:spcAft>
              <a:defRPr/>
            </a:pPr>
            <a:r>
              <a:rPr lang="tr-TR" altLang="tr-TR" sz="2800" b="1" dirty="0" smtClean="0">
                <a:solidFill>
                  <a:srgbClr val="0070C0"/>
                </a:solidFill>
              </a:rPr>
              <a:t>ANLATIM YÖNTEMİ</a:t>
            </a:r>
          </a:p>
          <a:p>
            <a:pPr eaLnBrk="1" hangingPunct="1">
              <a:defRPr/>
            </a:pPr>
            <a:r>
              <a:rPr lang="tr-TR" altLang="tr-TR" sz="2600" u="sng" dirty="0" smtClean="0"/>
              <a:t>Etkili Kullanmak İçin Yapılması Gerekenler</a:t>
            </a:r>
          </a:p>
          <a:p>
            <a:pPr marL="342900" indent="-342900" algn="just" eaLnBrk="1" hangingPunct="1">
              <a:spcAft>
                <a:spcPct val="30000"/>
              </a:spcAft>
              <a:buFont typeface="Arial" panose="020B0604020202020204" pitchFamily="34" charset="0"/>
              <a:buChar char="•"/>
              <a:defRPr/>
            </a:pPr>
            <a:r>
              <a:rPr lang="tr-TR" altLang="tr-TR" sz="2000" dirty="0" smtClean="0"/>
              <a:t>Konuşmalar yeterince kısa, açık, ve anlaşılır olmalıdır.</a:t>
            </a:r>
          </a:p>
          <a:p>
            <a:pPr marL="342900" indent="-342900" algn="just" eaLnBrk="1" hangingPunct="1">
              <a:spcAft>
                <a:spcPct val="30000"/>
              </a:spcAft>
              <a:buFont typeface="Arial" panose="020B0604020202020204" pitchFamily="34" charset="0"/>
              <a:buChar char="•"/>
              <a:defRPr/>
            </a:pPr>
            <a:r>
              <a:rPr lang="tr-TR" altLang="tr-TR" sz="2000" dirty="0" smtClean="0"/>
              <a:t>Sunu mantıksal bir sıraya göre yapılmalıdır.</a:t>
            </a:r>
          </a:p>
          <a:p>
            <a:pPr marL="342900" indent="-342900" algn="just" eaLnBrk="1" hangingPunct="1">
              <a:spcAft>
                <a:spcPct val="30000"/>
              </a:spcAft>
              <a:buFont typeface="Arial" panose="020B0604020202020204" pitchFamily="34" charset="0"/>
              <a:buChar char="•"/>
              <a:defRPr/>
            </a:pPr>
            <a:r>
              <a:rPr lang="tr-TR" altLang="tr-TR" sz="2000" dirty="0" smtClean="0"/>
              <a:t>Ses tonu iyi ayarlanmalı, herkes duyabilmelidir.</a:t>
            </a:r>
          </a:p>
          <a:p>
            <a:pPr marL="342900" indent="-342900" algn="just" eaLnBrk="1" hangingPunct="1">
              <a:spcAft>
                <a:spcPct val="30000"/>
              </a:spcAft>
              <a:buFont typeface="Arial" panose="020B0604020202020204" pitchFamily="34" charset="0"/>
              <a:buChar char="•"/>
              <a:defRPr/>
            </a:pPr>
            <a:r>
              <a:rPr lang="tr-TR" altLang="tr-TR" sz="2000" dirty="0" smtClean="0"/>
              <a:t>Zaman zaman ses azaltılıp çoğaltılarak ses hareketliliği         	sağlanabilmelidir.</a:t>
            </a:r>
          </a:p>
          <a:p>
            <a:pPr marL="342900" indent="-342900" algn="just" eaLnBrk="1" hangingPunct="1">
              <a:spcAft>
                <a:spcPct val="30000"/>
              </a:spcAft>
              <a:buFont typeface="Arial" panose="020B0604020202020204" pitchFamily="34" charset="0"/>
              <a:buChar char="•"/>
              <a:defRPr/>
            </a:pPr>
            <a:r>
              <a:rPr lang="tr-TR" altLang="tr-TR" sz="2000" dirty="0" smtClean="0"/>
              <a:t>Öğrenme ortamı, ders araç-gereçleri ile desteklenmelidir.</a:t>
            </a:r>
          </a:p>
          <a:p>
            <a:pPr marL="342900" indent="-342900" algn="just" eaLnBrk="1" hangingPunct="1">
              <a:spcAft>
                <a:spcPct val="30000"/>
              </a:spcAft>
              <a:buFont typeface="Arial" panose="020B0604020202020204" pitchFamily="34" charset="0"/>
              <a:buChar char="•"/>
              <a:defRPr/>
            </a:pPr>
            <a:r>
              <a:rPr lang="tr-TR" altLang="tr-TR" sz="2000" dirty="0" smtClean="0"/>
              <a:t>Güncel yaşamdan örnekler verilmelidir.</a:t>
            </a:r>
          </a:p>
          <a:p>
            <a:pPr marL="342900" indent="-342900" algn="just" eaLnBrk="1" hangingPunct="1">
              <a:spcAft>
                <a:spcPct val="30000"/>
              </a:spcAft>
              <a:buFont typeface="Arial" panose="020B0604020202020204" pitchFamily="34" charset="0"/>
              <a:buChar char="•"/>
              <a:defRPr/>
            </a:pPr>
            <a:r>
              <a:rPr lang="tr-TR" altLang="tr-TR" sz="2000" dirty="0" smtClean="0"/>
              <a:t>Öğrencilere sorular sormalı, onların soru sormaları teşvik   	edilmelidir.</a:t>
            </a:r>
          </a:p>
          <a:p>
            <a:pPr marL="342900" indent="-342900" algn="just" eaLnBrk="1" hangingPunct="1">
              <a:spcAft>
                <a:spcPct val="30000"/>
              </a:spcAft>
              <a:buFont typeface="Arial" panose="020B0604020202020204" pitchFamily="34" charset="0"/>
              <a:buChar char="•"/>
              <a:defRPr/>
            </a:pPr>
            <a:r>
              <a:rPr lang="tr-TR" altLang="tr-TR" sz="2000" dirty="0" smtClean="0"/>
              <a:t>Zaman zaman espriler, ilgi çekici jest ve mimik hareketleri 	yapılabilmelidir.</a:t>
            </a:r>
          </a:p>
          <a:p>
            <a:pPr marL="342900" indent="-342900" algn="just" eaLnBrk="1" hangingPunct="1">
              <a:spcAft>
                <a:spcPct val="30000"/>
              </a:spcAft>
              <a:buFont typeface="Arial" panose="020B0604020202020204" pitchFamily="34" charset="0"/>
              <a:buChar char="•"/>
              <a:defRPr/>
            </a:pPr>
            <a:r>
              <a:rPr lang="tr-TR" altLang="tr-TR" sz="2000" dirty="0" smtClean="0"/>
              <a:t>Dikkatli dinlemeyi sağlamak için ders sonunda değerlendirme 	yapılmalıdır.</a:t>
            </a:r>
          </a:p>
        </p:txBody>
      </p:sp>
    </p:spTree>
    <p:extLst>
      <p:ext uri="{BB962C8B-B14F-4D97-AF65-F5344CB8AC3E}">
        <p14:creationId xmlns:p14="http://schemas.microsoft.com/office/powerpoint/2010/main" val="4213927674"/>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Text Box 2"/>
          <p:cNvSpPr txBox="1">
            <a:spLocks noChangeArrowheads="1"/>
          </p:cNvSpPr>
          <p:nvPr/>
        </p:nvSpPr>
        <p:spPr bwMode="auto">
          <a:xfrm>
            <a:off x="755650" y="1268413"/>
            <a:ext cx="7416800" cy="42465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357188" algn="l"/>
              </a:tabLst>
              <a:defRPr>
                <a:solidFill>
                  <a:schemeClr val="tx1"/>
                </a:solidFill>
                <a:latin typeface="Arial" charset="0"/>
              </a:defRPr>
            </a:lvl1pPr>
            <a:lvl2pPr marL="742950" indent="-285750">
              <a:tabLst>
                <a:tab pos="357188" algn="l"/>
              </a:tabLst>
              <a:defRPr>
                <a:solidFill>
                  <a:schemeClr val="tx1"/>
                </a:solidFill>
                <a:latin typeface="Arial" charset="0"/>
              </a:defRPr>
            </a:lvl2pPr>
            <a:lvl3pPr marL="1143000" indent="-228600">
              <a:tabLst>
                <a:tab pos="357188" algn="l"/>
              </a:tabLst>
              <a:defRPr>
                <a:solidFill>
                  <a:schemeClr val="tx1"/>
                </a:solidFill>
                <a:latin typeface="Arial" charset="0"/>
              </a:defRPr>
            </a:lvl3pPr>
            <a:lvl4pPr marL="1600200" indent="-228600">
              <a:tabLst>
                <a:tab pos="357188" algn="l"/>
              </a:tabLst>
              <a:defRPr>
                <a:solidFill>
                  <a:schemeClr val="tx1"/>
                </a:solidFill>
                <a:latin typeface="Arial" charset="0"/>
              </a:defRPr>
            </a:lvl4pPr>
            <a:lvl5pPr marL="2057400" indent="-228600">
              <a:tabLst>
                <a:tab pos="357188" algn="l"/>
              </a:tabLst>
              <a:defRPr>
                <a:solidFill>
                  <a:schemeClr val="tx1"/>
                </a:solidFill>
                <a:latin typeface="Arial" charset="0"/>
              </a:defRPr>
            </a:lvl5pPr>
            <a:lvl6pPr marL="2514600" indent="-228600" eaLnBrk="0" fontAlgn="base" hangingPunct="0">
              <a:spcBef>
                <a:spcPct val="0"/>
              </a:spcBef>
              <a:spcAft>
                <a:spcPct val="0"/>
              </a:spcAft>
              <a:tabLst>
                <a:tab pos="357188" algn="l"/>
              </a:tabLst>
              <a:defRPr>
                <a:solidFill>
                  <a:schemeClr val="tx1"/>
                </a:solidFill>
                <a:latin typeface="Arial" charset="0"/>
              </a:defRPr>
            </a:lvl6pPr>
            <a:lvl7pPr marL="2971800" indent="-228600" eaLnBrk="0" fontAlgn="base" hangingPunct="0">
              <a:spcBef>
                <a:spcPct val="0"/>
              </a:spcBef>
              <a:spcAft>
                <a:spcPct val="0"/>
              </a:spcAft>
              <a:tabLst>
                <a:tab pos="357188" algn="l"/>
              </a:tabLst>
              <a:defRPr>
                <a:solidFill>
                  <a:schemeClr val="tx1"/>
                </a:solidFill>
                <a:latin typeface="Arial" charset="0"/>
              </a:defRPr>
            </a:lvl7pPr>
            <a:lvl8pPr marL="3429000" indent="-228600" eaLnBrk="0" fontAlgn="base" hangingPunct="0">
              <a:spcBef>
                <a:spcPct val="0"/>
              </a:spcBef>
              <a:spcAft>
                <a:spcPct val="0"/>
              </a:spcAft>
              <a:tabLst>
                <a:tab pos="357188" algn="l"/>
              </a:tabLst>
              <a:defRPr>
                <a:solidFill>
                  <a:schemeClr val="tx1"/>
                </a:solidFill>
                <a:latin typeface="Arial" charset="0"/>
              </a:defRPr>
            </a:lvl8pPr>
            <a:lvl9pPr marL="3886200" indent="-228600" eaLnBrk="0" fontAlgn="base" hangingPunct="0">
              <a:spcBef>
                <a:spcPct val="0"/>
              </a:spcBef>
              <a:spcAft>
                <a:spcPct val="0"/>
              </a:spcAft>
              <a:tabLst>
                <a:tab pos="357188" algn="l"/>
              </a:tabLst>
              <a:defRPr>
                <a:solidFill>
                  <a:schemeClr val="tx1"/>
                </a:solidFill>
                <a:latin typeface="Arial" charset="0"/>
              </a:defRPr>
            </a:lvl9pPr>
          </a:lstStyle>
          <a:p>
            <a:pPr eaLnBrk="1" hangingPunct="1">
              <a:spcAft>
                <a:spcPct val="50000"/>
              </a:spcAft>
            </a:pPr>
            <a:r>
              <a:rPr lang="tr-TR" altLang="tr-TR" sz="2800" b="1">
                <a:solidFill>
                  <a:srgbClr val="0070C0"/>
                </a:solidFill>
              </a:rPr>
              <a:t>SEMİNER TEKNİĞİ</a:t>
            </a:r>
          </a:p>
          <a:p>
            <a:pPr algn="just" eaLnBrk="1" hangingPunct="1">
              <a:spcAft>
                <a:spcPct val="50000"/>
              </a:spcAft>
            </a:pPr>
            <a:r>
              <a:rPr lang="tr-TR" altLang="tr-TR" sz="2400"/>
              <a:t>Genellikle  yüksek öğretimde kullanılmaktadır. Daha çok üst düzey akademik çalışmalarda ve lisans üstü eğitimde kullanılır. Seminer konusu ile ilgili olarak grup önceden hazırlık yapar ve seminer sırasında konu etraflıca tartışılır.</a:t>
            </a:r>
          </a:p>
          <a:p>
            <a:pPr algn="just" eaLnBrk="1" hangingPunct="1"/>
            <a:r>
              <a:rPr lang="tr-TR" altLang="tr-TR" sz="2400"/>
              <a:t>Sınıfta bir öğretim tekniği olarak kullanılabilir. Örneğin işlenecek konu ya da konuları önceden öğrenci ya da öğrencilere paylaştırıp, onların hazırlıklarını seminer biçiminde sunmaları sağlanabilir. yapılabilir.</a:t>
            </a:r>
          </a:p>
        </p:txBody>
      </p:sp>
      <p:pic>
        <p:nvPicPr>
          <p:cNvPr id="130051" name="Resim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300788" y="260350"/>
            <a:ext cx="2079625" cy="1385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26969773"/>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Text Box 2"/>
          <p:cNvSpPr txBox="1">
            <a:spLocks noChangeArrowheads="1"/>
          </p:cNvSpPr>
          <p:nvPr/>
        </p:nvSpPr>
        <p:spPr bwMode="auto">
          <a:xfrm>
            <a:off x="539750" y="1412875"/>
            <a:ext cx="7850188" cy="40624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357188" algn="l"/>
              </a:tabLst>
              <a:defRPr>
                <a:solidFill>
                  <a:schemeClr val="tx1"/>
                </a:solidFill>
                <a:latin typeface="Arial" charset="0"/>
              </a:defRPr>
            </a:lvl1pPr>
            <a:lvl2pPr marL="742950" indent="-285750">
              <a:tabLst>
                <a:tab pos="357188" algn="l"/>
              </a:tabLst>
              <a:defRPr>
                <a:solidFill>
                  <a:schemeClr val="tx1"/>
                </a:solidFill>
                <a:latin typeface="Arial" charset="0"/>
              </a:defRPr>
            </a:lvl2pPr>
            <a:lvl3pPr marL="1143000" indent="-228600">
              <a:tabLst>
                <a:tab pos="357188" algn="l"/>
              </a:tabLst>
              <a:defRPr>
                <a:solidFill>
                  <a:schemeClr val="tx1"/>
                </a:solidFill>
                <a:latin typeface="Arial" charset="0"/>
              </a:defRPr>
            </a:lvl3pPr>
            <a:lvl4pPr marL="1600200" indent="-228600">
              <a:tabLst>
                <a:tab pos="357188" algn="l"/>
              </a:tabLst>
              <a:defRPr>
                <a:solidFill>
                  <a:schemeClr val="tx1"/>
                </a:solidFill>
                <a:latin typeface="Arial" charset="0"/>
              </a:defRPr>
            </a:lvl4pPr>
            <a:lvl5pPr marL="2057400" indent="-228600">
              <a:tabLst>
                <a:tab pos="357188" algn="l"/>
              </a:tabLst>
              <a:defRPr>
                <a:solidFill>
                  <a:schemeClr val="tx1"/>
                </a:solidFill>
                <a:latin typeface="Arial" charset="0"/>
              </a:defRPr>
            </a:lvl5pPr>
            <a:lvl6pPr marL="2514600" indent="-228600" eaLnBrk="0" fontAlgn="base" hangingPunct="0">
              <a:spcBef>
                <a:spcPct val="0"/>
              </a:spcBef>
              <a:spcAft>
                <a:spcPct val="0"/>
              </a:spcAft>
              <a:tabLst>
                <a:tab pos="357188" algn="l"/>
              </a:tabLst>
              <a:defRPr>
                <a:solidFill>
                  <a:schemeClr val="tx1"/>
                </a:solidFill>
                <a:latin typeface="Arial" charset="0"/>
              </a:defRPr>
            </a:lvl6pPr>
            <a:lvl7pPr marL="2971800" indent="-228600" eaLnBrk="0" fontAlgn="base" hangingPunct="0">
              <a:spcBef>
                <a:spcPct val="0"/>
              </a:spcBef>
              <a:spcAft>
                <a:spcPct val="0"/>
              </a:spcAft>
              <a:tabLst>
                <a:tab pos="357188" algn="l"/>
              </a:tabLst>
              <a:defRPr>
                <a:solidFill>
                  <a:schemeClr val="tx1"/>
                </a:solidFill>
                <a:latin typeface="Arial" charset="0"/>
              </a:defRPr>
            </a:lvl7pPr>
            <a:lvl8pPr marL="3429000" indent="-228600" eaLnBrk="0" fontAlgn="base" hangingPunct="0">
              <a:spcBef>
                <a:spcPct val="0"/>
              </a:spcBef>
              <a:spcAft>
                <a:spcPct val="0"/>
              </a:spcAft>
              <a:tabLst>
                <a:tab pos="357188" algn="l"/>
              </a:tabLst>
              <a:defRPr>
                <a:solidFill>
                  <a:schemeClr val="tx1"/>
                </a:solidFill>
                <a:latin typeface="Arial" charset="0"/>
              </a:defRPr>
            </a:lvl8pPr>
            <a:lvl9pPr marL="3886200" indent="-228600" eaLnBrk="0" fontAlgn="base" hangingPunct="0">
              <a:spcBef>
                <a:spcPct val="0"/>
              </a:spcBef>
              <a:spcAft>
                <a:spcPct val="0"/>
              </a:spcAft>
              <a:tabLst>
                <a:tab pos="357188" algn="l"/>
              </a:tabLst>
              <a:defRPr>
                <a:solidFill>
                  <a:schemeClr val="tx1"/>
                </a:solidFill>
                <a:latin typeface="Arial" charset="0"/>
              </a:defRPr>
            </a:lvl9pPr>
          </a:lstStyle>
          <a:p>
            <a:pPr eaLnBrk="1" hangingPunct="1">
              <a:spcAft>
                <a:spcPct val="50000"/>
              </a:spcAft>
            </a:pPr>
            <a:r>
              <a:rPr lang="tr-TR" altLang="tr-TR" sz="2800" b="1">
                <a:solidFill>
                  <a:srgbClr val="0070C0"/>
                </a:solidFill>
              </a:rPr>
              <a:t>KONFERANS TEKNİĞİ</a:t>
            </a:r>
          </a:p>
          <a:p>
            <a:pPr algn="just" eaLnBrk="1" hangingPunct="1"/>
            <a:r>
              <a:rPr lang="tr-TR" altLang="tr-TR" sz="2400"/>
              <a:t>Genellikle bir uzmanın üst düzeyde bilgi gerektiren bir konuda izleyici bir gruba bilgi vermesini amaçlayan bir tekniktir. Konferansı veren kişinin özellikleri konferansın niteliğini etkiler. Konferansçının etkili konuşması, konuşmasını görsel ögelerle desteklemesi konferansın kalitesini artırır Konuşmanın tamamlanmasından sonra izleyiciler konuşmacıya sorular sorabilirler. Sunu süresi konuya göre esneklik gösterebilir. </a:t>
            </a:r>
          </a:p>
          <a:p>
            <a:pPr algn="just" eaLnBrk="1" hangingPunct="1"/>
            <a:r>
              <a:rPr lang="tr-TR" altLang="tr-TR" sz="2400"/>
              <a:t>Sınıf ortamında bir öğretim tekniği olarak kullanılabilir. </a:t>
            </a:r>
          </a:p>
        </p:txBody>
      </p:sp>
      <p:pic>
        <p:nvPicPr>
          <p:cNvPr id="131075" name="Resim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402513" y="333375"/>
            <a:ext cx="987425" cy="1316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47575230"/>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Text Box 2"/>
          <p:cNvSpPr txBox="1">
            <a:spLocks noChangeArrowheads="1"/>
          </p:cNvSpPr>
          <p:nvPr/>
        </p:nvSpPr>
        <p:spPr bwMode="auto">
          <a:xfrm>
            <a:off x="611188" y="1484313"/>
            <a:ext cx="7923212" cy="40624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57188" indent="-357188">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Aft>
                <a:spcPct val="50000"/>
              </a:spcAft>
            </a:pPr>
            <a:r>
              <a:rPr lang="tr-TR" altLang="tr-TR" sz="2800" b="1">
                <a:solidFill>
                  <a:srgbClr val="0070C0"/>
                </a:solidFill>
              </a:rPr>
              <a:t>TARTIŞMA YÖNTEMİ</a:t>
            </a:r>
          </a:p>
          <a:p>
            <a:pPr algn="just" eaLnBrk="1" hangingPunct="1"/>
            <a:r>
              <a:rPr lang="tr-TR" altLang="tr-TR" sz="2400"/>
              <a:t>Tartışma yöntemi öğrenci merkezli bir sınıf ortamının oluştuğu, öğrencilerin kendilerini rahatça ifade edebildikleri, düşünme, eleştirme, başkalarının görüşlerine saygı duyma (demokratik tutum), iletişim kurma vb. becerilerini geliştiren bir yöntemdir.</a:t>
            </a:r>
          </a:p>
          <a:p>
            <a:pPr algn="just" eaLnBrk="1" hangingPunct="1"/>
            <a:endParaRPr lang="tr-TR" altLang="tr-TR" sz="2400"/>
          </a:p>
          <a:p>
            <a:pPr algn="just" eaLnBrk="1" hangingPunct="1"/>
            <a:r>
              <a:rPr lang="tr-TR" altLang="tr-TR" sz="2400"/>
              <a:t>Tartışma yönteminin etkili olabilmesi için planlamanın iyi yapılması, öğretmenin ve tartışmaya katılanların bazı davranışları yerine getirmeleri gereklidir. </a:t>
            </a:r>
          </a:p>
        </p:txBody>
      </p:sp>
      <p:pic>
        <p:nvPicPr>
          <p:cNvPr id="132099" name="Resim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580063" y="333375"/>
            <a:ext cx="2714625" cy="168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84055166"/>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Text Box 2"/>
          <p:cNvSpPr txBox="1">
            <a:spLocks noChangeArrowheads="1"/>
          </p:cNvSpPr>
          <p:nvPr/>
        </p:nvSpPr>
        <p:spPr bwMode="auto">
          <a:xfrm>
            <a:off x="900113" y="692150"/>
            <a:ext cx="7272337" cy="52006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357188" algn="l"/>
              </a:tabLst>
              <a:defRPr>
                <a:solidFill>
                  <a:schemeClr val="tx1"/>
                </a:solidFill>
                <a:latin typeface="Arial" panose="020B0604020202020204" pitchFamily="34" charset="0"/>
              </a:defRPr>
            </a:lvl1pPr>
            <a:lvl2pPr marL="742950" indent="-285750">
              <a:tabLst>
                <a:tab pos="357188" algn="l"/>
              </a:tabLst>
              <a:defRPr>
                <a:solidFill>
                  <a:schemeClr val="tx1"/>
                </a:solidFill>
                <a:latin typeface="Arial" panose="020B0604020202020204" pitchFamily="34" charset="0"/>
              </a:defRPr>
            </a:lvl2pPr>
            <a:lvl3pPr marL="1143000" indent="-228600">
              <a:tabLst>
                <a:tab pos="357188" algn="l"/>
              </a:tabLst>
              <a:defRPr>
                <a:solidFill>
                  <a:schemeClr val="tx1"/>
                </a:solidFill>
                <a:latin typeface="Arial" panose="020B0604020202020204" pitchFamily="34" charset="0"/>
              </a:defRPr>
            </a:lvl3pPr>
            <a:lvl4pPr marL="1600200" indent="-228600">
              <a:tabLst>
                <a:tab pos="357188" algn="l"/>
              </a:tabLst>
              <a:defRPr>
                <a:solidFill>
                  <a:schemeClr val="tx1"/>
                </a:solidFill>
                <a:latin typeface="Arial" panose="020B0604020202020204" pitchFamily="34" charset="0"/>
              </a:defRPr>
            </a:lvl4pPr>
            <a:lvl5pPr marL="2057400" indent="-228600">
              <a:tabLst>
                <a:tab pos="357188" algn="l"/>
              </a:tabLst>
              <a:defRPr>
                <a:solidFill>
                  <a:schemeClr val="tx1"/>
                </a:solidFill>
                <a:latin typeface="Arial" panose="020B0604020202020204" pitchFamily="34" charset="0"/>
              </a:defRPr>
            </a:lvl5pPr>
            <a:lvl6pPr marL="2514600" indent="-228600" eaLnBrk="0" fontAlgn="base" hangingPunct="0">
              <a:spcBef>
                <a:spcPct val="0"/>
              </a:spcBef>
              <a:spcAft>
                <a:spcPct val="0"/>
              </a:spcAft>
              <a:tabLst>
                <a:tab pos="357188" algn="l"/>
              </a:tabLst>
              <a:defRPr>
                <a:solidFill>
                  <a:schemeClr val="tx1"/>
                </a:solidFill>
                <a:latin typeface="Arial" panose="020B0604020202020204" pitchFamily="34" charset="0"/>
              </a:defRPr>
            </a:lvl6pPr>
            <a:lvl7pPr marL="2971800" indent="-228600" eaLnBrk="0" fontAlgn="base" hangingPunct="0">
              <a:spcBef>
                <a:spcPct val="0"/>
              </a:spcBef>
              <a:spcAft>
                <a:spcPct val="0"/>
              </a:spcAft>
              <a:tabLst>
                <a:tab pos="357188" algn="l"/>
              </a:tabLst>
              <a:defRPr>
                <a:solidFill>
                  <a:schemeClr val="tx1"/>
                </a:solidFill>
                <a:latin typeface="Arial" panose="020B0604020202020204" pitchFamily="34" charset="0"/>
              </a:defRPr>
            </a:lvl7pPr>
            <a:lvl8pPr marL="3429000" indent="-228600" eaLnBrk="0" fontAlgn="base" hangingPunct="0">
              <a:spcBef>
                <a:spcPct val="0"/>
              </a:spcBef>
              <a:spcAft>
                <a:spcPct val="0"/>
              </a:spcAft>
              <a:tabLst>
                <a:tab pos="357188" algn="l"/>
              </a:tabLst>
              <a:defRPr>
                <a:solidFill>
                  <a:schemeClr val="tx1"/>
                </a:solidFill>
                <a:latin typeface="Arial" panose="020B0604020202020204" pitchFamily="34" charset="0"/>
              </a:defRPr>
            </a:lvl8pPr>
            <a:lvl9pPr marL="3886200" indent="-228600" eaLnBrk="0" fontAlgn="base" hangingPunct="0">
              <a:spcBef>
                <a:spcPct val="0"/>
              </a:spcBef>
              <a:spcAft>
                <a:spcPct val="0"/>
              </a:spcAft>
              <a:tabLst>
                <a:tab pos="357188" algn="l"/>
              </a:tabLst>
              <a:defRPr>
                <a:solidFill>
                  <a:schemeClr val="tx1"/>
                </a:solidFill>
                <a:latin typeface="Arial" panose="020B0604020202020204" pitchFamily="34" charset="0"/>
              </a:defRPr>
            </a:lvl9pPr>
          </a:lstStyle>
          <a:p>
            <a:pPr eaLnBrk="1" hangingPunct="1">
              <a:spcAft>
                <a:spcPct val="50000"/>
              </a:spcAft>
              <a:defRPr/>
            </a:pPr>
            <a:r>
              <a:rPr lang="tr-TR" altLang="tr-TR" sz="2800" b="1" dirty="0" smtClean="0">
                <a:solidFill>
                  <a:srgbClr val="0070C0"/>
                </a:solidFill>
              </a:rPr>
              <a:t>TARTIŞMA YÖNTEMİ</a:t>
            </a:r>
          </a:p>
          <a:p>
            <a:pPr eaLnBrk="1" hangingPunct="1">
              <a:defRPr/>
            </a:pPr>
            <a:r>
              <a:rPr lang="tr-TR" altLang="tr-TR" sz="2000" u="sng" dirty="0" smtClean="0"/>
              <a:t>Tartışmanın planlanması:</a:t>
            </a:r>
          </a:p>
          <a:p>
            <a:pPr marL="285750" indent="-285750" eaLnBrk="1" hangingPunct="1">
              <a:spcAft>
                <a:spcPct val="50000"/>
              </a:spcAft>
              <a:buFont typeface="Arial" panose="020B0604020202020204" pitchFamily="34" charset="0"/>
              <a:buChar char="•"/>
              <a:defRPr/>
            </a:pPr>
            <a:r>
              <a:rPr lang="tr-TR" altLang="tr-TR" sz="2000" dirty="0" smtClean="0"/>
              <a:t>Tartışmanın konusu ve amaçlarını önceden belirleyiniz, </a:t>
            </a:r>
          </a:p>
          <a:p>
            <a:pPr marL="342900" indent="-342900" eaLnBrk="1" hangingPunct="1">
              <a:spcAft>
                <a:spcPct val="50000"/>
              </a:spcAft>
              <a:buFont typeface="Arial" panose="020B0604020202020204" pitchFamily="34" charset="0"/>
              <a:buChar char="•"/>
              <a:defRPr/>
            </a:pPr>
            <a:r>
              <a:rPr lang="tr-TR" altLang="tr-TR" sz="2000" dirty="0" smtClean="0"/>
              <a:t>Katılımcıların tartışma konusu hakkındaki hazır </a:t>
            </a:r>
            <a:r>
              <a:rPr lang="tr-TR" altLang="tr-TR" sz="2000" dirty="0" err="1" smtClean="0"/>
              <a:t>bulunuşluk</a:t>
            </a:r>
            <a:r>
              <a:rPr lang="tr-TR" altLang="tr-TR" sz="2000" dirty="0" smtClean="0"/>
              <a:t> düzeyini önceden bilmelisiniz.</a:t>
            </a:r>
          </a:p>
          <a:p>
            <a:pPr marL="342900" indent="-342900" eaLnBrk="1" hangingPunct="1">
              <a:spcAft>
                <a:spcPct val="50000"/>
              </a:spcAft>
              <a:buFont typeface="Arial" panose="020B0604020202020204" pitchFamily="34" charset="0"/>
              <a:buChar char="•"/>
              <a:defRPr/>
            </a:pPr>
            <a:r>
              <a:rPr lang="tr-TR" altLang="tr-TR" sz="2000" dirty="0" smtClean="0"/>
              <a:t>Tartışma konusu ve amaçlarıyla uyumlu olacak bir tartışma süresi belirleyiniz.</a:t>
            </a:r>
          </a:p>
          <a:p>
            <a:pPr marL="342900" indent="-342900" eaLnBrk="1" hangingPunct="1">
              <a:spcAft>
                <a:spcPct val="50000"/>
              </a:spcAft>
              <a:buFont typeface="Arial" panose="020B0604020202020204" pitchFamily="34" charset="0"/>
              <a:buChar char="•"/>
              <a:defRPr/>
            </a:pPr>
            <a:r>
              <a:rPr lang="tr-TR" altLang="tr-TR" sz="2000" dirty="0" smtClean="0"/>
              <a:t>Tartışma ortamının tartışmaya uygunluk  ve gerekli araç-gereç kullanma vb. açılardan uygun olup olmadığını kontrol ediniz.</a:t>
            </a:r>
          </a:p>
          <a:p>
            <a:pPr marL="342900" indent="-342900" eaLnBrk="1" hangingPunct="1">
              <a:spcAft>
                <a:spcPct val="50000"/>
              </a:spcAft>
              <a:buFont typeface="Arial" panose="020B0604020202020204" pitchFamily="34" charset="0"/>
              <a:buChar char="•"/>
              <a:defRPr/>
            </a:pPr>
            <a:r>
              <a:rPr lang="tr-TR" altLang="tr-TR" sz="2000" dirty="0" smtClean="0"/>
              <a:t>Tartışmanın nitelikli olabilmesi için uyulması gerekli kuralları belirleyiniz.</a:t>
            </a:r>
          </a:p>
          <a:p>
            <a:pPr marL="342900" indent="-342900" eaLnBrk="1" hangingPunct="1">
              <a:spcAft>
                <a:spcPct val="50000"/>
              </a:spcAft>
              <a:buFont typeface="Arial" panose="020B0604020202020204" pitchFamily="34" charset="0"/>
              <a:buChar char="•"/>
              <a:defRPr/>
            </a:pPr>
            <a:r>
              <a:rPr lang="tr-TR" altLang="tr-TR" sz="2000" dirty="0" smtClean="0"/>
              <a:t>Tartışma sonucunun nasıl değerlendirileceğini belirleyiniz.</a:t>
            </a:r>
          </a:p>
        </p:txBody>
      </p:sp>
    </p:spTree>
    <p:extLst>
      <p:ext uri="{BB962C8B-B14F-4D97-AF65-F5344CB8AC3E}">
        <p14:creationId xmlns:p14="http://schemas.microsoft.com/office/powerpoint/2010/main" val="1812268637"/>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Text Box 2"/>
          <p:cNvSpPr txBox="1">
            <a:spLocks noChangeArrowheads="1"/>
          </p:cNvSpPr>
          <p:nvPr/>
        </p:nvSpPr>
        <p:spPr bwMode="auto">
          <a:xfrm>
            <a:off x="323850" y="1101725"/>
            <a:ext cx="8497888" cy="48244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57188" indent="-357188">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Aft>
                <a:spcPct val="50000"/>
              </a:spcAft>
              <a:defRPr/>
            </a:pPr>
            <a:r>
              <a:rPr lang="tr-TR" altLang="tr-TR" sz="2800" b="1" dirty="0" smtClean="0">
                <a:solidFill>
                  <a:srgbClr val="0070C0"/>
                </a:solidFill>
              </a:rPr>
              <a:t>TARTIŞMA YÖNTEMİ</a:t>
            </a:r>
          </a:p>
          <a:p>
            <a:pPr eaLnBrk="1" hangingPunct="1">
              <a:defRPr/>
            </a:pPr>
            <a:r>
              <a:rPr lang="tr-TR" altLang="tr-TR" sz="2400" u="sng" dirty="0" smtClean="0"/>
              <a:t>Tartışmaya katılanların (konuşmacıların) rolü:</a:t>
            </a:r>
          </a:p>
          <a:p>
            <a:pPr marL="342900" indent="-342900" algn="just" eaLnBrk="1" hangingPunct="1">
              <a:spcAft>
                <a:spcPct val="50000"/>
              </a:spcAft>
              <a:buFont typeface="Arial" panose="020B0604020202020204" pitchFamily="34" charset="0"/>
              <a:buChar char="•"/>
              <a:defRPr/>
            </a:pPr>
            <a:r>
              <a:rPr lang="tr-TR" altLang="tr-TR" sz="2300" dirty="0" smtClean="0"/>
              <a:t>Tartışmanın amacına ulaşmasında konuşmacıların davranışları da önemlidir. Bu açıdan konuşmacılar şu esaslara uygun davranmalıdır: </a:t>
            </a:r>
          </a:p>
          <a:p>
            <a:pPr marL="342900" indent="-342900" algn="just" eaLnBrk="1" hangingPunct="1">
              <a:spcAft>
                <a:spcPct val="50000"/>
              </a:spcAft>
              <a:buFont typeface="Arial" panose="020B0604020202020204" pitchFamily="34" charset="0"/>
              <a:buChar char="•"/>
              <a:defRPr/>
            </a:pPr>
            <a:r>
              <a:rPr lang="tr-TR" altLang="tr-TR" sz="2300" dirty="0" smtClean="0"/>
              <a:t>Açık ve anlaşılır bir dil ile konuşunuz.</a:t>
            </a:r>
          </a:p>
          <a:p>
            <a:pPr marL="342900" indent="-342900" algn="just" eaLnBrk="1" hangingPunct="1">
              <a:spcAft>
                <a:spcPct val="50000"/>
              </a:spcAft>
              <a:buFont typeface="Arial" panose="020B0604020202020204" pitchFamily="34" charset="0"/>
              <a:buChar char="•"/>
              <a:defRPr/>
            </a:pPr>
            <a:r>
              <a:rPr lang="tr-TR" altLang="tr-TR" sz="2300" dirty="0" smtClean="0"/>
              <a:t>Tartışmaya katılmak ve konuşmak için önceden konu ile ilgili hazırlık yapınız.</a:t>
            </a:r>
          </a:p>
          <a:p>
            <a:pPr marL="342900" indent="-342900" algn="just" eaLnBrk="1" hangingPunct="1">
              <a:spcAft>
                <a:spcPct val="50000"/>
              </a:spcAft>
              <a:buFont typeface="Arial" panose="020B0604020202020204" pitchFamily="34" charset="0"/>
              <a:buChar char="•"/>
              <a:defRPr/>
            </a:pPr>
            <a:r>
              <a:rPr lang="tr-TR" altLang="tr-TR" sz="2300" dirty="0" smtClean="0"/>
              <a:t>Konuşmadığınız zaman etkili dinlemeyi de bilmelisiniz. Bu konu başkalarının görüşlerine saygılı olmanın bir gereği olmasının yanında, öğrenme açısından da önemlidir.</a:t>
            </a:r>
          </a:p>
        </p:txBody>
      </p:sp>
    </p:spTree>
    <p:extLst>
      <p:ext uri="{BB962C8B-B14F-4D97-AF65-F5344CB8AC3E}">
        <p14:creationId xmlns:p14="http://schemas.microsoft.com/office/powerpoint/2010/main" val="2132145149"/>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Text Box 2"/>
          <p:cNvSpPr txBox="1">
            <a:spLocks noChangeArrowheads="1"/>
          </p:cNvSpPr>
          <p:nvPr/>
        </p:nvSpPr>
        <p:spPr bwMode="auto">
          <a:xfrm>
            <a:off x="323850" y="1101725"/>
            <a:ext cx="8497888" cy="48006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357188" algn="l"/>
              </a:tabLst>
              <a:defRPr>
                <a:solidFill>
                  <a:schemeClr val="tx1"/>
                </a:solidFill>
                <a:latin typeface="Arial" panose="020B0604020202020204" pitchFamily="34" charset="0"/>
              </a:defRPr>
            </a:lvl1pPr>
            <a:lvl2pPr marL="742950" indent="-285750">
              <a:tabLst>
                <a:tab pos="357188" algn="l"/>
              </a:tabLst>
              <a:defRPr>
                <a:solidFill>
                  <a:schemeClr val="tx1"/>
                </a:solidFill>
                <a:latin typeface="Arial" panose="020B0604020202020204" pitchFamily="34" charset="0"/>
              </a:defRPr>
            </a:lvl2pPr>
            <a:lvl3pPr marL="1143000" indent="-228600">
              <a:tabLst>
                <a:tab pos="357188" algn="l"/>
              </a:tabLst>
              <a:defRPr>
                <a:solidFill>
                  <a:schemeClr val="tx1"/>
                </a:solidFill>
                <a:latin typeface="Arial" panose="020B0604020202020204" pitchFamily="34" charset="0"/>
              </a:defRPr>
            </a:lvl3pPr>
            <a:lvl4pPr marL="1600200" indent="-228600">
              <a:tabLst>
                <a:tab pos="357188" algn="l"/>
              </a:tabLst>
              <a:defRPr>
                <a:solidFill>
                  <a:schemeClr val="tx1"/>
                </a:solidFill>
                <a:latin typeface="Arial" panose="020B0604020202020204" pitchFamily="34" charset="0"/>
              </a:defRPr>
            </a:lvl4pPr>
            <a:lvl5pPr marL="2057400" indent="-228600">
              <a:tabLst>
                <a:tab pos="357188" algn="l"/>
              </a:tabLst>
              <a:defRPr>
                <a:solidFill>
                  <a:schemeClr val="tx1"/>
                </a:solidFill>
                <a:latin typeface="Arial" panose="020B0604020202020204" pitchFamily="34" charset="0"/>
              </a:defRPr>
            </a:lvl5pPr>
            <a:lvl6pPr marL="2514600" indent="-228600" eaLnBrk="0" fontAlgn="base" hangingPunct="0">
              <a:spcBef>
                <a:spcPct val="0"/>
              </a:spcBef>
              <a:spcAft>
                <a:spcPct val="0"/>
              </a:spcAft>
              <a:tabLst>
                <a:tab pos="357188" algn="l"/>
              </a:tabLst>
              <a:defRPr>
                <a:solidFill>
                  <a:schemeClr val="tx1"/>
                </a:solidFill>
                <a:latin typeface="Arial" panose="020B0604020202020204" pitchFamily="34" charset="0"/>
              </a:defRPr>
            </a:lvl6pPr>
            <a:lvl7pPr marL="2971800" indent="-228600" eaLnBrk="0" fontAlgn="base" hangingPunct="0">
              <a:spcBef>
                <a:spcPct val="0"/>
              </a:spcBef>
              <a:spcAft>
                <a:spcPct val="0"/>
              </a:spcAft>
              <a:tabLst>
                <a:tab pos="357188" algn="l"/>
              </a:tabLst>
              <a:defRPr>
                <a:solidFill>
                  <a:schemeClr val="tx1"/>
                </a:solidFill>
                <a:latin typeface="Arial" panose="020B0604020202020204" pitchFamily="34" charset="0"/>
              </a:defRPr>
            </a:lvl7pPr>
            <a:lvl8pPr marL="3429000" indent="-228600" eaLnBrk="0" fontAlgn="base" hangingPunct="0">
              <a:spcBef>
                <a:spcPct val="0"/>
              </a:spcBef>
              <a:spcAft>
                <a:spcPct val="0"/>
              </a:spcAft>
              <a:tabLst>
                <a:tab pos="357188" algn="l"/>
              </a:tabLst>
              <a:defRPr>
                <a:solidFill>
                  <a:schemeClr val="tx1"/>
                </a:solidFill>
                <a:latin typeface="Arial" panose="020B0604020202020204" pitchFamily="34" charset="0"/>
              </a:defRPr>
            </a:lvl8pPr>
            <a:lvl9pPr marL="3886200" indent="-228600" eaLnBrk="0" fontAlgn="base" hangingPunct="0">
              <a:spcBef>
                <a:spcPct val="0"/>
              </a:spcBef>
              <a:spcAft>
                <a:spcPct val="0"/>
              </a:spcAft>
              <a:tabLst>
                <a:tab pos="357188" algn="l"/>
              </a:tabLst>
              <a:defRPr>
                <a:solidFill>
                  <a:schemeClr val="tx1"/>
                </a:solidFill>
                <a:latin typeface="Arial" panose="020B0604020202020204" pitchFamily="34" charset="0"/>
              </a:defRPr>
            </a:lvl9pPr>
          </a:lstStyle>
          <a:p>
            <a:pPr eaLnBrk="1" hangingPunct="1">
              <a:spcAft>
                <a:spcPct val="50000"/>
              </a:spcAft>
              <a:defRPr/>
            </a:pPr>
            <a:r>
              <a:rPr lang="tr-TR" altLang="tr-TR" sz="2800" b="1" dirty="0" smtClean="0">
                <a:solidFill>
                  <a:srgbClr val="0070C0"/>
                </a:solidFill>
              </a:rPr>
              <a:t>TARTIŞMA YÖNTEMİ</a:t>
            </a:r>
          </a:p>
          <a:p>
            <a:pPr eaLnBrk="1" hangingPunct="1">
              <a:defRPr/>
            </a:pPr>
            <a:r>
              <a:rPr lang="tr-TR" altLang="tr-TR" sz="2200" u="sng" dirty="0" smtClean="0"/>
              <a:t>Tartışma Yönteminin Yararları</a:t>
            </a:r>
          </a:p>
          <a:p>
            <a:pPr marL="342900" indent="-342900" eaLnBrk="1" hangingPunct="1">
              <a:spcAft>
                <a:spcPct val="30000"/>
              </a:spcAft>
              <a:buFont typeface="Arial" panose="020B0604020202020204" pitchFamily="34" charset="0"/>
              <a:buChar char="•"/>
              <a:defRPr/>
            </a:pPr>
            <a:r>
              <a:rPr lang="tr-TR" altLang="tr-TR" sz="2000" dirty="0" smtClean="0"/>
              <a:t>Tartışmaya katılanların iletişim becerileri gelişir.</a:t>
            </a:r>
          </a:p>
          <a:p>
            <a:pPr marL="342900" indent="-342900" eaLnBrk="1" hangingPunct="1">
              <a:spcAft>
                <a:spcPct val="30000"/>
              </a:spcAft>
              <a:buFont typeface="Arial" panose="020B0604020202020204" pitchFamily="34" charset="0"/>
              <a:buChar char="•"/>
              <a:defRPr/>
            </a:pPr>
            <a:r>
              <a:rPr lang="tr-TR" altLang="tr-TR" sz="2000" dirty="0" smtClean="0"/>
              <a:t>Bilgilerin ve fikirlerin paylaşılmasını sağlar.</a:t>
            </a:r>
          </a:p>
          <a:p>
            <a:pPr marL="342900" indent="-342900" eaLnBrk="1" hangingPunct="1">
              <a:spcAft>
                <a:spcPct val="30000"/>
              </a:spcAft>
              <a:buFont typeface="Arial" panose="020B0604020202020204" pitchFamily="34" charset="0"/>
              <a:buChar char="•"/>
              <a:defRPr/>
            </a:pPr>
            <a:r>
              <a:rPr lang="tr-TR" altLang="tr-TR" sz="2000" dirty="0" smtClean="0"/>
              <a:t>Tartışma ortamı demokrasi anlayışını geliştirir.</a:t>
            </a:r>
          </a:p>
          <a:p>
            <a:pPr marL="342900" indent="-342900" eaLnBrk="1" hangingPunct="1">
              <a:spcAft>
                <a:spcPct val="30000"/>
              </a:spcAft>
              <a:buFont typeface="Arial" panose="020B0604020202020204" pitchFamily="34" charset="0"/>
              <a:buChar char="•"/>
              <a:defRPr/>
            </a:pPr>
            <a:r>
              <a:rPr lang="tr-TR" altLang="tr-TR" sz="2000" dirty="0" smtClean="0"/>
              <a:t>Tartışmaya katılanların kendilerini ifade etme, soru sorma, 	sorulara cevap verme nitelikleri gelişir.</a:t>
            </a:r>
          </a:p>
          <a:p>
            <a:pPr marL="342900" indent="-342900" eaLnBrk="1" hangingPunct="1">
              <a:spcAft>
                <a:spcPct val="30000"/>
              </a:spcAft>
              <a:buFont typeface="Arial" panose="020B0604020202020204" pitchFamily="34" charset="0"/>
              <a:buChar char="•"/>
              <a:defRPr/>
            </a:pPr>
            <a:r>
              <a:rPr lang="tr-TR" altLang="tr-TR" sz="2000" dirty="0" smtClean="0"/>
              <a:t>Öğrencilerin kendilerine güven duyguları gelişir.</a:t>
            </a:r>
          </a:p>
          <a:p>
            <a:pPr marL="342900" indent="-342900" eaLnBrk="1" hangingPunct="1">
              <a:spcAft>
                <a:spcPct val="30000"/>
              </a:spcAft>
              <a:buFont typeface="Arial" panose="020B0604020202020204" pitchFamily="34" charset="0"/>
              <a:buChar char="•"/>
              <a:defRPr/>
            </a:pPr>
            <a:r>
              <a:rPr lang="tr-TR" altLang="tr-TR" sz="2000" dirty="0" smtClean="0"/>
              <a:t>Öğretmenler öğrencilerini daha iyi tanıyabilirler.</a:t>
            </a:r>
          </a:p>
          <a:p>
            <a:pPr marL="342900" indent="-342900" eaLnBrk="1" hangingPunct="1">
              <a:spcAft>
                <a:spcPct val="30000"/>
              </a:spcAft>
              <a:buFont typeface="Arial" panose="020B0604020202020204" pitchFamily="34" charset="0"/>
              <a:buChar char="•"/>
              <a:defRPr/>
            </a:pPr>
            <a:r>
              <a:rPr lang="tr-TR" altLang="tr-TR" sz="2000" dirty="0" smtClean="0"/>
              <a:t>Liderlik ve dinleme niteliklerinin gelişmesine yardımcı olur.</a:t>
            </a:r>
          </a:p>
          <a:p>
            <a:pPr marL="342900" indent="-342900" eaLnBrk="1" hangingPunct="1">
              <a:spcAft>
                <a:spcPct val="30000"/>
              </a:spcAft>
              <a:buFont typeface="Arial" panose="020B0604020202020204" pitchFamily="34" charset="0"/>
              <a:buChar char="•"/>
              <a:defRPr/>
            </a:pPr>
            <a:r>
              <a:rPr lang="tr-TR" altLang="tr-TR" sz="2000" dirty="0" smtClean="0"/>
              <a:t>Ezber bilginin üstünde analiz, sentez, değerlendirme 	düzeyinde davranışların gelişmesi sağlanabilir.</a:t>
            </a:r>
          </a:p>
        </p:txBody>
      </p:sp>
    </p:spTree>
    <p:extLst>
      <p:ext uri="{BB962C8B-B14F-4D97-AF65-F5344CB8AC3E}">
        <p14:creationId xmlns:p14="http://schemas.microsoft.com/office/powerpoint/2010/main" val="666177352"/>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Text Box 2"/>
          <p:cNvSpPr txBox="1">
            <a:spLocks noChangeArrowheads="1"/>
          </p:cNvSpPr>
          <p:nvPr/>
        </p:nvSpPr>
        <p:spPr bwMode="auto">
          <a:xfrm>
            <a:off x="323850" y="1101725"/>
            <a:ext cx="8497888" cy="49704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57188" indent="-357188">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Aft>
                <a:spcPct val="50000"/>
              </a:spcAft>
              <a:defRPr/>
            </a:pPr>
            <a:r>
              <a:rPr lang="tr-TR" altLang="tr-TR" sz="2800" b="1" dirty="0" smtClean="0">
                <a:solidFill>
                  <a:srgbClr val="0070C0"/>
                </a:solidFill>
              </a:rPr>
              <a:t>TARTIŞMA YÖNTEMİ</a:t>
            </a:r>
          </a:p>
          <a:p>
            <a:pPr eaLnBrk="1" hangingPunct="1">
              <a:defRPr/>
            </a:pPr>
            <a:r>
              <a:rPr lang="tr-TR" altLang="tr-TR" sz="2200" u="sng" dirty="0" smtClean="0"/>
              <a:t>Tartışma Yönteminin Sınırlılıkları/Dezavantajları</a:t>
            </a:r>
          </a:p>
          <a:p>
            <a:pPr marL="342900" indent="-342900" eaLnBrk="1" hangingPunct="1">
              <a:spcAft>
                <a:spcPct val="30000"/>
              </a:spcAft>
              <a:buFont typeface="Arial" panose="020B0604020202020204" pitchFamily="34" charset="0"/>
              <a:buChar char="•"/>
              <a:defRPr/>
            </a:pPr>
            <a:r>
              <a:rPr lang="tr-TR" altLang="tr-TR" sz="2200" dirty="0" smtClean="0"/>
              <a:t>Tartışma amacından uzaklaştırılabilir.</a:t>
            </a:r>
          </a:p>
          <a:p>
            <a:pPr marL="342900" indent="-342900" eaLnBrk="1" hangingPunct="1">
              <a:spcAft>
                <a:spcPct val="30000"/>
              </a:spcAft>
              <a:buFont typeface="Arial" panose="020B0604020202020204" pitchFamily="34" charset="0"/>
              <a:buChar char="•"/>
              <a:defRPr/>
            </a:pPr>
            <a:r>
              <a:rPr lang="tr-TR" altLang="tr-TR" sz="2200" dirty="0" smtClean="0"/>
              <a:t>Daha fazla zaman gerektirir.</a:t>
            </a:r>
          </a:p>
          <a:p>
            <a:pPr marL="342900" indent="-342900" eaLnBrk="1" hangingPunct="1">
              <a:spcAft>
                <a:spcPct val="30000"/>
              </a:spcAft>
              <a:buFont typeface="Arial" panose="020B0604020202020204" pitchFamily="34" charset="0"/>
              <a:buChar char="•"/>
              <a:defRPr/>
            </a:pPr>
            <a:r>
              <a:rPr lang="tr-TR" altLang="tr-TR" sz="2200" dirty="0" smtClean="0"/>
              <a:t>Tartışma uzadıkça sınıfta gürültü artabilir ve sınıfa hakimiyet zorlaşabilir.</a:t>
            </a:r>
          </a:p>
          <a:p>
            <a:pPr marL="342900" indent="-342900" eaLnBrk="1" hangingPunct="1">
              <a:spcAft>
                <a:spcPct val="30000"/>
              </a:spcAft>
              <a:buFont typeface="Arial" panose="020B0604020202020204" pitchFamily="34" charset="0"/>
              <a:buChar char="•"/>
              <a:defRPr/>
            </a:pPr>
            <a:r>
              <a:rPr lang="tr-TR" altLang="tr-TR" sz="2200" dirty="0" smtClean="0"/>
              <a:t>Konuşmaların ve tartışmaların uzaması, dinleyicileri sıkabilir.</a:t>
            </a:r>
          </a:p>
          <a:p>
            <a:pPr marL="342900" indent="-342900" eaLnBrk="1" hangingPunct="1">
              <a:spcAft>
                <a:spcPct val="30000"/>
              </a:spcAft>
              <a:buFont typeface="Arial" panose="020B0604020202020204" pitchFamily="34" charset="0"/>
              <a:buChar char="•"/>
              <a:defRPr/>
            </a:pPr>
            <a:r>
              <a:rPr lang="tr-TR" altLang="tr-TR" sz="2200" dirty="0" smtClean="0"/>
              <a:t>Bazı öğrenciler tartışmaya katılmak istemeyebilirler, bazıları da kendilerini kontrol edemeyip olumsuz bazı davranışlarda bulunabilirler.</a:t>
            </a:r>
          </a:p>
          <a:p>
            <a:pPr marL="342900" indent="-342900" eaLnBrk="1" hangingPunct="1">
              <a:spcAft>
                <a:spcPct val="30000"/>
              </a:spcAft>
              <a:buFont typeface="Arial" panose="020B0604020202020204" pitchFamily="34" charset="0"/>
              <a:buChar char="•"/>
              <a:defRPr/>
            </a:pPr>
            <a:r>
              <a:rPr lang="tr-TR" altLang="tr-TR" sz="2200" dirty="0" smtClean="0"/>
              <a:t>Tartışma yöneticileri ya da liderler eğer ön bir hazırlık yapmazlarsa önemli sorunlar çıkabilir.</a:t>
            </a:r>
          </a:p>
        </p:txBody>
      </p:sp>
    </p:spTree>
    <p:extLst>
      <p:ext uri="{BB962C8B-B14F-4D97-AF65-F5344CB8AC3E}">
        <p14:creationId xmlns:p14="http://schemas.microsoft.com/office/powerpoint/2010/main" val="3724980102"/>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Text Box 2"/>
          <p:cNvSpPr txBox="1">
            <a:spLocks noChangeArrowheads="1"/>
          </p:cNvSpPr>
          <p:nvPr/>
        </p:nvSpPr>
        <p:spPr bwMode="auto">
          <a:xfrm>
            <a:off x="755650" y="1916113"/>
            <a:ext cx="7200900" cy="34893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57188" indent="-357188">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Aft>
                <a:spcPct val="50000"/>
              </a:spcAft>
            </a:pPr>
            <a:r>
              <a:rPr lang="tr-TR" altLang="tr-TR" sz="2400" b="1">
                <a:solidFill>
                  <a:srgbClr val="0070C0"/>
                </a:solidFill>
              </a:rPr>
              <a:t>BÜYÜK GRUP TARTIŞMASI TEKNİĞİ</a:t>
            </a:r>
          </a:p>
          <a:p>
            <a:pPr algn="just" eaLnBrk="1" hangingPunct="1"/>
            <a:r>
              <a:rPr lang="tr-TR" altLang="tr-TR" sz="2000"/>
              <a:t>	Sınıf mevcudunun küçük gruplara bölünemeyecek kadar az olduğu 7 – 10 öğrencinin bulunduğu durumlarda kullanılabilir. Bir başka deyişle, sınıfın tamamı tartışmada bir grup olarak algılanır. Tartışmayı bir lider yönetir. Tartışmaya katılanlar birbirini görecek şekilde otururlar. Belirli bir zaman içinde önceden belirlenmiş konu ile ilgili tartışma yapılır. Lider konuşmacılara söz verir, konuşulanları zaman zaman özetler. Sonucun rapor haline getirilmesi yararlı olur.</a:t>
            </a:r>
          </a:p>
        </p:txBody>
      </p:sp>
      <p:pic>
        <p:nvPicPr>
          <p:cNvPr id="137219" name="Resim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235825" y="333375"/>
            <a:ext cx="1439863" cy="144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33240520"/>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Text Box 2"/>
          <p:cNvSpPr txBox="1">
            <a:spLocks noChangeArrowheads="1"/>
          </p:cNvSpPr>
          <p:nvPr/>
        </p:nvSpPr>
        <p:spPr bwMode="auto">
          <a:xfrm>
            <a:off x="327025" y="2060575"/>
            <a:ext cx="8497888" cy="41243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57188" indent="-357188">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Aft>
                <a:spcPct val="50000"/>
              </a:spcAft>
            </a:pPr>
            <a:r>
              <a:rPr lang="tr-TR" altLang="tr-TR" sz="2800" b="1">
                <a:solidFill>
                  <a:srgbClr val="0070C0"/>
                </a:solidFill>
              </a:rPr>
              <a:t>KÜÇÜK GRUP TARTIŞMASI TEKNİĞİ</a:t>
            </a:r>
          </a:p>
          <a:p>
            <a:pPr algn="just" eaLnBrk="1" hangingPunct="1"/>
            <a:r>
              <a:rPr lang="tr-TR" altLang="tr-TR" sz="2200"/>
              <a:t>	Tartışmalara daha fazla katılımı sağlamak amacıyla, büyük grupların küçük gruplara bölünmesiyle oluşturulur. Bunun için bütün grup elemanlarının sayısı da dikkate alınarak Grup22, Grup44, Grup66 gibi planlamalar yapılır. Örneğin Grup66’nın anlamı, sınıf 6’şar kişiden oluşan gruplara bölünecek ve her grup konuyu 6 dk. fısıltı ile (düşük bir sesle) aralarında tartışacak ve konuşacak demektir. Süreye göre grupların konuşma süreleri düzenlenebilir. Bütün gruplar aynı konuyu tartıştıkları gibi, her grup bir konunun alt boyutlarını da inceleyebilir. </a:t>
            </a:r>
          </a:p>
        </p:txBody>
      </p:sp>
      <p:pic>
        <p:nvPicPr>
          <p:cNvPr id="138243" name="Resim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995988" y="260350"/>
            <a:ext cx="2828925" cy="161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3242558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60" name="Text Box 4"/>
          <p:cNvSpPr txBox="1">
            <a:spLocks noChangeArrowheads="1"/>
          </p:cNvSpPr>
          <p:nvPr/>
        </p:nvSpPr>
        <p:spPr bwMode="auto">
          <a:xfrm>
            <a:off x="468313" y="333375"/>
            <a:ext cx="7296150" cy="523875"/>
          </a:xfrm>
          <a:prstGeom prst="rect">
            <a:avLst/>
          </a:prstGeom>
          <a:noFill/>
          <a:ln w="9525">
            <a:noFill/>
            <a:miter lim="800000"/>
            <a:headEnd/>
            <a:tailEnd/>
          </a:ln>
          <a:effectLst/>
        </p:spPr>
        <p:txBody>
          <a:bodyPr>
            <a:spAutoFit/>
          </a:bodyPr>
          <a:lstStyle/>
          <a:p>
            <a:pPr eaLnBrk="1" hangingPunct="1">
              <a:spcBef>
                <a:spcPct val="50000"/>
              </a:spcBef>
              <a:defRPr/>
            </a:pPr>
            <a:r>
              <a:rPr lang="tr-TR" sz="2800" b="1" dirty="0">
                <a:solidFill>
                  <a:srgbClr val="00B0F0"/>
                </a:solidFill>
                <a:effectLst>
                  <a:outerShdw blurRad="38100" dist="38100" dir="2700000" algn="tl">
                    <a:srgbClr val="000000"/>
                  </a:outerShdw>
                </a:effectLst>
              </a:rPr>
              <a:t>ÖĞRETİM MODELİ ÖRNEĞİ</a:t>
            </a:r>
          </a:p>
        </p:txBody>
      </p:sp>
      <p:pic>
        <p:nvPicPr>
          <p:cNvPr id="1638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1913" y="1557338"/>
            <a:ext cx="6432550" cy="48244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62766932"/>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2"/>
          <p:cNvSpPr>
            <a:spLocks noGrp="1" noChangeArrowheads="1"/>
          </p:cNvSpPr>
          <p:nvPr>
            <p:ph type="title"/>
          </p:nvPr>
        </p:nvSpPr>
        <p:spPr/>
        <p:txBody>
          <a:bodyPr/>
          <a:lstStyle/>
          <a:p>
            <a:pPr marL="838200" indent="-838200" eaLnBrk="1" hangingPunct="1"/>
            <a:r>
              <a:rPr lang="tr-TR" altLang="tr-TR" b="1" smtClean="0">
                <a:solidFill>
                  <a:srgbClr val="0070C0"/>
                </a:solidFill>
              </a:rPr>
              <a:t>Philip 66 (Grup66)</a:t>
            </a:r>
          </a:p>
        </p:txBody>
      </p:sp>
      <p:grpSp>
        <p:nvGrpSpPr>
          <p:cNvPr id="139267" name="Group 3"/>
          <p:cNvGrpSpPr>
            <a:grpSpLocks/>
          </p:cNvGrpSpPr>
          <p:nvPr/>
        </p:nvGrpSpPr>
        <p:grpSpPr bwMode="auto">
          <a:xfrm>
            <a:off x="1835150" y="2276475"/>
            <a:ext cx="2376488" cy="2519363"/>
            <a:chOff x="3826" y="1913"/>
            <a:chExt cx="1230" cy="1308"/>
          </a:xfrm>
        </p:grpSpPr>
        <p:sp>
          <p:nvSpPr>
            <p:cNvPr id="152812" name="AutoShape 4"/>
            <p:cNvSpPr>
              <a:spLocks noChangeAspect="1" noChangeArrowheads="1" noTextEdit="1"/>
            </p:cNvSpPr>
            <p:nvPr/>
          </p:nvSpPr>
          <p:spPr bwMode="auto">
            <a:xfrm>
              <a:off x="3826" y="1913"/>
              <a:ext cx="1230" cy="1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defRPr/>
              </a:pPr>
              <a:endParaRPr lang="tr-TR">
                <a:effectLst>
                  <a:outerShdw blurRad="38100" dist="38100" dir="2700000" algn="tl">
                    <a:srgbClr val="000000">
                      <a:alpha val="43137"/>
                    </a:srgbClr>
                  </a:outerShdw>
                </a:effectLst>
                <a:latin typeface="Arial" panose="020B0604020202020204" pitchFamily="34" charset="0"/>
              </a:endParaRPr>
            </a:p>
          </p:txBody>
        </p:sp>
        <p:sp>
          <p:nvSpPr>
            <p:cNvPr id="152813" name="Freeform 5"/>
            <p:cNvSpPr>
              <a:spLocks/>
            </p:cNvSpPr>
            <p:nvPr/>
          </p:nvSpPr>
          <p:spPr bwMode="auto">
            <a:xfrm>
              <a:off x="3828" y="2482"/>
              <a:ext cx="1184" cy="720"/>
            </a:xfrm>
            <a:custGeom>
              <a:avLst/>
              <a:gdLst>
                <a:gd name="T0" fmla="*/ 0 w 2369"/>
                <a:gd name="T1" fmla="*/ 1 h 1439"/>
                <a:gd name="T2" fmla="*/ 1 w 2369"/>
                <a:gd name="T3" fmla="*/ 1 h 1439"/>
                <a:gd name="T4" fmla="*/ 2 w 2369"/>
                <a:gd name="T5" fmla="*/ 1 h 1439"/>
                <a:gd name="T6" fmla="*/ 3 w 2369"/>
                <a:gd name="T7" fmla="*/ 1 h 1439"/>
                <a:gd name="T8" fmla="*/ 4 w 2369"/>
                <a:gd name="T9" fmla="*/ 1 h 1439"/>
                <a:gd name="T10" fmla="*/ 5 w 2369"/>
                <a:gd name="T11" fmla="*/ 1 h 1439"/>
                <a:gd name="T12" fmla="*/ 6 w 2369"/>
                <a:gd name="T13" fmla="*/ 0 h 1439"/>
                <a:gd name="T14" fmla="*/ 6 w 2369"/>
                <a:gd name="T15" fmla="*/ 1 h 1439"/>
                <a:gd name="T16" fmla="*/ 6 w 2369"/>
                <a:gd name="T17" fmla="*/ 1 h 1439"/>
                <a:gd name="T18" fmla="*/ 6 w 2369"/>
                <a:gd name="T19" fmla="*/ 3 h 1439"/>
                <a:gd name="T20" fmla="*/ 6 w 2369"/>
                <a:gd name="T21" fmla="*/ 5 h 1439"/>
                <a:gd name="T22" fmla="*/ 7 w 2369"/>
                <a:gd name="T23" fmla="*/ 7 h 1439"/>
                <a:gd name="T24" fmla="*/ 7 w 2369"/>
                <a:gd name="T25" fmla="*/ 9 h 1439"/>
                <a:gd name="T26" fmla="*/ 9 w 2369"/>
                <a:gd name="T27" fmla="*/ 11 h 1439"/>
                <a:gd name="T28" fmla="*/ 11 w 2369"/>
                <a:gd name="T29" fmla="*/ 12 h 1439"/>
                <a:gd name="T30" fmla="*/ 13 w 2369"/>
                <a:gd name="T31" fmla="*/ 13 h 1439"/>
                <a:gd name="T32" fmla="*/ 16 w 2369"/>
                <a:gd name="T33" fmla="*/ 14 h 1439"/>
                <a:gd name="T34" fmla="*/ 18 w 2369"/>
                <a:gd name="T35" fmla="*/ 14 h 1439"/>
                <a:gd name="T36" fmla="*/ 20 w 2369"/>
                <a:gd name="T37" fmla="*/ 14 h 1439"/>
                <a:gd name="T38" fmla="*/ 22 w 2369"/>
                <a:gd name="T39" fmla="*/ 13 h 1439"/>
                <a:gd name="T40" fmla="*/ 23 w 2369"/>
                <a:gd name="T41" fmla="*/ 13 h 1439"/>
                <a:gd name="T42" fmla="*/ 24 w 2369"/>
                <a:gd name="T43" fmla="*/ 12 h 1439"/>
                <a:gd name="T44" fmla="*/ 24 w 2369"/>
                <a:gd name="T45" fmla="*/ 12 h 1439"/>
                <a:gd name="T46" fmla="*/ 25 w 2369"/>
                <a:gd name="T47" fmla="*/ 11 h 1439"/>
                <a:gd name="T48" fmla="*/ 26 w 2369"/>
                <a:gd name="T49" fmla="*/ 10 h 1439"/>
                <a:gd name="T50" fmla="*/ 27 w 2369"/>
                <a:gd name="T51" fmla="*/ 9 h 1439"/>
                <a:gd name="T52" fmla="*/ 28 w 2369"/>
                <a:gd name="T53" fmla="*/ 8 h 1439"/>
                <a:gd name="T54" fmla="*/ 28 w 2369"/>
                <a:gd name="T55" fmla="*/ 6 h 1439"/>
                <a:gd name="T56" fmla="*/ 29 w 2369"/>
                <a:gd name="T57" fmla="*/ 4 h 1439"/>
                <a:gd name="T58" fmla="*/ 29 w 2369"/>
                <a:gd name="T59" fmla="*/ 1 h 1439"/>
                <a:gd name="T60" fmla="*/ 29 w 2369"/>
                <a:gd name="T61" fmla="*/ 1 h 1439"/>
                <a:gd name="T62" fmla="*/ 30 w 2369"/>
                <a:gd name="T63" fmla="*/ 1 h 1439"/>
                <a:gd name="T64" fmla="*/ 31 w 2369"/>
                <a:gd name="T65" fmla="*/ 1 h 1439"/>
                <a:gd name="T66" fmla="*/ 32 w 2369"/>
                <a:gd name="T67" fmla="*/ 1 h 1439"/>
                <a:gd name="T68" fmla="*/ 33 w 2369"/>
                <a:gd name="T69" fmla="*/ 1 h 1439"/>
                <a:gd name="T70" fmla="*/ 34 w 2369"/>
                <a:gd name="T71" fmla="*/ 2 h 1439"/>
                <a:gd name="T72" fmla="*/ 35 w 2369"/>
                <a:gd name="T73" fmla="*/ 2 h 1439"/>
                <a:gd name="T74" fmla="*/ 36 w 2369"/>
                <a:gd name="T75" fmla="*/ 2 h 1439"/>
                <a:gd name="T76" fmla="*/ 36 w 2369"/>
                <a:gd name="T77" fmla="*/ 4 h 1439"/>
                <a:gd name="T78" fmla="*/ 36 w 2369"/>
                <a:gd name="T79" fmla="*/ 5 h 1439"/>
                <a:gd name="T80" fmla="*/ 36 w 2369"/>
                <a:gd name="T81" fmla="*/ 8 h 1439"/>
                <a:gd name="T82" fmla="*/ 36 w 2369"/>
                <a:gd name="T83" fmla="*/ 11 h 1439"/>
                <a:gd name="T84" fmla="*/ 36 w 2369"/>
                <a:gd name="T85" fmla="*/ 13 h 1439"/>
                <a:gd name="T86" fmla="*/ 36 w 2369"/>
                <a:gd name="T87" fmla="*/ 16 h 1439"/>
                <a:gd name="T88" fmla="*/ 36 w 2369"/>
                <a:gd name="T89" fmla="*/ 18 h 1439"/>
                <a:gd name="T90" fmla="*/ 36 w 2369"/>
                <a:gd name="T91" fmla="*/ 19 h 1439"/>
                <a:gd name="T92" fmla="*/ 34 w 2369"/>
                <a:gd name="T93" fmla="*/ 19 h 1439"/>
                <a:gd name="T94" fmla="*/ 31 w 2369"/>
                <a:gd name="T95" fmla="*/ 19 h 1439"/>
                <a:gd name="T96" fmla="*/ 27 w 2369"/>
                <a:gd name="T97" fmla="*/ 20 h 1439"/>
                <a:gd name="T98" fmla="*/ 23 w 2369"/>
                <a:gd name="T99" fmla="*/ 21 h 1439"/>
                <a:gd name="T100" fmla="*/ 18 w 2369"/>
                <a:gd name="T101" fmla="*/ 22 h 1439"/>
                <a:gd name="T102" fmla="*/ 14 w 2369"/>
                <a:gd name="T103" fmla="*/ 22 h 1439"/>
                <a:gd name="T104" fmla="*/ 10 w 2369"/>
                <a:gd name="T105" fmla="*/ 23 h 1439"/>
                <a:gd name="T106" fmla="*/ 9 w 2369"/>
                <a:gd name="T107" fmla="*/ 23 h 1439"/>
                <a:gd name="T108" fmla="*/ 8 w 2369"/>
                <a:gd name="T109" fmla="*/ 21 h 1439"/>
                <a:gd name="T110" fmla="*/ 7 w 2369"/>
                <a:gd name="T111" fmla="*/ 20 h 1439"/>
                <a:gd name="T112" fmla="*/ 6 w 2369"/>
                <a:gd name="T113" fmla="*/ 17 h 1439"/>
                <a:gd name="T114" fmla="*/ 4 w 2369"/>
                <a:gd name="T115" fmla="*/ 14 h 1439"/>
                <a:gd name="T116" fmla="*/ 3 w 2369"/>
                <a:gd name="T117" fmla="*/ 11 h 1439"/>
                <a:gd name="T118" fmla="*/ 1 w 2369"/>
                <a:gd name="T119" fmla="*/ 8 h 1439"/>
                <a:gd name="T120" fmla="*/ 0 w 2369"/>
                <a:gd name="T121" fmla="*/ 4 h 1439"/>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369" h="1439">
                  <a:moveTo>
                    <a:pt x="0" y="49"/>
                  </a:moveTo>
                  <a:lnTo>
                    <a:pt x="0" y="47"/>
                  </a:lnTo>
                  <a:lnTo>
                    <a:pt x="4" y="47"/>
                  </a:lnTo>
                  <a:lnTo>
                    <a:pt x="7" y="45"/>
                  </a:lnTo>
                  <a:lnTo>
                    <a:pt x="15" y="45"/>
                  </a:lnTo>
                  <a:lnTo>
                    <a:pt x="17" y="45"/>
                  </a:lnTo>
                  <a:lnTo>
                    <a:pt x="21" y="44"/>
                  </a:lnTo>
                  <a:lnTo>
                    <a:pt x="26" y="44"/>
                  </a:lnTo>
                  <a:lnTo>
                    <a:pt x="32" y="42"/>
                  </a:lnTo>
                  <a:lnTo>
                    <a:pt x="36" y="42"/>
                  </a:lnTo>
                  <a:lnTo>
                    <a:pt x="42" y="40"/>
                  </a:lnTo>
                  <a:lnTo>
                    <a:pt x="47" y="40"/>
                  </a:lnTo>
                  <a:lnTo>
                    <a:pt x="55" y="40"/>
                  </a:lnTo>
                  <a:lnTo>
                    <a:pt x="61" y="38"/>
                  </a:lnTo>
                  <a:lnTo>
                    <a:pt x="66" y="38"/>
                  </a:lnTo>
                  <a:lnTo>
                    <a:pt x="74" y="36"/>
                  </a:lnTo>
                  <a:lnTo>
                    <a:pt x="82" y="34"/>
                  </a:lnTo>
                  <a:lnTo>
                    <a:pt x="87" y="34"/>
                  </a:lnTo>
                  <a:lnTo>
                    <a:pt x="95" y="32"/>
                  </a:lnTo>
                  <a:lnTo>
                    <a:pt x="104" y="32"/>
                  </a:lnTo>
                  <a:lnTo>
                    <a:pt x="112" y="30"/>
                  </a:lnTo>
                  <a:lnTo>
                    <a:pt x="120" y="28"/>
                  </a:lnTo>
                  <a:lnTo>
                    <a:pt x="127" y="28"/>
                  </a:lnTo>
                  <a:lnTo>
                    <a:pt x="137" y="26"/>
                  </a:lnTo>
                  <a:lnTo>
                    <a:pt x="146" y="26"/>
                  </a:lnTo>
                  <a:lnTo>
                    <a:pt x="154" y="25"/>
                  </a:lnTo>
                  <a:lnTo>
                    <a:pt x="163" y="25"/>
                  </a:lnTo>
                  <a:lnTo>
                    <a:pt x="171" y="23"/>
                  </a:lnTo>
                  <a:lnTo>
                    <a:pt x="180" y="23"/>
                  </a:lnTo>
                  <a:lnTo>
                    <a:pt x="190" y="21"/>
                  </a:lnTo>
                  <a:lnTo>
                    <a:pt x="198" y="21"/>
                  </a:lnTo>
                  <a:lnTo>
                    <a:pt x="207" y="19"/>
                  </a:lnTo>
                  <a:lnTo>
                    <a:pt x="217" y="19"/>
                  </a:lnTo>
                  <a:lnTo>
                    <a:pt x="224" y="17"/>
                  </a:lnTo>
                  <a:lnTo>
                    <a:pt x="234" y="15"/>
                  </a:lnTo>
                  <a:lnTo>
                    <a:pt x="241" y="13"/>
                  </a:lnTo>
                  <a:lnTo>
                    <a:pt x="253" y="13"/>
                  </a:lnTo>
                  <a:lnTo>
                    <a:pt x="260" y="11"/>
                  </a:lnTo>
                  <a:lnTo>
                    <a:pt x="270" y="11"/>
                  </a:lnTo>
                  <a:lnTo>
                    <a:pt x="277" y="9"/>
                  </a:lnTo>
                  <a:lnTo>
                    <a:pt x="287" y="7"/>
                  </a:lnTo>
                  <a:lnTo>
                    <a:pt x="294" y="7"/>
                  </a:lnTo>
                  <a:lnTo>
                    <a:pt x="302" y="7"/>
                  </a:lnTo>
                  <a:lnTo>
                    <a:pt x="312" y="6"/>
                  </a:lnTo>
                  <a:lnTo>
                    <a:pt x="319" y="6"/>
                  </a:lnTo>
                  <a:lnTo>
                    <a:pt x="327" y="4"/>
                  </a:lnTo>
                  <a:lnTo>
                    <a:pt x="334" y="2"/>
                  </a:lnTo>
                  <a:lnTo>
                    <a:pt x="342" y="2"/>
                  </a:lnTo>
                  <a:lnTo>
                    <a:pt x="350" y="2"/>
                  </a:lnTo>
                  <a:lnTo>
                    <a:pt x="355" y="2"/>
                  </a:lnTo>
                  <a:lnTo>
                    <a:pt x="363" y="0"/>
                  </a:lnTo>
                  <a:lnTo>
                    <a:pt x="369" y="0"/>
                  </a:lnTo>
                  <a:lnTo>
                    <a:pt x="376" y="0"/>
                  </a:lnTo>
                  <a:lnTo>
                    <a:pt x="382" y="0"/>
                  </a:lnTo>
                  <a:lnTo>
                    <a:pt x="388" y="0"/>
                  </a:lnTo>
                  <a:lnTo>
                    <a:pt x="391" y="0"/>
                  </a:lnTo>
                  <a:lnTo>
                    <a:pt x="397" y="0"/>
                  </a:lnTo>
                  <a:lnTo>
                    <a:pt x="401" y="0"/>
                  </a:lnTo>
                  <a:lnTo>
                    <a:pt x="405" y="0"/>
                  </a:lnTo>
                  <a:lnTo>
                    <a:pt x="410" y="0"/>
                  </a:lnTo>
                  <a:lnTo>
                    <a:pt x="414" y="0"/>
                  </a:lnTo>
                  <a:lnTo>
                    <a:pt x="412" y="2"/>
                  </a:lnTo>
                  <a:lnTo>
                    <a:pt x="412" y="7"/>
                  </a:lnTo>
                  <a:lnTo>
                    <a:pt x="412" y="9"/>
                  </a:lnTo>
                  <a:lnTo>
                    <a:pt x="412" y="13"/>
                  </a:lnTo>
                  <a:lnTo>
                    <a:pt x="410" y="19"/>
                  </a:lnTo>
                  <a:lnTo>
                    <a:pt x="410" y="25"/>
                  </a:lnTo>
                  <a:lnTo>
                    <a:pt x="410" y="30"/>
                  </a:lnTo>
                  <a:lnTo>
                    <a:pt x="409" y="38"/>
                  </a:lnTo>
                  <a:lnTo>
                    <a:pt x="409" y="45"/>
                  </a:lnTo>
                  <a:lnTo>
                    <a:pt x="409" y="55"/>
                  </a:lnTo>
                  <a:lnTo>
                    <a:pt x="407" y="63"/>
                  </a:lnTo>
                  <a:lnTo>
                    <a:pt x="407" y="74"/>
                  </a:lnTo>
                  <a:lnTo>
                    <a:pt x="407" y="83"/>
                  </a:lnTo>
                  <a:lnTo>
                    <a:pt x="407" y="95"/>
                  </a:lnTo>
                  <a:lnTo>
                    <a:pt x="407" y="106"/>
                  </a:lnTo>
                  <a:lnTo>
                    <a:pt x="407" y="118"/>
                  </a:lnTo>
                  <a:lnTo>
                    <a:pt x="407" y="129"/>
                  </a:lnTo>
                  <a:lnTo>
                    <a:pt x="407" y="142"/>
                  </a:lnTo>
                  <a:lnTo>
                    <a:pt x="407" y="154"/>
                  </a:lnTo>
                  <a:lnTo>
                    <a:pt x="409" y="167"/>
                  </a:lnTo>
                  <a:lnTo>
                    <a:pt x="409" y="182"/>
                  </a:lnTo>
                  <a:lnTo>
                    <a:pt x="410" y="196"/>
                  </a:lnTo>
                  <a:lnTo>
                    <a:pt x="412" y="211"/>
                  </a:lnTo>
                  <a:lnTo>
                    <a:pt x="412" y="226"/>
                  </a:lnTo>
                  <a:lnTo>
                    <a:pt x="414" y="239"/>
                  </a:lnTo>
                  <a:lnTo>
                    <a:pt x="418" y="256"/>
                  </a:lnTo>
                  <a:lnTo>
                    <a:pt x="420" y="272"/>
                  </a:lnTo>
                  <a:lnTo>
                    <a:pt x="422" y="287"/>
                  </a:lnTo>
                  <a:lnTo>
                    <a:pt x="424" y="304"/>
                  </a:lnTo>
                  <a:lnTo>
                    <a:pt x="428" y="321"/>
                  </a:lnTo>
                  <a:lnTo>
                    <a:pt x="431" y="336"/>
                  </a:lnTo>
                  <a:lnTo>
                    <a:pt x="435" y="352"/>
                  </a:lnTo>
                  <a:lnTo>
                    <a:pt x="439" y="369"/>
                  </a:lnTo>
                  <a:lnTo>
                    <a:pt x="445" y="386"/>
                  </a:lnTo>
                  <a:lnTo>
                    <a:pt x="448" y="401"/>
                  </a:lnTo>
                  <a:lnTo>
                    <a:pt x="454" y="418"/>
                  </a:lnTo>
                  <a:lnTo>
                    <a:pt x="460" y="435"/>
                  </a:lnTo>
                  <a:lnTo>
                    <a:pt x="467" y="452"/>
                  </a:lnTo>
                  <a:lnTo>
                    <a:pt x="473" y="467"/>
                  </a:lnTo>
                  <a:lnTo>
                    <a:pt x="479" y="485"/>
                  </a:lnTo>
                  <a:lnTo>
                    <a:pt x="486" y="500"/>
                  </a:lnTo>
                  <a:lnTo>
                    <a:pt x="496" y="517"/>
                  </a:lnTo>
                  <a:lnTo>
                    <a:pt x="504" y="532"/>
                  </a:lnTo>
                  <a:lnTo>
                    <a:pt x="513" y="549"/>
                  </a:lnTo>
                  <a:lnTo>
                    <a:pt x="523" y="566"/>
                  </a:lnTo>
                  <a:lnTo>
                    <a:pt x="534" y="582"/>
                  </a:lnTo>
                  <a:lnTo>
                    <a:pt x="544" y="597"/>
                  </a:lnTo>
                  <a:lnTo>
                    <a:pt x="555" y="612"/>
                  </a:lnTo>
                  <a:lnTo>
                    <a:pt x="566" y="627"/>
                  </a:lnTo>
                  <a:lnTo>
                    <a:pt x="580" y="642"/>
                  </a:lnTo>
                  <a:lnTo>
                    <a:pt x="593" y="656"/>
                  </a:lnTo>
                  <a:lnTo>
                    <a:pt x="606" y="671"/>
                  </a:lnTo>
                  <a:lnTo>
                    <a:pt x="620" y="684"/>
                  </a:lnTo>
                  <a:lnTo>
                    <a:pt x="637" y="698"/>
                  </a:lnTo>
                  <a:lnTo>
                    <a:pt x="652" y="709"/>
                  </a:lnTo>
                  <a:lnTo>
                    <a:pt x="669" y="722"/>
                  </a:lnTo>
                  <a:lnTo>
                    <a:pt x="686" y="734"/>
                  </a:lnTo>
                  <a:lnTo>
                    <a:pt x="703" y="747"/>
                  </a:lnTo>
                  <a:lnTo>
                    <a:pt x="722" y="756"/>
                  </a:lnTo>
                  <a:lnTo>
                    <a:pt x="741" y="768"/>
                  </a:lnTo>
                  <a:lnTo>
                    <a:pt x="762" y="777"/>
                  </a:lnTo>
                  <a:lnTo>
                    <a:pt x="783" y="787"/>
                  </a:lnTo>
                  <a:lnTo>
                    <a:pt x="804" y="796"/>
                  </a:lnTo>
                  <a:lnTo>
                    <a:pt x="825" y="804"/>
                  </a:lnTo>
                  <a:lnTo>
                    <a:pt x="846" y="812"/>
                  </a:lnTo>
                  <a:lnTo>
                    <a:pt x="867" y="819"/>
                  </a:lnTo>
                  <a:lnTo>
                    <a:pt x="886" y="825"/>
                  </a:lnTo>
                  <a:lnTo>
                    <a:pt x="907" y="831"/>
                  </a:lnTo>
                  <a:lnTo>
                    <a:pt x="928" y="836"/>
                  </a:lnTo>
                  <a:lnTo>
                    <a:pt x="947" y="842"/>
                  </a:lnTo>
                  <a:lnTo>
                    <a:pt x="967" y="844"/>
                  </a:lnTo>
                  <a:lnTo>
                    <a:pt x="986" y="848"/>
                  </a:lnTo>
                  <a:lnTo>
                    <a:pt x="1005" y="852"/>
                  </a:lnTo>
                  <a:lnTo>
                    <a:pt x="1024" y="853"/>
                  </a:lnTo>
                  <a:lnTo>
                    <a:pt x="1043" y="855"/>
                  </a:lnTo>
                  <a:lnTo>
                    <a:pt x="1063" y="859"/>
                  </a:lnTo>
                  <a:lnTo>
                    <a:pt x="1082" y="859"/>
                  </a:lnTo>
                  <a:lnTo>
                    <a:pt x="1101" y="861"/>
                  </a:lnTo>
                  <a:lnTo>
                    <a:pt x="1120" y="861"/>
                  </a:lnTo>
                  <a:lnTo>
                    <a:pt x="1137" y="861"/>
                  </a:lnTo>
                  <a:lnTo>
                    <a:pt x="1154" y="861"/>
                  </a:lnTo>
                  <a:lnTo>
                    <a:pt x="1171" y="861"/>
                  </a:lnTo>
                  <a:lnTo>
                    <a:pt x="1188" y="859"/>
                  </a:lnTo>
                  <a:lnTo>
                    <a:pt x="1205" y="859"/>
                  </a:lnTo>
                  <a:lnTo>
                    <a:pt x="1222" y="859"/>
                  </a:lnTo>
                  <a:lnTo>
                    <a:pt x="1239" y="857"/>
                  </a:lnTo>
                  <a:lnTo>
                    <a:pt x="1255" y="855"/>
                  </a:lnTo>
                  <a:lnTo>
                    <a:pt x="1270" y="853"/>
                  </a:lnTo>
                  <a:lnTo>
                    <a:pt x="1285" y="850"/>
                  </a:lnTo>
                  <a:lnTo>
                    <a:pt x="1302" y="848"/>
                  </a:lnTo>
                  <a:lnTo>
                    <a:pt x="1317" y="844"/>
                  </a:lnTo>
                  <a:lnTo>
                    <a:pt x="1331" y="842"/>
                  </a:lnTo>
                  <a:lnTo>
                    <a:pt x="1346" y="838"/>
                  </a:lnTo>
                  <a:lnTo>
                    <a:pt x="1361" y="836"/>
                  </a:lnTo>
                  <a:lnTo>
                    <a:pt x="1372" y="833"/>
                  </a:lnTo>
                  <a:lnTo>
                    <a:pt x="1386" y="829"/>
                  </a:lnTo>
                  <a:lnTo>
                    <a:pt x="1399" y="825"/>
                  </a:lnTo>
                  <a:lnTo>
                    <a:pt x="1412" y="821"/>
                  </a:lnTo>
                  <a:lnTo>
                    <a:pt x="1424" y="815"/>
                  </a:lnTo>
                  <a:lnTo>
                    <a:pt x="1435" y="813"/>
                  </a:lnTo>
                  <a:lnTo>
                    <a:pt x="1447" y="808"/>
                  </a:lnTo>
                  <a:lnTo>
                    <a:pt x="1460" y="804"/>
                  </a:lnTo>
                  <a:lnTo>
                    <a:pt x="1469" y="800"/>
                  </a:lnTo>
                  <a:lnTo>
                    <a:pt x="1479" y="796"/>
                  </a:lnTo>
                  <a:lnTo>
                    <a:pt x="1488" y="793"/>
                  </a:lnTo>
                  <a:lnTo>
                    <a:pt x="1500" y="789"/>
                  </a:lnTo>
                  <a:lnTo>
                    <a:pt x="1509" y="785"/>
                  </a:lnTo>
                  <a:lnTo>
                    <a:pt x="1517" y="781"/>
                  </a:lnTo>
                  <a:lnTo>
                    <a:pt x="1526" y="777"/>
                  </a:lnTo>
                  <a:lnTo>
                    <a:pt x="1534" y="774"/>
                  </a:lnTo>
                  <a:lnTo>
                    <a:pt x="1542" y="770"/>
                  </a:lnTo>
                  <a:lnTo>
                    <a:pt x="1549" y="766"/>
                  </a:lnTo>
                  <a:lnTo>
                    <a:pt x="1555" y="762"/>
                  </a:lnTo>
                  <a:lnTo>
                    <a:pt x="1561" y="760"/>
                  </a:lnTo>
                  <a:lnTo>
                    <a:pt x="1566" y="756"/>
                  </a:lnTo>
                  <a:lnTo>
                    <a:pt x="1572" y="753"/>
                  </a:lnTo>
                  <a:lnTo>
                    <a:pt x="1578" y="751"/>
                  </a:lnTo>
                  <a:lnTo>
                    <a:pt x="1582" y="749"/>
                  </a:lnTo>
                  <a:lnTo>
                    <a:pt x="1589" y="743"/>
                  </a:lnTo>
                  <a:lnTo>
                    <a:pt x="1595" y="741"/>
                  </a:lnTo>
                  <a:lnTo>
                    <a:pt x="1597" y="739"/>
                  </a:lnTo>
                  <a:lnTo>
                    <a:pt x="1599" y="739"/>
                  </a:lnTo>
                  <a:lnTo>
                    <a:pt x="1599" y="737"/>
                  </a:lnTo>
                  <a:lnTo>
                    <a:pt x="1602" y="736"/>
                  </a:lnTo>
                  <a:lnTo>
                    <a:pt x="1606" y="732"/>
                  </a:lnTo>
                  <a:lnTo>
                    <a:pt x="1612" y="726"/>
                  </a:lnTo>
                  <a:lnTo>
                    <a:pt x="1620" y="718"/>
                  </a:lnTo>
                  <a:lnTo>
                    <a:pt x="1627" y="711"/>
                  </a:lnTo>
                  <a:lnTo>
                    <a:pt x="1631" y="705"/>
                  </a:lnTo>
                  <a:lnTo>
                    <a:pt x="1637" y="701"/>
                  </a:lnTo>
                  <a:lnTo>
                    <a:pt x="1642" y="696"/>
                  </a:lnTo>
                  <a:lnTo>
                    <a:pt x="1646" y="690"/>
                  </a:lnTo>
                  <a:lnTo>
                    <a:pt x="1652" y="684"/>
                  </a:lnTo>
                  <a:lnTo>
                    <a:pt x="1658" y="677"/>
                  </a:lnTo>
                  <a:lnTo>
                    <a:pt x="1663" y="671"/>
                  </a:lnTo>
                  <a:lnTo>
                    <a:pt x="1669" y="663"/>
                  </a:lnTo>
                  <a:lnTo>
                    <a:pt x="1675" y="654"/>
                  </a:lnTo>
                  <a:lnTo>
                    <a:pt x="1682" y="648"/>
                  </a:lnTo>
                  <a:lnTo>
                    <a:pt x="1688" y="639"/>
                  </a:lnTo>
                  <a:lnTo>
                    <a:pt x="1696" y="631"/>
                  </a:lnTo>
                  <a:lnTo>
                    <a:pt x="1701" y="621"/>
                  </a:lnTo>
                  <a:lnTo>
                    <a:pt x="1707" y="612"/>
                  </a:lnTo>
                  <a:lnTo>
                    <a:pt x="1715" y="602"/>
                  </a:lnTo>
                  <a:lnTo>
                    <a:pt x="1722" y="593"/>
                  </a:lnTo>
                  <a:lnTo>
                    <a:pt x="1728" y="583"/>
                  </a:lnTo>
                  <a:lnTo>
                    <a:pt x="1735" y="572"/>
                  </a:lnTo>
                  <a:lnTo>
                    <a:pt x="1743" y="561"/>
                  </a:lnTo>
                  <a:lnTo>
                    <a:pt x="1751" y="551"/>
                  </a:lnTo>
                  <a:lnTo>
                    <a:pt x="1756" y="538"/>
                  </a:lnTo>
                  <a:lnTo>
                    <a:pt x="1762" y="526"/>
                  </a:lnTo>
                  <a:lnTo>
                    <a:pt x="1770" y="513"/>
                  </a:lnTo>
                  <a:lnTo>
                    <a:pt x="1775" y="502"/>
                  </a:lnTo>
                  <a:lnTo>
                    <a:pt x="1781" y="488"/>
                  </a:lnTo>
                  <a:lnTo>
                    <a:pt x="1789" y="475"/>
                  </a:lnTo>
                  <a:lnTo>
                    <a:pt x="1794" y="460"/>
                  </a:lnTo>
                  <a:lnTo>
                    <a:pt x="1800" y="448"/>
                  </a:lnTo>
                  <a:lnTo>
                    <a:pt x="1808" y="433"/>
                  </a:lnTo>
                  <a:lnTo>
                    <a:pt x="1812" y="418"/>
                  </a:lnTo>
                  <a:lnTo>
                    <a:pt x="1817" y="405"/>
                  </a:lnTo>
                  <a:lnTo>
                    <a:pt x="1823" y="390"/>
                  </a:lnTo>
                  <a:lnTo>
                    <a:pt x="1829" y="372"/>
                  </a:lnTo>
                  <a:lnTo>
                    <a:pt x="1832" y="357"/>
                  </a:lnTo>
                  <a:lnTo>
                    <a:pt x="1838" y="342"/>
                  </a:lnTo>
                  <a:lnTo>
                    <a:pt x="1844" y="327"/>
                  </a:lnTo>
                  <a:lnTo>
                    <a:pt x="1846" y="308"/>
                  </a:lnTo>
                  <a:lnTo>
                    <a:pt x="1850" y="291"/>
                  </a:lnTo>
                  <a:lnTo>
                    <a:pt x="1853" y="274"/>
                  </a:lnTo>
                  <a:lnTo>
                    <a:pt x="1855" y="256"/>
                  </a:lnTo>
                  <a:lnTo>
                    <a:pt x="1859" y="239"/>
                  </a:lnTo>
                  <a:lnTo>
                    <a:pt x="1861" y="220"/>
                  </a:lnTo>
                  <a:lnTo>
                    <a:pt x="1863" y="201"/>
                  </a:lnTo>
                  <a:lnTo>
                    <a:pt x="1865" y="184"/>
                  </a:lnTo>
                  <a:lnTo>
                    <a:pt x="1867" y="165"/>
                  </a:lnTo>
                  <a:lnTo>
                    <a:pt x="1867" y="144"/>
                  </a:lnTo>
                  <a:lnTo>
                    <a:pt x="1867" y="125"/>
                  </a:lnTo>
                  <a:lnTo>
                    <a:pt x="1867" y="106"/>
                  </a:lnTo>
                  <a:lnTo>
                    <a:pt x="1867" y="85"/>
                  </a:lnTo>
                  <a:lnTo>
                    <a:pt x="1865" y="64"/>
                  </a:lnTo>
                  <a:lnTo>
                    <a:pt x="1863" y="45"/>
                  </a:lnTo>
                  <a:lnTo>
                    <a:pt x="1861" y="25"/>
                  </a:lnTo>
                  <a:lnTo>
                    <a:pt x="1865" y="25"/>
                  </a:lnTo>
                  <a:lnTo>
                    <a:pt x="1869" y="25"/>
                  </a:lnTo>
                  <a:lnTo>
                    <a:pt x="1876" y="25"/>
                  </a:lnTo>
                  <a:lnTo>
                    <a:pt x="1878" y="25"/>
                  </a:lnTo>
                  <a:lnTo>
                    <a:pt x="1882" y="25"/>
                  </a:lnTo>
                  <a:lnTo>
                    <a:pt x="1888" y="25"/>
                  </a:lnTo>
                  <a:lnTo>
                    <a:pt x="1891" y="26"/>
                  </a:lnTo>
                  <a:lnTo>
                    <a:pt x="1897" y="26"/>
                  </a:lnTo>
                  <a:lnTo>
                    <a:pt x="1903" y="26"/>
                  </a:lnTo>
                  <a:lnTo>
                    <a:pt x="1908" y="28"/>
                  </a:lnTo>
                  <a:lnTo>
                    <a:pt x="1914" y="28"/>
                  </a:lnTo>
                  <a:lnTo>
                    <a:pt x="1920" y="28"/>
                  </a:lnTo>
                  <a:lnTo>
                    <a:pt x="1927" y="28"/>
                  </a:lnTo>
                  <a:lnTo>
                    <a:pt x="1933" y="30"/>
                  </a:lnTo>
                  <a:lnTo>
                    <a:pt x="1941" y="30"/>
                  </a:lnTo>
                  <a:lnTo>
                    <a:pt x="1948" y="30"/>
                  </a:lnTo>
                  <a:lnTo>
                    <a:pt x="1954" y="32"/>
                  </a:lnTo>
                  <a:lnTo>
                    <a:pt x="1962" y="32"/>
                  </a:lnTo>
                  <a:lnTo>
                    <a:pt x="1971" y="34"/>
                  </a:lnTo>
                  <a:lnTo>
                    <a:pt x="1979" y="34"/>
                  </a:lnTo>
                  <a:lnTo>
                    <a:pt x="1986" y="36"/>
                  </a:lnTo>
                  <a:lnTo>
                    <a:pt x="1994" y="36"/>
                  </a:lnTo>
                  <a:lnTo>
                    <a:pt x="2004" y="38"/>
                  </a:lnTo>
                  <a:lnTo>
                    <a:pt x="2013" y="40"/>
                  </a:lnTo>
                  <a:lnTo>
                    <a:pt x="2021" y="40"/>
                  </a:lnTo>
                  <a:lnTo>
                    <a:pt x="2030" y="42"/>
                  </a:lnTo>
                  <a:lnTo>
                    <a:pt x="2040" y="44"/>
                  </a:lnTo>
                  <a:lnTo>
                    <a:pt x="2047" y="44"/>
                  </a:lnTo>
                  <a:lnTo>
                    <a:pt x="2057" y="45"/>
                  </a:lnTo>
                  <a:lnTo>
                    <a:pt x="2066" y="45"/>
                  </a:lnTo>
                  <a:lnTo>
                    <a:pt x="2076" y="47"/>
                  </a:lnTo>
                  <a:lnTo>
                    <a:pt x="2085" y="49"/>
                  </a:lnTo>
                  <a:lnTo>
                    <a:pt x="2095" y="51"/>
                  </a:lnTo>
                  <a:lnTo>
                    <a:pt x="2104" y="51"/>
                  </a:lnTo>
                  <a:lnTo>
                    <a:pt x="2114" y="55"/>
                  </a:lnTo>
                  <a:lnTo>
                    <a:pt x="2123" y="55"/>
                  </a:lnTo>
                  <a:lnTo>
                    <a:pt x="2133" y="57"/>
                  </a:lnTo>
                  <a:lnTo>
                    <a:pt x="2140" y="59"/>
                  </a:lnTo>
                  <a:lnTo>
                    <a:pt x="2152" y="61"/>
                  </a:lnTo>
                  <a:lnTo>
                    <a:pt x="2159" y="63"/>
                  </a:lnTo>
                  <a:lnTo>
                    <a:pt x="2169" y="64"/>
                  </a:lnTo>
                  <a:lnTo>
                    <a:pt x="2178" y="66"/>
                  </a:lnTo>
                  <a:lnTo>
                    <a:pt x="2188" y="68"/>
                  </a:lnTo>
                  <a:lnTo>
                    <a:pt x="2196" y="70"/>
                  </a:lnTo>
                  <a:lnTo>
                    <a:pt x="2205" y="72"/>
                  </a:lnTo>
                  <a:lnTo>
                    <a:pt x="2215" y="74"/>
                  </a:lnTo>
                  <a:lnTo>
                    <a:pt x="2224" y="76"/>
                  </a:lnTo>
                  <a:lnTo>
                    <a:pt x="2232" y="78"/>
                  </a:lnTo>
                  <a:lnTo>
                    <a:pt x="2239" y="80"/>
                  </a:lnTo>
                  <a:lnTo>
                    <a:pt x="2247" y="83"/>
                  </a:lnTo>
                  <a:lnTo>
                    <a:pt x="2256" y="85"/>
                  </a:lnTo>
                  <a:lnTo>
                    <a:pt x="2264" y="87"/>
                  </a:lnTo>
                  <a:lnTo>
                    <a:pt x="2272" y="89"/>
                  </a:lnTo>
                  <a:lnTo>
                    <a:pt x="2279" y="93"/>
                  </a:lnTo>
                  <a:lnTo>
                    <a:pt x="2287" y="95"/>
                  </a:lnTo>
                  <a:lnTo>
                    <a:pt x="2293" y="97"/>
                  </a:lnTo>
                  <a:lnTo>
                    <a:pt x="2300" y="101"/>
                  </a:lnTo>
                  <a:lnTo>
                    <a:pt x="2306" y="102"/>
                  </a:lnTo>
                  <a:lnTo>
                    <a:pt x="2313" y="106"/>
                  </a:lnTo>
                  <a:lnTo>
                    <a:pt x="2313" y="108"/>
                  </a:lnTo>
                  <a:lnTo>
                    <a:pt x="2313" y="110"/>
                  </a:lnTo>
                  <a:lnTo>
                    <a:pt x="2313" y="116"/>
                  </a:lnTo>
                  <a:lnTo>
                    <a:pt x="2313" y="120"/>
                  </a:lnTo>
                  <a:lnTo>
                    <a:pt x="2313" y="125"/>
                  </a:lnTo>
                  <a:lnTo>
                    <a:pt x="2315" y="133"/>
                  </a:lnTo>
                  <a:lnTo>
                    <a:pt x="2317" y="140"/>
                  </a:lnTo>
                  <a:lnTo>
                    <a:pt x="2317" y="150"/>
                  </a:lnTo>
                  <a:lnTo>
                    <a:pt x="2317" y="159"/>
                  </a:lnTo>
                  <a:lnTo>
                    <a:pt x="2319" y="171"/>
                  </a:lnTo>
                  <a:lnTo>
                    <a:pt x="2321" y="182"/>
                  </a:lnTo>
                  <a:lnTo>
                    <a:pt x="2321" y="196"/>
                  </a:lnTo>
                  <a:lnTo>
                    <a:pt x="2323" y="209"/>
                  </a:lnTo>
                  <a:lnTo>
                    <a:pt x="2323" y="222"/>
                  </a:lnTo>
                  <a:lnTo>
                    <a:pt x="2327" y="237"/>
                  </a:lnTo>
                  <a:lnTo>
                    <a:pt x="2327" y="253"/>
                  </a:lnTo>
                  <a:lnTo>
                    <a:pt x="2329" y="268"/>
                  </a:lnTo>
                  <a:lnTo>
                    <a:pt x="2329" y="285"/>
                  </a:lnTo>
                  <a:lnTo>
                    <a:pt x="2331" y="302"/>
                  </a:lnTo>
                  <a:lnTo>
                    <a:pt x="2332" y="319"/>
                  </a:lnTo>
                  <a:lnTo>
                    <a:pt x="2334" y="338"/>
                  </a:lnTo>
                  <a:lnTo>
                    <a:pt x="2336" y="357"/>
                  </a:lnTo>
                  <a:lnTo>
                    <a:pt x="2338" y="376"/>
                  </a:lnTo>
                  <a:lnTo>
                    <a:pt x="2340" y="397"/>
                  </a:lnTo>
                  <a:lnTo>
                    <a:pt x="2340" y="416"/>
                  </a:lnTo>
                  <a:lnTo>
                    <a:pt x="2342" y="437"/>
                  </a:lnTo>
                  <a:lnTo>
                    <a:pt x="2344" y="458"/>
                  </a:lnTo>
                  <a:lnTo>
                    <a:pt x="2346" y="479"/>
                  </a:lnTo>
                  <a:lnTo>
                    <a:pt x="2348" y="502"/>
                  </a:lnTo>
                  <a:lnTo>
                    <a:pt x="2350" y="523"/>
                  </a:lnTo>
                  <a:lnTo>
                    <a:pt x="2351" y="545"/>
                  </a:lnTo>
                  <a:lnTo>
                    <a:pt x="2351" y="566"/>
                  </a:lnTo>
                  <a:lnTo>
                    <a:pt x="2353" y="589"/>
                  </a:lnTo>
                  <a:lnTo>
                    <a:pt x="2355" y="610"/>
                  </a:lnTo>
                  <a:lnTo>
                    <a:pt x="2355" y="633"/>
                  </a:lnTo>
                  <a:lnTo>
                    <a:pt x="2357" y="656"/>
                  </a:lnTo>
                  <a:lnTo>
                    <a:pt x="2359" y="677"/>
                  </a:lnTo>
                  <a:lnTo>
                    <a:pt x="2361" y="699"/>
                  </a:lnTo>
                  <a:lnTo>
                    <a:pt x="2361" y="722"/>
                  </a:lnTo>
                  <a:lnTo>
                    <a:pt x="2363" y="745"/>
                  </a:lnTo>
                  <a:lnTo>
                    <a:pt x="2363" y="766"/>
                  </a:lnTo>
                  <a:lnTo>
                    <a:pt x="2365" y="789"/>
                  </a:lnTo>
                  <a:lnTo>
                    <a:pt x="2367" y="810"/>
                  </a:lnTo>
                  <a:lnTo>
                    <a:pt x="2367" y="831"/>
                  </a:lnTo>
                  <a:lnTo>
                    <a:pt x="2367" y="853"/>
                  </a:lnTo>
                  <a:lnTo>
                    <a:pt x="2367" y="874"/>
                  </a:lnTo>
                  <a:lnTo>
                    <a:pt x="2369" y="895"/>
                  </a:lnTo>
                  <a:lnTo>
                    <a:pt x="2369" y="914"/>
                  </a:lnTo>
                  <a:lnTo>
                    <a:pt x="2369" y="933"/>
                  </a:lnTo>
                  <a:lnTo>
                    <a:pt x="2369" y="954"/>
                  </a:lnTo>
                  <a:lnTo>
                    <a:pt x="2369" y="973"/>
                  </a:lnTo>
                  <a:lnTo>
                    <a:pt x="2367" y="990"/>
                  </a:lnTo>
                  <a:lnTo>
                    <a:pt x="2367" y="1009"/>
                  </a:lnTo>
                  <a:lnTo>
                    <a:pt x="2367" y="1026"/>
                  </a:lnTo>
                  <a:lnTo>
                    <a:pt x="2367" y="1044"/>
                  </a:lnTo>
                  <a:lnTo>
                    <a:pt x="2367" y="1059"/>
                  </a:lnTo>
                  <a:lnTo>
                    <a:pt x="2365" y="1074"/>
                  </a:lnTo>
                  <a:lnTo>
                    <a:pt x="2363" y="1089"/>
                  </a:lnTo>
                  <a:lnTo>
                    <a:pt x="2363" y="1102"/>
                  </a:lnTo>
                  <a:lnTo>
                    <a:pt x="2361" y="1116"/>
                  </a:lnTo>
                  <a:lnTo>
                    <a:pt x="2359" y="1129"/>
                  </a:lnTo>
                  <a:lnTo>
                    <a:pt x="2357" y="1140"/>
                  </a:lnTo>
                  <a:lnTo>
                    <a:pt x="2357" y="1154"/>
                  </a:lnTo>
                  <a:lnTo>
                    <a:pt x="2355" y="1154"/>
                  </a:lnTo>
                  <a:lnTo>
                    <a:pt x="2353" y="1154"/>
                  </a:lnTo>
                  <a:lnTo>
                    <a:pt x="2348" y="1154"/>
                  </a:lnTo>
                  <a:lnTo>
                    <a:pt x="2342" y="1156"/>
                  </a:lnTo>
                  <a:lnTo>
                    <a:pt x="2334" y="1156"/>
                  </a:lnTo>
                  <a:lnTo>
                    <a:pt x="2325" y="1158"/>
                  </a:lnTo>
                  <a:lnTo>
                    <a:pt x="2313" y="1160"/>
                  </a:lnTo>
                  <a:lnTo>
                    <a:pt x="2302" y="1163"/>
                  </a:lnTo>
                  <a:lnTo>
                    <a:pt x="2289" y="1165"/>
                  </a:lnTo>
                  <a:lnTo>
                    <a:pt x="2273" y="1167"/>
                  </a:lnTo>
                  <a:lnTo>
                    <a:pt x="2256" y="1171"/>
                  </a:lnTo>
                  <a:lnTo>
                    <a:pt x="2239" y="1175"/>
                  </a:lnTo>
                  <a:lnTo>
                    <a:pt x="2220" y="1177"/>
                  </a:lnTo>
                  <a:lnTo>
                    <a:pt x="2201" y="1180"/>
                  </a:lnTo>
                  <a:lnTo>
                    <a:pt x="2178" y="1186"/>
                  </a:lnTo>
                  <a:lnTo>
                    <a:pt x="2158" y="1192"/>
                  </a:lnTo>
                  <a:lnTo>
                    <a:pt x="2133" y="1196"/>
                  </a:lnTo>
                  <a:lnTo>
                    <a:pt x="2108" y="1199"/>
                  </a:lnTo>
                  <a:lnTo>
                    <a:pt x="2081" y="1203"/>
                  </a:lnTo>
                  <a:lnTo>
                    <a:pt x="2057" y="1209"/>
                  </a:lnTo>
                  <a:lnTo>
                    <a:pt x="2028" y="1215"/>
                  </a:lnTo>
                  <a:lnTo>
                    <a:pt x="2000" y="1220"/>
                  </a:lnTo>
                  <a:lnTo>
                    <a:pt x="1971" y="1224"/>
                  </a:lnTo>
                  <a:lnTo>
                    <a:pt x="1941" y="1232"/>
                  </a:lnTo>
                  <a:lnTo>
                    <a:pt x="1910" y="1236"/>
                  </a:lnTo>
                  <a:lnTo>
                    <a:pt x="1878" y="1241"/>
                  </a:lnTo>
                  <a:lnTo>
                    <a:pt x="1846" y="1247"/>
                  </a:lnTo>
                  <a:lnTo>
                    <a:pt x="1815" y="1255"/>
                  </a:lnTo>
                  <a:lnTo>
                    <a:pt x="1781" y="1260"/>
                  </a:lnTo>
                  <a:lnTo>
                    <a:pt x="1747" y="1266"/>
                  </a:lnTo>
                  <a:lnTo>
                    <a:pt x="1713" y="1272"/>
                  </a:lnTo>
                  <a:lnTo>
                    <a:pt x="1680" y="1279"/>
                  </a:lnTo>
                  <a:lnTo>
                    <a:pt x="1644" y="1285"/>
                  </a:lnTo>
                  <a:lnTo>
                    <a:pt x="1608" y="1291"/>
                  </a:lnTo>
                  <a:lnTo>
                    <a:pt x="1572" y="1296"/>
                  </a:lnTo>
                  <a:lnTo>
                    <a:pt x="1538" y="1304"/>
                  </a:lnTo>
                  <a:lnTo>
                    <a:pt x="1500" y="1310"/>
                  </a:lnTo>
                  <a:lnTo>
                    <a:pt x="1466" y="1315"/>
                  </a:lnTo>
                  <a:lnTo>
                    <a:pt x="1428" y="1323"/>
                  </a:lnTo>
                  <a:lnTo>
                    <a:pt x="1393" y="1329"/>
                  </a:lnTo>
                  <a:lnTo>
                    <a:pt x="1355" y="1334"/>
                  </a:lnTo>
                  <a:lnTo>
                    <a:pt x="1319" y="1340"/>
                  </a:lnTo>
                  <a:lnTo>
                    <a:pt x="1283" y="1346"/>
                  </a:lnTo>
                  <a:lnTo>
                    <a:pt x="1247" y="1352"/>
                  </a:lnTo>
                  <a:lnTo>
                    <a:pt x="1211" y="1357"/>
                  </a:lnTo>
                  <a:lnTo>
                    <a:pt x="1175" y="1363"/>
                  </a:lnTo>
                  <a:lnTo>
                    <a:pt x="1139" y="1369"/>
                  </a:lnTo>
                  <a:lnTo>
                    <a:pt x="1104" y="1376"/>
                  </a:lnTo>
                  <a:lnTo>
                    <a:pt x="1068" y="1380"/>
                  </a:lnTo>
                  <a:lnTo>
                    <a:pt x="1034" y="1386"/>
                  </a:lnTo>
                  <a:lnTo>
                    <a:pt x="1000" y="1391"/>
                  </a:lnTo>
                  <a:lnTo>
                    <a:pt x="966" y="1395"/>
                  </a:lnTo>
                  <a:lnTo>
                    <a:pt x="931" y="1399"/>
                  </a:lnTo>
                  <a:lnTo>
                    <a:pt x="899" y="1405"/>
                  </a:lnTo>
                  <a:lnTo>
                    <a:pt x="867" y="1409"/>
                  </a:lnTo>
                  <a:lnTo>
                    <a:pt x="836" y="1414"/>
                  </a:lnTo>
                  <a:lnTo>
                    <a:pt x="806" y="1416"/>
                  </a:lnTo>
                  <a:lnTo>
                    <a:pt x="775" y="1420"/>
                  </a:lnTo>
                  <a:lnTo>
                    <a:pt x="745" y="1424"/>
                  </a:lnTo>
                  <a:lnTo>
                    <a:pt x="718" y="1428"/>
                  </a:lnTo>
                  <a:lnTo>
                    <a:pt x="690" y="1429"/>
                  </a:lnTo>
                  <a:lnTo>
                    <a:pt x="663" y="1433"/>
                  </a:lnTo>
                  <a:lnTo>
                    <a:pt x="637" y="1435"/>
                  </a:lnTo>
                  <a:lnTo>
                    <a:pt x="614" y="1439"/>
                  </a:lnTo>
                  <a:lnTo>
                    <a:pt x="612" y="1437"/>
                  </a:lnTo>
                  <a:lnTo>
                    <a:pt x="608" y="1431"/>
                  </a:lnTo>
                  <a:lnTo>
                    <a:pt x="604" y="1426"/>
                  </a:lnTo>
                  <a:lnTo>
                    <a:pt x="601" y="1422"/>
                  </a:lnTo>
                  <a:lnTo>
                    <a:pt x="597" y="1416"/>
                  </a:lnTo>
                  <a:lnTo>
                    <a:pt x="593" y="1410"/>
                  </a:lnTo>
                  <a:lnTo>
                    <a:pt x="587" y="1401"/>
                  </a:lnTo>
                  <a:lnTo>
                    <a:pt x="583" y="1395"/>
                  </a:lnTo>
                  <a:lnTo>
                    <a:pt x="576" y="1386"/>
                  </a:lnTo>
                  <a:lnTo>
                    <a:pt x="570" y="1376"/>
                  </a:lnTo>
                  <a:lnTo>
                    <a:pt x="564" y="1365"/>
                  </a:lnTo>
                  <a:lnTo>
                    <a:pt x="557" y="1353"/>
                  </a:lnTo>
                  <a:lnTo>
                    <a:pt x="549" y="1342"/>
                  </a:lnTo>
                  <a:lnTo>
                    <a:pt x="544" y="1331"/>
                  </a:lnTo>
                  <a:lnTo>
                    <a:pt x="534" y="1317"/>
                  </a:lnTo>
                  <a:lnTo>
                    <a:pt x="525" y="1302"/>
                  </a:lnTo>
                  <a:lnTo>
                    <a:pt x="515" y="1289"/>
                  </a:lnTo>
                  <a:lnTo>
                    <a:pt x="507" y="1274"/>
                  </a:lnTo>
                  <a:lnTo>
                    <a:pt x="498" y="1258"/>
                  </a:lnTo>
                  <a:lnTo>
                    <a:pt x="488" y="1241"/>
                  </a:lnTo>
                  <a:lnTo>
                    <a:pt x="477" y="1224"/>
                  </a:lnTo>
                  <a:lnTo>
                    <a:pt x="467" y="1207"/>
                  </a:lnTo>
                  <a:lnTo>
                    <a:pt x="456" y="1188"/>
                  </a:lnTo>
                  <a:lnTo>
                    <a:pt x="445" y="1169"/>
                  </a:lnTo>
                  <a:lnTo>
                    <a:pt x="435" y="1150"/>
                  </a:lnTo>
                  <a:lnTo>
                    <a:pt x="424" y="1131"/>
                  </a:lnTo>
                  <a:lnTo>
                    <a:pt x="412" y="1110"/>
                  </a:lnTo>
                  <a:lnTo>
                    <a:pt x="401" y="1089"/>
                  </a:lnTo>
                  <a:lnTo>
                    <a:pt x="390" y="1068"/>
                  </a:lnTo>
                  <a:lnTo>
                    <a:pt x="378" y="1047"/>
                  </a:lnTo>
                  <a:lnTo>
                    <a:pt x="365" y="1025"/>
                  </a:lnTo>
                  <a:lnTo>
                    <a:pt x="353" y="1004"/>
                  </a:lnTo>
                  <a:lnTo>
                    <a:pt x="340" y="979"/>
                  </a:lnTo>
                  <a:lnTo>
                    <a:pt x="329" y="956"/>
                  </a:lnTo>
                  <a:lnTo>
                    <a:pt x="317" y="931"/>
                  </a:lnTo>
                  <a:lnTo>
                    <a:pt x="304" y="909"/>
                  </a:lnTo>
                  <a:lnTo>
                    <a:pt x="293" y="884"/>
                  </a:lnTo>
                  <a:lnTo>
                    <a:pt x="279" y="859"/>
                  </a:lnTo>
                  <a:lnTo>
                    <a:pt x="268" y="834"/>
                  </a:lnTo>
                  <a:lnTo>
                    <a:pt x="256" y="810"/>
                  </a:lnTo>
                  <a:lnTo>
                    <a:pt x="243" y="783"/>
                  </a:lnTo>
                  <a:lnTo>
                    <a:pt x="232" y="758"/>
                  </a:lnTo>
                  <a:lnTo>
                    <a:pt x="220" y="732"/>
                  </a:lnTo>
                  <a:lnTo>
                    <a:pt x="207" y="705"/>
                  </a:lnTo>
                  <a:lnTo>
                    <a:pt x="196" y="679"/>
                  </a:lnTo>
                  <a:lnTo>
                    <a:pt x="186" y="654"/>
                  </a:lnTo>
                  <a:lnTo>
                    <a:pt x="173" y="625"/>
                  </a:lnTo>
                  <a:lnTo>
                    <a:pt x="161" y="599"/>
                  </a:lnTo>
                  <a:lnTo>
                    <a:pt x="150" y="570"/>
                  </a:lnTo>
                  <a:lnTo>
                    <a:pt x="140" y="544"/>
                  </a:lnTo>
                  <a:lnTo>
                    <a:pt x="129" y="515"/>
                  </a:lnTo>
                  <a:lnTo>
                    <a:pt x="120" y="488"/>
                  </a:lnTo>
                  <a:lnTo>
                    <a:pt x="110" y="460"/>
                  </a:lnTo>
                  <a:lnTo>
                    <a:pt x="101" y="433"/>
                  </a:lnTo>
                  <a:lnTo>
                    <a:pt x="91" y="405"/>
                  </a:lnTo>
                  <a:lnTo>
                    <a:pt x="82" y="376"/>
                  </a:lnTo>
                  <a:lnTo>
                    <a:pt x="72" y="348"/>
                  </a:lnTo>
                  <a:lnTo>
                    <a:pt x="64" y="321"/>
                  </a:lnTo>
                  <a:lnTo>
                    <a:pt x="55" y="293"/>
                  </a:lnTo>
                  <a:lnTo>
                    <a:pt x="47" y="264"/>
                  </a:lnTo>
                  <a:lnTo>
                    <a:pt x="40" y="236"/>
                  </a:lnTo>
                  <a:lnTo>
                    <a:pt x="34" y="209"/>
                  </a:lnTo>
                  <a:lnTo>
                    <a:pt x="0" y="49"/>
                  </a:lnTo>
                  <a:close/>
                </a:path>
              </a:pathLst>
            </a:custGeom>
            <a:solidFill>
              <a:srgbClr val="B3B38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tr-TR">
                <a:effectLst>
                  <a:outerShdw blurRad="38100" dist="38100" dir="2700000" algn="tl">
                    <a:srgbClr val="000000">
                      <a:alpha val="43137"/>
                    </a:srgbClr>
                  </a:outerShdw>
                </a:effectLst>
                <a:latin typeface="Arial" panose="020B0604020202020204" pitchFamily="34" charset="0"/>
              </a:endParaRPr>
            </a:p>
          </p:txBody>
        </p:sp>
        <p:sp>
          <p:nvSpPr>
            <p:cNvPr id="152814" name="Freeform 6"/>
            <p:cNvSpPr>
              <a:spLocks/>
            </p:cNvSpPr>
            <p:nvPr/>
          </p:nvSpPr>
          <p:spPr bwMode="auto">
            <a:xfrm>
              <a:off x="3980" y="2525"/>
              <a:ext cx="197" cy="560"/>
            </a:xfrm>
            <a:custGeom>
              <a:avLst/>
              <a:gdLst>
                <a:gd name="T0" fmla="*/ 7 w 393"/>
                <a:gd name="T1" fmla="*/ 18 h 1124"/>
                <a:gd name="T2" fmla="*/ 6 w 393"/>
                <a:gd name="T3" fmla="*/ 18 h 1124"/>
                <a:gd name="T4" fmla="*/ 6 w 393"/>
                <a:gd name="T5" fmla="*/ 18 h 1124"/>
                <a:gd name="T6" fmla="*/ 6 w 393"/>
                <a:gd name="T7" fmla="*/ 17 h 1124"/>
                <a:gd name="T8" fmla="*/ 6 w 393"/>
                <a:gd name="T9" fmla="*/ 17 h 1124"/>
                <a:gd name="T10" fmla="*/ 6 w 393"/>
                <a:gd name="T11" fmla="*/ 16 h 1124"/>
                <a:gd name="T12" fmla="*/ 5 w 393"/>
                <a:gd name="T13" fmla="*/ 16 h 1124"/>
                <a:gd name="T14" fmla="*/ 5 w 393"/>
                <a:gd name="T15" fmla="*/ 15 h 1124"/>
                <a:gd name="T16" fmla="*/ 5 w 393"/>
                <a:gd name="T17" fmla="*/ 14 h 1124"/>
                <a:gd name="T18" fmla="*/ 5 w 393"/>
                <a:gd name="T19" fmla="*/ 14 h 1124"/>
                <a:gd name="T20" fmla="*/ 4 w 393"/>
                <a:gd name="T21" fmla="*/ 13 h 1124"/>
                <a:gd name="T22" fmla="*/ 4 w 393"/>
                <a:gd name="T23" fmla="*/ 12 h 1124"/>
                <a:gd name="T24" fmla="*/ 3 w 393"/>
                <a:gd name="T25" fmla="*/ 11 h 1124"/>
                <a:gd name="T26" fmla="*/ 3 w 393"/>
                <a:gd name="T27" fmla="*/ 10 h 1124"/>
                <a:gd name="T28" fmla="*/ 3 w 393"/>
                <a:gd name="T29" fmla="*/ 9 h 1124"/>
                <a:gd name="T30" fmla="*/ 2 w 393"/>
                <a:gd name="T31" fmla="*/ 8 h 1124"/>
                <a:gd name="T32" fmla="*/ 2 w 393"/>
                <a:gd name="T33" fmla="*/ 6 h 1124"/>
                <a:gd name="T34" fmla="*/ 2 w 393"/>
                <a:gd name="T35" fmla="*/ 5 h 1124"/>
                <a:gd name="T36" fmla="*/ 1 w 393"/>
                <a:gd name="T37" fmla="*/ 4 h 1124"/>
                <a:gd name="T38" fmla="*/ 1 w 393"/>
                <a:gd name="T39" fmla="*/ 2 h 1124"/>
                <a:gd name="T40" fmla="*/ 1 w 393"/>
                <a:gd name="T41" fmla="*/ 1 h 1124"/>
                <a:gd name="T42" fmla="*/ 0 w 393"/>
                <a:gd name="T43" fmla="*/ 1 h 1124"/>
                <a:gd name="T44" fmla="*/ 0 w 393"/>
                <a:gd name="T45" fmla="*/ 1 h 1124"/>
                <a:gd name="T46" fmla="*/ 1 w 393"/>
                <a:gd name="T47" fmla="*/ 1 h 1124"/>
                <a:gd name="T48" fmla="*/ 1 w 393"/>
                <a:gd name="T49" fmla="*/ 1 h 1124"/>
                <a:gd name="T50" fmla="*/ 1 w 393"/>
                <a:gd name="T51" fmla="*/ 2 h 1124"/>
                <a:gd name="T52" fmla="*/ 1 w 393"/>
                <a:gd name="T53" fmla="*/ 2 h 1124"/>
                <a:gd name="T54" fmla="*/ 1 w 393"/>
                <a:gd name="T55" fmla="*/ 3 h 1124"/>
                <a:gd name="T56" fmla="*/ 1 w 393"/>
                <a:gd name="T57" fmla="*/ 4 h 1124"/>
                <a:gd name="T58" fmla="*/ 1 w 393"/>
                <a:gd name="T59" fmla="*/ 5 h 1124"/>
                <a:gd name="T60" fmla="*/ 1 w 393"/>
                <a:gd name="T61" fmla="*/ 5 h 1124"/>
                <a:gd name="T62" fmla="*/ 2 w 393"/>
                <a:gd name="T63" fmla="*/ 6 h 1124"/>
                <a:gd name="T64" fmla="*/ 2 w 393"/>
                <a:gd name="T65" fmla="*/ 7 h 1124"/>
                <a:gd name="T66" fmla="*/ 2 w 393"/>
                <a:gd name="T67" fmla="*/ 8 h 1124"/>
                <a:gd name="T68" fmla="*/ 2 w 393"/>
                <a:gd name="T69" fmla="*/ 9 h 1124"/>
                <a:gd name="T70" fmla="*/ 3 w 393"/>
                <a:gd name="T71" fmla="*/ 10 h 1124"/>
                <a:gd name="T72" fmla="*/ 3 w 393"/>
                <a:gd name="T73" fmla="*/ 11 h 1124"/>
                <a:gd name="T74" fmla="*/ 4 w 393"/>
                <a:gd name="T75" fmla="*/ 12 h 1124"/>
                <a:gd name="T76" fmla="*/ 4 w 393"/>
                <a:gd name="T77" fmla="*/ 14 h 1124"/>
                <a:gd name="T78" fmla="*/ 4 w 393"/>
                <a:gd name="T79" fmla="*/ 15 h 1124"/>
                <a:gd name="T80" fmla="*/ 5 w 393"/>
                <a:gd name="T81" fmla="*/ 16 h 1124"/>
                <a:gd name="T82" fmla="*/ 6 w 393"/>
                <a:gd name="T83" fmla="*/ 17 h 1124"/>
                <a:gd name="T84" fmla="*/ 7 w 393"/>
                <a:gd name="T85" fmla="*/ 18 h 1124"/>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393" h="1124">
                  <a:moveTo>
                    <a:pt x="393" y="1124"/>
                  </a:moveTo>
                  <a:lnTo>
                    <a:pt x="393" y="1122"/>
                  </a:lnTo>
                  <a:lnTo>
                    <a:pt x="390" y="1118"/>
                  </a:lnTo>
                  <a:lnTo>
                    <a:pt x="388" y="1116"/>
                  </a:lnTo>
                  <a:lnTo>
                    <a:pt x="386" y="1113"/>
                  </a:lnTo>
                  <a:lnTo>
                    <a:pt x="384" y="1109"/>
                  </a:lnTo>
                  <a:lnTo>
                    <a:pt x="382" y="1105"/>
                  </a:lnTo>
                  <a:lnTo>
                    <a:pt x="378" y="1099"/>
                  </a:lnTo>
                  <a:lnTo>
                    <a:pt x="374" y="1094"/>
                  </a:lnTo>
                  <a:lnTo>
                    <a:pt x="371" y="1086"/>
                  </a:lnTo>
                  <a:lnTo>
                    <a:pt x="369" y="1080"/>
                  </a:lnTo>
                  <a:lnTo>
                    <a:pt x="363" y="1073"/>
                  </a:lnTo>
                  <a:lnTo>
                    <a:pt x="359" y="1065"/>
                  </a:lnTo>
                  <a:lnTo>
                    <a:pt x="355" y="1057"/>
                  </a:lnTo>
                  <a:lnTo>
                    <a:pt x="350" y="1048"/>
                  </a:lnTo>
                  <a:lnTo>
                    <a:pt x="344" y="1038"/>
                  </a:lnTo>
                  <a:lnTo>
                    <a:pt x="340" y="1029"/>
                  </a:lnTo>
                  <a:lnTo>
                    <a:pt x="335" y="1017"/>
                  </a:lnTo>
                  <a:lnTo>
                    <a:pt x="329" y="1006"/>
                  </a:lnTo>
                  <a:lnTo>
                    <a:pt x="321" y="995"/>
                  </a:lnTo>
                  <a:lnTo>
                    <a:pt x="316" y="981"/>
                  </a:lnTo>
                  <a:lnTo>
                    <a:pt x="310" y="968"/>
                  </a:lnTo>
                  <a:lnTo>
                    <a:pt x="304" y="957"/>
                  </a:lnTo>
                  <a:lnTo>
                    <a:pt x="297" y="941"/>
                  </a:lnTo>
                  <a:lnTo>
                    <a:pt x="291" y="926"/>
                  </a:lnTo>
                  <a:lnTo>
                    <a:pt x="283" y="911"/>
                  </a:lnTo>
                  <a:lnTo>
                    <a:pt x="278" y="896"/>
                  </a:lnTo>
                  <a:lnTo>
                    <a:pt x="270" y="881"/>
                  </a:lnTo>
                  <a:lnTo>
                    <a:pt x="262" y="865"/>
                  </a:lnTo>
                  <a:lnTo>
                    <a:pt x="257" y="848"/>
                  </a:lnTo>
                  <a:lnTo>
                    <a:pt x="249" y="831"/>
                  </a:lnTo>
                  <a:lnTo>
                    <a:pt x="241" y="812"/>
                  </a:lnTo>
                  <a:lnTo>
                    <a:pt x="234" y="793"/>
                  </a:lnTo>
                  <a:lnTo>
                    <a:pt x="226" y="774"/>
                  </a:lnTo>
                  <a:lnTo>
                    <a:pt x="219" y="755"/>
                  </a:lnTo>
                  <a:lnTo>
                    <a:pt x="211" y="734"/>
                  </a:lnTo>
                  <a:lnTo>
                    <a:pt x="203" y="713"/>
                  </a:lnTo>
                  <a:lnTo>
                    <a:pt x="196" y="692"/>
                  </a:lnTo>
                  <a:lnTo>
                    <a:pt x="188" y="673"/>
                  </a:lnTo>
                  <a:lnTo>
                    <a:pt x="181" y="651"/>
                  </a:lnTo>
                  <a:lnTo>
                    <a:pt x="173" y="630"/>
                  </a:lnTo>
                  <a:lnTo>
                    <a:pt x="165" y="605"/>
                  </a:lnTo>
                  <a:lnTo>
                    <a:pt x="158" y="582"/>
                  </a:lnTo>
                  <a:lnTo>
                    <a:pt x="150" y="559"/>
                  </a:lnTo>
                  <a:lnTo>
                    <a:pt x="143" y="535"/>
                  </a:lnTo>
                  <a:lnTo>
                    <a:pt x="135" y="510"/>
                  </a:lnTo>
                  <a:lnTo>
                    <a:pt x="129" y="487"/>
                  </a:lnTo>
                  <a:lnTo>
                    <a:pt x="122" y="460"/>
                  </a:lnTo>
                  <a:lnTo>
                    <a:pt x="114" y="434"/>
                  </a:lnTo>
                  <a:lnTo>
                    <a:pt x="106" y="407"/>
                  </a:lnTo>
                  <a:lnTo>
                    <a:pt x="101" y="382"/>
                  </a:lnTo>
                  <a:lnTo>
                    <a:pt x="93" y="354"/>
                  </a:lnTo>
                  <a:lnTo>
                    <a:pt x="86" y="327"/>
                  </a:lnTo>
                  <a:lnTo>
                    <a:pt x="80" y="299"/>
                  </a:lnTo>
                  <a:lnTo>
                    <a:pt x="74" y="270"/>
                  </a:lnTo>
                  <a:lnTo>
                    <a:pt x="68" y="242"/>
                  </a:lnTo>
                  <a:lnTo>
                    <a:pt x="63" y="213"/>
                  </a:lnTo>
                  <a:lnTo>
                    <a:pt x="55" y="183"/>
                  </a:lnTo>
                  <a:lnTo>
                    <a:pt x="51" y="154"/>
                  </a:lnTo>
                  <a:lnTo>
                    <a:pt x="46" y="124"/>
                  </a:lnTo>
                  <a:lnTo>
                    <a:pt x="40" y="94"/>
                  </a:lnTo>
                  <a:lnTo>
                    <a:pt x="36" y="61"/>
                  </a:lnTo>
                  <a:lnTo>
                    <a:pt x="30" y="31"/>
                  </a:lnTo>
                  <a:lnTo>
                    <a:pt x="141" y="21"/>
                  </a:lnTo>
                  <a:lnTo>
                    <a:pt x="177" y="0"/>
                  </a:lnTo>
                  <a:lnTo>
                    <a:pt x="0" y="10"/>
                  </a:lnTo>
                  <a:lnTo>
                    <a:pt x="0" y="12"/>
                  </a:lnTo>
                  <a:lnTo>
                    <a:pt x="0" y="17"/>
                  </a:lnTo>
                  <a:lnTo>
                    <a:pt x="0" y="19"/>
                  </a:lnTo>
                  <a:lnTo>
                    <a:pt x="2" y="25"/>
                  </a:lnTo>
                  <a:lnTo>
                    <a:pt x="2" y="29"/>
                  </a:lnTo>
                  <a:lnTo>
                    <a:pt x="4" y="36"/>
                  </a:lnTo>
                  <a:lnTo>
                    <a:pt x="4" y="44"/>
                  </a:lnTo>
                  <a:lnTo>
                    <a:pt x="6" y="52"/>
                  </a:lnTo>
                  <a:lnTo>
                    <a:pt x="6" y="59"/>
                  </a:lnTo>
                  <a:lnTo>
                    <a:pt x="8" y="69"/>
                  </a:lnTo>
                  <a:lnTo>
                    <a:pt x="9" y="78"/>
                  </a:lnTo>
                  <a:lnTo>
                    <a:pt x="9" y="88"/>
                  </a:lnTo>
                  <a:lnTo>
                    <a:pt x="13" y="99"/>
                  </a:lnTo>
                  <a:lnTo>
                    <a:pt x="15" y="111"/>
                  </a:lnTo>
                  <a:lnTo>
                    <a:pt x="17" y="122"/>
                  </a:lnTo>
                  <a:lnTo>
                    <a:pt x="19" y="135"/>
                  </a:lnTo>
                  <a:lnTo>
                    <a:pt x="21" y="149"/>
                  </a:lnTo>
                  <a:lnTo>
                    <a:pt x="25" y="164"/>
                  </a:lnTo>
                  <a:lnTo>
                    <a:pt x="27" y="177"/>
                  </a:lnTo>
                  <a:lnTo>
                    <a:pt x="28" y="192"/>
                  </a:lnTo>
                  <a:lnTo>
                    <a:pt x="32" y="208"/>
                  </a:lnTo>
                  <a:lnTo>
                    <a:pt x="36" y="225"/>
                  </a:lnTo>
                  <a:lnTo>
                    <a:pt x="38" y="242"/>
                  </a:lnTo>
                  <a:lnTo>
                    <a:pt x="42" y="259"/>
                  </a:lnTo>
                  <a:lnTo>
                    <a:pt x="46" y="276"/>
                  </a:lnTo>
                  <a:lnTo>
                    <a:pt x="51" y="293"/>
                  </a:lnTo>
                  <a:lnTo>
                    <a:pt x="55" y="312"/>
                  </a:lnTo>
                  <a:lnTo>
                    <a:pt x="59" y="331"/>
                  </a:lnTo>
                  <a:lnTo>
                    <a:pt x="65" y="350"/>
                  </a:lnTo>
                  <a:lnTo>
                    <a:pt x="68" y="371"/>
                  </a:lnTo>
                  <a:lnTo>
                    <a:pt x="74" y="390"/>
                  </a:lnTo>
                  <a:lnTo>
                    <a:pt x="80" y="409"/>
                  </a:lnTo>
                  <a:lnTo>
                    <a:pt x="84" y="430"/>
                  </a:lnTo>
                  <a:lnTo>
                    <a:pt x="89" y="451"/>
                  </a:lnTo>
                  <a:lnTo>
                    <a:pt x="95" y="472"/>
                  </a:lnTo>
                  <a:lnTo>
                    <a:pt x="101" y="493"/>
                  </a:lnTo>
                  <a:lnTo>
                    <a:pt x="108" y="516"/>
                  </a:lnTo>
                  <a:lnTo>
                    <a:pt x="114" y="536"/>
                  </a:lnTo>
                  <a:lnTo>
                    <a:pt x="122" y="559"/>
                  </a:lnTo>
                  <a:lnTo>
                    <a:pt x="127" y="580"/>
                  </a:lnTo>
                  <a:lnTo>
                    <a:pt x="135" y="603"/>
                  </a:lnTo>
                  <a:lnTo>
                    <a:pt x="143" y="626"/>
                  </a:lnTo>
                  <a:lnTo>
                    <a:pt x="150" y="649"/>
                  </a:lnTo>
                  <a:lnTo>
                    <a:pt x="158" y="671"/>
                  </a:lnTo>
                  <a:lnTo>
                    <a:pt x="167" y="694"/>
                  </a:lnTo>
                  <a:lnTo>
                    <a:pt x="177" y="719"/>
                  </a:lnTo>
                  <a:lnTo>
                    <a:pt x="184" y="742"/>
                  </a:lnTo>
                  <a:lnTo>
                    <a:pt x="194" y="765"/>
                  </a:lnTo>
                  <a:lnTo>
                    <a:pt x="203" y="787"/>
                  </a:lnTo>
                  <a:lnTo>
                    <a:pt x="213" y="810"/>
                  </a:lnTo>
                  <a:lnTo>
                    <a:pt x="222" y="833"/>
                  </a:lnTo>
                  <a:lnTo>
                    <a:pt x="232" y="858"/>
                  </a:lnTo>
                  <a:lnTo>
                    <a:pt x="243" y="881"/>
                  </a:lnTo>
                  <a:lnTo>
                    <a:pt x="255" y="903"/>
                  </a:lnTo>
                  <a:lnTo>
                    <a:pt x="264" y="926"/>
                  </a:lnTo>
                  <a:lnTo>
                    <a:pt x="276" y="949"/>
                  </a:lnTo>
                  <a:lnTo>
                    <a:pt x="289" y="972"/>
                  </a:lnTo>
                  <a:lnTo>
                    <a:pt x="300" y="997"/>
                  </a:lnTo>
                  <a:lnTo>
                    <a:pt x="312" y="1017"/>
                  </a:lnTo>
                  <a:lnTo>
                    <a:pt x="325" y="1040"/>
                  </a:lnTo>
                  <a:lnTo>
                    <a:pt x="338" y="1063"/>
                  </a:lnTo>
                  <a:lnTo>
                    <a:pt x="352" y="1086"/>
                  </a:lnTo>
                  <a:lnTo>
                    <a:pt x="393" y="1124"/>
                  </a:lnTo>
                  <a:close/>
                </a:path>
              </a:pathLst>
            </a:custGeom>
            <a:solidFill>
              <a:srgbClr val="66664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tr-TR">
                <a:effectLst>
                  <a:outerShdw blurRad="38100" dist="38100" dir="2700000" algn="tl">
                    <a:srgbClr val="000000">
                      <a:alpha val="43137"/>
                    </a:srgbClr>
                  </a:outerShdw>
                </a:effectLst>
                <a:latin typeface="Arial" panose="020B0604020202020204" pitchFamily="34" charset="0"/>
              </a:endParaRPr>
            </a:p>
          </p:txBody>
        </p:sp>
        <p:sp>
          <p:nvSpPr>
            <p:cNvPr id="152815" name="Freeform 7"/>
            <p:cNvSpPr>
              <a:spLocks/>
            </p:cNvSpPr>
            <p:nvPr/>
          </p:nvSpPr>
          <p:spPr bwMode="auto">
            <a:xfrm>
              <a:off x="3850" y="2460"/>
              <a:ext cx="312" cy="713"/>
            </a:xfrm>
            <a:custGeom>
              <a:avLst/>
              <a:gdLst>
                <a:gd name="T0" fmla="*/ 9 w 625"/>
                <a:gd name="T1" fmla="*/ 23 h 1426"/>
                <a:gd name="T2" fmla="*/ 9 w 625"/>
                <a:gd name="T3" fmla="*/ 22 h 1426"/>
                <a:gd name="T4" fmla="*/ 8 w 625"/>
                <a:gd name="T5" fmla="*/ 21 h 1426"/>
                <a:gd name="T6" fmla="*/ 8 w 625"/>
                <a:gd name="T7" fmla="*/ 21 h 1426"/>
                <a:gd name="T8" fmla="*/ 7 w 625"/>
                <a:gd name="T9" fmla="*/ 20 h 1426"/>
                <a:gd name="T10" fmla="*/ 7 w 625"/>
                <a:gd name="T11" fmla="*/ 18 h 1426"/>
                <a:gd name="T12" fmla="*/ 6 w 625"/>
                <a:gd name="T13" fmla="*/ 17 h 1426"/>
                <a:gd name="T14" fmla="*/ 5 w 625"/>
                <a:gd name="T15" fmla="*/ 16 h 1426"/>
                <a:gd name="T16" fmla="*/ 4 w 625"/>
                <a:gd name="T17" fmla="*/ 14 h 1426"/>
                <a:gd name="T18" fmla="*/ 4 w 625"/>
                <a:gd name="T19" fmla="*/ 12 h 1426"/>
                <a:gd name="T20" fmla="*/ 3 w 625"/>
                <a:gd name="T21" fmla="*/ 11 h 1426"/>
                <a:gd name="T22" fmla="*/ 2 w 625"/>
                <a:gd name="T23" fmla="*/ 9 h 1426"/>
                <a:gd name="T24" fmla="*/ 2 w 625"/>
                <a:gd name="T25" fmla="*/ 7 h 1426"/>
                <a:gd name="T26" fmla="*/ 1 w 625"/>
                <a:gd name="T27" fmla="*/ 5 h 1426"/>
                <a:gd name="T28" fmla="*/ 1 w 625"/>
                <a:gd name="T29" fmla="*/ 3 h 1426"/>
                <a:gd name="T30" fmla="*/ 0 w 625"/>
                <a:gd name="T31" fmla="*/ 2 h 1426"/>
                <a:gd name="T32" fmla="*/ 1 w 625"/>
                <a:gd name="T33" fmla="*/ 1 h 1426"/>
                <a:gd name="T34" fmla="*/ 1 w 625"/>
                <a:gd name="T35" fmla="*/ 1 h 1426"/>
                <a:gd name="T36" fmla="*/ 1 w 625"/>
                <a:gd name="T37" fmla="*/ 1 h 1426"/>
                <a:gd name="T38" fmla="*/ 2 w 625"/>
                <a:gd name="T39" fmla="*/ 1 h 1426"/>
                <a:gd name="T40" fmla="*/ 2 w 625"/>
                <a:gd name="T41" fmla="*/ 1 h 1426"/>
                <a:gd name="T42" fmla="*/ 2 w 625"/>
                <a:gd name="T43" fmla="*/ 1 h 1426"/>
                <a:gd name="T44" fmla="*/ 3 w 625"/>
                <a:gd name="T45" fmla="*/ 1 h 1426"/>
                <a:gd name="T46" fmla="*/ 3 w 625"/>
                <a:gd name="T47" fmla="*/ 1 h 1426"/>
                <a:gd name="T48" fmla="*/ 4 w 625"/>
                <a:gd name="T49" fmla="*/ 1 h 1426"/>
                <a:gd name="T50" fmla="*/ 4 w 625"/>
                <a:gd name="T51" fmla="*/ 1 h 1426"/>
                <a:gd name="T52" fmla="*/ 4 w 625"/>
                <a:gd name="T53" fmla="*/ 1 h 1426"/>
                <a:gd name="T54" fmla="*/ 5 w 625"/>
                <a:gd name="T55" fmla="*/ 1 h 1426"/>
                <a:gd name="T56" fmla="*/ 5 w 625"/>
                <a:gd name="T57" fmla="*/ 0 h 1426"/>
                <a:gd name="T58" fmla="*/ 5 w 625"/>
                <a:gd name="T59" fmla="*/ 0 h 1426"/>
                <a:gd name="T60" fmla="*/ 5 w 625"/>
                <a:gd name="T61" fmla="*/ 1 h 1426"/>
                <a:gd name="T62" fmla="*/ 4 w 625"/>
                <a:gd name="T63" fmla="*/ 1 h 1426"/>
                <a:gd name="T64" fmla="*/ 4 w 625"/>
                <a:gd name="T65" fmla="*/ 1 h 1426"/>
                <a:gd name="T66" fmla="*/ 3 w 625"/>
                <a:gd name="T67" fmla="*/ 1 h 1426"/>
                <a:gd name="T68" fmla="*/ 3 w 625"/>
                <a:gd name="T69" fmla="*/ 1 h 1426"/>
                <a:gd name="T70" fmla="*/ 3 w 625"/>
                <a:gd name="T71" fmla="*/ 1 h 1426"/>
                <a:gd name="T72" fmla="*/ 2 w 625"/>
                <a:gd name="T73" fmla="*/ 1 h 1426"/>
                <a:gd name="T74" fmla="*/ 2 w 625"/>
                <a:gd name="T75" fmla="*/ 1 h 1426"/>
                <a:gd name="T76" fmla="*/ 1 w 625"/>
                <a:gd name="T77" fmla="*/ 1 h 1426"/>
                <a:gd name="T78" fmla="*/ 1 w 625"/>
                <a:gd name="T79" fmla="*/ 1 h 1426"/>
                <a:gd name="T80" fmla="*/ 0 w 625"/>
                <a:gd name="T81" fmla="*/ 1 h 1426"/>
                <a:gd name="T82" fmla="*/ 0 w 625"/>
                <a:gd name="T83" fmla="*/ 1 h 1426"/>
                <a:gd name="T84" fmla="*/ 0 w 625"/>
                <a:gd name="T85" fmla="*/ 1 h 1426"/>
                <a:gd name="T86" fmla="*/ 0 w 625"/>
                <a:gd name="T87" fmla="*/ 2 h 1426"/>
                <a:gd name="T88" fmla="*/ 0 w 625"/>
                <a:gd name="T89" fmla="*/ 2 h 1426"/>
                <a:gd name="T90" fmla="*/ 0 w 625"/>
                <a:gd name="T91" fmla="*/ 3 h 1426"/>
                <a:gd name="T92" fmla="*/ 0 w 625"/>
                <a:gd name="T93" fmla="*/ 4 h 1426"/>
                <a:gd name="T94" fmla="*/ 0 w 625"/>
                <a:gd name="T95" fmla="*/ 5 h 1426"/>
                <a:gd name="T96" fmla="*/ 1 w 625"/>
                <a:gd name="T97" fmla="*/ 6 h 1426"/>
                <a:gd name="T98" fmla="*/ 1 w 625"/>
                <a:gd name="T99" fmla="*/ 7 h 1426"/>
                <a:gd name="T100" fmla="*/ 2 w 625"/>
                <a:gd name="T101" fmla="*/ 8 h 1426"/>
                <a:gd name="T102" fmla="*/ 2 w 625"/>
                <a:gd name="T103" fmla="*/ 10 h 1426"/>
                <a:gd name="T104" fmla="*/ 3 w 625"/>
                <a:gd name="T105" fmla="*/ 12 h 1426"/>
                <a:gd name="T106" fmla="*/ 4 w 625"/>
                <a:gd name="T107" fmla="*/ 14 h 1426"/>
                <a:gd name="T108" fmla="*/ 5 w 625"/>
                <a:gd name="T109" fmla="*/ 16 h 1426"/>
                <a:gd name="T110" fmla="*/ 6 w 625"/>
                <a:gd name="T111" fmla="*/ 18 h 1426"/>
                <a:gd name="T112" fmla="*/ 7 w 625"/>
                <a:gd name="T113" fmla="*/ 20 h 1426"/>
                <a:gd name="T114" fmla="*/ 9 w 625"/>
                <a:gd name="T115" fmla="*/ 22 h 142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625" h="1426">
                  <a:moveTo>
                    <a:pt x="625" y="1426"/>
                  </a:moveTo>
                  <a:lnTo>
                    <a:pt x="623" y="1424"/>
                  </a:lnTo>
                  <a:lnTo>
                    <a:pt x="619" y="1417"/>
                  </a:lnTo>
                  <a:lnTo>
                    <a:pt x="615" y="1413"/>
                  </a:lnTo>
                  <a:lnTo>
                    <a:pt x="614" y="1407"/>
                  </a:lnTo>
                  <a:lnTo>
                    <a:pt x="608" y="1401"/>
                  </a:lnTo>
                  <a:lnTo>
                    <a:pt x="604" y="1394"/>
                  </a:lnTo>
                  <a:lnTo>
                    <a:pt x="598" y="1386"/>
                  </a:lnTo>
                  <a:lnTo>
                    <a:pt x="593" y="1377"/>
                  </a:lnTo>
                  <a:lnTo>
                    <a:pt x="587" y="1367"/>
                  </a:lnTo>
                  <a:lnTo>
                    <a:pt x="581" y="1356"/>
                  </a:lnTo>
                  <a:lnTo>
                    <a:pt x="572" y="1344"/>
                  </a:lnTo>
                  <a:lnTo>
                    <a:pt x="564" y="1331"/>
                  </a:lnTo>
                  <a:lnTo>
                    <a:pt x="557" y="1320"/>
                  </a:lnTo>
                  <a:lnTo>
                    <a:pt x="549" y="1306"/>
                  </a:lnTo>
                  <a:lnTo>
                    <a:pt x="539" y="1291"/>
                  </a:lnTo>
                  <a:lnTo>
                    <a:pt x="532" y="1276"/>
                  </a:lnTo>
                  <a:lnTo>
                    <a:pt x="522" y="1259"/>
                  </a:lnTo>
                  <a:lnTo>
                    <a:pt x="513" y="1244"/>
                  </a:lnTo>
                  <a:lnTo>
                    <a:pt x="501" y="1225"/>
                  </a:lnTo>
                  <a:lnTo>
                    <a:pt x="492" y="1207"/>
                  </a:lnTo>
                  <a:lnTo>
                    <a:pt x="482" y="1188"/>
                  </a:lnTo>
                  <a:lnTo>
                    <a:pt x="471" y="1169"/>
                  </a:lnTo>
                  <a:lnTo>
                    <a:pt x="460" y="1148"/>
                  </a:lnTo>
                  <a:lnTo>
                    <a:pt x="448" y="1128"/>
                  </a:lnTo>
                  <a:lnTo>
                    <a:pt x="437" y="1107"/>
                  </a:lnTo>
                  <a:lnTo>
                    <a:pt x="425" y="1086"/>
                  </a:lnTo>
                  <a:lnTo>
                    <a:pt x="414" y="1063"/>
                  </a:lnTo>
                  <a:lnTo>
                    <a:pt x="401" y="1040"/>
                  </a:lnTo>
                  <a:lnTo>
                    <a:pt x="389" y="1015"/>
                  </a:lnTo>
                  <a:lnTo>
                    <a:pt x="378" y="994"/>
                  </a:lnTo>
                  <a:lnTo>
                    <a:pt x="365" y="968"/>
                  </a:lnTo>
                  <a:lnTo>
                    <a:pt x="353" y="943"/>
                  </a:lnTo>
                  <a:lnTo>
                    <a:pt x="340" y="917"/>
                  </a:lnTo>
                  <a:lnTo>
                    <a:pt x="328" y="892"/>
                  </a:lnTo>
                  <a:lnTo>
                    <a:pt x="315" y="865"/>
                  </a:lnTo>
                  <a:lnTo>
                    <a:pt x="304" y="839"/>
                  </a:lnTo>
                  <a:lnTo>
                    <a:pt x="290" y="812"/>
                  </a:lnTo>
                  <a:lnTo>
                    <a:pt x="279" y="785"/>
                  </a:lnTo>
                  <a:lnTo>
                    <a:pt x="268" y="757"/>
                  </a:lnTo>
                  <a:lnTo>
                    <a:pt x="254" y="730"/>
                  </a:lnTo>
                  <a:lnTo>
                    <a:pt x="243" y="702"/>
                  </a:lnTo>
                  <a:lnTo>
                    <a:pt x="231" y="673"/>
                  </a:lnTo>
                  <a:lnTo>
                    <a:pt x="220" y="645"/>
                  </a:lnTo>
                  <a:lnTo>
                    <a:pt x="209" y="616"/>
                  </a:lnTo>
                  <a:lnTo>
                    <a:pt x="197" y="586"/>
                  </a:lnTo>
                  <a:lnTo>
                    <a:pt x="186" y="557"/>
                  </a:lnTo>
                  <a:lnTo>
                    <a:pt x="174" y="527"/>
                  </a:lnTo>
                  <a:lnTo>
                    <a:pt x="165" y="496"/>
                  </a:lnTo>
                  <a:lnTo>
                    <a:pt x="154" y="468"/>
                  </a:lnTo>
                  <a:lnTo>
                    <a:pt x="144" y="437"/>
                  </a:lnTo>
                  <a:lnTo>
                    <a:pt x="133" y="407"/>
                  </a:lnTo>
                  <a:lnTo>
                    <a:pt x="123" y="377"/>
                  </a:lnTo>
                  <a:lnTo>
                    <a:pt x="115" y="346"/>
                  </a:lnTo>
                  <a:lnTo>
                    <a:pt x="106" y="316"/>
                  </a:lnTo>
                  <a:lnTo>
                    <a:pt x="98" y="283"/>
                  </a:lnTo>
                  <a:lnTo>
                    <a:pt x="89" y="253"/>
                  </a:lnTo>
                  <a:lnTo>
                    <a:pt x="83" y="223"/>
                  </a:lnTo>
                  <a:lnTo>
                    <a:pt x="76" y="192"/>
                  </a:lnTo>
                  <a:lnTo>
                    <a:pt x="68" y="160"/>
                  </a:lnTo>
                  <a:lnTo>
                    <a:pt x="62" y="129"/>
                  </a:lnTo>
                  <a:lnTo>
                    <a:pt x="57" y="99"/>
                  </a:lnTo>
                  <a:lnTo>
                    <a:pt x="53" y="69"/>
                  </a:lnTo>
                  <a:lnTo>
                    <a:pt x="58" y="67"/>
                  </a:lnTo>
                  <a:lnTo>
                    <a:pt x="60" y="65"/>
                  </a:lnTo>
                  <a:lnTo>
                    <a:pt x="66" y="65"/>
                  </a:lnTo>
                  <a:lnTo>
                    <a:pt x="70" y="63"/>
                  </a:lnTo>
                  <a:lnTo>
                    <a:pt x="77" y="61"/>
                  </a:lnTo>
                  <a:lnTo>
                    <a:pt x="81" y="59"/>
                  </a:lnTo>
                  <a:lnTo>
                    <a:pt x="89" y="57"/>
                  </a:lnTo>
                  <a:lnTo>
                    <a:pt x="96" y="55"/>
                  </a:lnTo>
                  <a:lnTo>
                    <a:pt x="104" y="53"/>
                  </a:lnTo>
                  <a:lnTo>
                    <a:pt x="108" y="53"/>
                  </a:lnTo>
                  <a:lnTo>
                    <a:pt x="112" y="52"/>
                  </a:lnTo>
                  <a:lnTo>
                    <a:pt x="117" y="52"/>
                  </a:lnTo>
                  <a:lnTo>
                    <a:pt x="121" y="50"/>
                  </a:lnTo>
                  <a:lnTo>
                    <a:pt x="127" y="48"/>
                  </a:lnTo>
                  <a:lnTo>
                    <a:pt x="133" y="48"/>
                  </a:lnTo>
                  <a:lnTo>
                    <a:pt x="136" y="48"/>
                  </a:lnTo>
                  <a:lnTo>
                    <a:pt x="142" y="48"/>
                  </a:lnTo>
                  <a:lnTo>
                    <a:pt x="148" y="46"/>
                  </a:lnTo>
                  <a:lnTo>
                    <a:pt x="154" y="44"/>
                  </a:lnTo>
                  <a:lnTo>
                    <a:pt x="159" y="42"/>
                  </a:lnTo>
                  <a:lnTo>
                    <a:pt x="165" y="42"/>
                  </a:lnTo>
                  <a:lnTo>
                    <a:pt x="169" y="40"/>
                  </a:lnTo>
                  <a:lnTo>
                    <a:pt x="176" y="40"/>
                  </a:lnTo>
                  <a:lnTo>
                    <a:pt x="180" y="38"/>
                  </a:lnTo>
                  <a:lnTo>
                    <a:pt x="188" y="38"/>
                  </a:lnTo>
                  <a:lnTo>
                    <a:pt x="193" y="36"/>
                  </a:lnTo>
                  <a:lnTo>
                    <a:pt x="199" y="36"/>
                  </a:lnTo>
                  <a:lnTo>
                    <a:pt x="205" y="34"/>
                  </a:lnTo>
                  <a:lnTo>
                    <a:pt x="212" y="34"/>
                  </a:lnTo>
                  <a:lnTo>
                    <a:pt x="218" y="32"/>
                  </a:lnTo>
                  <a:lnTo>
                    <a:pt x="226" y="32"/>
                  </a:lnTo>
                  <a:lnTo>
                    <a:pt x="231" y="31"/>
                  </a:lnTo>
                  <a:lnTo>
                    <a:pt x="239" y="31"/>
                  </a:lnTo>
                  <a:lnTo>
                    <a:pt x="245" y="31"/>
                  </a:lnTo>
                  <a:lnTo>
                    <a:pt x="252" y="29"/>
                  </a:lnTo>
                  <a:lnTo>
                    <a:pt x="258" y="29"/>
                  </a:lnTo>
                  <a:lnTo>
                    <a:pt x="266" y="29"/>
                  </a:lnTo>
                  <a:lnTo>
                    <a:pt x="271" y="27"/>
                  </a:lnTo>
                  <a:lnTo>
                    <a:pt x="279" y="27"/>
                  </a:lnTo>
                  <a:lnTo>
                    <a:pt x="287" y="27"/>
                  </a:lnTo>
                  <a:lnTo>
                    <a:pt x="294" y="27"/>
                  </a:lnTo>
                  <a:lnTo>
                    <a:pt x="302" y="25"/>
                  </a:lnTo>
                  <a:lnTo>
                    <a:pt x="308" y="25"/>
                  </a:lnTo>
                  <a:lnTo>
                    <a:pt x="315" y="25"/>
                  </a:lnTo>
                  <a:lnTo>
                    <a:pt x="323" y="25"/>
                  </a:lnTo>
                  <a:lnTo>
                    <a:pt x="330" y="25"/>
                  </a:lnTo>
                  <a:lnTo>
                    <a:pt x="338" y="25"/>
                  </a:lnTo>
                  <a:lnTo>
                    <a:pt x="346" y="25"/>
                  </a:lnTo>
                  <a:lnTo>
                    <a:pt x="353" y="25"/>
                  </a:lnTo>
                  <a:lnTo>
                    <a:pt x="378" y="0"/>
                  </a:lnTo>
                  <a:lnTo>
                    <a:pt x="376" y="0"/>
                  </a:lnTo>
                  <a:lnTo>
                    <a:pt x="374" y="0"/>
                  </a:lnTo>
                  <a:lnTo>
                    <a:pt x="370" y="0"/>
                  </a:lnTo>
                  <a:lnTo>
                    <a:pt x="366" y="0"/>
                  </a:lnTo>
                  <a:lnTo>
                    <a:pt x="359" y="0"/>
                  </a:lnTo>
                  <a:lnTo>
                    <a:pt x="353" y="0"/>
                  </a:lnTo>
                  <a:lnTo>
                    <a:pt x="346" y="2"/>
                  </a:lnTo>
                  <a:lnTo>
                    <a:pt x="336" y="2"/>
                  </a:lnTo>
                  <a:lnTo>
                    <a:pt x="330" y="2"/>
                  </a:lnTo>
                  <a:lnTo>
                    <a:pt x="327" y="2"/>
                  </a:lnTo>
                  <a:lnTo>
                    <a:pt x="321" y="2"/>
                  </a:lnTo>
                  <a:lnTo>
                    <a:pt x="315" y="2"/>
                  </a:lnTo>
                  <a:lnTo>
                    <a:pt x="309" y="2"/>
                  </a:lnTo>
                  <a:lnTo>
                    <a:pt x="304" y="4"/>
                  </a:lnTo>
                  <a:lnTo>
                    <a:pt x="298" y="4"/>
                  </a:lnTo>
                  <a:lnTo>
                    <a:pt x="292" y="4"/>
                  </a:lnTo>
                  <a:lnTo>
                    <a:pt x="285" y="4"/>
                  </a:lnTo>
                  <a:lnTo>
                    <a:pt x="279" y="4"/>
                  </a:lnTo>
                  <a:lnTo>
                    <a:pt x="273" y="6"/>
                  </a:lnTo>
                  <a:lnTo>
                    <a:pt x="266" y="6"/>
                  </a:lnTo>
                  <a:lnTo>
                    <a:pt x="258" y="6"/>
                  </a:lnTo>
                  <a:lnTo>
                    <a:pt x="252" y="8"/>
                  </a:lnTo>
                  <a:lnTo>
                    <a:pt x="245" y="8"/>
                  </a:lnTo>
                  <a:lnTo>
                    <a:pt x="239" y="8"/>
                  </a:lnTo>
                  <a:lnTo>
                    <a:pt x="230" y="8"/>
                  </a:lnTo>
                  <a:lnTo>
                    <a:pt x="224" y="10"/>
                  </a:lnTo>
                  <a:lnTo>
                    <a:pt x="214" y="10"/>
                  </a:lnTo>
                  <a:lnTo>
                    <a:pt x="209" y="12"/>
                  </a:lnTo>
                  <a:lnTo>
                    <a:pt x="199" y="12"/>
                  </a:lnTo>
                  <a:lnTo>
                    <a:pt x="192" y="12"/>
                  </a:lnTo>
                  <a:lnTo>
                    <a:pt x="186" y="13"/>
                  </a:lnTo>
                  <a:lnTo>
                    <a:pt x="178" y="13"/>
                  </a:lnTo>
                  <a:lnTo>
                    <a:pt x="171" y="13"/>
                  </a:lnTo>
                  <a:lnTo>
                    <a:pt x="161" y="15"/>
                  </a:lnTo>
                  <a:lnTo>
                    <a:pt x="154" y="15"/>
                  </a:lnTo>
                  <a:lnTo>
                    <a:pt x="146" y="17"/>
                  </a:lnTo>
                  <a:lnTo>
                    <a:pt x="138" y="19"/>
                  </a:lnTo>
                  <a:lnTo>
                    <a:pt x="131" y="19"/>
                  </a:lnTo>
                  <a:lnTo>
                    <a:pt x="121" y="21"/>
                  </a:lnTo>
                  <a:lnTo>
                    <a:pt x="115" y="23"/>
                  </a:lnTo>
                  <a:lnTo>
                    <a:pt x="106" y="23"/>
                  </a:lnTo>
                  <a:lnTo>
                    <a:pt x="98" y="25"/>
                  </a:lnTo>
                  <a:lnTo>
                    <a:pt x="91" y="25"/>
                  </a:lnTo>
                  <a:lnTo>
                    <a:pt x="83" y="27"/>
                  </a:lnTo>
                  <a:lnTo>
                    <a:pt x="76" y="27"/>
                  </a:lnTo>
                  <a:lnTo>
                    <a:pt x="68" y="29"/>
                  </a:lnTo>
                  <a:lnTo>
                    <a:pt x="60" y="31"/>
                  </a:lnTo>
                  <a:lnTo>
                    <a:pt x="55" y="32"/>
                  </a:lnTo>
                  <a:lnTo>
                    <a:pt x="47" y="32"/>
                  </a:lnTo>
                  <a:lnTo>
                    <a:pt x="39" y="34"/>
                  </a:lnTo>
                  <a:lnTo>
                    <a:pt x="32" y="36"/>
                  </a:lnTo>
                  <a:lnTo>
                    <a:pt x="26" y="36"/>
                  </a:lnTo>
                  <a:lnTo>
                    <a:pt x="19" y="38"/>
                  </a:lnTo>
                  <a:lnTo>
                    <a:pt x="11" y="40"/>
                  </a:lnTo>
                  <a:lnTo>
                    <a:pt x="5" y="42"/>
                  </a:lnTo>
                  <a:lnTo>
                    <a:pt x="0" y="44"/>
                  </a:lnTo>
                  <a:lnTo>
                    <a:pt x="0" y="46"/>
                  </a:lnTo>
                  <a:lnTo>
                    <a:pt x="0" y="50"/>
                  </a:lnTo>
                  <a:lnTo>
                    <a:pt x="0" y="53"/>
                  </a:lnTo>
                  <a:lnTo>
                    <a:pt x="1" y="57"/>
                  </a:lnTo>
                  <a:lnTo>
                    <a:pt x="1" y="63"/>
                  </a:lnTo>
                  <a:lnTo>
                    <a:pt x="3" y="69"/>
                  </a:lnTo>
                  <a:lnTo>
                    <a:pt x="5" y="74"/>
                  </a:lnTo>
                  <a:lnTo>
                    <a:pt x="5" y="82"/>
                  </a:lnTo>
                  <a:lnTo>
                    <a:pt x="7" y="90"/>
                  </a:lnTo>
                  <a:lnTo>
                    <a:pt x="9" y="99"/>
                  </a:lnTo>
                  <a:lnTo>
                    <a:pt x="11" y="107"/>
                  </a:lnTo>
                  <a:lnTo>
                    <a:pt x="15" y="118"/>
                  </a:lnTo>
                  <a:lnTo>
                    <a:pt x="17" y="129"/>
                  </a:lnTo>
                  <a:lnTo>
                    <a:pt x="20" y="141"/>
                  </a:lnTo>
                  <a:lnTo>
                    <a:pt x="22" y="152"/>
                  </a:lnTo>
                  <a:lnTo>
                    <a:pt x="26" y="166"/>
                  </a:lnTo>
                  <a:lnTo>
                    <a:pt x="28" y="179"/>
                  </a:lnTo>
                  <a:lnTo>
                    <a:pt x="32" y="194"/>
                  </a:lnTo>
                  <a:lnTo>
                    <a:pt x="38" y="207"/>
                  </a:lnTo>
                  <a:lnTo>
                    <a:pt x="41" y="225"/>
                  </a:lnTo>
                  <a:lnTo>
                    <a:pt x="45" y="240"/>
                  </a:lnTo>
                  <a:lnTo>
                    <a:pt x="51" y="259"/>
                  </a:lnTo>
                  <a:lnTo>
                    <a:pt x="57" y="274"/>
                  </a:lnTo>
                  <a:lnTo>
                    <a:pt x="60" y="293"/>
                  </a:lnTo>
                  <a:lnTo>
                    <a:pt x="66" y="312"/>
                  </a:lnTo>
                  <a:lnTo>
                    <a:pt x="74" y="331"/>
                  </a:lnTo>
                  <a:lnTo>
                    <a:pt x="79" y="352"/>
                  </a:lnTo>
                  <a:lnTo>
                    <a:pt x="87" y="373"/>
                  </a:lnTo>
                  <a:lnTo>
                    <a:pt x="95" y="394"/>
                  </a:lnTo>
                  <a:lnTo>
                    <a:pt x="102" y="417"/>
                  </a:lnTo>
                  <a:lnTo>
                    <a:pt x="110" y="437"/>
                  </a:lnTo>
                  <a:lnTo>
                    <a:pt x="117" y="460"/>
                  </a:lnTo>
                  <a:lnTo>
                    <a:pt x="125" y="485"/>
                  </a:lnTo>
                  <a:lnTo>
                    <a:pt x="136" y="508"/>
                  </a:lnTo>
                  <a:lnTo>
                    <a:pt x="146" y="532"/>
                  </a:lnTo>
                  <a:lnTo>
                    <a:pt x="155" y="557"/>
                  </a:lnTo>
                  <a:lnTo>
                    <a:pt x="165" y="584"/>
                  </a:lnTo>
                  <a:lnTo>
                    <a:pt x="176" y="610"/>
                  </a:lnTo>
                  <a:lnTo>
                    <a:pt x="188" y="637"/>
                  </a:lnTo>
                  <a:lnTo>
                    <a:pt x="199" y="666"/>
                  </a:lnTo>
                  <a:lnTo>
                    <a:pt x="211" y="692"/>
                  </a:lnTo>
                  <a:lnTo>
                    <a:pt x="224" y="723"/>
                  </a:lnTo>
                  <a:lnTo>
                    <a:pt x="235" y="751"/>
                  </a:lnTo>
                  <a:lnTo>
                    <a:pt x="250" y="780"/>
                  </a:lnTo>
                  <a:lnTo>
                    <a:pt x="264" y="810"/>
                  </a:lnTo>
                  <a:lnTo>
                    <a:pt x="279" y="842"/>
                  </a:lnTo>
                  <a:lnTo>
                    <a:pt x="294" y="873"/>
                  </a:lnTo>
                  <a:lnTo>
                    <a:pt x="308" y="905"/>
                  </a:lnTo>
                  <a:lnTo>
                    <a:pt x="323" y="936"/>
                  </a:lnTo>
                  <a:lnTo>
                    <a:pt x="340" y="970"/>
                  </a:lnTo>
                  <a:lnTo>
                    <a:pt x="357" y="1002"/>
                  </a:lnTo>
                  <a:lnTo>
                    <a:pt x="374" y="1036"/>
                  </a:lnTo>
                  <a:lnTo>
                    <a:pt x="393" y="1071"/>
                  </a:lnTo>
                  <a:lnTo>
                    <a:pt x="412" y="1105"/>
                  </a:lnTo>
                  <a:lnTo>
                    <a:pt x="431" y="1139"/>
                  </a:lnTo>
                  <a:lnTo>
                    <a:pt x="450" y="1175"/>
                  </a:lnTo>
                  <a:lnTo>
                    <a:pt x="469" y="1209"/>
                  </a:lnTo>
                  <a:lnTo>
                    <a:pt x="492" y="1247"/>
                  </a:lnTo>
                  <a:lnTo>
                    <a:pt x="513" y="1283"/>
                  </a:lnTo>
                  <a:lnTo>
                    <a:pt x="536" y="1321"/>
                  </a:lnTo>
                  <a:lnTo>
                    <a:pt x="557" y="1358"/>
                  </a:lnTo>
                  <a:lnTo>
                    <a:pt x="581" y="1398"/>
                  </a:lnTo>
                  <a:lnTo>
                    <a:pt x="625" y="1426"/>
                  </a:lnTo>
                  <a:close/>
                </a:path>
              </a:pathLst>
            </a:custGeom>
            <a:solidFill>
              <a:srgbClr val="66664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tr-TR">
                <a:effectLst>
                  <a:outerShdw blurRad="38100" dist="38100" dir="2700000" algn="tl">
                    <a:srgbClr val="000000">
                      <a:alpha val="43137"/>
                    </a:srgbClr>
                  </a:outerShdw>
                </a:effectLst>
                <a:latin typeface="Arial" panose="020B0604020202020204" pitchFamily="34" charset="0"/>
              </a:endParaRPr>
            </a:p>
          </p:txBody>
        </p:sp>
        <p:sp>
          <p:nvSpPr>
            <p:cNvPr id="152816" name="Freeform 8"/>
            <p:cNvSpPr>
              <a:spLocks/>
            </p:cNvSpPr>
            <p:nvPr/>
          </p:nvSpPr>
          <p:spPr bwMode="auto">
            <a:xfrm>
              <a:off x="4592" y="2779"/>
              <a:ext cx="177" cy="248"/>
            </a:xfrm>
            <a:custGeom>
              <a:avLst/>
              <a:gdLst>
                <a:gd name="T0" fmla="*/ 1 w 354"/>
                <a:gd name="T1" fmla="*/ 3 h 496"/>
                <a:gd name="T2" fmla="*/ 1 w 354"/>
                <a:gd name="T3" fmla="*/ 3 h 496"/>
                <a:gd name="T4" fmla="*/ 2 w 354"/>
                <a:gd name="T5" fmla="*/ 3 h 496"/>
                <a:gd name="T6" fmla="*/ 2 w 354"/>
                <a:gd name="T7" fmla="*/ 3 h 496"/>
                <a:gd name="T8" fmla="*/ 2 w 354"/>
                <a:gd name="T9" fmla="*/ 3 h 496"/>
                <a:gd name="T10" fmla="*/ 3 w 354"/>
                <a:gd name="T11" fmla="*/ 2 h 496"/>
                <a:gd name="T12" fmla="*/ 3 w 354"/>
                <a:gd name="T13" fmla="*/ 2 h 496"/>
                <a:gd name="T14" fmla="*/ 3 w 354"/>
                <a:gd name="T15" fmla="*/ 2 h 496"/>
                <a:gd name="T16" fmla="*/ 4 w 354"/>
                <a:gd name="T17" fmla="*/ 2 h 496"/>
                <a:gd name="T18" fmla="*/ 4 w 354"/>
                <a:gd name="T19" fmla="*/ 1 h 496"/>
                <a:gd name="T20" fmla="*/ 4 w 354"/>
                <a:gd name="T21" fmla="*/ 1 h 496"/>
                <a:gd name="T22" fmla="*/ 4 w 354"/>
                <a:gd name="T23" fmla="*/ 1 h 496"/>
                <a:gd name="T24" fmla="*/ 4 w 354"/>
                <a:gd name="T25" fmla="*/ 1 h 496"/>
                <a:gd name="T26" fmla="*/ 4 w 354"/>
                <a:gd name="T27" fmla="*/ 1 h 496"/>
                <a:gd name="T28" fmla="*/ 5 w 354"/>
                <a:gd name="T29" fmla="*/ 2 h 496"/>
                <a:gd name="T30" fmla="*/ 5 w 354"/>
                <a:gd name="T31" fmla="*/ 2 h 496"/>
                <a:gd name="T32" fmla="*/ 5 w 354"/>
                <a:gd name="T33" fmla="*/ 3 h 496"/>
                <a:gd name="T34" fmla="*/ 5 w 354"/>
                <a:gd name="T35" fmla="*/ 3 h 496"/>
                <a:gd name="T36" fmla="*/ 4 w 354"/>
                <a:gd name="T37" fmla="*/ 3 h 496"/>
                <a:gd name="T38" fmla="*/ 4 w 354"/>
                <a:gd name="T39" fmla="*/ 3 h 496"/>
                <a:gd name="T40" fmla="*/ 5 w 354"/>
                <a:gd name="T41" fmla="*/ 4 h 496"/>
                <a:gd name="T42" fmla="*/ 5 w 354"/>
                <a:gd name="T43" fmla="*/ 4 h 496"/>
                <a:gd name="T44" fmla="*/ 5 w 354"/>
                <a:gd name="T45" fmla="*/ 5 h 496"/>
                <a:gd name="T46" fmla="*/ 5 w 354"/>
                <a:gd name="T47" fmla="*/ 5 h 496"/>
                <a:gd name="T48" fmla="*/ 5 w 354"/>
                <a:gd name="T49" fmla="*/ 5 h 496"/>
                <a:gd name="T50" fmla="*/ 5 w 354"/>
                <a:gd name="T51" fmla="*/ 6 h 496"/>
                <a:gd name="T52" fmla="*/ 5 w 354"/>
                <a:gd name="T53" fmla="*/ 6 h 496"/>
                <a:gd name="T54" fmla="*/ 6 w 354"/>
                <a:gd name="T55" fmla="*/ 6 h 496"/>
                <a:gd name="T56" fmla="*/ 6 w 354"/>
                <a:gd name="T57" fmla="*/ 7 h 496"/>
                <a:gd name="T58" fmla="*/ 6 w 354"/>
                <a:gd name="T59" fmla="*/ 7 h 496"/>
                <a:gd name="T60" fmla="*/ 6 w 354"/>
                <a:gd name="T61" fmla="*/ 8 h 496"/>
                <a:gd name="T62" fmla="*/ 6 w 354"/>
                <a:gd name="T63" fmla="*/ 8 h 496"/>
                <a:gd name="T64" fmla="*/ 6 w 354"/>
                <a:gd name="T65" fmla="*/ 8 h 496"/>
                <a:gd name="T66" fmla="*/ 5 w 354"/>
                <a:gd name="T67" fmla="*/ 8 h 496"/>
                <a:gd name="T68" fmla="*/ 5 w 354"/>
                <a:gd name="T69" fmla="*/ 8 h 496"/>
                <a:gd name="T70" fmla="*/ 4 w 354"/>
                <a:gd name="T71" fmla="*/ 7 h 496"/>
                <a:gd name="T72" fmla="*/ 4 w 354"/>
                <a:gd name="T73" fmla="*/ 7 h 496"/>
                <a:gd name="T74" fmla="*/ 4 w 354"/>
                <a:gd name="T75" fmla="*/ 6 h 496"/>
                <a:gd name="T76" fmla="*/ 3 w 354"/>
                <a:gd name="T77" fmla="*/ 6 h 496"/>
                <a:gd name="T78" fmla="*/ 3 w 354"/>
                <a:gd name="T79" fmla="*/ 5 h 496"/>
                <a:gd name="T80" fmla="*/ 2 w 354"/>
                <a:gd name="T81" fmla="*/ 5 h 496"/>
                <a:gd name="T82" fmla="*/ 2 w 354"/>
                <a:gd name="T83" fmla="*/ 5 h 496"/>
                <a:gd name="T84" fmla="*/ 2 w 354"/>
                <a:gd name="T85" fmla="*/ 5 h 496"/>
                <a:gd name="T86" fmla="*/ 2 w 354"/>
                <a:gd name="T87" fmla="*/ 5 h 496"/>
                <a:gd name="T88" fmla="*/ 1 w 354"/>
                <a:gd name="T89" fmla="*/ 5 h 496"/>
                <a:gd name="T90" fmla="*/ 1 w 354"/>
                <a:gd name="T91" fmla="*/ 5 h 496"/>
                <a:gd name="T92" fmla="*/ 1 w 354"/>
                <a:gd name="T93" fmla="*/ 4 h 496"/>
                <a:gd name="T94" fmla="*/ 1 w 354"/>
                <a:gd name="T95" fmla="*/ 4 h 496"/>
                <a:gd name="T96" fmla="*/ 0 w 354"/>
                <a:gd name="T97" fmla="*/ 3 h 49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354" h="496">
                  <a:moveTo>
                    <a:pt x="0" y="188"/>
                  </a:moveTo>
                  <a:lnTo>
                    <a:pt x="2" y="186"/>
                  </a:lnTo>
                  <a:lnTo>
                    <a:pt x="8" y="184"/>
                  </a:lnTo>
                  <a:lnTo>
                    <a:pt x="12" y="182"/>
                  </a:lnTo>
                  <a:lnTo>
                    <a:pt x="17" y="181"/>
                  </a:lnTo>
                  <a:lnTo>
                    <a:pt x="21" y="177"/>
                  </a:lnTo>
                  <a:lnTo>
                    <a:pt x="29" y="175"/>
                  </a:lnTo>
                  <a:lnTo>
                    <a:pt x="36" y="171"/>
                  </a:lnTo>
                  <a:lnTo>
                    <a:pt x="42" y="167"/>
                  </a:lnTo>
                  <a:lnTo>
                    <a:pt x="52" y="165"/>
                  </a:lnTo>
                  <a:lnTo>
                    <a:pt x="59" y="162"/>
                  </a:lnTo>
                  <a:lnTo>
                    <a:pt x="69" y="156"/>
                  </a:lnTo>
                  <a:lnTo>
                    <a:pt x="76" y="152"/>
                  </a:lnTo>
                  <a:lnTo>
                    <a:pt x="82" y="150"/>
                  </a:lnTo>
                  <a:lnTo>
                    <a:pt x="86" y="146"/>
                  </a:lnTo>
                  <a:lnTo>
                    <a:pt x="92" y="144"/>
                  </a:lnTo>
                  <a:lnTo>
                    <a:pt x="97" y="143"/>
                  </a:lnTo>
                  <a:lnTo>
                    <a:pt x="101" y="139"/>
                  </a:lnTo>
                  <a:lnTo>
                    <a:pt x="105" y="137"/>
                  </a:lnTo>
                  <a:lnTo>
                    <a:pt x="111" y="133"/>
                  </a:lnTo>
                  <a:lnTo>
                    <a:pt x="114" y="131"/>
                  </a:lnTo>
                  <a:lnTo>
                    <a:pt x="120" y="127"/>
                  </a:lnTo>
                  <a:lnTo>
                    <a:pt x="124" y="124"/>
                  </a:lnTo>
                  <a:lnTo>
                    <a:pt x="130" y="122"/>
                  </a:lnTo>
                  <a:lnTo>
                    <a:pt x="135" y="118"/>
                  </a:lnTo>
                  <a:lnTo>
                    <a:pt x="139" y="114"/>
                  </a:lnTo>
                  <a:lnTo>
                    <a:pt x="143" y="112"/>
                  </a:lnTo>
                  <a:lnTo>
                    <a:pt x="147" y="106"/>
                  </a:lnTo>
                  <a:lnTo>
                    <a:pt x="152" y="105"/>
                  </a:lnTo>
                  <a:lnTo>
                    <a:pt x="156" y="99"/>
                  </a:lnTo>
                  <a:lnTo>
                    <a:pt x="162" y="97"/>
                  </a:lnTo>
                  <a:lnTo>
                    <a:pt x="166" y="93"/>
                  </a:lnTo>
                  <a:lnTo>
                    <a:pt x="171" y="89"/>
                  </a:lnTo>
                  <a:lnTo>
                    <a:pt x="179" y="82"/>
                  </a:lnTo>
                  <a:lnTo>
                    <a:pt x="187" y="74"/>
                  </a:lnTo>
                  <a:lnTo>
                    <a:pt x="194" y="65"/>
                  </a:lnTo>
                  <a:lnTo>
                    <a:pt x="202" y="57"/>
                  </a:lnTo>
                  <a:lnTo>
                    <a:pt x="206" y="51"/>
                  </a:lnTo>
                  <a:lnTo>
                    <a:pt x="207" y="47"/>
                  </a:lnTo>
                  <a:lnTo>
                    <a:pt x="211" y="44"/>
                  </a:lnTo>
                  <a:lnTo>
                    <a:pt x="215" y="40"/>
                  </a:lnTo>
                  <a:lnTo>
                    <a:pt x="217" y="34"/>
                  </a:lnTo>
                  <a:lnTo>
                    <a:pt x="219" y="28"/>
                  </a:lnTo>
                  <a:lnTo>
                    <a:pt x="223" y="25"/>
                  </a:lnTo>
                  <a:lnTo>
                    <a:pt x="225" y="21"/>
                  </a:lnTo>
                  <a:lnTo>
                    <a:pt x="236" y="0"/>
                  </a:lnTo>
                  <a:lnTo>
                    <a:pt x="238" y="4"/>
                  </a:lnTo>
                  <a:lnTo>
                    <a:pt x="240" y="9"/>
                  </a:lnTo>
                  <a:lnTo>
                    <a:pt x="244" y="17"/>
                  </a:lnTo>
                  <a:lnTo>
                    <a:pt x="244" y="19"/>
                  </a:lnTo>
                  <a:lnTo>
                    <a:pt x="246" y="23"/>
                  </a:lnTo>
                  <a:lnTo>
                    <a:pt x="247" y="28"/>
                  </a:lnTo>
                  <a:lnTo>
                    <a:pt x="249" y="34"/>
                  </a:lnTo>
                  <a:lnTo>
                    <a:pt x="251" y="40"/>
                  </a:lnTo>
                  <a:lnTo>
                    <a:pt x="253" y="46"/>
                  </a:lnTo>
                  <a:lnTo>
                    <a:pt x="255" y="51"/>
                  </a:lnTo>
                  <a:lnTo>
                    <a:pt x="257" y="59"/>
                  </a:lnTo>
                  <a:lnTo>
                    <a:pt x="257" y="67"/>
                  </a:lnTo>
                  <a:lnTo>
                    <a:pt x="259" y="72"/>
                  </a:lnTo>
                  <a:lnTo>
                    <a:pt x="259" y="80"/>
                  </a:lnTo>
                  <a:lnTo>
                    <a:pt x="261" y="87"/>
                  </a:lnTo>
                  <a:lnTo>
                    <a:pt x="261" y="95"/>
                  </a:lnTo>
                  <a:lnTo>
                    <a:pt x="263" y="105"/>
                  </a:lnTo>
                  <a:lnTo>
                    <a:pt x="263" y="112"/>
                  </a:lnTo>
                  <a:lnTo>
                    <a:pt x="263" y="122"/>
                  </a:lnTo>
                  <a:lnTo>
                    <a:pt x="263" y="129"/>
                  </a:lnTo>
                  <a:lnTo>
                    <a:pt x="261" y="139"/>
                  </a:lnTo>
                  <a:lnTo>
                    <a:pt x="261" y="143"/>
                  </a:lnTo>
                  <a:lnTo>
                    <a:pt x="259" y="146"/>
                  </a:lnTo>
                  <a:lnTo>
                    <a:pt x="259" y="150"/>
                  </a:lnTo>
                  <a:lnTo>
                    <a:pt x="259" y="156"/>
                  </a:lnTo>
                  <a:lnTo>
                    <a:pt x="257" y="160"/>
                  </a:lnTo>
                  <a:lnTo>
                    <a:pt x="257" y="165"/>
                  </a:lnTo>
                  <a:lnTo>
                    <a:pt x="255" y="169"/>
                  </a:lnTo>
                  <a:lnTo>
                    <a:pt x="253" y="173"/>
                  </a:lnTo>
                  <a:lnTo>
                    <a:pt x="251" y="177"/>
                  </a:lnTo>
                  <a:lnTo>
                    <a:pt x="251" y="182"/>
                  </a:lnTo>
                  <a:lnTo>
                    <a:pt x="249" y="188"/>
                  </a:lnTo>
                  <a:lnTo>
                    <a:pt x="249" y="192"/>
                  </a:lnTo>
                  <a:lnTo>
                    <a:pt x="249" y="194"/>
                  </a:lnTo>
                  <a:lnTo>
                    <a:pt x="251" y="200"/>
                  </a:lnTo>
                  <a:lnTo>
                    <a:pt x="255" y="205"/>
                  </a:lnTo>
                  <a:lnTo>
                    <a:pt x="257" y="209"/>
                  </a:lnTo>
                  <a:lnTo>
                    <a:pt x="259" y="217"/>
                  </a:lnTo>
                  <a:lnTo>
                    <a:pt x="263" y="224"/>
                  </a:lnTo>
                  <a:lnTo>
                    <a:pt x="266" y="232"/>
                  </a:lnTo>
                  <a:lnTo>
                    <a:pt x="270" y="240"/>
                  </a:lnTo>
                  <a:lnTo>
                    <a:pt x="272" y="243"/>
                  </a:lnTo>
                  <a:lnTo>
                    <a:pt x="274" y="249"/>
                  </a:lnTo>
                  <a:lnTo>
                    <a:pt x="278" y="253"/>
                  </a:lnTo>
                  <a:lnTo>
                    <a:pt x="280" y="259"/>
                  </a:lnTo>
                  <a:lnTo>
                    <a:pt x="282" y="262"/>
                  </a:lnTo>
                  <a:lnTo>
                    <a:pt x="284" y="268"/>
                  </a:lnTo>
                  <a:lnTo>
                    <a:pt x="285" y="274"/>
                  </a:lnTo>
                  <a:lnTo>
                    <a:pt x="289" y="279"/>
                  </a:lnTo>
                  <a:lnTo>
                    <a:pt x="291" y="283"/>
                  </a:lnTo>
                  <a:lnTo>
                    <a:pt x="293" y="291"/>
                  </a:lnTo>
                  <a:lnTo>
                    <a:pt x="295" y="297"/>
                  </a:lnTo>
                  <a:lnTo>
                    <a:pt x="299" y="302"/>
                  </a:lnTo>
                  <a:lnTo>
                    <a:pt x="301" y="308"/>
                  </a:lnTo>
                  <a:lnTo>
                    <a:pt x="303" y="314"/>
                  </a:lnTo>
                  <a:lnTo>
                    <a:pt x="304" y="319"/>
                  </a:lnTo>
                  <a:lnTo>
                    <a:pt x="306" y="327"/>
                  </a:lnTo>
                  <a:lnTo>
                    <a:pt x="308" y="333"/>
                  </a:lnTo>
                  <a:lnTo>
                    <a:pt x="312" y="338"/>
                  </a:lnTo>
                  <a:lnTo>
                    <a:pt x="314" y="344"/>
                  </a:lnTo>
                  <a:lnTo>
                    <a:pt x="316" y="350"/>
                  </a:lnTo>
                  <a:lnTo>
                    <a:pt x="318" y="355"/>
                  </a:lnTo>
                  <a:lnTo>
                    <a:pt x="320" y="363"/>
                  </a:lnTo>
                  <a:lnTo>
                    <a:pt x="322" y="369"/>
                  </a:lnTo>
                  <a:lnTo>
                    <a:pt x="325" y="376"/>
                  </a:lnTo>
                  <a:lnTo>
                    <a:pt x="327" y="382"/>
                  </a:lnTo>
                  <a:lnTo>
                    <a:pt x="329" y="388"/>
                  </a:lnTo>
                  <a:lnTo>
                    <a:pt x="331" y="394"/>
                  </a:lnTo>
                  <a:lnTo>
                    <a:pt x="333" y="401"/>
                  </a:lnTo>
                  <a:lnTo>
                    <a:pt x="335" y="407"/>
                  </a:lnTo>
                  <a:lnTo>
                    <a:pt x="337" y="414"/>
                  </a:lnTo>
                  <a:lnTo>
                    <a:pt x="339" y="420"/>
                  </a:lnTo>
                  <a:lnTo>
                    <a:pt x="339" y="426"/>
                  </a:lnTo>
                  <a:lnTo>
                    <a:pt x="341" y="432"/>
                  </a:lnTo>
                  <a:lnTo>
                    <a:pt x="342" y="437"/>
                  </a:lnTo>
                  <a:lnTo>
                    <a:pt x="344" y="443"/>
                  </a:lnTo>
                  <a:lnTo>
                    <a:pt x="346" y="451"/>
                  </a:lnTo>
                  <a:lnTo>
                    <a:pt x="346" y="456"/>
                  </a:lnTo>
                  <a:lnTo>
                    <a:pt x="348" y="462"/>
                  </a:lnTo>
                  <a:lnTo>
                    <a:pt x="348" y="468"/>
                  </a:lnTo>
                  <a:lnTo>
                    <a:pt x="350" y="473"/>
                  </a:lnTo>
                  <a:lnTo>
                    <a:pt x="350" y="479"/>
                  </a:lnTo>
                  <a:lnTo>
                    <a:pt x="352" y="485"/>
                  </a:lnTo>
                  <a:lnTo>
                    <a:pt x="352" y="490"/>
                  </a:lnTo>
                  <a:lnTo>
                    <a:pt x="354" y="496"/>
                  </a:lnTo>
                  <a:lnTo>
                    <a:pt x="272" y="479"/>
                  </a:lnTo>
                  <a:lnTo>
                    <a:pt x="272" y="477"/>
                  </a:lnTo>
                  <a:lnTo>
                    <a:pt x="268" y="473"/>
                  </a:lnTo>
                  <a:lnTo>
                    <a:pt x="266" y="470"/>
                  </a:lnTo>
                  <a:lnTo>
                    <a:pt x="265" y="466"/>
                  </a:lnTo>
                  <a:lnTo>
                    <a:pt x="263" y="460"/>
                  </a:lnTo>
                  <a:lnTo>
                    <a:pt x="261" y="456"/>
                  </a:lnTo>
                  <a:lnTo>
                    <a:pt x="257" y="449"/>
                  </a:lnTo>
                  <a:lnTo>
                    <a:pt x="253" y="443"/>
                  </a:lnTo>
                  <a:lnTo>
                    <a:pt x="249" y="437"/>
                  </a:lnTo>
                  <a:lnTo>
                    <a:pt x="246" y="432"/>
                  </a:lnTo>
                  <a:lnTo>
                    <a:pt x="240" y="424"/>
                  </a:lnTo>
                  <a:lnTo>
                    <a:pt x="236" y="418"/>
                  </a:lnTo>
                  <a:lnTo>
                    <a:pt x="230" y="411"/>
                  </a:lnTo>
                  <a:lnTo>
                    <a:pt x="227" y="405"/>
                  </a:lnTo>
                  <a:lnTo>
                    <a:pt x="221" y="395"/>
                  </a:lnTo>
                  <a:lnTo>
                    <a:pt x="215" y="388"/>
                  </a:lnTo>
                  <a:lnTo>
                    <a:pt x="209" y="380"/>
                  </a:lnTo>
                  <a:lnTo>
                    <a:pt x="204" y="373"/>
                  </a:lnTo>
                  <a:lnTo>
                    <a:pt x="198" y="367"/>
                  </a:lnTo>
                  <a:lnTo>
                    <a:pt x="190" y="359"/>
                  </a:lnTo>
                  <a:lnTo>
                    <a:pt x="185" y="352"/>
                  </a:lnTo>
                  <a:lnTo>
                    <a:pt x="179" y="344"/>
                  </a:lnTo>
                  <a:lnTo>
                    <a:pt x="171" y="338"/>
                  </a:lnTo>
                  <a:lnTo>
                    <a:pt x="164" y="333"/>
                  </a:lnTo>
                  <a:lnTo>
                    <a:pt x="158" y="325"/>
                  </a:lnTo>
                  <a:lnTo>
                    <a:pt x="150" y="321"/>
                  </a:lnTo>
                  <a:lnTo>
                    <a:pt x="143" y="316"/>
                  </a:lnTo>
                  <a:lnTo>
                    <a:pt x="135" y="312"/>
                  </a:lnTo>
                  <a:lnTo>
                    <a:pt x="130" y="306"/>
                  </a:lnTo>
                  <a:lnTo>
                    <a:pt x="122" y="304"/>
                  </a:lnTo>
                  <a:lnTo>
                    <a:pt x="120" y="304"/>
                  </a:lnTo>
                  <a:lnTo>
                    <a:pt x="118" y="306"/>
                  </a:lnTo>
                  <a:lnTo>
                    <a:pt x="112" y="306"/>
                  </a:lnTo>
                  <a:lnTo>
                    <a:pt x="107" y="306"/>
                  </a:lnTo>
                  <a:lnTo>
                    <a:pt x="103" y="306"/>
                  </a:lnTo>
                  <a:lnTo>
                    <a:pt x="97" y="306"/>
                  </a:lnTo>
                  <a:lnTo>
                    <a:pt x="93" y="306"/>
                  </a:lnTo>
                  <a:lnTo>
                    <a:pt x="90" y="306"/>
                  </a:lnTo>
                  <a:lnTo>
                    <a:pt x="84" y="304"/>
                  </a:lnTo>
                  <a:lnTo>
                    <a:pt x="80" y="304"/>
                  </a:lnTo>
                  <a:lnTo>
                    <a:pt x="74" y="302"/>
                  </a:lnTo>
                  <a:lnTo>
                    <a:pt x="71" y="302"/>
                  </a:lnTo>
                  <a:lnTo>
                    <a:pt x="65" y="298"/>
                  </a:lnTo>
                  <a:lnTo>
                    <a:pt x="59" y="297"/>
                  </a:lnTo>
                  <a:lnTo>
                    <a:pt x="54" y="295"/>
                  </a:lnTo>
                  <a:lnTo>
                    <a:pt x="50" y="291"/>
                  </a:lnTo>
                  <a:lnTo>
                    <a:pt x="44" y="287"/>
                  </a:lnTo>
                  <a:lnTo>
                    <a:pt x="40" y="283"/>
                  </a:lnTo>
                  <a:lnTo>
                    <a:pt x="36" y="278"/>
                  </a:lnTo>
                  <a:lnTo>
                    <a:pt x="31" y="274"/>
                  </a:lnTo>
                  <a:lnTo>
                    <a:pt x="27" y="266"/>
                  </a:lnTo>
                  <a:lnTo>
                    <a:pt x="23" y="260"/>
                  </a:lnTo>
                  <a:lnTo>
                    <a:pt x="19" y="253"/>
                  </a:lnTo>
                  <a:lnTo>
                    <a:pt x="17" y="245"/>
                  </a:lnTo>
                  <a:lnTo>
                    <a:pt x="14" y="240"/>
                  </a:lnTo>
                  <a:lnTo>
                    <a:pt x="14" y="236"/>
                  </a:lnTo>
                  <a:lnTo>
                    <a:pt x="12" y="230"/>
                  </a:lnTo>
                  <a:lnTo>
                    <a:pt x="12" y="226"/>
                  </a:lnTo>
                  <a:lnTo>
                    <a:pt x="10" y="220"/>
                  </a:lnTo>
                  <a:lnTo>
                    <a:pt x="10" y="215"/>
                  </a:lnTo>
                  <a:lnTo>
                    <a:pt x="10" y="209"/>
                  </a:lnTo>
                  <a:lnTo>
                    <a:pt x="10" y="205"/>
                  </a:lnTo>
                  <a:lnTo>
                    <a:pt x="0" y="188"/>
                  </a:lnTo>
                  <a:close/>
                </a:path>
              </a:pathLst>
            </a:custGeom>
            <a:solidFill>
              <a:srgbClr val="F5DB8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tr-TR">
                <a:effectLst>
                  <a:outerShdw blurRad="38100" dist="38100" dir="2700000" algn="tl">
                    <a:srgbClr val="000000">
                      <a:alpha val="43137"/>
                    </a:srgbClr>
                  </a:outerShdw>
                </a:effectLst>
                <a:latin typeface="Arial" panose="020B0604020202020204" pitchFamily="34" charset="0"/>
              </a:endParaRPr>
            </a:p>
          </p:txBody>
        </p:sp>
        <p:sp>
          <p:nvSpPr>
            <p:cNvPr id="152817" name="Freeform 9"/>
            <p:cNvSpPr>
              <a:spLocks/>
            </p:cNvSpPr>
            <p:nvPr/>
          </p:nvSpPr>
          <p:spPr bwMode="auto">
            <a:xfrm>
              <a:off x="4022" y="2120"/>
              <a:ext cx="739" cy="743"/>
            </a:xfrm>
            <a:custGeom>
              <a:avLst/>
              <a:gdLst>
                <a:gd name="T0" fmla="*/ 11 w 1482"/>
                <a:gd name="T1" fmla="*/ 24 h 1485"/>
                <a:gd name="T2" fmla="*/ 10 w 1482"/>
                <a:gd name="T3" fmla="*/ 24 h 1485"/>
                <a:gd name="T4" fmla="*/ 8 w 1482"/>
                <a:gd name="T5" fmla="*/ 23 h 1485"/>
                <a:gd name="T6" fmla="*/ 6 w 1482"/>
                <a:gd name="T7" fmla="*/ 23 h 1485"/>
                <a:gd name="T8" fmla="*/ 4 w 1482"/>
                <a:gd name="T9" fmla="*/ 21 h 1485"/>
                <a:gd name="T10" fmla="*/ 3 w 1482"/>
                <a:gd name="T11" fmla="*/ 19 h 1485"/>
                <a:gd name="T12" fmla="*/ 1 w 1482"/>
                <a:gd name="T13" fmla="*/ 17 h 1485"/>
                <a:gd name="T14" fmla="*/ 1 w 1482"/>
                <a:gd name="T15" fmla="*/ 14 h 1485"/>
                <a:gd name="T16" fmla="*/ 1 w 1482"/>
                <a:gd name="T17" fmla="*/ 11 h 1485"/>
                <a:gd name="T18" fmla="*/ 1 w 1482"/>
                <a:gd name="T19" fmla="*/ 8 h 1485"/>
                <a:gd name="T20" fmla="*/ 2 w 1482"/>
                <a:gd name="T21" fmla="*/ 7 h 1485"/>
                <a:gd name="T22" fmla="*/ 3 w 1482"/>
                <a:gd name="T23" fmla="*/ 5 h 1485"/>
                <a:gd name="T24" fmla="*/ 3 w 1482"/>
                <a:gd name="T25" fmla="*/ 4 h 1485"/>
                <a:gd name="T26" fmla="*/ 4 w 1482"/>
                <a:gd name="T27" fmla="*/ 4 h 1485"/>
                <a:gd name="T28" fmla="*/ 5 w 1482"/>
                <a:gd name="T29" fmla="*/ 3 h 1485"/>
                <a:gd name="T30" fmla="*/ 6 w 1482"/>
                <a:gd name="T31" fmla="*/ 2 h 1485"/>
                <a:gd name="T32" fmla="*/ 8 w 1482"/>
                <a:gd name="T33" fmla="*/ 1 h 1485"/>
                <a:gd name="T34" fmla="*/ 10 w 1482"/>
                <a:gd name="T35" fmla="*/ 1 h 1485"/>
                <a:gd name="T36" fmla="*/ 12 w 1482"/>
                <a:gd name="T37" fmla="*/ 0 h 1485"/>
                <a:gd name="T38" fmla="*/ 15 w 1482"/>
                <a:gd name="T39" fmla="*/ 1 h 1485"/>
                <a:gd name="T40" fmla="*/ 18 w 1482"/>
                <a:gd name="T41" fmla="*/ 2 h 1485"/>
                <a:gd name="T42" fmla="*/ 20 w 1482"/>
                <a:gd name="T43" fmla="*/ 3 h 1485"/>
                <a:gd name="T44" fmla="*/ 21 w 1482"/>
                <a:gd name="T45" fmla="*/ 5 h 1485"/>
                <a:gd name="T46" fmla="*/ 22 w 1482"/>
                <a:gd name="T47" fmla="*/ 6 h 1485"/>
                <a:gd name="T48" fmla="*/ 23 w 1482"/>
                <a:gd name="T49" fmla="*/ 7 h 1485"/>
                <a:gd name="T50" fmla="*/ 23 w 1482"/>
                <a:gd name="T51" fmla="*/ 8 h 1485"/>
                <a:gd name="T52" fmla="*/ 24 w 1482"/>
                <a:gd name="T53" fmla="*/ 9 h 1485"/>
                <a:gd name="T54" fmla="*/ 24 w 1482"/>
                <a:gd name="T55" fmla="*/ 10 h 1485"/>
                <a:gd name="T56" fmla="*/ 24 w 1482"/>
                <a:gd name="T57" fmla="*/ 10 h 1485"/>
                <a:gd name="T58" fmla="*/ 24 w 1482"/>
                <a:gd name="T59" fmla="*/ 11 h 1485"/>
                <a:gd name="T60" fmla="*/ 24 w 1482"/>
                <a:gd name="T61" fmla="*/ 12 h 1485"/>
                <a:gd name="T62" fmla="*/ 24 w 1482"/>
                <a:gd name="T63" fmla="*/ 13 h 1485"/>
                <a:gd name="T64" fmla="*/ 23 w 1482"/>
                <a:gd name="T65" fmla="*/ 13 h 1485"/>
                <a:gd name="T66" fmla="*/ 23 w 1482"/>
                <a:gd name="T67" fmla="*/ 13 h 1485"/>
                <a:gd name="T68" fmla="*/ 23 w 1482"/>
                <a:gd name="T69" fmla="*/ 11 h 1485"/>
                <a:gd name="T70" fmla="*/ 23 w 1482"/>
                <a:gd name="T71" fmla="*/ 9 h 1485"/>
                <a:gd name="T72" fmla="*/ 22 w 1482"/>
                <a:gd name="T73" fmla="*/ 7 h 1485"/>
                <a:gd name="T74" fmla="*/ 21 w 1482"/>
                <a:gd name="T75" fmla="*/ 5 h 1485"/>
                <a:gd name="T76" fmla="*/ 18 w 1482"/>
                <a:gd name="T77" fmla="*/ 4 h 1485"/>
                <a:gd name="T78" fmla="*/ 15 w 1482"/>
                <a:gd name="T79" fmla="*/ 3 h 1485"/>
                <a:gd name="T80" fmla="*/ 13 w 1482"/>
                <a:gd name="T81" fmla="*/ 3 h 1485"/>
                <a:gd name="T82" fmla="*/ 10 w 1482"/>
                <a:gd name="T83" fmla="*/ 4 h 1485"/>
                <a:gd name="T84" fmla="*/ 8 w 1482"/>
                <a:gd name="T85" fmla="*/ 5 h 1485"/>
                <a:gd name="T86" fmla="*/ 7 w 1482"/>
                <a:gd name="T87" fmla="*/ 7 h 1485"/>
                <a:gd name="T88" fmla="*/ 5 w 1482"/>
                <a:gd name="T89" fmla="*/ 9 h 1485"/>
                <a:gd name="T90" fmla="*/ 5 w 1482"/>
                <a:gd name="T91" fmla="*/ 10 h 1485"/>
                <a:gd name="T92" fmla="*/ 5 w 1482"/>
                <a:gd name="T93" fmla="*/ 11 h 1485"/>
                <a:gd name="T94" fmla="*/ 5 w 1482"/>
                <a:gd name="T95" fmla="*/ 13 h 1485"/>
                <a:gd name="T96" fmla="*/ 5 w 1482"/>
                <a:gd name="T97" fmla="*/ 14 h 1485"/>
                <a:gd name="T98" fmla="*/ 5 w 1482"/>
                <a:gd name="T99" fmla="*/ 15 h 1485"/>
                <a:gd name="T100" fmla="*/ 5 w 1482"/>
                <a:gd name="T101" fmla="*/ 17 h 1485"/>
                <a:gd name="T102" fmla="*/ 6 w 1482"/>
                <a:gd name="T103" fmla="*/ 19 h 1485"/>
                <a:gd name="T104" fmla="*/ 7 w 1482"/>
                <a:gd name="T105" fmla="*/ 20 h 1485"/>
                <a:gd name="T106" fmla="*/ 9 w 1482"/>
                <a:gd name="T107" fmla="*/ 22 h 1485"/>
                <a:gd name="T108" fmla="*/ 10 w 1482"/>
                <a:gd name="T109" fmla="*/ 22 h 1485"/>
                <a:gd name="T110" fmla="*/ 11 w 1482"/>
                <a:gd name="T111" fmla="*/ 23 h 1485"/>
                <a:gd name="T112" fmla="*/ 11 w 1482"/>
                <a:gd name="T113" fmla="*/ 23 h 1485"/>
                <a:gd name="T114" fmla="*/ 12 w 1482"/>
                <a:gd name="T115" fmla="*/ 23 h 1485"/>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1482" h="1485">
                  <a:moveTo>
                    <a:pt x="707" y="1485"/>
                  </a:moveTo>
                  <a:lnTo>
                    <a:pt x="705" y="1485"/>
                  </a:lnTo>
                  <a:lnTo>
                    <a:pt x="699" y="1485"/>
                  </a:lnTo>
                  <a:lnTo>
                    <a:pt x="697" y="1485"/>
                  </a:lnTo>
                  <a:lnTo>
                    <a:pt x="694" y="1485"/>
                  </a:lnTo>
                  <a:lnTo>
                    <a:pt x="688" y="1485"/>
                  </a:lnTo>
                  <a:lnTo>
                    <a:pt x="684" y="1485"/>
                  </a:lnTo>
                  <a:lnTo>
                    <a:pt x="676" y="1485"/>
                  </a:lnTo>
                  <a:lnTo>
                    <a:pt x="673" y="1485"/>
                  </a:lnTo>
                  <a:lnTo>
                    <a:pt x="665" y="1485"/>
                  </a:lnTo>
                  <a:lnTo>
                    <a:pt x="657" y="1485"/>
                  </a:lnTo>
                  <a:lnTo>
                    <a:pt x="650" y="1483"/>
                  </a:lnTo>
                  <a:lnTo>
                    <a:pt x="642" y="1483"/>
                  </a:lnTo>
                  <a:lnTo>
                    <a:pt x="633" y="1483"/>
                  </a:lnTo>
                  <a:lnTo>
                    <a:pt x="625" y="1483"/>
                  </a:lnTo>
                  <a:lnTo>
                    <a:pt x="616" y="1481"/>
                  </a:lnTo>
                  <a:lnTo>
                    <a:pt x="606" y="1481"/>
                  </a:lnTo>
                  <a:lnTo>
                    <a:pt x="595" y="1480"/>
                  </a:lnTo>
                  <a:lnTo>
                    <a:pt x="583" y="1480"/>
                  </a:lnTo>
                  <a:lnTo>
                    <a:pt x="574" y="1478"/>
                  </a:lnTo>
                  <a:lnTo>
                    <a:pt x="562" y="1476"/>
                  </a:lnTo>
                  <a:lnTo>
                    <a:pt x="551" y="1474"/>
                  </a:lnTo>
                  <a:lnTo>
                    <a:pt x="540" y="1474"/>
                  </a:lnTo>
                  <a:lnTo>
                    <a:pt x="526" y="1470"/>
                  </a:lnTo>
                  <a:lnTo>
                    <a:pt x="513" y="1468"/>
                  </a:lnTo>
                  <a:lnTo>
                    <a:pt x="502" y="1464"/>
                  </a:lnTo>
                  <a:lnTo>
                    <a:pt x="488" y="1462"/>
                  </a:lnTo>
                  <a:lnTo>
                    <a:pt x="473" y="1457"/>
                  </a:lnTo>
                  <a:lnTo>
                    <a:pt x="462" y="1455"/>
                  </a:lnTo>
                  <a:lnTo>
                    <a:pt x="448" y="1451"/>
                  </a:lnTo>
                  <a:lnTo>
                    <a:pt x="435" y="1445"/>
                  </a:lnTo>
                  <a:lnTo>
                    <a:pt x="420" y="1440"/>
                  </a:lnTo>
                  <a:lnTo>
                    <a:pt x="406" y="1436"/>
                  </a:lnTo>
                  <a:lnTo>
                    <a:pt x="393" y="1430"/>
                  </a:lnTo>
                  <a:lnTo>
                    <a:pt x="380" y="1424"/>
                  </a:lnTo>
                  <a:lnTo>
                    <a:pt x="365" y="1417"/>
                  </a:lnTo>
                  <a:lnTo>
                    <a:pt x="351" y="1409"/>
                  </a:lnTo>
                  <a:lnTo>
                    <a:pt x="338" y="1402"/>
                  </a:lnTo>
                  <a:lnTo>
                    <a:pt x="323" y="1396"/>
                  </a:lnTo>
                  <a:lnTo>
                    <a:pt x="309" y="1386"/>
                  </a:lnTo>
                  <a:lnTo>
                    <a:pt x="294" y="1379"/>
                  </a:lnTo>
                  <a:lnTo>
                    <a:pt x="281" y="1369"/>
                  </a:lnTo>
                  <a:lnTo>
                    <a:pt x="268" y="1360"/>
                  </a:lnTo>
                  <a:lnTo>
                    <a:pt x="254" y="1348"/>
                  </a:lnTo>
                  <a:lnTo>
                    <a:pt x="241" y="1339"/>
                  </a:lnTo>
                  <a:lnTo>
                    <a:pt x="228" y="1327"/>
                  </a:lnTo>
                  <a:lnTo>
                    <a:pt x="216" y="1316"/>
                  </a:lnTo>
                  <a:lnTo>
                    <a:pt x="201" y="1303"/>
                  </a:lnTo>
                  <a:lnTo>
                    <a:pt x="188" y="1289"/>
                  </a:lnTo>
                  <a:lnTo>
                    <a:pt x="176" y="1274"/>
                  </a:lnTo>
                  <a:lnTo>
                    <a:pt x="165" y="1261"/>
                  </a:lnTo>
                  <a:lnTo>
                    <a:pt x="152" y="1246"/>
                  </a:lnTo>
                  <a:lnTo>
                    <a:pt x="140" y="1231"/>
                  </a:lnTo>
                  <a:lnTo>
                    <a:pt x="129" y="1213"/>
                  </a:lnTo>
                  <a:lnTo>
                    <a:pt x="119" y="1198"/>
                  </a:lnTo>
                  <a:lnTo>
                    <a:pt x="108" y="1179"/>
                  </a:lnTo>
                  <a:lnTo>
                    <a:pt x="97" y="1162"/>
                  </a:lnTo>
                  <a:lnTo>
                    <a:pt x="87" y="1141"/>
                  </a:lnTo>
                  <a:lnTo>
                    <a:pt x="79" y="1124"/>
                  </a:lnTo>
                  <a:lnTo>
                    <a:pt x="68" y="1101"/>
                  </a:lnTo>
                  <a:lnTo>
                    <a:pt x="60" y="1080"/>
                  </a:lnTo>
                  <a:lnTo>
                    <a:pt x="53" y="1059"/>
                  </a:lnTo>
                  <a:lnTo>
                    <a:pt x="45" y="1037"/>
                  </a:lnTo>
                  <a:lnTo>
                    <a:pt x="38" y="1014"/>
                  </a:lnTo>
                  <a:lnTo>
                    <a:pt x="30" y="991"/>
                  </a:lnTo>
                  <a:lnTo>
                    <a:pt x="24" y="966"/>
                  </a:lnTo>
                  <a:lnTo>
                    <a:pt x="21" y="945"/>
                  </a:lnTo>
                  <a:lnTo>
                    <a:pt x="15" y="923"/>
                  </a:lnTo>
                  <a:lnTo>
                    <a:pt x="11" y="902"/>
                  </a:lnTo>
                  <a:lnTo>
                    <a:pt x="7" y="879"/>
                  </a:lnTo>
                  <a:lnTo>
                    <a:pt x="5" y="858"/>
                  </a:lnTo>
                  <a:lnTo>
                    <a:pt x="3" y="837"/>
                  </a:lnTo>
                  <a:lnTo>
                    <a:pt x="2" y="816"/>
                  </a:lnTo>
                  <a:lnTo>
                    <a:pt x="0" y="795"/>
                  </a:lnTo>
                  <a:lnTo>
                    <a:pt x="0" y="776"/>
                  </a:lnTo>
                  <a:lnTo>
                    <a:pt x="0" y="755"/>
                  </a:lnTo>
                  <a:lnTo>
                    <a:pt x="0" y="736"/>
                  </a:lnTo>
                  <a:lnTo>
                    <a:pt x="0" y="717"/>
                  </a:lnTo>
                  <a:lnTo>
                    <a:pt x="2" y="698"/>
                  </a:lnTo>
                  <a:lnTo>
                    <a:pt x="3" y="679"/>
                  </a:lnTo>
                  <a:lnTo>
                    <a:pt x="5" y="662"/>
                  </a:lnTo>
                  <a:lnTo>
                    <a:pt x="7" y="643"/>
                  </a:lnTo>
                  <a:lnTo>
                    <a:pt x="11" y="626"/>
                  </a:lnTo>
                  <a:lnTo>
                    <a:pt x="13" y="609"/>
                  </a:lnTo>
                  <a:lnTo>
                    <a:pt x="17" y="592"/>
                  </a:lnTo>
                  <a:lnTo>
                    <a:pt x="21" y="575"/>
                  </a:lnTo>
                  <a:lnTo>
                    <a:pt x="24" y="559"/>
                  </a:lnTo>
                  <a:lnTo>
                    <a:pt x="28" y="542"/>
                  </a:lnTo>
                  <a:lnTo>
                    <a:pt x="34" y="527"/>
                  </a:lnTo>
                  <a:lnTo>
                    <a:pt x="38" y="510"/>
                  </a:lnTo>
                  <a:lnTo>
                    <a:pt x="43" y="497"/>
                  </a:lnTo>
                  <a:lnTo>
                    <a:pt x="47" y="481"/>
                  </a:lnTo>
                  <a:lnTo>
                    <a:pt x="53" y="466"/>
                  </a:lnTo>
                  <a:lnTo>
                    <a:pt x="59" y="453"/>
                  </a:lnTo>
                  <a:lnTo>
                    <a:pt x="64" y="442"/>
                  </a:lnTo>
                  <a:lnTo>
                    <a:pt x="70" y="428"/>
                  </a:lnTo>
                  <a:lnTo>
                    <a:pt x="76" y="415"/>
                  </a:lnTo>
                  <a:lnTo>
                    <a:pt x="81" y="402"/>
                  </a:lnTo>
                  <a:lnTo>
                    <a:pt x="87" y="390"/>
                  </a:lnTo>
                  <a:lnTo>
                    <a:pt x="93" y="377"/>
                  </a:lnTo>
                  <a:lnTo>
                    <a:pt x="100" y="367"/>
                  </a:lnTo>
                  <a:lnTo>
                    <a:pt x="106" y="354"/>
                  </a:lnTo>
                  <a:lnTo>
                    <a:pt x="112" y="345"/>
                  </a:lnTo>
                  <a:lnTo>
                    <a:pt x="117" y="335"/>
                  </a:lnTo>
                  <a:lnTo>
                    <a:pt x="123" y="326"/>
                  </a:lnTo>
                  <a:lnTo>
                    <a:pt x="127" y="316"/>
                  </a:lnTo>
                  <a:lnTo>
                    <a:pt x="135" y="307"/>
                  </a:lnTo>
                  <a:lnTo>
                    <a:pt x="140" y="299"/>
                  </a:lnTo>
                  <a:lnTo>
                    <a:pt x="146" y="289"/>
                  </a:lnTo>
                  <a:lnTo>
                    <a:pt x="152" y="284"/>
                  </a:lnTo>
                  <a:lnTo>
                    <a:pt x="157" y="276"/>
                  </a:lnTo>
                  <a:lnTo>
                    <a:pt x="161" y="269"/>
                  </a:lnTo>
                  <a:lnTo>
                    <a:pt x="167" y="261"/>
                  </a:lnTo>
                  <a:lnTo>
                    <a:pt x="171" y="255"/>
                  </a:lnTo>
                  <a:lnTo>
                    <a:pt x="176" y="250"/>
                  </a:lnTo>
                  <a:lnTo>
                    <a:pt x="178" y="246"/>
                  </a:lnTo>
                  <a:lnTo>
                    <a:pt x="182" y="240"/>
                  </a:lnTo>
                  <a:lnTo>
                    <a:pt x="188" y="236"/>
                  </a:lnTo>
                  <a:lnTo>
                    <a:pt x="192" y="232"/>
                  </a:lnTo>
                  <a:lnTo>
                    <a:pt x="195" y="227"/>
                  </a:lnTo>
                  <a:lnTo>
                    <a:pt x="201" y="223"/>
                  </a:lnTo>
                  <a:lnTo>
                    <a:pt x="203" y="219"/>
                  </a:lnTo>
                  <a:lnTo>
                    <a:pt x="205" y="219"/>
                  </a:lnTo>
                  <a:lnTo>
                    <a:pt x="205" y="217"/>
                  </a:lnTo>
                  <a:lnTo>
                    <a:pt x="209" y="215"/>
                  </a:lnTo>
                  <a:lnTo>
                    <a:pt x="213" y="210"/>
                  </a:lnTo>
                  <a:lnTo>
                    <a:pt x="220" y="204"/>
                  </a:lnTo>
                  <a:lnTo>
                    <a:pt x="222" y="200"/>
                  </a:lnTo>
                  <a:lnTo>
                    <a:pt x="228" y="196"/>
                  </a:lnTo>
                  <a:lnTo>
                    <a:pt x="232" y="192"/>
                  </a:lnTo>
                  <a:lnTo>
                    <a:pt x="237" y="189"/>
                  </a:lnTo>
                  <a:lnTo>
                    <a:pt x="243" y="183"/>
                  </a:lnTo>
                  <a:lnTo>
                    <a:pt x="249" y="177"/>
                  </a:lnTo>
                  <a:lnTo>
                    <a:pt x="254" y="173"/>
                  </a:lnTo>
                  <a:lnTo>
                    <a:pt x="262" y="170"/>
                  </a:lnTo>
                  <a:lnTo>
                    <a:pt x="270" y="162"/>
                  </a:lnTo>
                  <a:lnTo>
                    <a:pt x="275" y="156"/>
                  </a:lnTo>
                  <a:lnTo>
                    <a:pt x="285" y="151"/>
                  </a:lnTo>
                  <a:lnTo>
                    <a:pt x="292" y="145"/>
                  </a:lnTo>
                  <a:lnTo>
                    <a:pt x="302" y="139"/>
                  </a:lnTo>
                  <a:lnTo>
                    <a:pt x="309" y="134"/>
                  </a:lnTo>
                  <a:lnTo>
                    <a:pt x="321" y="128"/>
                  </a:lnTo>
                  <a:lnTo>
                    <a:pt x="330" y="122"/>
                  </a:lnTo>
                  <a:lnTo>
                    <a:pt x="340" y="115"/>
                  </a:lnTo>
                  <a:lnTo>
                    <a:pt x="351" y="109"/>
                  </a:lnTo>
                  <a:lnTo>
                    <a:pt x="363" y="101"/>
                  </a:lnTo>
                  <a:lnTo>
                    <a:pt x="374" y="96"/>
                  </a:lnTo>
                  <a:lnTo>
                    <a:pt x="386" y="90"/>
                  </a:lnTo>
                  <a:lnTo>
                    <a:pt x="397" y="84"/>
                  </a:lnTo>
                  <a:lnTo>
                    <a:pt x="410" y="78"/>
                  </a:lnTo>
                  <a:lnTo>
                    <a:pt x="424" y="73"/>
                  </a:lnTo>
                  <a:lnTo>
                    <a:pt x="435" y="67"/>
                  </a:lnTo>
                  <a:lnTo>
                    <a:pt x="450" y="61"/>
                  </a:lnTo>
                  <a:lnTo>
                    <a:pt x="463" y="54"/>
                  </a:lnTo>
                  <a:lnTo>
                    <a:pt x="477" y="50"/>
                  </a:lnTo>
                  <a:lnTo>
                    <a:pt x="490" y="44"/>
                  </a:lnTo>
                  <a:lnTo>
                    <a:pt x="505" y="38"/>
                  </a:lnTo>
                  <a:lnTo>
                    <a:pt x="521" y="35"/>
                  </a:lnTo>
                  <a:lnTo>
                    <a:pt x="536" y="29"/>
                  </a:lnTo>
                  <a:lnTo>
                    <a:pt x="551" y="25"/>
                  </a:lnTo>
                  <a:lnTo>
                    <a:pt x="566" y="21"/>
                  </a:lnTo>
                  <a:lnTo>
                    <a:pt x="583" y="18"/>
                  </a:lnTo>
                  <a:lnTo>
                    <a:pt x="600" y="14"/>
                  </a:lnTo>
                  <a:lnTo>
                    <a:pt x="616" y="12"/>
                  </a:lnTo>
                  <a:lnTo>
                    <a:pt x="633" y="8"/>
                  </a:lnTo>
                  <a:lnTo>
                    <a:pt x="650" y="6"/>
                  </a:lnTo>
                  <a:lnTo>
                    <a:pt x="669" y="4"/>
                  </a:lnTo>
                  <a:lnTo>
                    <a:pt x="686" y="2"/>
                  </a:lnTo>
                  <a:lnTo>
                    <a:pt x="703" y="0"/>
                  </a:lnTo>
                  <a:lnTo>
                    <a:pt x="722" y="0"/>
                  </a:lnTo>
                  <a:lnTo>
                    <a:pt x="739" y="0"/>
                  </a:lnTo>
                  <a:lnTo>
                    <a:pt x="758" y="0"/>
                  </a:lnTo>
                  <a:lnTo>
                    <a:pt x="777" y="0"/>
                  </a:lnTo>
                  <a:lnTo>
                    <a:pt x="796" y="2"/>
                  </a:lnTo>
                  <a:lnTo>
                    <a:pt x="815" y="6"/>
                  </a:lnTo>
                  <a:lnTo>
                    <a:pt x="836" y="8"/>
                  </a:lnTo>
                  <a:lnTo>
                    <a:pt x="855" y="12"/>
                  </a:lnTo>
                  <a:lnTo>
                    <a:pt x="874" y="14"/>
                  </a:lnTo>
                  <a:lnTo>
                    <a:pt x="895" y="19"/>
                  </a:lnTo>
                  <a:lnTo>
                    <a:pt x="914" y="23"/>
                  </a:lnTo>
                  <a:lnTo>
                    <a:pt x="935" y="29"/>
                  </a:lnTo>
                  <a:lnTo>
                    <a:pt x="958" y="37"/>
                  </a:lnTo>
                  <a:lnTo>
                    <a:pt x="979" y="44"/>
                  </a:lnTo>
                  <a:lnTo>
                    <a:pt x="998" y="52"/>
                  </a:lnTo>
                  <a:lnTo>
                    <a:pt x="1019" y="57"/>
                  </a:lnTo>
                  <a:lnTo>
                    <a:pt x="1038" y="65"/>
                  </a:lnTo>
                  <a:lnTo>
                    <a:pt x="1057" y="75"/>
                  </a:lnTo>
                  <a:lnTo>
                    <a:pt x="1074" y="82"/>
                  </a:lnTo>
                  <a:lnTo>
                    <a:pt x="1093" y="90"/>
                  </a:lnTo>
                  <a:lnTo>
                    <a:pt x="1110" y="99"/>
                  </a:lnTo>
                  <a:lnTo>
                    <a:pt x="1127" y="109"/>
                  </a:lnTo>
                  <a:lnTo>
                    <a:pt x="1142" y="118"/>
                  </a:lnTo>
                  <a:lnTo>
                    <a:pt x="1159" y="128"/>
                  </a:lnTo>
                  <a:lnTo>
                    <a:pt x="1173" y="137"/>
                  </a:lnTo>
                  <a:lnTo>
                    <a:pt x="1188" y="147"/>
                  </a:lnTo>
                  <a:lnTo>
                    <a:pt x="1203" y="156"/>
                  </a:lnTo>
                  <a:lnTo>
                    <a:pt x="1216" y="166"/>
                  </a:lnTo>
                  <a:lnTo>
                    <a:pt x="1230" y="177"/>
                  </a:lnTo>
                  <a:lnTo>
                    <a:pt x="1243" y="187"/>
                  </a:lnTo>
                  <a:lnTo>
                    <a:pt x="1254" y="196"/>
                  </a:lnTo>
                  <a:lnTo>
                    <a:pt x="1268" y="206"/>
                  </a:lnTo>
                  <a:lnTo>
                    <a:pt x="1279" y="217"/>
                  </a:lnTo>
                  <a:lnTo>
                    <a:pt x="1290" y="229"/>
                  </a:lnTo>
                  <a:lnTo>
                    <a:pt x="1300" y="238"/>
                  </a:lnTo>
                  <a:lnTo>
                    <a:pt x="1311" y="250"/>
                  </a:lnTo>
                  <a:lnTo>
                    <a:pt x="1321" y="259"/>
                  </a:lnTo>
                  <a:lnTo>
                    <a:pt x="1330" y="270"/>
                  </a:lnTo>
                  <a:lnTo>
                    <a:pt x="1338" y="280"/>
                  </a:lnTo>
                  <a:lnTo>
                    <a:pt x="1347" y="289"/>
                  </a:lnTo>
                  <a:lnTo>
                    <a:pt x="1355" y="301"/>
                  </a:lnTo>
                  <a:lnTo>
                    <a:pt x="1365" y="310"/>
                  </a:lnTo>
                  <a:lnTo>
                    <a:pt x="1372" y="322"/>
                  </a:lnTo>
                  <a:lnTo>
                    <a:pt x="1380" y="331"/>
                  </a:lnTo>
                  <a:lnTo>
                    <a:pt x="1386" y="343"/>
                  </a:lnTo>
                  <a:lnTo>
                    <a:pt x="1393" y="352"/>
                  </a:lnTo>
                  <a:lnTo>
                    <a:pt x="1399" y="362"/>
                  </a:lnTo>
                  <a:lnTo>
                    <a:pt x="1405" y="371"/>
                  </a:lnTo>
                  <a:lnTo>
                    <a:pt x="1410" y="381"/>
                  </a:lnTo>
                  <a:lnTo>
                    <a:pt x="1416" y="390"/>
                  </a:lnTo>
                  <a:lnTo>
                    <a:pt x="1420" y="400"/>
                  </a:lnTo>
                  <a:lnTo>
                    <a:pt x="1425" y="409"/>
                  </a:lnTo>
                  <a:lnTo>
                    <a:pt x="1429" y="417"/>
                  </a:lnTo>
                  <a:lnTo>
                    <a:pt x="1435" y="428"/>
                  </a:lnTo>
                  <a:lnTo>
                    <a:pt x="1437" y="436"/>
                  </a:lnTo>
                  <a:lnTo>
                    <a:pt x="1441" y="443"/>
                  </a:lnTo>
                  <a:lnTo>
                    <a:pt x="1444" y="451"/>
                  </a:lnTo>
                  <a:lnTo>
                    <a:pt x="1448" y="461"/>
                  </a:lnTo>
                  <a:lnTo>
                    <a:pt x="1450" y="466"/>
                  </a:lnTo>
                  <a:lnTo>
                    <a:pt x="1454" y="474"/>
                  </a:lnTo>
                  <a:lnTo>
                    <a:pt x="1456" y="481"/>
                  </a:lnTo>
                  <a:lnTo>
                    <a:pt x="1460" y="489"/>
                  </a:lnTo>
                  <a:lnTo>
                    <a:pt x="1462" y="495"/>
                  </a:lnTo>
                  <a:lnTo>
                    <a:pt x="1462" y="500"/>
                  </a:lnTo>
                  <a:lnTo>
                    <a:pt x="1463" y="506"/>
                  </a:lnTo>
                  <a:lnTo>
                    <a:pt x="1465" y="512"/>
                  </a:lnTo>
                  <a:lnTo>
                    <a:pt x="1467" y="516"/>
                  </a:lnTo>
                  <a:lnTo>
                    <a:pt x="1467" y="521"/>
                  </a:lnTo>
                  <a:lnTo>
                    <a:pt x="1469" y="525"/>
                  </a:lnTo>
                  <a:lnTo>
                    <a:pt x="1471" y="531"/>
                  </a:lnTo>
                  <a:lnTo>
                    <a:pt x="1471" y="537"/>
                  </a:lnTo>
                  <a:lnTo>
                    <a:pt x="1473" y="542"/>
                  </a:lnTo>
                  <a:lnTo>
                    <a:pt x="1473" y="544"/>
                  </a:lnTo>
                  <a:lnTo>
                    <a:pt x="1473" y="546"/>
                  </a:lnTo>
                  <a:lnTo>
                    <a:pt x="1473" y="548"/>
                  </a:lnTo>
                  <a:lnTo>
                    <a:pt x="1475" y="554"/>
                  </a:lnTo>
                  <a:lnTo>
                    <a:pt x="1475" y="556"/>
                  </a:lnTo>
                  <a:lnTo>
                    <a:pt x="1475" y="561"/>
                  </a:lnTo>
                  <a:lnTo>
                    <a:pt x="1477" y="567"/>
                  </a:lnTo>
                  <a:lnTo>
                    <a:pt x="1477" y="575"/>
                  </a:lnTo>
                  <a:lnTo>
                    <a:pt x="1477" y="580"/>
                  </a:lnTo>
                  <a:lnTo>
                    <a:pt x="1479" y="588"/>
                  </a:lnTo>
                  <a:lnTo>
                    <a:pt x="1479" y="594"/>
                  </a:lnTo>
                  <a:lnTo>
                    <a:pt x="1479" y="597"/>
                  </a:lnTo>
                  <a:lnTo>
                    <a:pt x="1479" y="601"/>
                  </a:lnTo>
                  <a:lnTo>
                    <a:pt x="1481" y="607"/>
                  </a:lnTo>
                  <a:lnTo>
                    <a:pt x="1481" y="611"/>
                  </a:lnTo>
                  <a:lnTo>
                    <a:pt x="1481" y="615"/>
                  </a:lnTo>
                  <a:lnTo>
                    <a:pt x="1481" y="620"/>
                  </a:lnTo>
                  <a:lnTo>
                    <a:pt x="1481" y="626"/>
                  </a:lnTo>
                  <a:lnTo>
                    <a:pt x="1481" y="630"/>
                  </a:lnTo>
                  <a:lnTo>
                    <a:pt x="1482" y="635"/>
                  </a:lnTo>
                  <a:lnTo>
                    <a:pt x="1482" y="641"/>
                  </a:lnTo>
                  <a:lnTo>
                    <a:pt x="1482" y="647"/>
                  </a:lnTo>
                  <a:lnTo>
                    <a:pt x="1482" y="653"/>
                  </a:lnTo>
                  <a:lnTo>
                    <a:pt x="1482" y="658"/>
                  </a:lnTo>
                  <a:lnTo>
                    <a:pt x="1482" y="664"/>
                  </a:lnTo>
                  <a:lnTo>
                    <a:pt x="1482" y="670"/>
                  </a:lnTo>
                  <a:lnTo>
                    <a:pt x="1482" y="675"/>
                  </a:lnTo>
                  <a:lnTo>
                    <a:pt x="1482" y="681"/>
                  </a:lnTo>
                  <a:lnTo>
                    <a:pt x="1482" y="687"/>
                  </a:lnTo>
                  <a:lnTo>
                    <a:pt x="1482" y="692"/>
                  </a:lnTo>
                  <a:lnTo>
                    <a:pt x="1482" y="698"/>
                  </a:lnTo>
                  <a:lnTo>
                    <a:pt x="1482" y="704"/>
                  </a:lnTo>
                  <a:lnTo>
                    <a:pt x="1482" y="710"/>
                  </a:lnTo>
                  <a:lnTo>
                    <a:pt x="1482" y="717"/>
                  </a:lnTo>
                  <a:lnTo>
                    <a:pt x="1481" y="723"/>
                  </a:lnTo>
                  <a:lnTo>
                    <a:pt x="1481" y="729"/>
                  </a:lnTo>
                  <a:lnTo>
                    <a:pt x="1481" y="734"/>
                  </a:lnTo>
                  <a:lnTo>
                    <a:pt x="1481" y="742"/>
                  </a:lnTo>
                  <a:lnTo>
                    <a:pt x="1479" y="748"/>
                  </a:lnTo>
                  <a:lnTo>
                    <a:pt x="1479" y="753"/>
                  </a:lnTo>
                  <a:lnTo>
                    <a:pt x="1479" y="759"/>
                  </a:lnTo>
                  <a:lnTo>
                    <a:pt x="1479" y="765"/>
                  </a:lnTo>
                  <a:lnTo>
                    <a:pt x="1477" y="770"/>
                  </a:lnTo>
                  <a:lnTo>
                    <a:pt x="1477" y="778"/>
                  </a:lnTo>
                  <a:lnTo>
                    <a:pt x="1475" y="784"/>
                  </a:lnTo>
                  <a:lnTo>
                    <a:pt x="1475" y="789"/>
                  </a:lnTo>
                  <a:lnTo>
                    <a:pt x="1473" y="795"/>
                  </a:lnTo>
                  <a:lnTo>
                    <a:pt x="1471" y="801"/>
                  </a:lnTo>
                  <a:lnTo>
                    <a:pt x="1469" y="807"/>
                  </a:lnTo>
                  <a:lnTo>
                    <a:pt x="1469" y="814"/>
                  </a:lnTo>
                  <a:lnTo>
                    <a:pt x="1467" y="818"/>
                  </a:lnTo>
                  <a:lnTo>
                    <a:pt x="1465" y="826"/>
                  </a:lnTo>
                  <a:lnTo>
                    <a:pt x="1463" y="829"/>
                  </a:lnTo>
                  <a:lnTo>
                    <a:pt x="1463" y="837"/>
                  </a:lnTo>
                  <a:lnTo>
                    <a:pt x="1463" y="833"/>
                  </a:lnTo>
                  <a:lnTo>
                    <a:pt x="1463" y="829"/>
                  </a:lnTo>
                  <a:lnTo>
                    <a:pt x="1463" y="826"/>
                  </a:lnTo>
                  <a:lnTo>
                    <a:pt x="1463" y="822"/>
                  </a:lnTo>
                  <a:lnTo>
                    <a:pt x="1463" y="816"/>
                  </a:lnTo>
                  <a:lnTo>
                    <a:pt x="1463" y="812"/>
                  </a:lnTo>
                  <a:lnTo>
                    <a:pt x="1463" y="805"/>
                  </a:lnTo>
                  <a:lnTo>
                    <a:pt x="1463" y="799"/>
                  </a:lnTo>
                  <a:lnTo>
                    <a:pt x="1463" y="791"/>
                  </a:lnTo>
                  <a:lnTo>
                    <a:pt x="1463" y="784"/>
                  </a:lnTo>
                  <a:lnTo>
                    <a:pt x="1462" y="774"/>
                  </a:lnTo>
                  <a:lnTo>
                    <a:pt x="1462" y="767"/>
                  </a:lnTo>
                  <a:lnTo>
                    <a:pt x="1462" y="757"/>
                  </a:lnTo>
                  <a:lnTo>
                    <a:pt x="1462" y="748"/>
                  </a:lnTo>
                  <a:lnTo>
                    <a:pt x="1460" y="736"/>
                  </a:lnTo>
                  <a:lnTo>
                    <a:pt x="1460" y="727"/>
                  </a:lnTo>
                  <a:lnTo>
                    <a:pt x="1458" y="715"/>
                  </a:lnTo>
                  <a:lnTo>
                    <a:pt x="1458" y="704"/>
                  </a:lnTo>
                  <a:lnTo>
                    <a:pt x="1456" y="691"/>
                  </a:lnTo>
                  <a:lnTo>
                    <a:pt x="1454" y="679"/>
                  </a:lnTo>
                  <a:lnTo>
                    <a:pt x="1452" y="666"/>
                  </a:lnTo>
                  <a:lnTo>
                    <a:pt x="1450" y="654"/>
                  </a:lnTo>
                  <a:lnTo>
                    <a:pt x="1446" y="641"/>
                  </a:lnTo>
                  <a:lnTo>
                    <a:pt x="1444" y="628"/>
                  </a:lnTo>
                  <a:lnTo>
                    <a:pt x="1441" y="615"/>
                  </a:lnTo>
                  <a:lnTo>
                    <a:pt x="1439" y="601"/>
                  </a:lnTo>
                  <a:lnTo>
                    <a:pt x="1435" y="586"/>
                  </a:lnTo>
                  <a:lnTo>
                    <a:pt x="1431" y="573"/>
                  </a:lnTo>
                  <a:lnTo>
                    <a:pt x="1427" y="559"/>
                  </a:lnTo>
                  <a:lnTo>
                    <a:pt x="1424" y="544"/>
                  </a:lnTo>
                  <a:lnTo>
                    <a:pt x="1418" y="531"/>
                  </a:lnTo>
                  <a:lnTo>
                    <a:pt x="1412" y="516"/>
                  </a:lnTo>
                  <a:lnTo>
                    <a:pt x="1406" y="500"/>
                  </a:lnTo>
                  <a:lnTo>
                    <a:pt x="1401" y="487"/>
                  </a:lnTo>
                  <a:lnTo>
                    <a:pt x="1393" y="472"/>
                  </a:lnTo>
                  <a:lnTo>
                    <a:pt x="1387" y="457"/>
                  </a:lnTo>
                  <a:lnTo>
                    <a:pt x="1380" y="443"/>
                  </a:lnTo>
                  <a:lnTo>
                    <a:pt x="1372" y="428"/>
                  </a:lnTo>
                  <a:lnTo>
                    <a:pt x="1365" y="415"/>
                  </a:lnTo>
                  <a:lnTo>
                    <a:pt x="1355" y="400"/>
                  </a:lnTo>
                  <a:lnTo>
                    <a:pt x="1346" y="386"/>
                  </a:lnTo>
                  <a:lnTo>
                    <a:pt x="1336" y="373"/>
                  </a:lnTo>
                  <a:lnTo>
                    <a:pt x="1325" y="360"/>
                  </a:lnTo>
                  <a:lnTo>
                    <a:pt x="1315" y="346"/>
                  </a:lnTo>
                  <a:lnTo>
                    <a:pt x="1304" y="333"/>
                  </a:lnTo>
                  <a:lnTo>
                    <a:pt x="1292" y="322"/>
                  </a:lnTo>
                  <a:lnTo>
                    <a:pt x="1281" y="308"/>
                  </a:lnTo>
                  <a:lnTo>
                    <a:pt x="1268" y="295"/>
                  </a:lnTo>
                  <a:lnTo>
                    <a:pt x="1254" y="284"/>
                  </a:lnTo>
                  <a:lnTo>
                    <a:pt x="1239" y="272"/>
                  </a:lnTo>
                  <a:lnTo>
                    <a:pt x="1224" y="261"/>
                  </a:lnTo>
                  <a:lnTo>
                    <a:pt x="1209" y="250"/>
                  </a:lnTo>
                  <a:lnTo>
                    <a:pt x="1194" y="240"/>
                  </a:lnTo>
                  <a:lnTo>
                    <a:pt x="1176" y="230"/>
                  </a:lnTo>
                  <a:lnTo>
                    <a:pt x="1159" y="221"/>
                  </a:lnTo>
                  <a:lnTo>
                    <a:pt x="1142" y="211"/>
                  </a:lnTo>
                  <a:lnTo>
                    <a:pt x="1123" y="202"/>
                  </a:lnTo>
                  <a:lnTo>
                    <a:pt x="1104" y="194"/>
                  </a:lnTo>
                  <a:lnTo>
                    <a:pt x="1083" y="189"/>
                  </a:lnTo>
                  <a:lnTo>
                    <a:pt x="1064" y="181"/>
                  </a:lnTo>
                  <a:lnTo>
                    <a:pt x="1041" y="175"/>
                  </a:lnTo>
                  <a:lnTo>
                    <a:pt x="1021" y="170"/>
                  </a:lnTo>
                  <a:lnTo>
                    <a:pt x="998" y="164"/>
                  </a:lnTo>
                  <a:lnTo>
                    <a:pt x="977" y="160"/>
                  </a:lnTo>
                  <a:lnTo>
                    <a:pt x="954" y="156"/>
                  </a:lnTo>
                  <a:lnTo>
                    <a:pt x="933" y="154"/>
                  </a:lnTo>
                  <a:lnTo>
                    <a:pt x="912" y="153"/>
                  </a:lnTo>
                  <a:lnTo>
                    <a:pt x="891" y="153"/>
                  </a:lnTo>
                  <a:lnTo>
                    <a:pt x="870" y="153"/>
                  </a:lnTo>
                  <a:lnTo>
                    <a:pt x="851" y="154"/>
                  </a:lnTo>
                  <a:lnTo>
                    <a:pt x="830" y="154"/>
                  </a:lnTo>
                  <a:lnTo>
                    <a:pt x="811" y="156"/>
                  </a:lnTo>
                  <a:lnTo>
                    <a:pt x="792" y="160"/>
                  </a:lnTo>
                  <a:lnTo>
                    <a:pt x="773" y="164"/>
                  </a:lnTo>
                  <a:lnTo>
                    <a:pt x="754" y="168"/>
                  </a:lnTo>
                  <a:lnTo>
                    <a:pt x="735" y="172"/>
                  </a:lnTo>
                  <a:lnTo>
                    <a:pt x="718" y="177"/>
                  </a:lnTo>
                  <a:lnTo>
                    <a:pt x="701" y="183"/>
                  </a:lnTo>
                  <a:lnTo>
                    <a:pt x="682" y="189"/>
                  </a:lnTo>
                  <a:lnTo>
                    <a:pt x="667" y="196"/>
                  </a:lnTo>
                  <a:lnTo>
                    <a:pt x="650" y="204"/>
                  </a:lnTo>
                  <a:lnTo>
                    <a:pt x="633" y="211"/>
                  </a:lnTo>
                  <a:lnTo>
                    <a:pt x="617" y="219"/>
                  </a:lnTo>
                  <a:lnTo>
                    <a:pt x="600" y="229"/>
                  </a:lnTo>
                  <a:lnTo>
                    <a:pt x="587" y="238"/>
                  </a:lnTo>
                  <a:lnTo>
                    <a:pt x="572" y="248"/>
                  </a:lnTo>
                  <a:lnTo>
                    <a:pt x="557" y="257"/>
                  </a:lnTo>
                  <a:lnTo>
                    <a:pt x="541" y="267"/>
                  </a:lnTo>
                  <a:lnTo>
                    <a:pt x="528" y="278"/>
                  </a:lnTo>
                  <a:lnTo>
                    <a:pt x="515" y="289"/>
                  </a:lnTo>
                  <a:lnTo>
                    <a:pt x="502" y="299"/>
                  </a:lnTo>
                  <a:lnTo>
                    <a:pt x="488" y="310"/>
                  </a:lnTo>
                  <a:lnTo>
                    <a:pt x="477" y="322"/>
                  </a:lnTo>
                  <a:lnTo>
                    <a:pt x="465" y="335"/>
                  </a:lnTo>
                  <a:lnTo>
                    <a:pt x="452" y="346"/>
                  </a:lnTo>
                  <a:lnTo>
                    <a:pt x="441" y="358"/>
                  </a:lnTo>
                  <a:lnTo>
                    <a:pt x="429" y="371"/>
                  </a:lnTo>
                  <a:lnTo>
                    <a:pt x="418" y="383"/>
                  </a:lnTo>
                  <a:lnTo>
                    <a:pt x="408" y="394"/>
                  </a:lnTo>
                  <a:lnTo>
                    <a:pt x="399" y="407"/>
                  </a:lnTo>
                  <a:lnTo>
                    <a:pt x="389" y="421"/>
                  </a:lnTo>
                  <a:lnTo>
                    <a:pt x="380" y="432"/>
                  </a:lnTo>
                  <a:lnTo>
                    <a:pt x="370" y="445"/>
                  </a:lnTo>
                  <a:lnTo>
                    <a:pt x="363" y="457"/>
                  </a:lnTo>
                  <a:lnTo>
                    <a:pt x="353" y="470"/>
                  </a:lnTo>
                  <a:lnTo>
                    <a:pt x="346" y="483"/>
                  </a:lnTo>
                  <a:lnTo>
                    <a:pt x="338" y="495"/>
                  </a:lnTo>
                  <a:lnTo>
                    <a:pt x="330" y="506"/>
                  </a:lnTo>
                  <a:lnTo>
                    <a:pt x="325" y="519"/>
                  </a:lnTo>
                  <a:lnTo>
                    <a:pt x="319" y="533"/>
                  </a:lnTo>
                  <a:lnTo>
                    <a:pt x="311" y="544"/>
                  </a:lnTo>
                  <a:lnTo>
                    <a:pt x="306" y="554"/>
                  </a:lnTo>
                  <a:lnTo>
                    <a:pt x="302" y="565"/>
                  </a:lnTo>
                  <a:lnTo>
                    <a:pt x="296" y="577"/>
                  </a:lnTo>
                  <a:lnTo>
                    <a:pt x="292" y="588"/>
                  </a:lnTo>
                  <a:lnTo>
                    <a:pt x="287" y="599"/>
                  </a:lnTo>
                  <a:lnTo>
                    <a:pt x="283" y="609"/>
                  </a:lnTo>
                  <a:lnTo>
                    <a:pt x="281" y="620"/>
                  </a:lnTo>
                  <a:lnTo>
                    <a:pt x="277" y="628"/>
                  </a:lnTo>
                  <a:lnTo>
                    <a:pt x="275" y="637"/>
                  </a:lnTo>
                  <a:lnTo>
                    <a:pt x="273" y="647"/>
                  </a:lnTo>
                  <a:lnTo>
                    <a:pt x="271" y="654"/>
                  </a:lnTo>
                  <a:lnTo>
                    <a:pt x="270" y="662"/>
                  </a:lnTo>
                  <a:lnTo>
                    <a:pt x="270" y="670"/>
                  </a:lnTo>
                  <a:lnTo>
                    <a:pt x="270" y="677"/>
                  </a:lnTo>
                  <a:lnTo>
                    <a:pt x="270" y="685"/>
                  </a:lnTo>
                  <a:lnTo>
                    <a:pt x="268" y="691"/>
                  </a:lnTo>
                  <a:lnTo>
                    <a:pt x="268" y="698"/>
                  </a:lnTo>
                  <a:lnTo>
                    <a:pt x="268" y="704"/>
                  </a:lnTo>
                  <a:lnTo>
                    <a:pt x="268" y="711"/>
                  </a:lnTo>
                  <a:lnTo>
                    <a:pt x="266" y="719"/>
                  </a:lnTo>
                  <a:lnTo>
                    <a:pt x="266" y="727"/>
                  </a:lnTo>
                  <a:lnTo>
                    <a:pt x="266" y="734"/>
                  </a:lnTo>
                  <a:lnTo>
                    <a:pt x="266" y="744"/>
                  </a:lnTo>
                  <a:lnTo>
                    <a:pt x="266" y="751"/>
                  </a:lnTo>
                  <a:lnTo>
                    <a:pt x="266" y="759"/>
                  </a:lnTo>
                  <a:lnTo>
                    <a:pt x="264" y="769"/>
                  </a:lnTo>
                  <a:lnTo>
                    <a:pt x="264" y="778"/>
                  </a:lnTo>
                  <a:lnTo>
                    <a:pt x="264" y="786"/>
                  </a:lnTo>
                  <a:lnTo>
                    <a:pt x="264" y="797"/>
                  </a:lnTo>
                  <a:lnTo>
                    <a:pt x="264" y="807"/>
                  </a:lnTo>
                  <a:lnTo>
                    <a:pt x="264" y="816"/>
                  </a:lnTo>
                  <a:lnTo>
                    <a:pt x="262" y="826"/>
                  </a:lnTo>
                  <a:lnTo>
                    <a:pt x="262" y="837"/>
                  </a:lnTo>
                  <a:lnTo>
                    <a:pt x="262" y="846"/>
                  </a:lnTo>
                  <a:lnTo>
                    <a:pt x="262" y="856"/>
                  </a:lnTo>
                  <a:lnTo>
                    <a:pt x="262" y="865"/>
                  </a:lnTo>
                  <a:lnTo>
                    <a:pt x="264" y="877"/>
                  </a:lnTo>
                  <a:lnTo>
                    <a:pt x="264" y="888"/>
                  </a:lnTo>
                  <a:lnTo>
                    <a:pt x="266" y="900"/>
                  </a:lnTo>
                  <a:lnTo>
                    <a:pt x="266" y="909"/>
                  </a:lnTo>
                  <a:lnTo>
                    <a:pt x="266" y="921"/>
                  </a:lnTo>
                  <a:lnTo>
                    <a:pt x="268" y="932"/>
                  </a:lnTo>
                  <a:lnTo>
                    <a:pt x="270" y="943"/>
                  </a:lnTo>
                  <a:lnTo>
                    <a:pt x="271" y="955"/>
                  </a:lnTo>
                  <a:lnTo>
                    <a:pt x="273" y="966"/>
                  </a:lnTo>
                  <a:lnTo>
                    <a:pt x="275" y="978"/>
                  </a:lnTo>
                  <a:lnTo>
                    <a:pt x="277" y="991"/>
                  </a:lnTo>
                  <a:lnTo>
                    <a:pt x="281" y="1002"/>
                  </a:lnTo>
                  <a:lnTo>
                    <a:pt x="283" y="1014"/>
                  </a:lnTo>
                  <a:lnTo>
                    <a:pt x="285" y="1025"/>
                  </a:lnTo>
                  <a:lnTo>
                    <a:pt x="289" y="1037"/>
                  </a:lnTo>
                  <a:lnTo>
                    <a:pt x="292" y="1048"/>
                  </a:lnTo>
                  <a:lnTo>
                    <a:pt x="296" y="1061"/>
                  </a:lnTo>
                  <a:lnTo>
                    <a:pt x="300" y="1073"/>
                  </a:lnTo>
                  <a:lnTo>
                    <a:pt x="306" y="1086"/>
                  </a:lnTo>
                  <a:lnTo>
                    <a:pt x="309" y="1097"/>
                  </a:lnTo>
                  <a:lnTo>
                    <a:pt x="315" y="1109"/>
                  </a:lnTo>
                  <a:lnTo>
                    <a:pt x="321" y="1122"/>
                  </a:lnTo>
                  <a:lnTo>
                    <a:pt x="327" y="1134"/>
                  </a:lnTo>
                  <a:lnTo>
                    <a:pt x="332" y="1147"/>
                  </a:lnTo>
                  <a:lnTo>
                    <a:pt x="338" y="1158"/>
                  </a:lnTo>
                  <a:lnTo>
                    <a:pt x="346" y="1170"/>
                  </a:lnTo>
                  <a:lnTo>
                    <a:pt x="353" y="1183"/>
                  </a:lnTo>
                  <a:lnTo>
                    <a:pt x="361" y="1194"/>
                  </a:lnTo>
                  <a:lnTo>
                    <a:pt x="370" y="1208"/>
                  </a:lnTo>
                  <a:lnTo>
                    <a:pt x="378" y="1219"/>
                  </a:lnTo>
                  <a:lnTo>
                    <a:pt x="387" y="1231"/>
                  </a:lnTo>
                  <a:lnTo>
                    <a:pt x="397" y="1242"/>
                  </a:lnTo>
                  <a:lnTo>
                    <a:pt x="406" y="1255"/>
                  </a:lnTo>
                  <a:lnTo>
                    <a:pt x="416" y="1267"/>
                  </a:lnTo>
                  <a:lnTo>
                    <a:pt x="429" y="1280"/>
                  </a:lnTo>
                  <a:lnTo>
                    <a:pt x="439" y="1291"/>
                  </a:lnTo>
                  <a:lnTo>
                    <a:pt x="452" y="1301"/>
                  </a:lnTo>
                  <a:lnTo>
                    <a:pt x="463" y="1314"/>
                  </a:lnTo>
                  <a:lnTo>
                    <a:pt x="477" y="1326"/>
                  </a:lnTo>
                  <a:lnTo>
                    <a:pt x="490" y="1337"/>
                  </a:lnTo>
                  <a:lnTo>
                    <a:pt x="505" y="1348"/>
                  </a:lnTo>
                  <a:lnTo>
                    <a:pt x="521" y="1360"/>
                  </a:lnTo>
                  <a:lnTo>
                    <a:pt x="536" y="1371"/>
                  </a:lnTo>
                  <a:lnTo>
                    <a:pt x="540" y="1373"/>
                  </a:lnTo>
                  <a:lnTo>
                    <a:pt x="543" y="1377"/>
                  </a:lnTo>
                  <a:lnTo>
                    <a:pt x="551" y="1381"/>
                  </a:lnTo>
                  <a:lnTo>
                    <a:pt x="553" y="1385"/>
                  </a:lnTo>
                  <a:lnTo>
                    <a:pt x="557" y="1386"/>
                  </a:lnTo>
                  <a:lnTo>
                    <a:pt x="562" y="1388"/>
                  </a:lnTo>
                  <a:lnTo>
                    <a:pt x="566" y="1392"/>
                  </a:lnTo>
                  <a:lnTo>
                    <a:pt x="572" y="1394"/>
                  </a:lnTo>
                  <a:lnTo>
                    <a:pt x="578" y="1398"/>
                  </a:lnTo>
                  <a:lnTo>
                    <a:pt x="583" y="1402"/>
                  </a:lnTo>
                  <a:lnTo>
                    <a:pt x="591" y="1405"/>
                  </a:lnTo>
                  <a:lnTo>
                    <a:pt x="597" y="1407"/>
                  </a:lnTo>
                  <a:lnTo>
                    <a:pt x="604" y="1413"/>
                  </a:lnTo>
                  <a:lnTo>
                    <a:pt x="612" y="1415"/>
                  </a:lnTo>
                  <a:lnTo>
                    <a:pt x="619" y="1419"/>
                  </a:lnTo>
                  <a:lnTo>
                    <a:pt x="627" y="1423"/>
                  </a:lnTo>
                  <a:lnTo>
                    <a:pt x="635" y="1426"/>
                  </a:lnTo>
                  <a:lnTo>
                    <a:pt x="638" y="1428"/>
                  </a:lnTo>
                  <a:lnTo>
                    <a:pt x="642" y="1430"/>
                  </a:lnTo>
                  <a:lnTo>
                    <a:pt x="648" y="1430"/>
                  </a:lnTo>
                  <a:lnTo>
                    <a:pt x="652" y="1434"/>
                  </a:lnTo>
                  <a:lnTo>
                    <a:pt x="655" y="1434"/>
                  </a:lnTo>
                  <a:lnTo>
                    <a:pt x="661" y="1436"/>
                  </a:lnTo>
                  <a:lnTo>
                    <a:pt x="665" y="1438"/>
                  </a:lnTo>
                  <a:lnTo>
                    <a:pt x="671" y="1440"/>
                  </a:lnTo>
                  <a:lnTo>
                    <a:pt x="675" y="1440"/>
                  </a:lnTo>
                  <a:lnTo>
                    <a:pt x="680" y="1442"/>
                  </a:lnTo>
                  <a:lnTo>
                    <a:pt x="684" y="1443"/>
                  </a:lnTo>
                  <a:lnTo>
                    <a:pt x="690" y="1445"/>
                  </a:lnTo>
                  <a:lnTo>
                    <a:pt x="694" y="1445"/>
                  </a:lnTo>
                  <a:lnTo>
                    <a:pt x="699" y="1447"/>
                  </a:lnTo>
                  <a:lnTo>
                    <a:pt x="705" y="1449"/>
                  </a:lnTo>
                  <a:lnTo>
                    <a:pt x="709" y="1451"/>
                  </a:lnTo>
                  <a:lnTo>
                    <a:pt x="714" y="1451"/>
                  </a:lnTo>
                  <a:lnTo>
                    <a:pt x="720" y="1453"/>
                  </a:lnTo>
                  <a:lnTo>
                    <a:pt x="726" y="1453"/>
                  </a:lnTo>
                  <a:lnTo>
                    <a:pt x="732" y="1455"/>
                  </a:lnTo>
                  <a:lnTo>
                    <a:pt x="707" y="1485"/>
                  </a:lnTo>
                  <a:close/>
                </a:path>
              </a:pathLst>
            </a:custGeom>
            <a:solidFill>
              <a:srgbClr val="3D7D6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tr-TR">
                <a:effectLst>
                  <a:outerShdw blurRad="38100" dist="38100" dir="2700000" algn="tl">
                    <a:srgbClr val="000000">
                      <a:alpha val="43137"/>
                    </a:srgbClr>
                  </a:outerShdw>
                </a:effectLst>
                <a:latin typeface="Arial" panose="020B0604020202020204" pitchFamily="34" charset="0"/>
              </a:endParaRPr>
            </a:p>
          </p:txBody>
        </p:sp>
        <p:sp>
          <p:nvSpPr>
            <p:cNvPr id="152818" name="Freeform 10"/>
            <p:cNvSpPr>
              <a:spLocks/>
            </p:cNvSpPr>
            <p:nvPr/>
          </p:nvSpPr>
          <p:spPr bwMode="auto">
            <a:xfrm>
              <a:off x="4204" y="1927"/>
              <a:ext cx="304" cy="182"/>
            </a:xfrm>
            <a:custGeom>
              <a:avLst/>
              <a:gdLst>
                <a:gd name="T0" fmla="*/ 8 w 608"/>
                <a:gd name="T1" fmla="*/ 4 h 363"/>
                <a:gd name="T2" fmla="*/ 8 w 608"/>
                <a:gd name="T3" fmla="*/ 4 h 363"/>
                <a:gd name="T4" fmla="*/ 7 w 608"/>
                <a:gd name="T5" fmla="*/ 5 h 363"/>
                <a:gd name="T6" fmla="*/ 7 w 608"/>
                <a:gd name="T7" fmla="*/ 5 h 363"/>
                <a:gd name="T8" fmla="*/ 7 w 608"/>
                <a:gd name="T9" fmla="*/ 5 h 363"/>
                <a:gd name="T10" fmla="*/ 6 w 608"/>
                <a:gd name="T11" fmla="*/ 5 h 363"/>
                <a:gd name="T12" fmla="*/ 6 w 608"/>
                <a:gd name="T13" fmla="*/ 6 h 363"/>
                <a:gd name="T14" fmla="*/ 5 w 608"/>
                <a:gd name="T15" fmla="*/ 6 h 363"/>
                <a:gd name="T16" fmla="*/ 4 w 608"/>
                <a:gd name="T17" fmla="*/ 6 h 363"/>
                <a:gd name="T18" fmla="*/ 4 w 608"/>
                <a:gd name="T19" fmla="*/ 6 h 363"/>
                <a:gd name="T20" fmla="*/ 3 w 608"/>
                <a:gd name="T21" fmla="*/ 6 h 363"/>
                <a:gd name="T22" fmla="*/ 3 w 608"/>
                <a:gd name="T23" fmla="*/ 6 h 363"/>
                <a:gd name="T24" fmla="*/ 2 w 608"/>
                <a:gd name="T25" fmla="*/ 6 h 363"/>
                <a:gd name="T26" fmla="*/ 2 w 608"/>
                <a:gd name="T27" fmla="*/ 6 h 363"/>
                <a:gd name="T28" fmla="*/ 1 w 608"/>
                <a:gd name="T29" fmla="*/ 6 h 363"/>
                <a:gd name="T30" fmla="*/ 1 w 608"/>
                <a:gd name="T31" fmla="*/ 6 h 363"/>
                <a:gd name="T32" fmla="*/ 1 w 608"/>
                <a:gd name="T33" fmla="*/ 5 h 363"/>
                <a:gd name="T34" fmla="*/ 0 w 608"/>
                <a:gd name="T35" fmla="*/ 5 h 363"/>
                <a:gd name="T36" fmla="*/ 1 w 608"/>
                <a:gd name="T37" fmla="*/ 4 h 363"/>
                <a:gd name="T38" fmla="*/ 1 w 608"/>
                <a:gd name="T39" fmla="*/ 4 h 363"/>
                <a:gd name="T40" fmla="*/ 1 w 608"/>
                <a:gd name="T41" fmla="*/ 4 h 363"/>
                <a:gd name="T42" fmla="*/ 1 w 608"/>
                <a:gd name="T43" fmla="*/ 4 h 363"/>
                <a:gd name="T44" fmla="*/ 2 w 608"/>
                <a:gd name="T45" fmla="*/ 3 h 363"/>
                <a:gd name="T46" fmla="*/ 2 w 608"/>
                <a:gd name="T47" fmla="*/ 3 h 363"/>
                <a:gd name="T48" fmla="*/ 2 w 608"/>
                <a:gd name="T49" fmla="*/ 3 h 363"/>
                <a:gd name="T50" fmla="*/ 3 w 608"/>
                <a:gd name="T51" fmla="*/ 3 h 363"/>
                <a:gd name="T52" fmla="*/ 3 w 608"/>
                <a:gd name="T53" fmla="*/ 3 h 363"/>
                <a:gd name="T54" fmla="*/ 4 w 608"/>
                <a:gd name="T55" fmla="*/ 2 h 363"/>
                <a:gd name="T56" fmla="*/ 4 w 608"/>
                <a:gd name="T57" fmla="*/ 1 h 363"/>
                <a:gd name="T58" fmla="*/ 4 w 608"/>
                <a:gd name="T59" fmla="*/ 1 h 363"/>
                <a:gd name="T60" fmla="*/ 5 w 608"/>
                <a:gd name="T61" fmla="*/ 1 h 363"/>
                <a:gd name="T62" fmla="*/ 5 w 608"/>
                <a:gd name="T63" fmla="*/ 1 h 363"/>
                <a:gd name="T64" fmla="*/ 5 w 608"/>
                <a:gd name="T65" fmla="*/ 1 h 363"/>
                <a:gd name="T66" fmla="*/ 6 w 608"/>
                <a:gd name="T67" fmla="*/ 1 h 363"/>
                <a:gd name="T68" fmla="*/ 6 w 608"/>
                <a:gd name="T69" fmla="*/ 1 h 363"/>
                <a:gd name="T70" fmla="*/ 6 w 608"/>
                <a:gd name="T71" fmla="*/ 1 h 363"/>
                <a:gd name="T72" fmla="*/ 7 w 608"/>
                <a:gd name="T73" fmla="*/ 1 h 363"/>
                <a:gd name="T74" fmla="*/ 7 w 608"/>
                <a:gd name="T75" fmla="*/ 1 h 363"/>
                <a:gd name="T76" fmla="*/ 7 w 608"/>
                <a:gd name="T77" fmla="*/ 1 h 363"/>
                <a:gd name="T78" fmla="*/ 8 w 608"/>
                <a:gd name="T79" fmla="*/ 1 h 363"/>
                <a:gd name="T80" fmla="*/ 8 w 608"/>
                <a:gd name="T81" fmla="*/ 1 h 363"/>
                <a:gd name="T82" fmla="*/ 8 w 608"/>
                <a:gd name="T83" fmla="*/ 1 h 363"/>
                <a:gd name="T84" fmla="*/ 9 w 608"/>
                <a:gd name="T85" fmla="*/ 1 h 363"/>
                <a:gd name="T86" fmla="*/ 9 w 608"/>
                <a:gd name="T87" fmla="*/ 1 h 363"/>
                <a:gd name="T88" fmla="*/ 9 w 608"/>
                <a:gd name="T89" fmla="*/ 1 h 363"/>
                <a:gd name="T90" fmla="*/ 10 w 608"/>
                <a:gd name="T91" fmla="*/ 1 h 363"/>
                <a:gd name="T92" fmla="*/ 10 w 608"/>
                <a:gd name="T93" fmla="*/ 1 h 363"/>
                <a:gd name="T94" fmla="*/ 10 w 608"/>
                <a:gd name="T95" fmla="*/ 2 h 363"/>
                <a:gd name="T96" fmla="*/ 10 w 608"/>
                <a:gd name="T97" fmla="*/ 2 h 363"/>
                <a:gd name="T98" fmla="*/ 10 w 608"/>
                <a:gd name="T99" fmla="*/ 2 h 363"/>
                <a:gd name="T100" fmla="*/ 10 w 608"/>
                <a:gd name="T101" fmla="*/ 3 h 363"/>
                <a:gd name="T102" fmla="*/ 9 w 608"/>
                <a:gd name="T103" fmla="*/ 3 h 363"/>
                <a:gd name="T104" fmla="*/ 9 w 608"/>
                <a:gd name="T105" fmla="*/ 4 h 363"/>
                <a:gd name="T106" fmla="*/ 8 w 608"/>
                <a:gd name="T107" fmla="*/ 4 h 36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608" h="363">
                  <a:moveTo>
                    <a:pt x="505" y="239"/>
                  </a:moveTo>
                  <a:lnTo>
                    <a:pt x="503" y="239"/>
                  </a:lnTo>
                  <a:lnTo>
                    <a:pt x="500" y="241"/>
                  </a:lnTo>
                  <a:lnTo>
                    <a:pt x="496" y="241"/>
                  </a:lnTo>
                  <a:lnTo>
                    <a:pt x="490" y="247"/>
                  </a:lnTo>
                  <a:lnTo>
                    <a:pt x="483" y="249"/>
                  </a:lnTo>
                  <a:lnTo>
                    <a:pt x="475" y="254"/>
                  </a:lnTo>
                  <a:lnTo>
                    <a:pt x="471" y="256"/>
                  </a:lnTo>
                  <a:lnTo>
                    <a:pt x="465" y="258"/>
                  </a:lnTo>
                  <a:lnTo>
                    <a:pt x="460" y="262"/>
                  </a:lnTo>
                  <a:lnTo>
                    <a:pt x="454" y="266"/>
                  </a:lnTo>
                  <a:lnTo>
                    <a:pt x="448" y="268"/>
                  </a:lnTo>
                  <a:lnTo>
                    <a:pt x="443" y="269"/>
                  </a:lnTo>
                  <a:lnTo>
                    <a:pt x="435" y="273"/>
                  </a:lnTo>
                  <a:lnTo>
                    <a:pt x="429" y="277"/>
                  </a:lnTo>
                  <a:lnTo>
                    <a:pt x="422" y="281"/>
                  </a:lnTo>
                  <a:lnTo>
                    <a:pt x="416" y="285"/>
                  </a:lnTo>
                  <a:lnTo>
                    <a:pt x="408" y="287"/>
                  </a:lnTo>
                  <a:lnTo>
                    <a:pt x="401" y="292"/>
                  </a:lnTo>
                  <a:lnTo>
                    <a:pt x="393" y="294"/>
                  </a:lnTo>
                  <a:lnTo>
                    <a:pt x="386" y="298"/>
                  </a:lnTo>
                  <a:lnTo>
                    <a:pt x="378" y="302"/>
                  </a:lnTo>
                  <a:lnTo>
                    <a:pt x="370" y="306"/>
                  </a:lnTo>
                  <a:lnTo>
                    <a:pt x="361" y="308"/>
                  </a:lnTo>
                  <a:lnTo>
                    <a:pt x="353" y="313"/>
                  </a:lnTo>
                  <a:lnTo>
                    <a:pt x="344" y="315"/>
                  </a:lnTo>
                  <a:lnTo>
                    <a:pt x="336" y="319"/>
                  </a:lnTo>
                  <a:lnTo>
                    <a:pt x="327" y="323"/>
                  </a:lnTo>
                  <a:lnTo>
                    <a:pt x="317" y="325"/>
                  </a:lnTo>
                  <a:lnTo>
                    <a:pt x="308" y="328"/>
                  </a:lnTo>
                  <a:lnTo>
                    <a:pt x="300" y="332"/>
                  </a:lnTo>
                  <a:lnTo>
                    <a:pt x="290" y="334"/>
                  </a:lnTo>
                  <a:lnTo>
                    <a:pt x="281" y="338"/>
                  </a:lnTo>
                  <a:lnTo>
                    <a:pt x="271" y="342"/>
                  </a:lnTo>
                  <a:lnTo>
                    <a:pt x="262" y="344"/>
                  </a:lnTo>
                  <a:lnTo>
                    <a:pt x="252" y="346"/>
                  </a:lnTo>
                  <a:lnTo>
                    <a:pt x="243" y="347"/>
                  </a:lnTo>
                  <a:lnTo>
                    <a:pt x="233" y="351"/>
                  </a:lnTo>
                  <a:lnTo>
                    <a:pt x="224" y="353"/>
                  </a:lnTo>
                  <a:lnTo>
                    <a:pt x="214" y="355"/>
                  </a:lnTo>
                  <a:lnTo>
                    <a:pt x="205" y="357"/>
                  </a:lnTo>
                  <a:lnTo>
                    <a:pt x="195" y="359"/>
                  </a:lnTo>
                  <a:lnTo>
                    <a:pt x="186" y="361"/>
                  </a:lnTo>
                  <a:lnTo>
                    <a:pt x="176" y="361"/>
                  </a:lnTo>
                  <a:lnTo>
                    <a:pt x="167" y="363"/>
                  </a:lnTo>
                  <a:lnTo>
                    <a:pt x="157" y="363"/>
                  </a:lnTo>
                  <a:lnTo>
                    <a:pt x="148" y="363"/>
                  </a:lnTo>
                  <a:lnTo>
                    <a:pt x="138" y="363"/>
                  </a:lnTo>
                  <a:lnTo>
                    <a:pt x="131" y="363"/>
                  </a:lnTo>
                  <a:lnTo>
                    <a:pt x="121" y="363"/>
                  </a:lnTo>
                  <a:lnTo>
                    <a:pt x="114" y="363"/>
                  </a:lnTo>
                  <a:lnTo>
                    <a:pt x="104" y="363"/>
                  </a:lnTo>
                  <a:lnTo>
                    <a:pt x="97" y="361"/>
                  </a:lnTo>
                  <a:lnTo>
                    <a:pt x="87" y="359"/>
                  </a:lnTo>
                  <a:lnTo>
                    <a:pt x="79" y="359"/>
                  </a:lnTo>
                  <a:lnTo>
                    <a:pt x="72" y="355"/>
                  </a:lnTo>
                  <a:lnTo>
                    <a:pt x="64" y="353"/>
                  </a:lnTo>
                  <a:lnTo>
                    <a:pt x="57" y="351"/>
                  </a:lnTo>
                  <a:lnTo>
                    <a:pt x="49" y="347"/>
                  </a:lnTo>
                  <a:lnTo>
                    <a:pt x="41" y="344"/>
                  </a:lnTo>
                  <a:lnTo>
                    <a:pt x="36" y="342"/>
                  </a:lnTo>
                  <a:lnTo>
                    <a:pt x="28" y="336"/>
                  </a:lnTo>
                  <a:lnTo>
                    <a:pt x="24" y="334"/>
                  </a:lnTo>
                  <a:lnTo>
                    <a:pt x="19" y="330"/>
                  </a:lnTo>
                  <a:lnTo>
                    <a:pt x="15" y="325"/>
                  </a:lnTo>
                  <a:lnTo>
                    <a:pt x="11" y="321"/>
                  </a:lnTo>
                  <a:lnTo>
                    <a:pt x="9" y="319"/>
                  </a:lnTo>
                  <a:lnTo>
                    <a:pt x="3" y="309"/>
                  </a:lnTo>
                  <a:lnTo>
                    <a:pt x="0" y="302"/>
                  </a:lnTo>
                  <a:lnTo>
                    <a:pt x="0" y="292"/>
                  </a:lnTo>
                  <a:lnTo>
                    <a:pt x="0" y="285"/>
                  </a:lnTo>
                  <a:lnTo>
                    <a:pt x="0" y="279"/>
                  </a:lnTo>
                  <a:lnTo>
                    <a:pt x="2" y="275"/>
                  </a:lnTo>
                  <a:lnTo>
                    <a:pt x="3" y="269"/>
                  </a:lnTo>
                  <a:lnTo>
                    <a:pt x="5" y="266"/>
                  </a:lnTo>
                  <a:lnTo>
                    <a:pt x="11" y="256"/>
                  </a:lnTo>
                  <a:lnTo>
                    <a:pt x="17" y="249"/>
                  </a:lnTo>
                  <a:lnTo>
                    <a:pt x="19" y="243"/>
                  </a:lnTo>
                  <a:lnTo>
                    <a:pt x="22" y="239"/>
                  </a:lnTo>
                  <a:lnTo>
                    <a:pt x="26" y="235"/>
                  </a:lnTo>
                  <a:lnTo>
                    <a:pt x="30" y="231"/>
                  </a:lnTo>
                  <a:lnTo>
                    <a:pt x="34" y="226"/>
                  </a:lnTo>
                  <a:lnTo>
                    <a:pt x="38" y="222"/>
                  </a:lnTo>
                  <a:lnTo>
                    <a:pt x="43" y="218"/>
                  </a:lnTo>
                  <a:lnTo>
                    <a:pt x="49" y="214"/>
                  </a:lnTo>
                  <a:lnTo>
                    <a:pt x="53" y="209"/>
                  </a:lnTo>
                  <a:lnTo>
                    <a:pt x="57" y="205"/>
                  </a:lnTo>
                  <a:lnTo>
                    <a:pt x="62" y="201"/>
                  </a:lnTo>
                  <a:lnTo>
                    <a:pt x="66" y="197"/>
                  </a:lnTo>
                  <a:lnTo>
                    <a:pt x="72" y="192"/>
                  </a:lnTo>
                  <a:lnTo>
                    <a:pt x="76" y="188"/>
                  </a:lnTo>
                  <a:lnTo>
                    <a:pt x="81" y="184"/>
                  </a:lnTo>
                  <a:lnTo>
                    <a:pt x="87" y="182"/>
                  </a:lnTo>
                  <a:lnTo>
                    <a:pt x="91" y="176"/>
                  </a:lnTo>
                  <a:lnTo>
                    <a:pt x="97" y="174"/>
                  </a:lnTo>
                  <a:lnTo>
                    <a:pt x="100" y="169"/>
                  </a:lnTo>
                  <a:lnTo>
                    <a:pt x="106" y="167"/>
                  </a:lnTo>
                  <a:lnTo>
                    <a:pt x="110" y="165"/>
                  </a:lnTo>
                  <a:lnTo>
                    <a:pt x="116" y="161"/>
                  </a:lnTo>
                  <a:lnTo>
                    <a:pt x="121" y="159"/>
                  </a:lnTo>
                  <a:lnTo>
                    <a:pt x="125" y="155"/>
                  </a:lnTo>
                  <a:lnTo>
                    <a:pt x="133" y="150"/>
                  </a:lnTo>
                  <a:lnTo>
                    <a:pt x="140" y="146"/>
                  </a:lnTo>
                  <a:lnTo>
                    <a:pt x="146" y="140"/>
                  </a:lnTo>
                  <a:lnTo>
                    <a:pt x="154" y="138"/>
                  </a:lnTo>
                  <a:lnTo>
                    <a:pt x="157" y="135"/>
                  </a:lnTo>
                  <a:lnTo>
                    <a:pt x="161" y="133"/>
                  </a:lnTo>
                  <a:lnTo>
                    <a:pt x="163" y="133"/>
                  </a:lnTo>
                  <a:lnTo>
                    <a:pt x="165" y="133"/>
                  </a:lnTo>
                  <a:lnTo>
                    <a:pt x="258" y="74"/>
                  </a:lnTo>
                  <a:lnTo>
                    <a:pt x="256" y="72"/>
                  </a:lnTo>
                  <a:lnTo>
                    <a:pt x="256" y="70"/>
                  </a:lnTo>
                  <a:lnTo>
                    <a:pt x="256" y="66"/>
                  </a:lnTo>
                  <a:lnTo>
                    <a:pt x="256" y="62"/>
                  </a:lnTo>
                  <a:lnTo>
                    <a:pt x="254" y="55"/>
                  </a:lnTo>
                  <a:lnTo>
                    <a:pt x="252" y="49"/>
                  </a:lnTo>
                  <a:lnTo>
                    <a:pt x="252" y="43"/>
                  </a:lnTo>
                  <a:lnTo>
                    <a:pt x="252" y="36"/>
                  </a:lnTo>
                  <a:lnTo>
                    <a:pt x="252" y="28"/>
                  </a:lnTo>
                  <a:lnTo>
                    <a:pt x="254" y="22"/>
                  </a:lnTo>
                  <a:lnTo>
                    <a:pt x="256" y="17"/>
                  </a:lnTo>
                  <a:lnTo>
                    <a:pt x="258" y="13"/>
                  </a:lnTo>
                  <a:lnTo>
                    <a:pt x="262" y="7"/>
                  </a:lnTo>
                  <a:lnTo>
                    <a:pt x="268" y="5"/>
                  </a:lnTo>
                  <a:lnTo>
                    <a:pt x="273" y="3"/>
                  </a:lnTo>
                  <a:lnTo>
                    <a:pt x="281" y="5"/>
                  </a:lnTo>
                  <a:lnTo>
                    <a:pt x="287" y="7"/>
                  </a:lnTo>
                  <a:lnTo>
                    <a:pt x="294" y="9"/>
                  </a:lnTo>
                  <a:lnTo>
                    <a:pt x="302" y="11"/>
                  </a:lnTo>
                  <a:lnTo>
                    <a:pt x="308" y="15"/>
                  </a:lnTo>
                  <a:lnTo>
                    <a:pt x="313" y="17"/>
                  </a:lnTo>
                  <a:lnTo>
                    <a:pt x="319" y="20"/>
                  </a:lnTo>
                  <a:lnTo>
                    <a:pt x="323" y="24"/>
                  </a:lnTo>
                  <a:lnTo>
                    <a:pt x="329" y="28"/>
                  </a:lnTo>
                  <a:lnTo>
                    <a:pt x="336" y="34"/>
                  </a:lnTo>
                  <a:lnTo>
                    <a:pt x="342" y="39"/>
                  </a:lnTo>
                  <a:lnTo>
                    <a:pt x="346" y="43"/>
                  </a:lnTo>
                  <a:lnTo>
                    <a:pt x="346" y="45"/>
                  </a:lnTo>
                  <a:lnTo>
                    <a:pt x="348" y="43"/>
                  </a:lnTo>
                  <a:lnTo>
                    <a:pt x="353" y="43"/>
                  </a:lnTo>
                  <a:lnTo>
                    <a:pt x="357" y="39"/>
                  </a:lnTo>
                  <a:lnTo>
                    <a:pt x="363" y="38"/>
                  </a:lnTo>
                  <a:lnTo>
                    <a:pt x="368" y="36"/>
                  </a:lnTo>
                  <a:lnTo>
                    <a:pt x="376" y="34"/>
                  </a:lnTo>
                  <a:lnTo>
                    <a:pt x="382" y="32"/>
                  </a:lnTo>
                  <a:lnTo>
                    <a:pt x="389" y="28"/>
                  </a:lnTo>
                  <a:lnTo>
                    <a:pt x="399" y="26"/>
                  </a:lnTo>
                  <a:lnTo>
                    <a:pt x="406" y="24"/>
                  </a:lnTo>
                  <a:lnTo>
                    <a:pt x="412" y="22"/>
                  </a:lnTo>
                  <a:lnTo>
                    <a:pt x="416" y="20"/>
                  </a:lnTo>
                  <a:lnTo>
                    <a:pt x="422" y="20"/>
                  </a:lnTo>
                  <a:lnTo>
                    <a:pt x="425" y="19"/>
                  </a:lnTo>
                  <a:lnTo>
                    <a:pt x="431" y="17"/>
                  </a:lnTo>
                  <a:lnTo>
                    <a:pt x="435" y="17"/>
                  </a:lnTo>
                  <a:lnTo>
                    <a:pt x="441" y="15"/>
                  </a:lnTo>
                  <a:lnTo>
                    <a:pt x="446" y="15"/>
                  </a:lnTo>
                  <a:lnTo>
                    <a:pt x="450" y="13"/>
                  </a:lnTo>
                  <a:lnTo>
                    <a:pt x="456" y="11"/>
                  </a:lnTo>
                  <a:lnTo>
                    <a:pt x="460" y="9"/>
                  </a:lnTo>
                  <a:lnTo>
                    <a:pt x="465" y="9"/>
                  </a:lnTo>
                  <a:lnTo>
                    <a:pt x="471" y="7"/>
                  </a:lnTo>
                  <a:lnTo>
                    <a:pt x="477" y="7"/>
                  </a:lnTo>
                  <a:lnTo>
                    <a:pt x="481" y="5"/>
                  </a:lnTo>
                  <a:lnTo>
                    <a:pt x="486" y="5"/>
                  </a:lnTo>
                  <a:lnTo>
                    <a:pt x="492" y="3"/>
                  </a:lnTo>
                  <a:lnTo>
                    <a:pt x="496" y="3"/>
                  </a:lnTo>
                  <a:lnTo>
                    <a:pt x="502" y="1"/>
                  </a:lnTo>
                  <a:lnTo>
                    <a:pt x="505" y="1"/>
                  </a:lnTo>
                  <a:lnTo>
                    <a:pt x="511" y="1"/>
                  </a:lnTo>
                  <a:lnTo>
                    <a:pt x="515" y="1"/>
                  </a:lnTo>
                  <a:lnTo>
                    <a:pt x="521" y="1"/>
                  </a:lnTo>
                  <a:lnTo>
                    <a:pt x="526" y="1"/>
                  </a:lnTo>
                  <a:lnTo>
                    <a:pt x="530" y="0"/>
                  </a:lnTo>
                  <a:lnTo>
                    <a:pt x="534" y="0"/>
                  </a:lnTo>
                  <a:lnTo>
                    <a:pt x="538" y="0"/>
                  </a:lnTo>
                  <a:lnTo>
                    <a:pt x="543" y="1"/>
                  </a:lnTo>
                  <a:lnTo>
                    <a:pt x="551" y="1"/>
                  </a:lnTo>
                  <a:lnTo>
                    <a:pt x="560" y="3"/>
                  </a:lnTo>
                  <a:lnTo>
                    <a:pt x="566" y="5"/>
                  </a:lnTo>
                  <a:lnTo>
                    <a:pt x="574" y="7"/>
                  </a:lnTo>
                  <a:lnTo>
                    <a:pt x="579" y="9"/>
                  </a:lnTo>
                  <a:lnTo>
                    <a:pt x="585" y="15"/>
                  </a:lnTo>
                  <a:lnTo>
                    <a:pt x="591" y="19"/>
                  </a:lnTo>
                  <a:lnTo>
                    <a:pt x="595" y="22"/>
                  </a:lnTo>
                  <a:lnTo>
                    <a:pt x="598" y="28"/>
                  </a:lnTo>
                  <a:lnTo>
                    <a:pt x="600" y="32"/>
                  </a:lnTo>
                  <a:lnTo>
                    <a:pt x="602" y="38"/>
                  </a:lnTo>
                  <a:lnTo>
                    <a:pt x="606" y="43"/>
                  </a:lnTo>
                  <a:lnTo>
                    <a:pt x="606" y="49"/>
                  </a:lnTo>
                  <a:lnTo>
                    <a:pt x="608" y="55"/>
                  </a:lnTo>
                  <a:lnTo>
                    <a:pt x="608" y="60"/>
                  </a:lnTo>
                  <a:lnTo>
                    <a:pt x="608" y="68"/>
                  </a:lnTo>
                  <a:lnTo>
                    <a:pt x="608" y="74"/>
                  </a:lnTo>
                  <a:lnTo>
                    <a:pt x="608" y="81"/>
                  </a:lnTo>
                  <a:lnTo>
                    <a:pt x="606" y="87"/>
                  </a:lnTo>
                  <a:lnTo>
                    <a:pt x="604" y="95"/>
                  </a:lnTo>
                  <a:lnTo>
                    <a:pt x="602" y="102"/>
                  </a:lnTo>
                  <a:lnTo>
                    <a:pt x="600" y="108"/>
                  </a:lnTo>
                  <a:lnTo>
                    <a:pt x="598" y="115"/>
                  </a:lnTo>
                  <a:lnTo>
                    <a:pt x="595" y="121"/>
                  </a:lnTo>
                  <a:lnTo>
                    <a:pt x="591" y="129"/>
                  </a:lnTo>
                  <a:lnTo>
                    <a:pt x="587" y="136"/>
                  </a:lnTo>
                  <a:lnTo>
                    <a:pt x="583" y="142"/>
                  </a:lnTo>
                  <a:lnTo>
                    <a:pt x="579" y="150"/>
                  </a:lnTo>
                  <a:lnTo>
                    <a:pt x="576" y="155"/>
                  </a:lnTo>
                  <a:lnTo>
                    <a:pt x="570" y="163"/>
                  </a:lnTo>
                  <a:lnTo>
                    <a:pt x="564" y="169"/>
                  </a:lnTo>
                  <a:lnTo>
                    <a:pt x="560" y="176"/>
                  </a:lnTo>
                  <a:lnTo>
                    <a:pt x="555" y="182"/>
                  </a:lnTo>
                  <a:lnTo>
                    <a:pt x="551" y="190"/>
                  </a:lnTo>
                  <a:lnTo>
                    <a:pt x="545" y="195"/>
                  </a:lnTo>
                  <a:lnTo>
                    <a:pt x="540" y="201"/>
                  </a:lnTo>
                  <a:lnTo>
                    <a:pt x="534" y="207"/>
                  </a:lnTo>
                  <a:lnTo>
                    <a:pt x="528" y="212"/>
                  </a:lnTo>
                  <a:lnTo>
                    <a:pt x="505" y="239"/>
                  </a:lnTo>
                  <a:close/>
                </a:path>
              </a:pathLst>
            </a:custGeom>
            <a:solidFill>
              <a:srgbClr val="F5DB8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tr-TR">
                <a:effectLst>
                  <a:outerShdw blurRad="38100" dist="38100" dir="2700000" algn="tl">
                    <a:srgbClr val="000000">
                      <a:alpha val="43137"/>
                    </a:srgbClr>
                  </a:outerShdw>
                </a:effectLst>
                <a:latin typeface="Arial" panose="020B0604020202020204" pitchFamily="34" charset="0"/>
              </a:endParaRPr>
            </a:p>
          </p:txBody>
        </p:sp>
        <p:sp>
          <p:nvSpPr>
            <p:cNvPr id="152819" name="Freeform 11"/>
            <p:cNvSpPr>
              <a:spLocks/>
            </p:cNvSpPr>
            <p:nvPr/>
          </p:nvSpPr>
          <p:spPr bwMode="auto">
            <a:xfrm>
              <a:off x="4176" y="2222"/>
              <a:ext cx="601" cy="637"/>
            </a:xfrm>
            <a:custGeom>
              <a:avLst/>
              <a:gdLst>
                <a:gd name="T0" fmla="*/ 16 w 1203"/>
                <a:gd name="T1" fmla="*/ 17 h 1274"/>
                <a:gd name="T2" fmla="*/ 15 w 1203"/>
                <a:gd name="T3" fmla="*/ 17 h 1274"/>
                <a:gd name="T4" fmla="*/ 15 w 1203"/>
                <a:gd name="T5" fmla="*/ 18 h 1274"/>
                <a:gd name="T6" fmla="*/ 14 w 1203"/>
                <a:gd name="T7" fmla="*/ 18 h 1274"/>
                <a:gd name="T8" fmla="*/ 14 w 1203"/>
                <a:gd name="T9" fmla="*/ 18 h 1274"/>
                <a:gd name="T10" fmla="*/ 13 w 1203"/>
                <a:gd name="T11" fmla="*/ 19 h 1274"/>
                <a:gd name="T12" fmla="*/ 13 w 1203"/>
                <a:gd name="T13" fmla="*/ 19 h 1274"/>
                <a:gd name="T14" fmla="*/ 12 w 1203"/>
                <a:gd name="T15" fmla="*/ 19 h 1274"/>
                <a:gd name="T16" fmla="*/ 12 w 1203"/>
                <a:gd name="T17" fmla="*/ 20 h 1274"/>
                <a:gd name="T18" fmla="*/ 11 w 1203"/>
                <a:gd name="T19" fmla="*/ 20 h 1274"/>
                <a:gd name="T20" fmla="*/ 10 w 1203"/>
                <a:gd name="T21" fmla="*/ 20 h 1274"/>
                <a:gd name="T22" fmla="*/ 9 w 1203"/>
                <a:gd name="T23" fmla="*/ 20 h 1274"/>
                <a:gd name="T24" fmla="*/ 8 w 1203"/>
                <a:gd name="T25" fmla="*/ 20 h 1274"/>
                <a:gd name="T26" fmla="*/ 6 w 1203"/>
                <a:gd name="T27" fmla="*/ 20 h 1274"/>
                <a:gd name="T28" fmla="*/ 5 w 1203"/>
                <a:gd name="T29" fmla="*/ 20 h 1274"/>
                <a:gd name="T30" fmla="*/ 4 w 1203"/>
                <a:gd name="T31" fmla="*/ 20 h 1274"/>
                <a:gd name="T32" fmla="*/ 4 w 1203"/>
                <a:gd name="T33" fmla="*/ 19 h 1274"/>
                <a:gd name="T34" fmla="*/ 3 w 1203"/>
                <a:gd name="T35" fmla="*/ 18 h 1274"/>
                <a:gd name="T36" fmla="*/ 2 w 1203"/>
                <a:gd name="T37" fmla="*/ 18 h 1274"/>
                <a:gd name="T38" fmla="*/ 1 w 1203"/>
                <a:gd name="T39" fmla="*/ 16 h 1274"/>
                <a:gd name="T40" fmla="*/ 0 w 1203"/>
                <a:gd name="T41" fmla="*/ 15 h 1274"/>
                <a:gd name="T42" fmla="*/ 0 w 1203"/>
                <a:gd name="T43" fmla="*/ 13 h 1274"/>
                <a:gd name="T44" fmla="*/ 0 w 1203"/>
                <a:gd name="T45" fmla="*/ 11 h 1274"/>
                <a:gd name="T46" fmla="*/ 0 w 1203"/>
                <a:gd name="T47" fmla="*/ 9 h 1274"/>
                <a:gd name="T48" fmla="*/ 0 w 1203"/>
                <a:gd name="T49" fmla="*/ 8 h 1274"/>
                <a:gd name="T50" fmla="*/ 0 w 1203"/>
                <a:gd name="T51" fmla="*/ 6 h 1274"/>
                <a:gd name="T52" fmla="*/ 1 w 1203"/>
                <a:gd name="T53" fmla="*/ 5 h 1274"/>
                <a:gd name="T54" fmla="*/ 2 w 1203"/>
                <a:gd name="T55" fmla="*/ 4 h 1274"/>
                <a:gd name="T56" fmla="*/ 3 w 1203"/>
                <a:gd name="T57" fmla="*/ 3 h 1274"/>
                <a:gd name="T58" fmla="*/ 4 w 1203"/>
                <a:gd name="T59" fmla="*/ 3 h 1274"/>
                <a:gd name="T60" fmla="*/ 5 w 1203"/>
                <a:gd name="T61" fmla="*/ 2 h 1274"/>
                <a:gd name="T62" fmla="*/ 5 w 1203"/>
                <a:gd name="T63" fmla="*/ 2 h 1274"/>
                <a:gd name="T64" fmla="*/ 6 w 1203"/>
                <a:gd name="T65" fmla="*/ 1 h 1274"/>
                <a:gd name="T66" fmla="*/ 6 w 1203"/>
                <a:gd name="T67" fmla="*/ 1 h 1274"/>
                <a:gd name="T68" fmla="*/ 7 w 1203"/>
                <a:gd name="T69" fmla="*/ 1 h 1274"/>
                <a:gd name="T70" fmla="*/ 8 w 1203"/>
                <a:gd name="T71" fmla="*/ 1 h 1274"/>
                <a:gd name="T72" fmla="*/ 9 w 1203"/>
                <a:gd name="T73" fmla="*/ 1 h 1274"/>
                <a:gd name="T74" fmla="*/ 9 w 1203"/>
                <a:gd name="T75" fmla="*/ 1 h 1274"/>
                <a:gd name="T76" fmla="*/ 10 w 1203"/>
                <a:gd name="T77" fmla="*/ 1 h 1274"/>
                <a:gd name="T78" fmla="*/ 12 w 1203"/>
                <a:gd name="T79" fmla="*/ 1 h 1274"/>
                <a:gd name="T80" fmla="*/ 13 w 1203"/>
                <a:gd name="T81" fmla="*/ 1 h 1274"/>
                <a:gd name="T82" fmla="*/ 14 w 1203"/>
                <a:gd name="T83" fmla="*/ 1 h 1274"/>
                <a:gd name="T84" fmla="*/ 15 w 1203"/>
                <a:gd name="T85" fmla="*/ 2 h 1274"/>
                <a:gd name="T86" fmla="*/ 15 w 1203"/>
                <a:gd name="T87" fmla="*/ 2 h 1274"/>
                <a:gd name="T88" fmla="*/ 16 w 1203"/>
                <a:gd name="T89" fmla="*/ 3 h 1274"/>
                <a:gd name="T90" fmla="*/ 17 w 1203"/>
                <a:gd name="T91" fmla="*/ 4 h 1274"/>
                <a:gd name="T92" fmla="*/ 17 w 1203"/>
                <a:gd name="T93" fmla="*/ 5 h 1274"/>
                <a:gd name="T94" fmla="*/ 18 w 1203"/>
                <a:gd name="T95" fmla="*/ 6 h 1274"/>
                <a:gd name="T96" fmla="*/ 18 w 1203"/>
                <a:gd name="T97" fmla="*/ 7 h 1274"/>
                <a:gd name="T98" fmla="*/ 18 w 1203"/>
                <a:gd name="T99" fmla="*/ 8 h 1274"/>
                <a:gd name="T100" fmla="*/ 18 w 1203"/>
                <a:gd name="T101" fmla="*/ 9 h 1274"/>
                <a:gd name="T102" fmla="*/ 18 w 1203"/>
                <a:gd name="T103" fmla="*/ 10 h 1274"/>
                <a:gd name="T104" fmla="*/ 18 w 1203"/>
                <a:gd name="T105" fmla="*/ 11 h 1274"/>
                <a:gd name="T106" fmla="*/ 18 w 1203"/>
                <a:gd name="T107" fmla="*/ 12 h 1274"/>
                <a:gd name="T108" fmla="*/ 18 w 1203"/>
                <a:gd name="T109" fmla="*/ 13 h 1274"/>
                <a:gd name="T110" fmla="*/ 17 w 1203"/>
                <a:gd name="T111" fmla="*/ 14 h 1274"/>
                <a:gd name="T112" fmla="*/ 17 w 1203"/>
                <a:gd name="T113" fmla="*/ 15 h 1274"/>
                <a:gd name="T114" fmla="*/ 17 w 1203"/>
                <a:gd name="T115" fmla="*/ 15 h 1274"/>
                <a:gd name="T116" fmla="*/ 17 w 1203"/>
                <a:gd name="T117" fmla="*/ 16 h 127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1203" h="1274">
                  <a:moveTo>
                    <a:pt x="1053" y="1028"/>
                  </a:moveTo>
                  <a:lnTo>
                    <a:pt x="1051" y="1030"/>
                  </a:lnTo>
                  <a:lnTo>
                    <a:pt x="1049" y="1032"/>
                  </a:lnTo>
                  <a:lnTo>
                    <a:pt x="1043" y="1038"/>
                  </a:lnTo>
                  <a:lnTo>
                    <a:pt x="1038" y="1046"/>
                  </a:lnTo>
                  <a:lnTo>
                    <a:pt x="1034" y="1049"/>
                  </a:lnTo>
                  <a:lnTo>
                    <a:pt x="1028" y="1053"/>
                  </a:lnTo>
                  <a:lnTo>
                    <a:pt x="1024" y="1059"/>
                  </a:lnTo>
                  <a:lnTo>
                    <a:pt x="1019" y="1065"/>
                  </a:lnTo>
                  <a:lnTo>
                    <a:pt x="1013" y="1070"/>
                  </a:lnTo>
                  <a:lnTo>
                    <a:pt x="1007" y="1076"/>
                  </a:lnTo>
                  <a:lnTo>
                    <a:pt x="1001" y="1082"/>
                  </a:lnTo>
                  <a:lnTo>
                    <a:pt x="996" y="1087"/>
                  </a:lnTo>
                  <a:lnTo>
                    <a:pt x="986" y="1093"/>
                  </a:lnTo>
                  <a:lnTo>
                    <a:pt x="979" y="1101"/>
                  </a:lnTo>
                  <a:lnTo>
                    <a:pt x="971" y="1106"/>
                  </a:lnTo>
                  <a:lnTo>
                    <a:pt x="963" y="1114"/>
                  </a:lnTo>
                  <a:lnTo>
                    <a:pt x="954" y="1120"/>
                  </a:lnTo>
                  <a:lnTo>
                    <a:pt x="946" y="1127"/>
                  </a:lnTo>
                  <a:lnTo>
                    <a:pt x="941" y="1131"/>
                  </a:lnTo>
                  <a:lnTo>
                    <a:pt x="937" y="1135"/>
                  </a:lnTo>
                  <a:lnTo>
                    <a:pt x="931" y="1139"/>
                  </a:lnTo>
                  <a:lnTo>
                    <a:pt x="927" y="1142"/>
                  </a:lnTo>
                  <a:lnTo>
                    <a:pt x="922" y="1144"/>
                  </a:lnTo>
                  <a:lnTo>
                    <a:pt x="918" y="1148"/>
                  </a:lnTo>
                  <a:lnTo>
                    <a:pt x="912" y="1152"/>
                  </a:lnTo>
                  <a:lnTo>
                    <a:pt x="908" y="1156"/>
                  </a:lnTo>
                  <a:lnTo>
                    <a:pt x="901" y="1160"/>
                  </a:lnTo>
                  <a:lnTo>
                    <a:pt x="897" y="1161"/>
                  </a:lnTo>
                  <a:lnTo>
                    <a:pt x="891" y="1165"/>
                  </a:lnTo>
                  <a:lnTo>
                    <a:pt x="886" y="1169"/>
                  </a:lnTo>
                  <a:lnTo>
                    <a:pt x="880" y="1171"/>
                  </a:lnTo>
                  <a:lnTo>
                    <a:pt x="874" y="1175"/>
                  </a:lnTo>
                  <a:lnTo>
                    <a:pt x="868" y="1179"/>
                  </a:lnTo>
                  <a:lnTo>
                    <a:pt x="863" y="1182"/>
                  </a:lnTo>
                  <a:lnTo>
                    <a:pt x="857" y="1184"/>
                  </a:lnTo>
                  <a:lnTo>
                    <a:pt x="853" y="1188"/>
                  </a:lnTo>
                  <a:lnTo>
                    <a:pt x="846" y="1192"/>
                  </a:lnTo>
                  <a:lnTo>
                    <a:pt x="842" y="1196"/>
                  </a:lnTo>
                  <a:lnTo>
                    <a:pt x="830" y="1200"/>
                  </a:lnTo>
                  <a:lnTo>
                    <a:pt x="819" y="1203"/>
                  </a:lnTo>
                  <a:lnTo>
                    <a:pt x="808" y="1209"/>
                  </a:lnTo>
                  <a:lnTo>
                    <a:pt x="796" y="1213"/>
                  </a:lnTo>
                  <a:lnTo>
                    <a:pt x="783" y="1219"/>
                  </a:lnTo>
                  <a:lnTo>
                    <a:pt x="771" y="1222"/>
                  </a:lnTo>
                  <a:lnTo>
                    <a:pt x="760" y="1226"/>
                  </a:lnTo>
                  <a:lnTo>
                    <a:pt x="749" y="1232"/>
                  </a:lnTo>
                  <a:lnTo>
                    <a:pt x="735" y="1236"/>
                  </a:lnTo>
                  <a:lnTo>
                    <a:pt x="722" y="1239"/>
                  </a:lnTo>
                  <a:lnTo>
                    <a:pt x="711" y="1243"/>
                  </a:lnTo>
                  <a:lnTo>
                    <a:pt x="697" y="1247"/>
                  </a:lnTo>
                  <a:lnTo>
                    <a:pt x="684" y="1251"/>
                  </a:lnTo>
                  <a:lnTo>
                    <a:pt x="673" y="1253"/>
                  </a:lnTo>
                  <a:lnTo>
                    <a:pt x="659" y="1257"/>
                  </a:lnTo>
                  <a:lnTo>
                    <a:pt x="646" y="1260"/>
                  </a:lnTo>
                  <a:lnTo>
                    <a:pt x="633" y="1262"/>
                  </a:lnTo>
                  <a:lnTo>
                    <a:pt x="619" y="1264"/>
                  </a:lnTo>
                  <a:lnTo>
                    <a:pt x="606" y="1266"/>
                  </a:lnTo>
                  <a:lnTo>
                    <a:pt x="593" y="1268"/>
                  </a:lnTo>
                  <a:lnTo>
                    <a:pt x="579" y="1270"/>
                  </a:lnTo>
                  <a:lnTo>
                    <a:pt x="566" y="1270"/>
                  </a:lnTo>
                  <a:lnTo>
                    <a:pt x="553" y="1272"/>
                  </a:lnTo>
                  <a:lnTo>
                    <a:pt x="540" y="1274"/>
                  </a:lnTo>
                  <a:lnTo>
                    <a:pt x="526" y="1274"/>
                  </a:lnTo>
                  <a:lnTo>
                    <a:pt x="513" y="1274"/>
                  </a:lnTo>
                  <a:lnTo>
                    <a:pt x="500" y="1274"/>
                  </a:lnTo>
                  <a:lnTo>
                    <a:pt x="486" y="1274"/>
                  </a:lnTo>
                  <a:lnTo>
                    <a:pt x="473" y="1272"/>
                  </a:lnTo>
                  <a:lnTo>
                    <a:pt x="460" y="1270"/>
                  </a:lnTo>
                  <a:lnTo>
                    <a:pt x="446" y="1270"/>
                  </a:lnTo>
                  <a:lnTo>
                    <a:pt x="435" y="1268"/>
                  </a:lnTo>
                  <a:lnTo>
                    <a:pt x="420" y="1264"/>
                  </a:lnTo>
                  <a:lnTo>
                    <a:pt x="406" y="1262"/>
                  </a:lnTo>
                  <a:lnTo>
                    <a:pt x="393" y="1258"/>
                  </a:lnTo>
                  <a:lnTo>
                    <a:pt x="380" y="1257"/>
                  </a:lnTo>
                  <a:lnTo>
                    <a:pt x="368" y="1253"/>
                  </a:lnTo>
                  <a:lnTo>
                    <a:pt x="355" y="1247"/>
                  </a:lnTo>
                  <a:lnTo>
                    <a:pt x="342" y="1243"/>
                  </a:lnTo>
                  <a:lnTo>
                    <a:pt x="330" y="1238"/>
                  </a:lnTo>
                  <a:lnTo>
                    <a:pt x="317" y="1232"/>
                  </a:lnTo>
                  <a:lnTo>
                    <a:pt x="306" y="1226"/>
                  </a:lnTo>
                  <a:lnTo>
                    <a:pt x="292" y="1220"/>
                  </a:lnTo>
                  <a:lnTo>
                    <a:pt x="281" y="1213"/>
                  </a:lnTo>
                  <a:lnTo>
                    <a:pt x="270" y="1205"/>
                  </a:lnTo>
                  <a:lnTo>
                    <a:pt x="256" y="1198"/>
                  </a:lnTo>
                  <a:lnTo>
                    <a:pt x="245" y="1190"/>
                  </a:lnTo>
                  <a:lnTo>
                    <a:pt x="233" y="1182"/>
                  </a:lnTo>
                  <a:lnTo>
                    <a:pt x="222" y="1173"/>
                  </a:lnTo>
                  <a:lnTo>
                    <a:pt x="211" y="1163"/>
                  </a:lnTo>
                  <a:lnTo>
                    <a:pt x="199" y="1152"/>
                  </a:lnTo>
                  <a:lnTo>
                    <a:pt x="190" y="1142"/>
                  </a:lnTo>
                  <a:lnTo>
                    <a:pt x="178" y="1129"/>
                  </a:lnTo>
                  <a:lnTo>
                    <a:pt x="167" y="1118"/>
                  </a:lnTo>
                  <a:lnTo>
                    <a:pt x="157" y="1104"/>
                  </a:lnTo>
                  <a:lnTo>
                    <a:pt x="148" y="1093"/>
                  </a:lnTo>
                  <a:lnTo>
                    <a:pt x="138" y="1078"/>
                  </a:lnTo>
                  <a:lnTo>
                    <a:pt x="127" y="1065"/>
                  </a:lnTo>
                  <a:lnTo>
                    <a:pt x="119" y="1049"/>
                  </a:lnTo>
                  <a:lnTo>
                    <a:pt x="110" y="1034"/>
                  </a:lnTo>
                  <a:lnTo>
                    <a:pt x="100" y="1019"/>
                  </a:lnTo>
                  <a:lnTo>
                    <a:pt x="93" y="1002"/>
                  </a:lnTo>
                  <a:lnTo>
                    <a:pt x="83" y="985"/>
                  </a:lnTo>
                  <a:lnTo>
                    <a:pt x="78" y="968"/>
                  </a:lnTo>
                  <a:lnTo>
                    <a:pt x="64" y="937"/>
                  </a:lnTo>
                  <a:lnTo>
                    <a:pt x="53" y="911"/>
                  </a:lnTo>
                  <a:lnTo>
                    <a:pt x="43" y="882"/>
                  </a:lnTo>
                  <a:lnTo>
                    <a:pt x="36" y="855"/>
                  </a:lnTo>
                  <a:lnTo>
                    <a:pt x="28" y="829"/>
                  </a:lnTo>
                  <a:lnTo>
                    <a:pt x="21" y="804"/>
                  </a:lnTo>
                  <a:lnTo>
                    <a:pt x="15" y="779"/>
                  </a:lnTo>
                  <a:lnTo>
                    <a:pt x="11" y="755"/>
                  </a:lnTo>
                  <a:lnTo>
                    <a:pt x="7" y="730"/>
                  </a:lnTo>
                  <a:lnTo>
                    <a:pt x="3" y="705"/>
                  </a:lnTo>
                  <a:lnTo>
                    <a:pt x="1" y="682"/>
                  </a:lnTo>
                  <a:lnTo>
                    <a:pt x="1" y="660"/>
                  </a:lnTo>
                  <a:lnTo>
                    <a:pt x="0" y="637"/>
                  </a:lnTo>
                  <a:lnTo>
                    <a:pt x="1" y="616"/>
                  </a:lnTo>
                  <a:lnTo>
                    <a:pt x="1" y="595"/>
                  </a:lnTo>
                  <a:lnTo>
                    <a:pt x="3" y="574"/>
                  </a:lnTo>
                  <a:lnTo>
                    <a:pt x="5" y="551"/>
                  </a:lnTo>
                  <a:lnTo>
                    <a:pt x="9" y="532"/>
                  </a:lnTo>
                  <a:lnTo>
                    <a:pt x="13" y="511"/>
                  </a:lnTo>
                  <a:lnTo>
                    <a:pt x="17" y="494"/>
                  </a:lnTo>
                  <a:lnTo>
                    <a:pt x="22" y="473"/>
                  </a:lnTo>
                  <a:lnTo>
                    <a:pt x="28" y="456"/>
                  </a:lnTo>
                  <a:lnTo>
                    <a:pt x="34" y="439"/>
                  </a:lnTo>
                  <a:lnTo>
                    <a:pt x="40" y="422"/>
                  </a:lnTo>
                  <a:lnTo>
                    <a:pt x="47" y="405"/>
                  </a:lnTo>
                  <a:lnTo>
                    <a:pt x="55" y="388"/>
                  </a:lnTo>
                  <a:lnTo>
                    <a:pt x="62" y="371"/>
                  </a:lnTo>
                  <a:lnTo>
                    <a:pt x="72" y="357"/>
                  </a:lnTo>
                  <a:lnTo>
                    <a:pt x="79" y="340"/>
                  </a:lnTo>
                  <a:lnTo>
                    <a:pt x="89" y="327"/>
                  </a:lnTo>
                  <a:lnTo>
                    <a:pt x="98" y="312"/>
                  </a:lnTo>
                  <a:lnTo>
                    <a:pt x="110" y="298"/>
                  </a:lnTo>
                  <a:lnTo>
                    <a:pt x="119" y="283"/>
                  </a:lnTo>
                  <a:lnTo>
                    <a:pt x="129" y="272"/>
                  </a:lnTo>
                  <a:lnTo>
                    <a:pt x="138" y="258"/>
                  </a:lnTo>
                  <a:lnTo>
                    <a:pt x="150" y="245"/>
                  </a:lnTo>
                  <a:lnTo>
                    <a:pt x="159" y="234"/>
                  </a:lnTo>
                  <a:lnTo>
                    <a:pt x="171" y="222"/>
                  </a:lnTo>
                  <a:lnTo>
                    <a:pt x="182" y="211"/>
                  </a:lnTo>
                  <a:lnTo>
                    <a:pt x="194" y="201"/>
                  </a:lnTo>
                  <a:lnTo>
                    <a:pt x="203" y="190"/>
                  </a:lnTo>
                  <a:lnTo>
                    <a:pt x="216" y="179"/>
                  </a:lnTo>
                  <a:lnTo>
                    <a:pt x="226" y="169"/>
                  </a:lnTo>
                  <a:lnTo>
                    <a:pt x="237" y="160"/>
                  </a:lnTo>
                  <a:lnTo>
                    <a:pt x="249" y="150"/>
                  </a:lnTo>
                  <a:lnTo>
                    <a:pt x="260" y="142"/>
                  </a:lnTo>
                  <a:lnTo>
                    <a:pt x="271" y="135"/>
                  </a:lnTo>
                  <a:lnTo>
                    <a:pt x="283" y="127"/>
                  </a:lnTo>
                  <a:lnTo>
                    <a:pt x="292" y="118"/>
                  </a:lnTo>
                  <a:lnTo>
                    <a:pt x="304" y="112"/>
                  </a:lnTo>
                  <a:lnTo>
                    <a:pt x="313" y="104"/>
                  </a:lnTo>
                  <a:lnTo>
                    <a:pt x="325" y="97"/>
                  </a:lnTo>
                  <a:lnTo>
                    <a:pt x="334" y="91"/>
                  </a:lnTo>
                  <a:lnTo>
                    <a:pt x="344" y="85"/>
                  </a:lnTo>
                  <a:lnTo>
                    <a:pt x="353" y="80"/>
                  </a:lnTo>
                  <a:lnTo>
                    <a:pt x="363" y="76"/>
                  </a:lnTo>
                  <a:lnTo>
                    <a:pt x="370" y="70"/>
                  </a:lnTo>
                  <a:lnTo>
                    <a:pt x="380" y="66"/>
                  </a:lnTo>
                  <a:lnTo>
                    <a:pt x="387" y="63"/>
                  </a:lnTo>
                  <a:lnTo>
                    <a:pt x="395" y="59"/>
                  </a:lnTo>
                  <a:lnTo>
                    <a:pt x="403" y="55"/>
                  </a:lnTo>
                  <a:lnTo>
                    <a:pt x="408" y="51"/>
                  </a:lnTo>
                  <a:lnTo>
                    <a:pt x="414" y="49"/>
                  </a:lnTo>
                  <a:lnTo>
                    <a:pt x="422" y="46"/>
                  </a:lnTo>
                  <a:lnTo>
                    <a:pt x="425" y="44"/>
                  </a:lnTo>
                  <a:lnTo>
                    <a:pt x="431" y="42"/>
                  </a:lnTo>
                  <a:lnTo>
                    <a:pt x="437" y="38"/>
                  </a:lnTo>
                  <a:lnTo>
                    <a:pt x="444" y="36"/>
                  </a:lnTo>
                  <a:lnTo>
                    <a:pt x="452" y="34"/>
                  </a:lnTo>
                  <a:lnTo>
                    <a:pt x="460" y="30"/>
                  </a:lnTo>
                  <a:lnTo>
                    <a:pt x="467" y="28"/>
                  </a:lnTo>
                  <a:lnTo>
                    <a:pt x="477" y="26"/>
                  </a:lnTo>
                  <a:lnTo>
                    <a:pt x="484" y="25"/>
                  </a:lnTo>
                  <a:lnTo>
                    <a:pt x="494" y="21"/>
                  </a:lnTo>
                  <a:lnTo>
                    <a:pt x="503" y="19"/>
                  </a:lnTo>
                  <a:lnTo>
                    <a:pt x="513" y="17"/>
                  </a:lnTo>
                  <a:lnTo>
                    <a:pt x="522" y="13"/>
                  </a:lnTo>
                  <a:lnTo>
                    <a:pt x="534" y="13"/>
                  </a:lnTo>
                  <a:lnTo>
                    <a:pt x="545" y="11"/>
                  </a:lnTo>
                  <a:lnTo>
                    <a:pt x="557" y="9"/>
                  </a:lnTo>
                  <a:lnTo>
                    <a:pt x="566" y="7"/>
                  </a:lnTo>
                  <a:lnTo>
                    <a:pt x="578" y="6"/>
                  </a:lnTo>
                  <a:lnTo>
                    <a:pt x="589" y="4"/>
                  </a:lnTo>
                  <a:lnTo>
                    <a:pt x="602" y="4"/>
                  </a:lnTo>
                  <a:lnTo>
                    <a:pt x="614" y="2"/>
                  </a:lnTo>
                  <a:lnTo>
                    <a:pt x="627" y="2"/>
                  </a:lnTo>
                  <a:lnTo>
                    <a:pt x="638" y="2"/>
                  </a:lnTo>
                  <a:lnTo>
                    <a:pt x="652" y="2"/>
                  </a:lnTo>
                  <a:lnTo>
                    <a:pt x="663" y="0"/>
                  </a:lnTo>
                  <a:lnTo>
                    <a:pt x="676" y="0"/>
                  </a:lnTo>
                  <a:lnTo>
                    <a:pt x="690" y="0"/>
                  </a:lnTo>
                  <a:lnTo>
                    <a:pt x="703" y="2"/>
                  </a:lnTo>
                  <a:lnTo>
                    <a:pt x="716" y="2"/>
                  </a:lnTo>
                  <a:lnTo>
                    <a:pt x="730" y="2"/>
                  </a:lnTo>
                  <a:lnTo>
                    <a:pt x="743" y="4"/>
                  </a:lnTo>
                  <a:lnTo>
                    <a:pt x="756" y="6"/>
                  </a:lnTo>
                  <a:lnTo>
                    <a:pt x="770" y="7"/>
                  </a:lnTo>
                  <a:lnTo>
                    <a:pt x="783" y="7"/>
                  </a:lnTo>
                  <a:lnTo>
                    <a:pt x="796" y="11"/>
                  </a:lnTo>
                  <a:lnTo>
                    <a:pt x="809" y="13"/>
                  </a:lnTo>
                  <a:lnTo>
                    <a:pt x="823" y="15"/>
                  </a:lnTo>
                  <a:lnTo>
                    <a:pt x="836" y="19"/>
                  </a:lnTo>
                  <a:lnTo>
                    <a:pt x="849" y="21"/>
                  </a:lnTo>
                  <a:lnTo>
                    <a:pt x="863" y="25"/>
                  </a:lnTo>
                  <a:lnTo>
                    <a:pt x="874" y="28"/>
                  </a:lnTo>
                  <a:lnTo>
                    <a:pt x="887" y="34"/>
                  </a:lnTo>
                  <a:lnTo>
                    <a:pt x="901" y="38"/>
                  </a:lnTo>
                  <a:lnTo>
                    <a:pt x="914" y="44"/>
                  </a:lnTo>
                  <a:lnTo>
                    <a:pt x="925" y="47"/>
                  </a:lnTo>
                  <a:lnTo>
                    <a:pt x="939" y="55"/>
                  </a:lnTo>
                  <a:lnTo>
                    <a:pt x="950" y="61"/>
                  </a:lnTo>
                  <a:lnTo>
                    <a:pt x="963" y="68"/>
                  </a:lnTo>
                  <a:lnTo>
                    <a:pt x="975" y="74"/>
                  </a:lnTo>
                  <a:lnTo>
                    <a:pt x="986" y="82"/>
                  </a:lnTo>
                  <a:lnTo>
                    <a:pt x="998" y="89"/>
                  </a:lnTo>
                  <a:lnTo>
                    <a:pt x="1009" y="97"/>
                  </a:lnTo>
                  <a:lnTo>
                    <a:pt x="1020" y="104"/>
                  </a:lnTo>
                  <a:lnTo>
                    <a:pt x="1032" y="114"/>
                  </a:lnTo>
                  <a:lnTo>
                    <a:pt x="1041" y="123"/>
                  </a:lnTo>
                  <a:lnTo>
                    <a:pt x="1053" y="135"/>
                  </a:lnTo>
                  <a:lnTo>
                    <a:pt x="1060" y="144"/>
                  </a:lnTo>
                  <a:lnTo>
                    <a:pt x="1072" y="156"/>
                  </a:lnTo>
                  <a:lnTo>
                    <a:pt x="1079" y="167"/>
                  </a:lnTo>
                  <a:lnTo>
                    <a:pt x="1089" y="179"/>
                  </a:lnTo>
                  <a:lnTo>
                    <a:pt x="1098" y="190"/>
                  </a:lnTo>
                  <a:lnTo>
                    <a:pt x="1106" y="203"/>
                  </a:lnTo>
                  <a:lnTo>
                    <a:pt x="1114" y="219"/>
                  </a:lnTo>
                  <a:lnTo>
                    <a:pt x="1121" y="232"/>
                  </a:lnTo>
                  <a:lnTo>
                    <a:pt x="1127" y="245"/>
                  </a:lnTo>
                  <a:lnTo>
                    <a:pt x="1135" y="260"/>
                  </a:lnTo>
                  <a:lnTo>
                    <a:pt x="1140" y="274"/>
                  </a:lnTo>
                  <a:lnTo>
                    <a:pt x="1148" y="287"/>
                  </a:lnTo>
                  <a:lnTo>
                    <a:pt x="1152" y="300"/>
                  </a:lnTo>
                  <a:lnTo>
                    <a:pt x="1157" y="315"/>
                  </a:lnTo>
                  <a:lnTo>
                    <a:pt x="1161" y="329"/>
                  </a:lnTo>
                  <a:lnTo>
                    <a:pt x="1167" y="344"/>
                  </a:lnTo>
                  <a:lnTo>
                    <a:pt x="1171" y="357"/>
                  </a:lnTo>
                  <a:lnTo>
                    <a:pt x="1174" y="371"/>
                  </a:lnTo>
                  <a:lnTo>
                    <a:pt x="1178" y="384"/>
                  </a:lnTo>
                  <a:lnTo>
                    <a:pt x="1182" y="399"/>
                  </a:lnTo>
                  <a:lnTo>
                    <a:pt x="1184" y="412"/>
                  </a:lnTo>
                  <a:lnTo>
                    <a:pt x="1188" y="426"/>
                  </a:lnTo>
                  <a:lnTo>
                    <a:pt x="1190" y="439"/>
                  </a:lnTo>
                  <a:lnTo>
                    <a:pt x="1193" y="454"/>
                  </a:lnTo>
                  <a:lnTo>
                    <a:pt x="1195" y="468"/>
                  </a:lnTo>
                  <a:lnTo>
                    <a:pt x="1197" y="481"/>
                  </a:lnTo>
                  <a:lnTo>
                    <a:pt x="1197" y="494"/>
                  </a:lnTo>
                  <a:lnTo>
                    <a:pt x="1199" y="507"/>
                  </a:lnTo>
                  <a:lnTo>
                    <a:pt x="1199" y="521"/>
                  </a:lnTo>
                  <a:lnTo>
                    <a:pt x="1201" y="534"/>
                  </a:lnTo>
                  <a:lnTo>
                    <a:pt x="1201" y="547"/>
                  </a:lnTo>
                  <a:lnTo>
                    <a:pt x="1203" y="561"/>
                  </a:lnTo>
                  <a:lnTo>
                    <a:pt x="1201" y="572"/>
                  </a:lnTo>
                  <a:lnTo>
                    <a:pt x="1201" y="587"/>
                  </a:lnTo>
                  <a:lnTo>
                    <a:pt x="1201" y="599"/>
                  </a:lnTo>
                  <a:lnTo>
                    <a:pt x="1201" y="612"/>
                  </a:lnTo>
                  <a:lnTo>
                    <a:pt x="1199" y="625"/>
                  </a:lnTo>
                  <a:lnTo>
                    <a:pt x="1199" y="639"/>
                  </a:lnTo>
                  <a:lnTo>
                    <a:pt x="1199" y="650"/>
                  </a:lnTo>
                  <a:lnTo>
                    <a:pt x="1197" y="663"/>
                  </a:lnTo>
                  <a:lnTo>
                    <a:pt x="1195" y="675"/>
                  </a:lnTo>
                  <a:lnTo>
                    <a:pt x="1193" y="688"/>
                  </a:lnTo>
                  <a:lnTo>
                    <a:pt x="1192" y="700"/>
                  </a:lnTo>
                  <a:lnTo>
                    <a:pt x="1190" y="711"/>
                  </a:lnTo>
                  <a:lnTo>
                    <a:pt x="1188" y="722"/>
                  </a:lnTo>
                  <a:lnTo>
                    <a:pt x="1184" y="736"/>
                  </a:lnTo>
                  <a:lnTo>
                    <a:pt x="1182" y="747"/>
                  </a:lnTo>
                  <a:lnTo>
                    <a:pt x="1180" y="758"/>
                  </a:lnTo>
                  <a:lnTo>
                    <a:pt x="1176" y="770"/>
                  </a:lnTo>
                  <a:lnTo>
                    <a:pt x="1173" y="781"/>
                  </a:lnTo>
                  <a:lnTo>
                    <a:pt x="1171" y="793"/>
                  </a:lnTo>
                  <a:lnTo>
                    <a:pt x="1167" y="804"/>
                  </a:lnTo>
                  <a:lnTo>
                    <a:pt x="1165" y="814"/>
                  </a:lnTo>
                  <a:lnTo>
                    <a:pt x="1161" y="825"/>
                  </a:lnTo>
                  <a:lnTo>
                    <a:pt x="1157" y="834"/>
                  </a:lnTo>
                  <a:lnTo>
                    <a:pt x="1154" y="846"/>
                  </a:lnTo>
                  <a:lnTo>
                    <a:pt x="1150" y="855"/>
                  </a:lnTo>
                  <a:lnTo>
                    <a:pt x="1146" y="865"/>
                  </a:lnTo>
                  <a:lnTo>
                    <a:pt x="1142" y="876"/>
                  </a:lnTo>
                  <a:lnTo>
                    <a:pt x="1138" y="886"/>
                  </a:lnTo>
                  <a:lnTo>
                    <a:pt x="1135" y="895"/>
                  </a:lnTo>
                  <a:lnTo>
                    <a:pt x="1131" y="905"/>
                  </a:lnTo>
                  <a:lnTo>
                    <a:pt x="1127" y="914"/>
                  </a:lnTo>
                  <a:lnTo>
                    <a:pt x="1123" y="924"/>
                  </a:lnTo>
                  <a:lnTo>
                    <a:pt x="1117" y="931"/>
                  </a:lnTo>
                  <a:lnTo>
                    <a:pt x="1114" y="941"/>
                  </a:lnTo>
                  <a:lnTo>
                    <a:pt x="1110" y="950"/>
                  </a:lnTo>
                  <a:lnTo>
                    <a:pt x="1104" y="960"/>
                  </a:lnTo>
                  <a:lnTo>
                    <a:pt x="1100" y="968"/>
                  </a:lnTo>
                  <a:lnTo>
                    <a:pt x="1097" y="975"/>
                  </a:lnTo>
                  <a:lnTo>
                    <a:pt x="1093" y="983"/>
                  </a:lnTo>
                  <a:lnTo>
                    <a:pt x="1089" y="992"/>
                  </a:lnTo>
                  <a:lnTo>
                    <a:pt x="1053" y="1028"/>
                  </a:lnTo>
                  <a:close/>
                </a:path>
              </a:pathLst>
            </a:custGeom>
            <a:solidFill>
              <a:srgbClr val="99997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tr-TR">
                <a:effectLst>
                  <a:outerShdw blurRad="38100" dist="38100" dir="2700000" algn="tl">
                    <a:srgbClr val="000000">
                      <a:alpha val="43137"/>
                    </a:srgbClr>
                  </a:outerShdw>
                </a:effectLst>
                <a:latin typeface="Arial" panose="020B0604020202020204" pitchFamily="34" charset="0"/>
              </a:endParaRPr>
            </a:p>
          </p:txBody>
        </p:sp>
        <p:sp>
          <p:nvSpPr>
            <p:cNvPr id="152820" name="Freeform 12"/>
            <p:cNvSpPr>
              <a:spLocks/>
            </p:cNvSpPr>
            <p:nvPr/>
          </p:nvSpPr>
          <p:spPr bwMode="auto">
            <a:xfrm>
              <a:off x="4261" y="2308"/>
              <a:ext cx="496" cy="528"/>
            </a:xfrm>
            <a:custGeom>
              <a:avLst/>
              <a:gdLst>
                <a:gd name="T0" fmla="*/ 12 w 990"/>
                <a:gd name="T1" fmla="*/ 16 h 1055"/>
                <a:gd name="T2" fmla="*/ 12 w 990"/>
                <a:gd name="T3" fmla="*/ 16 h 1055"/>
                <a:gd name="T4" fmla="*/ 11 w 990"/>
                <a:gd name="T5" fmla="*/ 16 h 1055"/>
                <a:gd name="T6" fmla="*/ 10 w 990"/>
                <a:gd name="T7" fmla="*/ 16 h 1055"/>
                <a:gd name="T8" fmla="*/ 9 w 990"/>
                <a:gd name="T9" fmla="*/ 17 h 1055"/>
                <a:gd name="T10" fmla="*/ 8 w 990"/>
                <a:gd name="T11" fmla="*/ 17 h 1055"/>
                <a:gd name="T12" fmla="*/ 7 w 990"/>
                <a:gd name="T13" fmla="*/ 17 h 1055"/>
                <a:gd name="T14" fmla="*/ 6 w 990"/>
                <a:gd name="T15" fmla="*/ 17 h 1055"/>
                <a:gd name="T16" fmla="*/ 5 w 990"/>
                <a:gd name="T17" fmla="*/ 16 h 1055"/>
                <a:gd name="T18" fmla="*/ 4 w 990"/>
                <a:gd name="T19" fmla="*/ 16 h 1055"/>
                <a:gd name="T20" fmla="*/ 2 w 990"/>
                <a:gd name="T21" fmla="*/ 14 h 1055"/>
                <a:gd name="T22" fmla="*/ 1 w 990"/>
                <a:gd name="T23" fmla="*/ 13 h 1055"/>
                <a:gd name="T24" fmla="*/ 1 w 990"/>
                <a:gd name="T25" fmla="*/ 12 h 1055"/>
                <a:gd name="T26" fmla="*/ 1 w 990"/>
                <a:gd name="T27" fmla="*/ 11 h 1055"/>
                <a:gd name="T28" fmla="*/ 1 w 990"/>
                <a:gd name="T29" fmla="*/ 11 h 1055"/>
                <a:gd name="T30" fmla="*/ 0 w 990"/>
                <a:gd name="T31" fmla="*/ 10 h 1055"/>
                <a:gd name="T32" fmla="*/ 1 w 990"/>
                <a:gd name="T33" fmla="*/ 9 h 1055"/>
                <a:gd name="T34" fmla="*/ 1 w 990"/>
                <a:gd name="T35" fmla="*/ 8 h 1055"/>
                <a:gd name="T36" fmla="*/ 1 w 990"/>
                <a:gd name="T37" fmla="*/ 7 h 1055"/>
                <a:gd name="T38" fmla="*/ 1 w 990"/>
                <a:gd name="T39" fmla="*/ 6 h 1055"/>
                <a:gd name="T40" fmla="*/ 2 w 990"/>
                <a:gd name="T41" fmla="*/ 5 h 1055"/>
                <a:gd name="T42" fmla="*/ 2 w 990"/>
                <a:gd name="T43" fmla="*/ 4 h 1055"/>
                <a:gd name="T44" fmla="*/ 3 w 990"/>
                <a:gd name="T45" fmla="*/ 3 h 1055"/>
                <a:gd name="T46" fmla="*/ 4 w 990"/>
                <a:gd name="T47" fmla="*/ 2 h 1055"/>
                <a:gd name="T48" fmla="*/ 6 w 990"/>
                <a:gd name="T49" fmla="*/ 1 h 1055"/>
                <a:gd name="T50" fmla="*/ 7 w 990"/>
                <a:gd name="T51" fmla="*/ 1 h 1055"/>
                <a:gd name="T52" fmla="*/ 9 w 990"/>
                <a:gd name="T53" fmla="*/ 1 h 1055"/>
                <a:gd name="T54" fmla="*/ 10 w 990"/>
                <a:gd name="T55" fmla="*/ 1 h 1055"/>
                <a:gd name="T56" fmla="*/ 11 w 990"/>
                <a:gd name="T57" fmla="*/ 1 h 1055"/>
                <a:gd name="T58" fmla="*/ 12 w 990"/>
                <a:gd name="T59" fmla="*/ 1 h 1055"/>
                <a:gd name="T60" fmla="*/ 13 w 990"/>
                <a:gd name="T61" fmla="*/ 1 h 1055"/>
                <a:gd name="T62" fmla="*/ 14 w 990"/>
                <a:gd name="T63" fmla="*/ 2 h 1055"/>
                <a:gd name="T64" fmla="*/ 14 w 990"/>
                <a:gd name="T65" fmla="*/ 2 h 1055"/>
                <a:gd name="T66" fmla="*/ 15 w 990"/>
                <a:gd name="T67" fmla="*/ 3 h 1055"/>
                <a:gd name="T68" fmla="*/ 15 w 990"/>
                <a:gd name="T69" fmla="*/ 3 h 1055"/>
                <a:gd name="T70" fmla="*/ 15 w 990"/>
                <a:gd name="T71" fmla="*/ 4 h 1055"/>
                <a:gd name="T72" fmla="*/ 15 w 990"/>
                <a:gd name="T73" fmla="*/ 4 h 1055"/>
                <a:gd name="T74" fmla="*/ 16 w 990"/>
                <a:gd name="T75" fmla="*/ 4 h 1055"/>
                <a:gd name="T76" fmla="*/ 16 w 990"/>
                <a:gd name="T77" fmla="*/ 5 h 1055"/>
                <a:gd name="T78" fmla="*/ 16 w 990"/>
                <a:gd name="T79" fmla="*/ 5 h 1055"/>
                <a:gd name="T80" fmla="*/ 16 w 990"/>
                <a:gd name="T81" fmla="*/ 6 h 1055"/>
                <a:gd name="T82" fmla="*/ 16 w 990"/>
                <a:gd name="T83" fmla="*/ 6 h 1055"/>
                <a:gd name="T84" fmla="*/ 16 w 990"/>
                <a:gd name="T85" fmla="*/ 7 h 1055"/>
                <a:gd name="T86" fmla="*/ 16 w 990"/>
                <a:gd name="T87" fmla="*/ 8 h 1055"/>
                <a:gd name="T88" fmla="*/ 16 w 990"/>
                <a:gd name="T89" fmla="*/ 9 h 1055"/>
                <a:gd name="T90" fmla="*/ 16 w 990"/>
                <a:gd name="T91" fmla="*/ 10 h 1055"/>
                <a:gd name="T92" fmla="*/ 15 w 990"/>
                <a:gd name="T93" fmla="*/ 11 h 1055"/>
                <a:gd name="T94" fmla="*/ 15 w 990"/>
                <a:gd name="T95" fmla="*/ 12 h 1055"/>
                <a:gd name="T96" fmla="*/ 15 w 990"/>
                <a:gd name="T97" fmla="*/ 12 h 1055"/>
                <a:gd name="T98" fmla="*/ 15 w 990"/>
                <a:gd name="T99" fmla="*/ 12 h 1055"/>
                <a:gd name="T100" fmla="*/ 14 w 990"/>
                <a:gd name="T101" fmla="*/ 13 h 1055"/>
                <a:gd name="T102" fmla="*/ 14 w 990"/>
                <a:gd name="T103" fmla="*/ 13 h 1055"/>
                <a:gd name="T104" fmla="*/ 14 w 990"/>
                <a:gd name="T105" fmla="*/ 14 h 1055"/>
                <a:gd name="T106" fmla="*/ 13 w 990"/>
                <a:gd name="T107" fmla="*/ 14 h 1055"/>
                <a:gd name="T108" fmla="*/ 13 w 990"/>
                <a:gd name="T109" fmla="*/ 15 h 1055"/>
                <a:gd name="T110" fmla="*/ 13 w 990"/>
                <a:gd name="T111" fmla="*/ 15 h 10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90" h="1055">
                  <a:moveTo>
                    <a:pt x="756" y="964"/>
                  </a:moveTo>
                  <a:lnTo>
                    <a:pt x="754" y="964"/>
                  </a:lnTo>
                  <a:lnTo>
                    <a:pt x="751" y="966"/>
                  </a:lnTo>
                  <a:lnTo>
                    <a:pt x="747" y="968"/>
                  </a:lnTo>
                  <a:lnTo>
                    <a:pt x="743" y="969"/>
                  </a:lnTo>
                  <a:lnTo>
                    <a:pt x="739" y="971"/>
                  </a:lnTo>
                  <a:lnTo>
                    <a:pt x="735" y="975"/>
                  </a:lnTo>
                  <a:lnTo>
                    <a:pt x="730" y="977"/>
                  </a:lnTo>
                  <a:lnTo>
                    <a:pt x="724" y="981"/>
                  </a:lnTo>
                  <a:lnTo>
                    <a:pt x="716" y="985"/>
                  </a:lnTo>
                  <a:lnTo>
                    <a:pt x="711" y="988"/>
                  </a:lnTo>
                  <a:lnTo>
                    <a:pt x="703" y="992"/>
                  </a:lnTo>
                  <a:lnTo>
                    <a:pt x="695" y="996"/>
                  </a:lnTo>
                  <a:lnTo>
                    <a:pt x="686" y="1000"/>
                  </a:lnTo>
                  <a:lnTo>
                    <a:pt x="678" y="1004"/>
                  </a:lnTo>
                  <a:lnTo>
                    <a:pt x="667" y="1008"/>
                  </a:lnTo>
                  <a:lnTo>
                    <a:pt x="657" y="1011"/>
                  </a:lnTo>
                  <a:lnTo>
                    <a:pt x="648" y="1015"/>
                  </a:lnTo>
                  <a:lnTo>
                    <a:pt x="637" y="1019"/>
                  </a:lnTo>
                  <a:lnTo>
                    <a:pt x="625" y="1023"/>
                  </a:lnTo>
                  <a:lnTo>
                    <a:pt x="616" y="1027"/>
                  </a:lnTo>
                  <a:lnTo>
                    <a:pt x="602" y="1030"/>
                  </a:lnTo>
                  <a:lnTo>
                    <a:pt x="591" y="1036"/>
                  </a:lnTo>
                  <a:lnTo>
                    <a:pt x="578" y="1038"/>
                  </a:lnTo>
                  <a:lnTo>
                    <a:pt x="566" y="1040"/>
                  </a:lnTo>
                  <a:lnTo>
                    <a:pt x="553" y="1044"/>
                  </a:lnTo>
                  <a:lnTo>
                    <a:pt x="540" y="1047"/>
                  </a:lnTo>
                  <a:lnTo>
                    <a:pt x="526" y="1047"/>
                  </a:lnTo>
                  <a:lnTo>
                    <a:pt x="513" y="1051"/>
                  </a:lnTo>
                  <a:lnTo>
                    <a:pt x="500" y="1053"/>
                  </a:lnTo>
                  <a:lnTo>
                    <a:pt x="484" y="1055"/>
                  </a:lnTo>
                  <a:lnTo>
                    <a:pt x="469" y="1055"/>
                  </a:lnTo>
                  <a:lnTo>
                    <a:pt x="456" y="1055"/>
                  </a:lnTo>
                  <a:lnTo>
                    <a:pt x="441" y="1055"/>
                  </a:lnTo>
                  <a:lnTo>
                    <a:pt x="426" y="1055"/>
                  </a:lnTo>
                  <a:lnTo>
                    <a:pt x="410" y="1053"/>
                  </a:lnTo>
                  <a:lnTo>
                    <a:pt x="395" y="1051"/>
                  </a:lnTo>
                  <a:lnTo>
                    <a:pt x="380" y="1049"/>
                  </a:lnTo>
                  <a:lnTo>
                    <a:pt x="365" y="1047"/>
                  </a:lnTo>
                  <a:lnTo>
                    <a:pt x="349" y="1042"/>
                  </a:lnTo>
                  <a:lnTo>
                    <a:pt x="334" y="1038"/>
                  </a:lnTo>
                  <a:lnTo>
                    <a:pt x="319" y="1034"/>
                  </a:lnTo>
                  <a:lnTo>
                    <a:pt x="304" y="1028"/>
                  </a:lnTo>
                  <a:lnTo>
                    <a:pt x="287" y="1021"/>
                  </a:lnTo>
                  <a:lnTo>
                    <a:pt x="272" y="1015"/>
                  </a:lnTo>
                  <a:lnTo>
                    <a:pt x="256" y="1008"/>
                  </a:lnTo>
                  <a:lnTo>
                    <a:pt x="243" y="998"/>
                  </a:lnTo>
                  <a:lnTo>
                    <a:pt x="226" y="988"/>
                  </a:lnTo>
                  <a:lnTo>
                    <a:pt x="211" y="977"/>
                  </a:lnTo>
                  <a:lnTo>
                    <a:pt x="196" y="966"/>
                  </a:lnTo>
                  <a:lnTo>
                    <a:pt x="180" y="952"/>
                  </a:lnTo>
                  <a:lnTo>
                    <a:pt x="165" y="939"/>
                  </a:lnTo>
                  <a:lnTo>
                    <a:pt x="150" y="926"/>
                  </a:lnTo>
                  <a:lnTo>
                    <a:pt x="137" y="911"/>
                  </a:lnTo>
                  <a:lnTo>
                    <a:pt x="121" y="893"/>
                  </a:lnTo>
                  <a:lnTo>
                    <a:pt x="106" y="876"/>
                  </a:lnTo>
                  <a:lnTo>
                    <a:pt x="93" y="857"/>
                  </a:lnTo>
                  <a:lnTo>
                    <a:pt x="78" y="836"/>
                  </a:lnTo>
                  <a:lnTo>
                    <a:pt x="66" y="817"/>
                  </a:lnTo>
                  <a:lnTo>
                    <a:pt x="51" y="795"/>
                  </a:lnTo>
                  <a:lnTo>
                    <a:pt x="40" y="770"/>
                  </a:lnTo>
                  <a:lnTo>
                    <a:pt x="26" y="747"/>
                  </a:lnTo>
                  <a:lnTo>
                    <a:pt x="13" y="720"/>
                  </a:lnTo>
                  <a:lnTo>
                    <a:pt x="13" y="719"/>
                  </a:lnTo>
                  <a:lnTo>
                    <a:pt x="11" y="715"/>
                  </a:lnTo>
                  <a:lnTo>
                    <a:pt x="11" y="711"/>
                  </a:lnTo>
                  <a:lnTo>
                    <a:pt x="11" y="707"/>
                  </a:lnTo>
                  <a:lnTo>
                    <a:pt x="9" y="703"/>
                  </a:lnTo>
                  <a:lnTo>
                    <a:pt x="9" y="698"/>
                  </a:lnTo>
                  <a:lnTo>
                    <a:pt x="7" y="692"/>
                  </a:lnTo>
                  <a:lnTo>
                    <a:pt x="7" y="686"/>
                  </a:lnTo>
                  <a:lnTo>
                    <a:pt x="7" y="679"/>
                  </a:lnTo>
                  <a:lnTo>
                    <a:pt x="5" y="673"/>
                  </a:lnTo>
                  <a:lnTo>
                    <a:pt x="5" y="665"/>
                  </a:lnTo>
                  <a:lnTo>
                    <a:pt x="3" y="656"/>
                  </a:lnTo>
                  <a:lnTo>
                    <a:pt x="3" y="648"/>
                  </a:lnTo>
                  <a:lnTo>
                    <a:pt x="3" y="639"/>
                  </a:lnTo>
                  <a:lnTo>
                    <a:pt x="2" y="629"/>
                  </a:lnTo>
                  <a:lnTo>
                    <a:pt x="2" y="620"/>
                  </a:lnTo>
                  <a:lnTo>
                    <a:pt x="0" y="608"/>
                  </a:lnTo>
                  <a:lnTo>
                    <a:pt x="0" y="599"/>
                  </a:lnTo>
                  <a:lnTo>
                    <a:pt x="0" y="587"/>
                  </a:lnTo>
                  <a:lnTo>
                    <a:pt x="0" y="576"/>
                  </a:lnTo>
                  <a:lnTo>
                    <a:pt x="0" y="565"/>
                  </a:lnTo>
                  <a:lnTo>
                    <a:pt x="2" y="553"/>
                  </a:lnTo>
                  <a:lnTo>
                    <a:pt x="2" y="540"/>
                  </a:lnTo>
                  <a:lnTo>
                    <a:pt x="2" y="527"/>
                  </a:lnTo>
                  <a:lnTo>
                    <a:pt x="3" y="515"/>
                  </a:lnTo>
                  <a:lnTo>
                    <a:pt x="5" y="502"/>
                  </a:lnTo>
                  <a:lnTo>
                    <a:pt x="7" y="487"/>
                  </a:lnTo>
                  <a:lnTo>
                    <a:pt x="7" y="475"/>
                  </a:lnTo>
                  <a:lnTo>
                    <a:pt x="11" y="462"/>
                  </a:lnTo>
                  <a:lnTo>
                    <a:pt x="13" y="449"/>
                  </a:lnTo>
                  <a:lnTo>
                    <a:pt x="17" y="433"/>
                  </a:lnTo>
                  <a:lnTo>
                    <a:pt x="19" y="420"/>
                  </a:lnTo>
                  <a:lnTo>
                    <a:pt x="23" y="405"/>
                  </a:lnTo>
                  <a:lnTo>
                    <a:pt x="26" y="392"/>
                  </a:lnTo>
                  <a:lnTo>
                    <a:pt x="28" y="376"/>
                  </a:lnTo>
                  <a:lnTo>
                    <a:pt x="34" y="363"/>
                  </a:lnTo>
                  <a:lnTo>
                    <a:pt x="40" y="350"/>
                  </a:lnTo>
                  <a:lnTo>
                    <a:pt x="45" y="336"/>
                  </a:lnTo>
                  <a:lnTo>
                    <a:pt x="49" y="321"/>
                  </a:lnTo>
                  <a:lnTo>
                    <a:pt x="55" y="306"/>
                  </a:lnTo>
                  <a:lnTo>
                    <a:pt x="62" y="293"/>
                  </a:lnTo>
                  <a:lnTo>
                    <a:pt x="70" y="279"/>
                  </a:lnTo>
                  <a:lnTo>
                    <a:pt x="78" y="264"/>
                  </a:lnTo>
                  <a:lnTo>
                    <a:pt x="85" y="251"/>
                  </a:lnTo>
                  <a:lnTo>
                    <a:pt x="95" y="238"/>
                  </a:lnTo>
                  <a:lnTo>
                    <a:pt x="104" y="226"/>
                  </a:lnTo>
                  <a:lnTo>
                    <a:pt x="114" y="211"/>
                  </a:lnTo>
                  <a:lnTo>
                    <a:pt x="123" y="200"/>
                  </a:lnTo>
                  <a:lnTo>
                    <a:pt x="135" y="184"/>
                  </a:lnTo>
                  <a:lnTo>
                    <a:pt x="146" y="173"/>
                  </a:lnTo>
                  <a:lnTo>
                    <a:pt x="159" y="161"/>
                  </a:lnTo>
                  <a:lnTo>
                    <a:pt x="171" y="148"/>
                  </a:lnTo>
                  <a:lnTo>
                    <a:pt x="184" y="137"/>
                  </a:lnTo>
                  <a:lnTo>
                    <a:pt x="199" y="125"/>
                  </a:lnTo>
                  <a:lnTo>
                    <a:pt x="215" y="114"/>
                  </a:lnTo>
                  <a:lnTo>
                    <a:pt x="230" y="103"/>
                  </a:lnTo>
                  <a:lnTo>
                    <a:pt x="245" y="93"/>
                  </a:lnTo>
                  <a:lnTo>
                    <a:pt x="262" y="84"/>
                  </a:lnTo>
                  <a:lnTo>
                    <a:pt x="279" y="74"/>
                  </a:lnTo>
                  <a:lnTo>
                    <a:pt x="298" y="65"/>
                  </a:lnTo>
                  <a:lnTo>
                    <a:pt x="317" y="55"/>
                  </a:lnTo>
                  <a:lnTo>
                    <a:pt x="338" y="49"/>
                  </a:lnTo>
                  <a:lnTo>
                    <a:pt x="357" y="40"/>
                  </a:lnTo>
                  <a:lnTo>
                    <a:pt x="378" y="34"/>
                  </a:lnTo>
                  <a:lnTo>
                    <a:pt x="395" y="27"/>
                  </a:lnTo>
                  <a:lnTo>
                    <a:pt x="416" y="23"/>
                  </a:lnTo>
                  <a:lnTo>
                    <a:pt x="433" y="17"/>
                  </a:lnTo>
                  <a:lnTo>
                    <a:pt x="452" y="11"/>
                  </a:lnTo>
                  <a:lnTo>
                    <a:pt x="469" y="9"/>
                  </a:lnTo>
                  <a:lnTo>
                    <a:pt x="488" y="6"/>
                  </a:lnTo>
                  <a:lnTo>
                    <a:pt x="505" y="4"/>
                  </a:lnTo>
                  <a:lnTo>
                    <a:pt x="522" y="2"/>
                  </a:lnTo>
                  <a:lnTo>
                    <a:pt x="538" y="0"/>
                  </a:lnTo>
                  <a:lnTo>
                    <a:pt x="555" y="0"/>
                  </a:lnTo>
                  <a:lnTo>
                    <a:pt x="570" y="0"/>
                  </a:lnTo>
                  <a:lnTo>
                    <a:pt x="585" y="0"/>
                  </a:lnTo>
                  <a:lnTo>
                    <a:pt x="600" y="2"/>
                  </a:lnTo>
                  <a:lnTo>
                    <a:pt x="616" y="4"/>
                  </a:lnTo>
                  <a:lnTo>
                    <a:pt x="631" y="6"/>
                  </a:lnTo>
                  <a:lnTo>
                    <a:pt x="644" y="7"/>
                  </a:lnTo>
                  <a:lnTo>
                    <a:pt x="657" y="9"/>
                  </a:lnTo>
                  <a:lnTo>
                    <a:pt x="671" y="13"/>
                  </a:lnTo>
                  <a:lnTo>
                    <a:pt x="684" y="17"/>
                  </a:lnTo>
                  <a:lnTo>
                    <a:pt x="697" y="21"/>
                  </a:lnTo>
                  <a:lnTo>
                    <a:pt x="709" y="25"/>
                  </a:lnTo>
                  <a:lnTo>
                    <a:pt x="722" y="30"/>
                  </a:lnTo>
                  <a:lnTo>
                    <a:pt x="734" y="34"/>
                  </a:lnTo>
                  <a:lnTo>
                    <a:pt x="745" y="38"/>
                  </a:lnTo>
                  <a:lnTo>
                    <a:pt x="754" y="46"/>
                  </a:lnTo>
                  <a:lnTo>
                    <a:pt x="766" y="51"/>
                  </a:lnTo>
                  <a:lnTo>
                    <a:pt x="775" y="55"/>
                  </a:lnTo>
                  <a:lnTo>
                    <a:pt x="787" y="61"/>
                  </a:lnTo>
                  <a:lnTo>
                    <a:pt x="796" y="66"/>
                  </a:lnTo>
                  <a:lnTo>
                    <a:pt x="808" y="74"/>
                  </a:lnTo>
                  <a:lnTo>
                    <a:pt x="815" y="80"/>
                  </a:lnTo>
                  <a:lnTo>
                    <a:pt x="825" y="87"/>
                  </a:lnTo>
                  <a:lnTo>
                    <a:pt x="832" y="93"/>
                  </a:lnTo>
                  <a:lnTo>
                    <a:pt x="840" y="101"/>
                  </a:lnTo>
                  <a:lnTo>
                    <a:pt x="848" y="106"/>
                  </a:lnTo>
                  <a:lnTo>
                    <a:pt x="855" y="112"/>
                  </a:lnTo>
                  <a:lnTo>
                    <a:pt x="863" y="120"/>
                  </a:lnTo>
                  <a:lnTo>
                    <a:pt x="870" y="127"/>
                  </a:lnTo>
                  <a:lnTo>
                    <a:pt x="876" y="133"/>
                  </a:lnTo>
                  <a:lnTo>
                    <a:pt x="884" y="139"/>
                  </a:lnTo>
                  <a:lnTo>
                    <a:pt x="889" y="144"/>
                  </a:lnTo>
                  <a:lnTo>
                    <a:pt x="895" y="152"/>
                  </a:lnTo>
                  <a:lnTo>
                    <a:pt x="901" y="158"/>
                  </a:lnTo>
                  <a:lnTo>
                    <a:pt x="905" y="163"/>
                  </a:lnTo>
                  <a:lnTo>
                    <a:pt x="910" y="171"/>
                  </a:lnTo>
                  <a:lnTo>
                    <a:pt x="916" y="177"/>
                  </a:lnTo>
                  <a:lnTo>
                    <a:pt x="920" y="182"/>
                  </a:lnTo>
                  <a:lnTo>
                    <a:pt x="924" y="186"/>
                  </a:lnTo>
                  <a:lnTo>
                    <a:pt x="927" y="192"/>
                  </a:lnTo>
                  <a:lnTo>
                    <a:pt x="931" y="198"/>
                  </a:lnTo>
                  <a:lnTo>
                    <a:pt x="933" y="201"/>
                  </a:lnTo>
                  <a:lnTo>
                    <a:pt x="937" y="205"/>
                  </a:lnTo>
                  <a:lnTo>
                    <a:pt x="939" y="211"/>
                  </a:lnTo>
                  <a:lnTo>
                    <a:pt x="943" y="215"/>
                  </a:lnTo>
                  <a:lnTo>
                    <a:pt x="945" y="220"/>
                  </a:lnTo>
                  <a:lnTo>
                    <a:pt x="948" y="226"/>
                  </a:lnTo>
                  <a:lnTo>
                    <a:pt x="950" y="228"/>
                  </a:lnTo>
                  <a:lnTo>
                    <a:pt x="950" y="230"/>
                  </a:lnTo>
                  <a:lnTo>
                    <a:pt x="950" y="232"/>
                  </a:lnTo>
                  <a:lnTo>
                    <a:pt x="954" y="238"/>
                  </a:lnTo>
                  <a:lnTo>
                    <a:pt x="956" y="241"/>
                  </a:lnTo>
                  <a:lnTo>
                    <a:pt x="958" y="247"/>
                  </a:lnTo>
                  <a:lnTo>
                    <a:pt x="962" y="255"/>
                  </a:lnTo>
                  <a:lnTo>
                    <a:pt x="965" y="262"/>
                  </a:lnTo>
                  <a:lnTo>
                    <a:pt x="965" y="266"/>
                  </a:lnTo>
                  <a:lnTo>
                    <a:pt x="967" y="270"/>
                  </a:lnTo>
                  <a:lnTo>
                    <a:pt x="967" y="274"/>
                  </a:lnTo>
                  <a:lnTo>
                    <a:pt x="969" y="279"/>
                  </a:lnTo>
                  <a:lnTo>
                    <a:pt x="971" y="283"/>
                  </a:lnTo>
                  <a:lnTo>
                    <a:pt x="973" y="289"/>
                  </a:lnTo>
                  <a:lnTo>
                    <a:pt x="973" y="295"/>
                  </a:lnTo>
                  <a:lnTo>
                    <a:pt x="977" y="300"/>
                  </a:lnTo>
                  <a:lnTo>
                    <a:pt x="977" y="306"/>
                  </a:lnTo>
                  <a:lnTo>
                    <a:pt x="979" y="314"/>
                  </a:lnTo>
                  <a:lnTo>
                    <a:pt x="979" y="319"/>
                  </a:lnTo>
                  <a:lnTo>
                    <a:pt x="981" y="327"/>
                  </a:lnTo>
                  <a:lnTo>
                    <a:pt x="983" y="333"/>
                  </a:lnTo>
                  <a:lnTo>
                    <a:pt x="983" y="340"/>
                  </a:lnTo>
                  <a:lnTo>
                    <a:pt x="984" y="348"/>
                  </a:lnTo>
                  <a:lnTo>
                    <a:pt x="986" y="355"/>
                  </a:lnTo>
                  <a:lnTo>
                    <a:pt x="986" y="363"/>
                  </a:lnTo>
                  <a:lnTo>
                    <a:pt x="986" y="371"/>
                  </a:lnTo>
                  <a:lnTo>
                    <a:pt x="988" y="378"/>
                  </a:lnTo>
                  <a:lnTo>
                    <a:pt x="988" y="388"/>
                  </a:lnTo>
                  <a:lnTo>
                    <a:pt x="988" y="395"/>
                  </a:lnTo>
                  <a:lnTo>
                    <a:pt x="988" y="405"/>
                  </a:lnTo>
                  <a:lnTo>
                    <a:pt x="988" y="414"/>
                  </a:lnTo>
                  <a:lnTo>
                    <a:pt x="990" y="424"/>
                  </a:lnTo>
                  <a:lnTo>
                    <a:pt x="988" y="433"/>
                  </a:lnTo>
                  <a:lnTo>
                    <a:pt x="988" y="443"/>
                  </a:lnTo>
                  <a:lnTo>
                    <a:pt x="988" y="452"/>
                  </a:lnTo>
                  <a:lnTo>
                    <a:pt x="988" y="464"/>
                  </a:lnTo>
                  <a:lnTo>
                    <a:pt x="988" y="473"/>
                  </a:lnTo>
                  <a:lnTo>
                    <a:pt x="986" y="485"/>
                  </a:lnTo>
                  <a:lnTo>
                    <a:pt x="986" y="494"/>
                  </a:lnTo>
                  <a:lnTo>
                    <a:pt x="984" y="507"/>
                  </a:lnTo>
                  <a:lnTo>
                    <a:pt x="983" y="517"/>
                  </a:lnTo>
                  <a:lnTo>
                    <a:pt x="981" y="528"/>
                  </a:lnTo>
                  <a:lnTo>
                    <a:pt x="979" y="540"/>
                  </a:lnTo>
                  <a:lnTo>
                    <a:pt x="977" y="553"/>
                  </a:lnTo>
                  <a:lnTo>
                    <a:pt x="973" y="565"/>
                  </a:lnTo>
                  <a:lnTo>
                    <a:pt x="971" y="576"/>
                  </a:lnTo>
                  <a:lnTo>
                    <a:pt x="967" y="589"/>
                  </a:lnTo>
                  <a:lnTo>
                    <a:pt x="965" y="603"/>
                  </a:lnTo>
                  <a:lnTo>
                    <a:pt x="962" y="614"/>
                  </a:lnTo>
                  <a:lnTo>
                    <a:pt x="958" y="627"/>
                  </a:lnTo>
                  <a:lnTo>
                    <a:pt x="954" y="641"/>
                  </a:lnTo>
                  <a:lnTo>
                    <a:pt x="950" y="654"/>
                  </a:lnTo>
                  <a:lnTo>
                    <a:pt x="945" y="667"/>
                  </a:lnTo>
                  <a:lnTo>
                    <a:pt x="941" y="681"/>
                  </a:lnTo>
                  <a:lnTo>
                    <a:pt x="935" y="696"/>
                  </a:lnTo>
                  <a:lnTo>
                    <a:pt x="931" y="709"/>
                  </a:lnTo>
                  <a:lnTo>
                    <a:pt x="929" y="711"/>
                  </a:lnTo>
                  <a:lnTo>
                    <a:pt x="927" y="715"/>
                  </a:lnTo>
                  <a:lnTo>
                    <a:pt x="927" y="717"/>
                  </a:lnTo>
                  <a:lnTo>
                    <a:pt x="926" y="720"/>
                  </a:lnTo>
                  <a:lnTo>
                    <a:pt x="924" y="724"/>
                  </a:lnTo>
                  <a:lnTo>
                    <a:pt x="922" y="732"/>
                  </a:lnTo>
                  <a:lnTo>
                    <a:pt x="918" y="736"/>
                  </a:lnTo>
                  <a:lnTo>
                    <a:pt x="916" y="741"/>
                  </a:lnTo>
                  <a:lnTo>
                    <a:pt x="912" y="747"/>
                  </a:lnTo>
                  <a:lnTo>
                    <a:pt x="910" y="753"/>
                  </a:lnTo>
                  <a:lnTo>
                    <a:pt x="907" y="760"/>
                  </a:lnTo>
                  <a:lnTo>
                    <a:pt x="903" y="768"/>
                  </a:lnTo>
                  <a:lnTo>
                    <a:pt x="899" y="776"/>
                  </a:lnTo>
                  <a:lnTo>
                    <a:pt x="895" y="785"/>
                  </a:lnTo>
                  <a:lnTo>
                    <a:pt x="889" y="793"/>
                  </a:lnTo>
                  <a:lnTo>
                    <a:pt x="884" y="800"/>
                  </a:lnTo>
                  <a:lnTo>
                    <a:pt x="878" y="808"/>
                  </a:lnTo>
                  <a:lnTo>
                    <a:pt x="872" y="817"/>
                  </a:lnTo>
                  <a:lnTo>
                    <a:pt x="870" y="821"/>
                  </a:lnTo>
                  <a:lnTo>
                    <a:pt x="867" y="827"/>
                  </a:lnTo>
                  <a:lnTo>
                    <a:pt x="863" y="831"/>
                  </a:lnTo>
                  <a:lnTo>
                    <a:pt x="861" y="836"/>
                  </a:lnTo>
                  <a:lnTo>
                    <a:pt x="857" y="840"/>
                  </a:lnTo>
                  <a:lnTo>
                    <a:pt x="855" y="846"/>
                  </a:lnTo>
                  <a:lnTo>
                    <a:pt x="851" y="850"/>
                  </a:lnTo>
                  <a:lnTo>
                    <a:pt x="848" y="855"/>
                  </a:lnTo>
                  <a:lnTo>
                    <a:pt x="844" y="859"/>
                  </a:lnTo>
                  <a:lnTo>
                    <a:pt x="840" y="863"/>
                  </a:lnTo>
                  <a:lnTo>
                    <a:pt x="836" y="869"/>
                  </a:lnTo>
                  <a:lnTo>
                    <a:pt x="834" y="874"/>
                  </a:lnTo>
                  <a:lnTo>
                    <a:pt x="830" y="878"/>
                  </a:lnTo>
                  <a:lnTo>
                    <a:pt x="827" y="882"/>
                  </a:lnTo>
                  <a:lnTo>
                    <a:pt x="823" y="888"/>
                  </a:lnTo>
                  <a:lnTo>
                    <a:pt x="819" y="892"/>
                  </a:lnTo>
                  <a:lnTo>
                    <a:pt x="813" y="897"/>
                  </a:lnTo>
                  <a:lnTo>
                    <a:pt x="810" y="901"/>
                  </a:lnTo>
                  <a:lnTo>
                    <a:pt x="806" y="905"/>
                  </a:lnTo>
                  <a:lnTo>
                    <a:pt x="802" y="911"/>
                  </a:lnTo>
                  <a:lnTo>
                    <a:pt x="796" y="914"/>
                  </a:lnTo>
                  <a:lnTo>
                    <a:pt x="792" y="920"/>
                  </a:lnTo>
                  <a:lnTo>
                    <a:pt x="789" y="924"/>
                  </a:lnTo>
                  <a:lnTo>
                    <a:pt x="785" y="930"/>
                  </a:lnTo>
                  <a:lnTo>
                    <a:pt x="756" y="964"/>
                  </a:lnTo>
                  <a:close/>
                </a:path>
              </a:pathLst>
            </a:custGeom>
            <a:solidFill>
              <a:srgbClr val="E6E6B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tr-TR">
                <a:effectLst>
                  <a:outerShdw blurRad="38100" dist="38100" dir="2700000" algn="tl">
                    <a:srgbClr val="000000">
                      <a:alpha val="43137"/>
                    </a:srgbClr>
                  </a:outerShdw>
                </a:effectLst>
                <a:latin typeface="Arial" panose="020B0604020202020204" pitchFamily="34" charset="0"/>
              </a:endParaRPr>
            </a:p>
          </p:txBody>
        </p:sp>
        <p:sp>
          <p:nvSpPr>
            <p:cNvPr id="152821" name="Freeform 13"/>
            <p:cNvSpPr>
              <a:spLocks/>
            </p:cNvSpPr>
            <p:nvPr/>
          </p:nvSpPr>
          <p:spPr bwMode="auto">
            <a:xfrm>
              <a:off x="4404" y="2599"/>
              <a:ext cx="67" cy="243"/>
            </a:xfrm>
            <a:custGeom>
              <a:avLst/>
              <a:gdLst>
                <a:gd name="T0" fmla="*/ 2 w 133"/>
                <a:gd name="T1" fmla="*/ 1 h 484"/>
                <a:gd name="T2" fmla="*/ 2 w 133"/>
                <a:gd name="T3" fmla="*/ 1 h 484"/>
                <a:gd name="T4" fmla="*/ 2 w 133"/>
                <a:gd name="T5" fmla="*/ 1 h 484"/>
                <a:gd name="T6" fmla="*/ 2 w 133"/>
                <a:gd name="T7" fmla="*/ 1 h 484"/>
                <a:gd name="T8" fmla="*/ 2 w 133"/>
                <a:gd name="T9" fmla="*/ 1 h 484"/>
                <a:gd name="T10" fmla="*/ 2 w 133"/>
                <a:gd name="T11" fmla="*/ 1 h 484"/>
                <a:gd name="T12" fmla="*/ 2 w 133"/>
                <a:gd name="T13" fmla="*/ 1 h 484"/>
                <a:gd name="T14" fmla="*/ 2 w 133"/>
                <a:gd name="T15" fmla="*/ 1 h 484"/>
                <a:gd name="T16" fmla="*/ 2 w 133"/>
                <a:gd name="T17" fmla="*/ 1 h 484"/>
                <a:gd name="T18" fmla="*/ 2 w 133"/>
                <a:gd name="T19" fmla="*/ 2 h 484"/>
                <a:gd name="T20" fmla="*/ 2 w 133"/>
                <a:gd name="T21" fmla="*/ 2 h 484"/>
                <a:gd name="T22" fmla="*/ 2 w 133"/>
                <a:gd name="T23" fmla="*/ 2 h 484"/>
                <a:gd name="T24" fmla="*/ 2 w 133"/>
                <a:gd name="T25" fmla="*/ 2 h 484"/>
                <a:gd name="T26" fmla="*/ 2 w 133"/>
                <a:gd name="T27" fmla="*/ 2 h 484"/>
                <a:gd name="T28" fmla="*/ 2 w 133"/>
                <a:gd name="T29" fmla="*/ 2 h 484"/>
                <a:gd name="T30" fmla="*/ 2 w 133"/>
                <a:gd name="T31" fmla="*/ 2 h 484"/>
                <a:gd name="T32" fmla="*/ 2 w 133"/>
                <a:gd name="T33" fmla="*/ 2 h 484"/>
                <a:gd name="T34" fmla="*/ 2 w 133"/>
                <a:gd name="T35" fmla="*/ 2 h 484"/>
                <a:gd name="T36" fmla="*/ 2 w 133"/>
                <a:gd name="T37" fmla="*/ 3 h 484"/>
                <a:gd name="T38" fmla="*/ 2 w 133"/>
                <a:gd name="T39" fmla="*/ 3 h 484"/>
                <a:gd name="T40" fmla="*/ 2 w 133"/>
                <a:gd name="T41" fmla="*/ 3 h 484"/>
                <a:gd name="T42" fmla="*/ 2 w 133"/>
                <a:gd name="T43" fmla="*/ 3 h 484"/>
                <a:gd name="T44" fmla="*/ 2 w 133"/>
                <a:gd name="T45" fmla="*/ 3 h 484"/>
                <a:gd name="T46" fmla="*/ 2 w 133"/>
                <a:gd name="T47" fmla="*/ 3 h 484"/>
                <a:gd name="T48" fmla="*/ 1 w 133"/>
                <a:gd name="T49" fmla="*/ 3 h 484"/>
                <a:gd name="T50" fmla="*/ 1 w 133"/>
                <a:gd name="T51" fmla="*/ 3 h 484"/>
                <a:gd name="T52" fmla="*/ 1 w 133"/>
                <a:gd name="T53" fmla="*/ 4 h 484"/>
                <a:gd name="T54" fmla="*/ 1 w 133"/>
                <a:gd name="T55" fmla="*/ 4 h 484"/>
                <a:gd name="T56" fmla="*/ 1 w 133"/>
                <a:gd name="T57" fmla="*/ 4 h 484"/>
                <a:gd name="T58" fmla="*/ 1 w 133"/>
                <a:gd name="T59" fmla="*/ 4 h 484"/>
                <a:gd name="T60" fmla="*/ 1 w 133"/>
                <a:gd name="T61" fmla="*/ 4 h 484"/>
                <a:gd name="T62" fmla="*/ 1 w 133"/>
                <a:gd name="T63" fmla="*/ 4 h 484"/>
                <a:gd name="T64" fmla="*/ 1 w 133"/>
                <a:gd name="T65" fmla="*/ 5 h 484"/>
                <a:gd name="T66" fmla="*/ 1 w 133"/>
                <a:gd name="T67" fmla="*/ 5 h 484"/>
                <a:gd name="T68" fmla="*/ 1 w 133"/>
                <a:gd name="T69" fmla="*/ 5 h 484"/>
                <a:gd name="T70" fmla="*/ 1 w 133"/>
                <a:gd name="T71" fmla="*/ 5 h 484"/>
                <a:gd name="T72" fmla="*/ 1 w 133"/>
                <a:gd name="T73" fmla="*/ 5 h 484"/>
                <a:gd name="T74" fmla="*/ 1 w 133"/>
                <a:gd name="T75" fmla="*/ 5 h 484"/>
                <a:gd name="T76" fmla="*/ 1 w 133"/>
                <a:gd name="T77" fmla="*/ 5 h 484"/>
                <a:gd name="T78" fmla="*/ 1 w 133"/>
                <a:gd name="T79" fmla="*/ 6 h 484"/>
                <a:gd name="T80" fmla="*/ 1 w 133"/>
                <a:gd name="T81" fmla="*/ 6 h 484"/>
                <a:gd name="T82" fmla="*/ 1 w 133"/>
                <a:gd name="T83" fmla="*/ 6 h 484"/>
                <a:gd name="T84" fmla="*/ 1 w 133"/>
                <a:gd name="T85" fmla="*/ 6 h 484"/>
                <a:gd name="T86" fmla="*/ 1 w 133"/>
                <a:gd name="T87" fmla="*/ 6 h 484"/>
                <a:gd name="T88" fmla="*/ 1 w 133"/>
                <a:gd name="T89" fmla="*/ 6 h 484"/>
                <a:gd name="T90" fmla="*/ 1 w 133"/>
                <a:gd name="T91" fmla="*/ 6 h 484"/>
                <a:gd name="T92" fmla="*/ 1 w 133"/>
                <a:gd name="T93" fmla="*/ 7 h 484"/>
                <a:gd name="T94" fmla="*/ 1 w 133"/>
                <a:gd name="T95" fmla="*/ 7 h 484"/>
                <a:gd name="T96" fmla="*/ 1 w 133"/>
                <a:gd name="T97" fmla="*/ 7 h 484"/>
                <a:gd name="T98" fmla="*/ 1 w 133"/>
                <a:gd name="T99" fmla="*/ 7 h 484"/>
                <a:gd name="T100" fmla="*/ 1 w 133"/>
                <a:gd name="T101" fmla="*/ 7 h 484"/>
                <a:gd name="T102" fmla="*/ 1 w 133"/>
                <a:gd name="T103" fmla="*/ 7 h 484"/>
                <a:gd name="T104" fmla="*/ 1 w 133"/>
                <a:gd name="T105" fmla="*/ 7 h 484"/>
                <a:gd name="T106" fmla="*/ 1 w 133"/>
                <a:gd name="T107" fmla="*/ 8 h 484"/>
                <a:gd name="T108" fmla="*/ 0 w 133"/>
                <a:gd name="T109" fmla="*/ 8 h 484"/>
                <a:gd name="T110" fmla="*/ 0 w 133"/>
                <a:gd name="T111" fmla="*/ 8 h 484"/>
                <a:gd name="T112" fmla="*/ 0 w 133"/>
                <a:gd name="T113" fmla="*/ 8 h 484"/>
                <a:gd name="T114" fmla="*/ 0 w 133"/>
                <a:gd name="T115" fmla="*/ 8 h 484"/>
                <a:gd name="T116" fmla="*/ 0 w 133"/>
                <a:gd name="T117" fmla="*/ 8 h 484"/>
                <a:gd name="T118" fmla="*/ 1 w 133"/>
                <a:gd name="T119" fmla="*/ 1 h 484"/>
                <a:gd name="T120" fmla="*/ 2 w 133"/>
                <a:gd name="T121" fmla="*/ 0 h 484"/>
                <a:gd name="T122" fmla="*/ 2 w 133"/>
                <a:gd name="T123" fmla="*/ 1 h 484"/>
                <a:gd name="T124" fmla="*/ 2 w 133"/>
                <a:gd name="T125" fmla="*/ 1 h 48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33" h="484">
                  <a:moveTo>
                    <a:pt x="133" y="17"/>
                  </a:moveTo>
                  <a:lnTo>
                    <a:pt x="133" y="21"/>
                  </a:lnTo>
                  <a:lnTo>
                    <a:pt x="133" y="24"/>
                  </a:lnTo>
                  <a:lnTo>
                    <a:pt x="133" y="30"/>
                  </a:lnTo>
                  <a:lnTo>
                    <a:pt x="133" y="38"/>
                  </a:lnTo>
                  <a:lnTo>
                    <a:pt x="133" y="45"/>
                  </a:lnTo>
                  <a:lnTo>
                    <a:pt x="133" y="51"/>
                  </a:lnTo>
                  <a:lnTo>
                    <a:pt x="133" y="55"/>
                  </a:lnTo>
                  <a:lnTo>
                    <a:pt x="133" y="60"/>
                  </a:lnTo>
                  <a:lnTo>
                    <a:pt x="133" y="68"/>
                  </a:lnTo>
                  <a:lnTo>
                    <a:pt x="133" y="72"/>
                  </a:lnTo>
                  <a:lnTo>
                    <a:pt x="133" y="79"/>
                  </a:lnTo>
                  <a:lnTo>
                    <a:pt x="133" y="85"/>
                  </a:lnTo>
                  <a:lnTo>
                    <a:pt x="133" y="93"/>
                  </a:lnTo>
                  <a:lnTo>
                    <a:pt x="133" y="99"/>
                  </a:lnTo>
                  <a:lnTo>
                    <a:pt x="133" y="106"/>
                  </a:lnTo>
                  <a:lnTo>
                    <a:pt x="133" y="116"/>
                  </a:lnTo>
                  <a:lnTo>
                    <a:pt x="133" y="123"/>
                  </a:lnTo>
                  <a:lnTo>
                    <a:pt x="131" y="131"/>
                  </a:lnTo>
                  <a:lnTo>
                    <a:pt x="131" y="138"/>
                  </a:lnTo>
                  <a:lnTo>
                    <a:pt x="129" y="146"/>
                  </a:lnTo>
                  <a:lnTo>
                    <a:pt x="129" y="156"/>
                  </a:lnTo>
                  <a:lnTo>
                    <a:pt x="129" y="165"/>
                  </a:lnTo>
                  <a:lnTo>
                    <a:pt x="129" y="173"/>
                  </a:lnTo>
                  <a:lnTo>
                    <a:pt x="127" y="182"/>
                  </a:lnTo>
                  <a:lnTo>
                    <a:pt x="127" y="192"/>
                  </a:lnTo>
                  <a:lnTo>
                    <a:pt x="127" y="199"/>
                  </a:lnTo>
                  <a:lnTo>
                    <a:pt x="125" y="209"/>
                  </a:lnTo>
                  <a:lnTo>
                    <a:pt x="123" y="218"/>
                  </a:lnTo>
                  <a:lnTo>
                    <a:pt x="123" y="228"/>
                  </a:lnTo>
                  <a:lnTo>
                    <a:pt x="122" y="237"/>
                  </a:lnTo>
                  <a:lnTo>
                    <a:pt x="122" y="247"/>
                  </a:lnTo>
                  <a:lnTo>
                    <a:pt x="120" y="256"/>
                  </a:lnTo>
                  <a:lnTo>
                    <a:pt x="118" y="266"/>
                  </a:lnTo>
                  <a:lnTo>
                    <a:pt x="116" y="277"/>
                  </a:lnTo>
                  <a:lnTo>
                    <a:pt x="114" y="287"/>
                  </a:lnTo>
                  <a:lnTo>
                    <a:pt x="112" y="296"/>
                  </a:lnTo>
                  <a:lnTo>
                    <a:pt x="110" y="306"/>
                  </a:lnTo>
                  <a:lnTo>
                    <a:pt x="108" y="315"/>
                  </a:lnTo>
                  <a:lnTo>
                    <a:pt x="106" y="325"/>
                  </a:lnTo>
                  <a:lnTo>
                    <a:pt x="104" y="334"/>
                  </a:lnTo>
                  <a:lnTo>
                    <a:pt x="103" y="344"/>
                  </a:lnTo>
                  <a:lnTo>
                    <a:pt x="101" y="353"/>
                  </a:lnTo>
                  <a:lnTo>
                    <a:pt x="97" y="363"/>
                  </a:lnTo>
                  <a:lnTo>
                    <a:pt x="95" y="372"/>
                  </a:lnTo>
                  <a:lnTo>
                    <a:pt x="93" y="382"/>
                  </a:lnTo>
                  <a:lnTo>
                    <a:pt x="89" y="391"/>
                  </a:lnTo>
                  <a:lnTo>
                    <a:pt x="85" y="399"/>
                  </a:lnTo>
                  <a:lnTo>
                    <a:pt x="84" y="408"/>
                  </a:lnTo>
                  <a:lnTo>
                    <a:pt x="80" y="418"/>
                  </a:lnTo>
                  <a:lnTo>
                    <a:pt x="76" y="426"/>
                  </a:lnTo>
                  <a:lnTo>
                    <a:pt x="72" y="435"/>
                  </a:lnTo>
                  <a:lnTo>
                    <a:pt x="68" y="443"/>
                  </a:lnTo>
                  <a:lnTo>
                    <a:pt x="66" y="452"/>
                  </a:lnTo>
                  <a:lnTo>
                    <a:pt x="61" y="460"/>
                  </a:lnTo>
                  <a:lnTo>
                    <a:pt x="57" y="467"/>
                  </a:lnTo>
                  <a:lnTo>
                    <a:pt x="53" y="475"/>
                  </a:lnTo>
                  <a:lnTo>
                    <a:pt x="49" y="484"/>
                  </a:lnTo>
                  <a:lnTo>
                    <a:pt x="0" y="477"/>
                  </a:lnTo>
                  <a:lnTo>
                    <a:pt x="97" y="5"/>
                  </a:lnTo>
                  <a:lnTo>
                    <a:pt x="129" y="0"/>
                  </a:lnTo>
                  <a:lnTo>
                    <a:pt x="133" y="17"/>
                  </a:lnTo>
                  <a:close/>
                </a:path>
              </a:pathLst>
            </a:custGeom>
            <a:solidFill>
              <a:srgbClr val="C4050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tr-TR">
                <a:effectLst>
                  <a:outerShdw blurRad="38100" dist="38100" dir="2700000" algn="tl">
                    <a:srgbClr val="000000">
                      <a:alpha val="43137"/>
                    </a:srgbClr>
                  </a:outerShdw>
                </a:effectLst>
                <a:latin typeface="Arial" panose="020B0604020202020204" pitchFamily="34" charset="0"/>
              </a:endParaRPr>
            </a:p>
          </p:txBody>
        </p:sp>
        <p:sp>
          <p:nvSpPr>
            <p:cNvPr id="152822" name="Freeform 14"/>
            <p:cNvSpPr>
              <a:spLocks/>
            </p:cNvSpPr>
            <p:nvPr/>
          </p:nvSpPr>
          <p:spPr bwMode="auto">
            <a:xfrm>
              <a:off x="4435" y="2529"/>
              <a:ext cx="63" cy="61"/>
            </a:xfrm>
            <a:custGeom>
              <a:avLst/>
              <a:gdLst>
                <a:gd name="T0" fmla="*/ 2 w 125"/>
                <a:gd name="T1" fmla="*/ 2 h 122"/>
                <a:gd name="T2" fmla="*/ 2 w 125"/>
                <a:gd name="T3" fmla="*/ 2 h 122"/>
                <a:gd name="T4" fmla="*/ 2 w 125"/>
                <a:gd name="T5" fmla="*/ 2 h 122"/>
                <a:gd name="T6" fmla="*/ 2 w 125"/>
                <a:gd name="T7" fmla="*/ 2 h 122"/>
                <a:gd name="T8" fmla="*/ 1 w 125"/>
                <a:gd name="T9" fmla="*/ 2 h 122"/>
                <a:gd name="T10" fmla="*/ 1 w 125"/>
                <a:gd name="T11" fmla="*/ 2 h 122"/>
                <a:gd name="T12" fmla="*/ 1 w 125"/>
                <a:gd name="T13" fmla="*/ 2 h 122"/>
                <a:gd name="T14" fmla="*/ 1 w 125"/>
                <a:gd name="T15" fmla="*/ 2 h 122"/>
                <a:gd name="T16" fmla="*/ 1 w 125"/>
                <a:gd name="T17" fmla="*/ 2 h 122"/>
                <a:gd name="T18" fmla="*/ 1 w 125"/>
                <a:gd name="T19" fmla="*/ 2 h 122"/>
                <a:gd name="T20" fmla="*/ 1 w 125"/>
                <a:gd name="T21" fmla="*/ 2 h 122"/>
                <a:gd name="T22" fmla="*/ 1 w 125"/>
                <a:gd name="T23" fmla="*/ 2 h 122"/>
                <a:gd name="T24" fmla="*/ 0 w 125"/>
                <a:gd name="T25" fmla="*/ 2 h 122"/>
                <a:gd name="T26" fmla="*/ 0 w 125"/>
                <a:gd name="T27" fmla="*/ 2 h 122"/>
                <a:gd name="T28" fmla="*/ 1 w 125"/>
                <a:gd name="T29" fmla="*/ 1 h 122"/>
                <a:gd name="T30" fmla="*/ 1 w 125"/>
                <a:gd name="T31" fmla="*/ 1 h 122"/>
                <a:gd name="T32" fmla="*/ 1 w 125"/>
                <a:gd name="T33" fmla="*/ 1 h 122"/>
                <a:gd name="T34" fmla="*/ 1 w 125"/>
                <a:gd name="T35" fmla="*/ 1 h 122"/>
                <a:gd name="T36" fmla="*/ 1 w 125"/>
                <a:gd name="T37" fmla="*/ 1 h 122"/>
                <a:gd name="T38" fmla="*/ 1 w 125"/>
                <a:gd name="T39" fmla="*/ 1 h 122"/>
                <a:gd name="T40" fmla="*/ 1 w 125"/>
                <a:gd name="T41" fmla="*/ 0 h 122"/>
                <a:gd name="T42" fmla="*/ 1 w 125"/>
                <a:gd name="T43" fmla="*/ 0 h 122"/>
                <a:gd name="T44" fmla="*/ 2 w 125"/>
                <a:gd name="T45" fmla="*/ 1 h 122"/>
                <a:gd name="T46" fmla="*/ 2 w 125"/>
                <a:gd name="T47" fmla="*/ 1 h 122"/>
                <a:gd name="T48" fmla="*/ 2 w 125"/>
                <a:gd name="T49" fmla="*/ 1 h 122"/>
                <a:gd name="T50" fmla="*/ 2 w 125"/>
                <a:gd name="T51" fmla="*/ 1 h 122"/>
                <a:gd name="T52" fmla="*/ 2 w 125"/>
                <a:gd name="T53" fmla="*/ 1 h 122"/>
                <a:gd name="T54" fmla="*/ 2 w 125"/>
                <a:gd name="T55" fmla="*/ 1 h 122"/>
                <a:gd name="T56" fmla="*/ 2 w 125"/>
                <a:gd name="T57" fmla="*/ 1 h 122"/>
                <a:gd name="T58" fmla="*/ 2 w 125"/>
                <a:gd name="T59" fmla="*/ 1 h 122"/>
                <a:gd name="T60" fmla="*/ 2 w 125"/>
                <a:gd name="T61" fmla="*/ 2 h 122"/>
                <a:gd name="T62" fmla="*/ 2 w 125"/>
                <a:gd name="T63" fmla="*/ 2 h 122"/>
                <a:gd name="T64" fmla="*/ 2 w 125"/>
                <a:gd name="T65" fmla="*/ 2 h 122"/>
                <a:gd name="T66" fmla="*/ 2 w 125"/>
                <a:gd name="T67" fmla="*/ 2 h 122"/>
                <a:gd name="T68" fmla="*/ 2 w 125"/>
                <a:gd name="T69" fmla="*/ 2 h 12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25" h="122">
                  <a:moveTo>
                    <a:pt x="108" y="106"/>
                  </a:moveTo>
                  <a:lnTo>
                    <a:pt x="108" y="106"/>
                  </a:lnTo>
                  <a:lnTo>
                    <a:pt x="102" y="108"/>
                  </a:lnTo>
                  <a:lnTo>
                    <a:pt x="97" y="110"/>
                  </a:lnTo>
                  <a:lnTo>
                    <a:pt x="89" y="112"/>
                  </a:lnTo>
                  <a:lnTo>
                    <a:pt x="83" y="114"/>
                  </a:lnTo>
                  <a:lnTo>
                    <a:pt x="79" y="116"/>
                  </a:lnTo>
                  <a:lnTo>
                    <a:pt x="74" y="118"/>
                  </a:lnTo>
                  <a:lnTo>
                    <a:pt x="70" y="120"/>
                  </a:lnTo>
                  <a:lnTo>
                    <a:pt x="64" y="120"/>
                  </a:lnTo>
                  <a:lnTo>
                    <a:pt x="59" y="120"/>
                  </a:lnTo>
                  <a:lnTo>
                    <a:pt x="53" y="122"/>
                  </a:lnTo>
                  <a:lnTo>
                    <a:pt x="47" y="122"/>
                  </a:lnTo>
                  <a:lnTo>
                    <a:pt x="41" y="122"/>
                  </a:lnTo>
                  <a:lnTo>
                    <a:pt x="36" y="122"/>
                  </a:lnTo>
                  <a:lnTo>
                    <a:pt x="30" y="120"/>
                  </a:lnTo>
                  <a:lnTo>
                    <a:pt x="26" y="120"/>
                  </a:lnTo>
                  <a:lnTo>
                    <a:pt x="21" y="118"/>
                  </a:lnTo>
                  <a:lnTo>
                    <a:pt x="17" y="116"/>
                  </a:lnTo>
                  <a:lnTo>
                    <a:pt x="13" y="114"/>
                  </a:lnTo>
                  <a:lnTo>
                    <a:pt x="9" y="112"/>
                  </a:lnTo>
                  <a:lnTo>
                    <a:pt x="5" y="106"/>
                  </a:lnTo>
                  <a:lnTo>
                    <a:pt x="3" y="103"/>
                  </a:lnTo>
                  <a:lnTo>
                    <a:pt x="1" y="97"/>
                  </a:lnTo>
                  <a:lnTo>
                    <a:pt x="0" y="93"/>
                  </a:lnTo>
                  <a:lnTo>
                    <a:pt x="0" y="86"/>
                  </a:lnTo>
                  <a:lnTo>
                    <a:pt x="0" y="78"/>
                  </a:lnTo>
                  <a:lnTo>
                    <a:pt x="0" y="70"/>
                  </a:lnTo>
                  <a:lnTo>
                    <a:pt x="3" y="63"/>
                  </a:lnTo>
                  <a:lnTo>
                    <a:pt x="3" y="55"/>
                  </a:lnTo>
                  <a:lnTo>
                    <a:pt x="5" y="51"/>
                  </a:lnTo>
                  <a:lnTo>
                    <a:pt x="5" y="46"/>
                  </a:lnTo>
                  <a:lnTo>
                    <a:pt x="7" y="42"/>
                  </a:lnTo>
                  <a:lnTo>
                    <a:pt x="11" y="32"/>
                  </a:lnTo>
                  <a:lnTo>
                    <a:pt x="15" y="25"/>
                  </a:lnTo>
                  <a:lnTo>
                    <a:pt x="21" y="19"/>
                  </a:lnTo>
                  <a:lnTo>
                    <a:pt x="24" y="13"/>
                  </a:lnTo>
                  <a:lnTo>
                    <a:pt x="30" y="9"/>
                  </a:lnTo>
                  <a:lnTo>
                    <a:pt x="36" y="8"/>
                  </a:lnTo>
                  <a:lnTo>
                    <a:pt x="40" y="4"/>
                  </a:lnTo>
                  <a:lnTo>
                    <a:pt x="45" y="2"/>
                  </a:lnTo>
                  <a:lnTo>
                    <a:pt x="51" y="0"/>
                  </a:lnTo>
                  <a:lnTo>
                    <a:pt x="57" y="0"/>
                  </a:lnTo>
                  <a:lnTo>
                    <a:pt x="62" y="0"/>
                  </a:lnTo>
                  <a:lnTo>
                    <a:pt x="68" y="2"/>
                  </a:lnTo>
                  <a:lnTo>
                    <a:pt x="74" y="2"/>
                  </a:lnTo>
                  <a:lnTo>
                    <a:pt x="79" y="4"/>
                  </a:lnTo>
                  <a:lnTo>
                    <a:pt x="85" y="8"/>
                  </a:lnTo>
                  <a:lnTo>
                    <a:pt x="91" y="11"/>
                  </a:lnTo>
                  <a:lnTo>
                    <a:pt x="97" y="13"/>
                  </a:lnTo>
                  <a:lnTo>
                    <a:pt x="102" y="19"/>
                  </a:lnTo>
                  <a:lnTo>
                    <a:pt x="108" y="21"/>
                  </a:lnTo>
                  <a:lnTo>
                    <a:pt x="112" y="25"/>
                  </a:lnTo>
                  <a:lnTo>
                    <a:pt x="114" y="30"/>
                  </a:lnTo>
                  <a:lnTo>
                    <a:pt x="117" y="34"/>
                  </a:lnTo>
                  <a:lnTo>
                    <a:pt x="119" y="40"/>
                  </a:lnTo>
                  <a:lnTo>
                    <a:pt x="121" y="49"/>
                  </a:lnTo>
                  <a:lnTo>
                    <a:pt x="123" y="53"/>
                  </a:lnTo>
                  <a:lnTo>
                    <a:pt x="123" y="57"/>
                  </a:lnTo>
                  <a:lnTo>
                    <a:pt x="123" y="63"/>
                  </a:lnTo>
                  <a:lnTo>
                    <a:pt x="125" y="66"/>
                  </a:lnTo>
                  <a:lnTo>
                    <a:pt x="125" y="72"/>
                  </a:lnTo>
                  <a:lnTo>
                    <a:pt x="125" y="78"/>
                  </a:lnTo>
                  <a:lnTo>
                    <a:pt x="123" y="84"/>
                  </a:lnTo>
                  <a:lnTo>
                    <a:pt x="123" y="91"/>
                  </a:lnTo>
                  <a:lnTo>
                    <a:pt x="119" y="95"/>
                  </a:lnTo>
                  <a:lnTo>
                    <a:pt x="117" y="99"/>
                  </a:lnTo>
                  <a:lnTo>
                    <a:pt x="114" y="103"/>
                  </a:lnTo>
                  <a:lnTo>
                    <a:pt x="108" y="106"/>
                  </a:lnTo>
                  <a:close/>
                </a:path>
              </a:pathLst>
            </a:custGeom>
            <a:solidFill>
              <a:srgbClr val="E8A60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tr-TR">
                <a:effectLst>
                  <a:outerShdw blurRad="38100" dist="38100" dir="2700000" algn="tl">
                    <a:srgbClr val="000000">
                      <a:alpha val="43137"/>
                    </a:srgbClr>
                  </a:outerShdw>
                </a:effectLst>
                <a:latin typeface="Arial" panose="020B0604020202020204" pitchFamily="34" charset="0"/>
              </a:endParaRPr>
            </a:p>
          </p:txBody>
        </p:sp>
        <p:sp>
          <p:nvSpPr>
            <p:cNvPr id="152823" name="Freeform 15"/>
            <p:cNvSpPr>
              <a:spLocks/>
            </p:cNvSpPr>
            <p:nvPr/>
          </p:nvSpPr>
          <p:spPr bwMode="auto">
            <a:xfrm>
              <a:off x="4049" y="2142"/>
              <a:ext cx="339" cy="721"/>
            </a:xfrm>
            <a:custGeom>
              <a:avLst/>
              <a:gdLst>
                <a:gd name="T0" fmla="*/ 8 w 675"/>
                <a:gd name="T1" fmla="*/ 23 h 1441"/>
                <a:gd name="T2" fmla="*/ 7 w 675"/>
                <a:gd name="T3" fmla="*/ 23 h 1441"/>
                <a:gd name="T4" fmla="*/ 7 w 675"/>
                <a:gd name="T5" fmla="*/ 22 h 1441"/>
                <a:gd name="T6" fmla="*/ 7 w 675"/>
                <a:gd name="T7" fmla="*/ 22 h 1441"/>
                <a:gd name="T8" fmla="*/ 6 w 675"/>
                <a:gd name="T9" fmla="*/ 22 h 1441"/>
                <a:gd name="T10" fmla="*/ 5 w 675"/>
                <a:gd name="T11" fmla="*/ 21 h 1441"/>
                <a:gd name="T12" fmla="*/ 5 w 675"/>
                <a:gd name="T13" fmla="*/ 21 h 1441"/>
                <a:gd name="T14" fmla="*/ 4 w 675"/>
                <a:gd name="T15" fmla="*/ 20 h 1441"/>
                <a:gd name="T16" fmla="*/ 3 w 675"/>
                <a:gd name="T17" fmla="*/ 20 h 1441"/>
                <a:gd name="T18" fmla="*/ 3 w 675"/>
                <a:gd name="T19" fmla="*/ 19 h 1441"/>
                <a:gd name="T20" fmla="*/ 2 w 675"/>
                <a:gd name="T21" fmla="*/ 18 h 1441"/>
                <a:gd name="T22" fmla="*/ 2 w 675"/>
                <a:gd name="T23" fmla="*/ 17 h 1441"/>
                <a:gd name="T24" fmla="*/ 1 w 675"/>
                <a:gd name="T25" fmla="*/ 15 h 1441"/>
                <a:gd name="T26" fmla="*/ 1 w 675"/>
                <a:gd name="T27" fmla="*/ 14 h 1441"/>
                <a:gd name="T28" fmla="*/ 1 w 675"/>
                <a:gd name="T29" fmla="*/ 12 h 1441"/>
                <a:gd name="T30" fmla="*/ 1 w 675"/>
                <a:gd name="T31" fmla="*/ 11 h 1441"/>
                <a:gd name="T32" fmla="*/ 2 w 675"/>
                <a:gd name="T33" fmla="*/ 9 h 1441"/>
                <a:gd name="T34" fmla="*/ 2 w 675"/>
                <a:gd name="T35" fmla="*/ 7 h 1441"/>
                <a:gd name="T36" fmla="*/ 3 w 675"/>
                <a:gd name="T37" fmla="*/ 6 h 1441"/>
                <a:gd name="T38" fmla="*/ 3 w 675"/>
                <a:gd name="T39" fmla="*/ 5 h 1441"/>
                <a:gd name="T40" fmla="*/ 4 w 675"/>
                <a:gd name="T41" fmla="*/ 4 h 1441"/>
                <a:gd name="T42" fmla="*/ 5 w 675"/>
                <a:gd name="T43" fmla="*/ 3 h 1441"/>
                <a:gd name="T44" fmla="*/ 6 w 675"/>
                <a:gd name="T45" fmla="*/ 3 h 1441"/>
                <a:gd name="T46" fmla="*/ 7 w 675"/>
                <a:gd name="T47" fmla="*/ 2 h 1441"/>
                <a:gd name="T48" fmla="*/ 7 w 675"/>
                <a:gd name="T49" fmla="*/ 2 h 1441"/>
                <a:gd name="T50" fmla="*/ 8 w 675"/>
                <a:gd name="T51" fmla="*/ 1 h 1441"/>
                <a:gd name="T52" fmla="*/ 9 w 675"/>
                <a:gd name="T53" fmla="*/ 1 h 1441"/>
                <a:gd name="T54" fmla="*/ 10 w 675"/>
                <a:gd name="T55" fmla="*/ 1 h 1441"/>
                <a:gd name="T56" fmla="*/ 10 w 675"/>
                <a:gd name="T57" fmla="*/ 1 h 1441"/>
                <a:gd name="T58" fmla="*/ 11 w 675"/>
                <a:gd name="T59" fmla="*/ 1 h 1441"/>
                <a:gd name="T60" fmla="*/ 11 w 675"/>
                <a:gd name="T61" fmla="*/ 1 h 1441"/>
                <a:gd name="T62" fmla="*/ 11 w 675"/>
                <a:gd name="T63" fmla="*/ 0 h 1441"/>
                <a:gd name="T64" fmla="*/ 11 w 675"/>
                <a:gd name="T65" fmla="*/ 1 h 1441"/>
                <a:gd name="T66" fmla="*/ 10 w 675"/>
                <a:gd name="T67" fmla="*/ 1 h 1441"/>
                <a:gd name="T68" fmla="*/ 10 w 675"/>
                <a:gd name="T69" fmla="*/ 1 h 1441"/>
                <a:gd name="T70" fmla="*/ 9 w 675"/>
                <a:gd name="T71" fmla="*/ 1 h 1441"/>
                <a:gd name="T72" fmla="*/ 8 w 675"/>
                <a:gd name="T73" fmla="*/ 1 h 1441"/>
                <a:gd name="T74" fmla="*/ 7 w 675"/>
                <a:gd name="T75" fmla="*/ 1 h 1441"/>
                <a:gd name="T76" fmla="*/ 7 w 675"/>
                <a:gd name="T77" fmla="*/ 2 h 1441"/>
                <a:gd name="T78" fmla="*/ 6 w 675"/>
                <a:gd name="T79" fmla="*/ 2 h 1441"/>
                <a:gd name="T80" fmla="*/ 5 w 675"/>
                <a:gd name="T81" fmla="*/ 3 h 1441"/>
                <a:gd name="T82" fmla="*/ 4 w 675"/>
                <a:gd name="T83" fmla="*/ 4 h 1441"/>
                <a:gd name="T84" fmla="*/ 3 w 675"/>
                <a:gd name="T85" fmla="*/ 5 h 1441"/>
                <a:gd name="T86" fmla="*/ 2 w 675"/>
                <a:gd name="T87" fmla="*/ 6 h 1441"/>
                <a:gd name="T88" fmla="*/ 2 w 675"/>
                <a:gd name="T89" fmla="*/ 7 h 1441"/>
                <a:gd name="T90" fmla="*/ 1 w 675"/>
                <a:gd name="T91" fmla="*/ 8 h 1441"/>
                <a:gd name="T92" fmla="*/ 1 w 675"/>
                <a:gd name="T93" fmla="*/ 10 h 1441"/>
                <a:gd name="T94" fmla="*/ 1 w 675"/>
                <a:gd name="T95" fmla="*/ 11 h 1441"/>
                <a:gd name="T96" fmla="*/ 1 w 675"/>
                <a:gd name="T97" fmla="*/ 13 h 1441"/>
                <a:gd name="T98" fmla="*/ 1 w 675"/>
                <a:gd name="T99" fmla="*/ 14 h 1441"/>
                <a:gd name="T100" fmla="*/ 1 w 675"/>
                <a:gd name="T101" fmla="*/ 16 h 1441"/>
                <a:gd name="T102" fmla="*/ 1 w 675"/>
                <a:gd name="T103" fmla="*/ 17 h 1441"/>
                <a:gd name="T104" fmla="*/ 2 w 675"/>
                <a:gd name="T105" fmla="*/ 18 h 1441"/>
                <a:gd name="T106" fmla="*/ 2 w 675"/>
                <a:gd name="T107" fmla="*/ 19 h 1441"/>
                <a:gd name="T108" fmla="*/ 3 w 675"/>
                <a:gd name="T109" fmla="*/ 20 h 1441"/>
                <a:gd name="T110" fmla="*/ 4 w 675"/>
                <a:gd name="T111" fmla="*/ 21 h 1441"/>
                <a:gd name="T112" fmla="*/ 4 w 675"/>
                <a:gd name="T113" fmla="*/ 21 h 1441"/>
                <a:gd name="T114" fmla="*/ 5 w 675"/>
                <a:gd name="T115" fmla="*/ 22 h 1441"/>
                <a:gd name="T116" fmla="*/ 5 w 675"/>
                <a:gd name="T117" fmla="*/ 22 h 1441"/>
                <a:gd name="T118" fmla="*/ 6 w 675"/>
                <a:gd name="T119" fmla="*/ 23 h 1441"/>
                <a:gd name="T120" fmla="*/ 6 w 675"/>
                <a:gd name="T121" fmla="*/ 23 h 1441"/>
                <a:gd name="T122" fmla="*/ 6 w 675"/>
                <a:gd name="T123" fmla="*/ 23 h 1441"/>
                <a:gd name="T124" fmla="*/ 8 w 675"/>
                <a:gd name="T125" fmla="*/ 23 h 1441"/>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675" h="1441">
                  <a:moveTo>
                    <a:pt x="466" y="1430"/>
                  </a:moveTo>
                  <a:lnTo>
                    <a:pt x="464" y="1430"/>
                  </a:lnTo>
                  <a:lnTo>
                    <a:pt x="460" y="1428"/>
                  </a:lnTo>
                  <a:lnTo>
                    <a:pt x="456" y="1426"/>
                  </a:lnTo>
                  <a:lnTo>
                    <a:pt x="454" y="1424"/>
                  </a:lnTo>
                  <a:lnTo>
                    <a:pt x="450" y="1424"/>
                  </a:lnTo>
                  <a:lnTo>
                    <a:pt x="447" y="1422"/>
                  </a:lnTo>
                  <a:lnTo>
                    <a:pt x="441" y="1418"/>
                  </a:lnTo>
                  <a:lnTo>
                    <a:pt x="435" y="1417"/>
                  </a:lnTo>
                  <a:lnTo>
                    <a:pt x="427" y="1415"/>
                  </a:lnTo>
                  <a:lnTo>
                    <a:pt x="422" y="1413"/>
                  </a:lnTo>
                  <a:lnTo>
                    <a:pt x="414" y="1407"/>
                  </a:lnTo>
                  <a:lnTo>
                    <a:pt x="408" y="1405"/>
                  </a:lnTo>
                  <a:lnTo>
                    <a:pt x="401" y="1401"/>
                  </a:lnTo>
                  <a:lnTo>
                    <a:pt x="393" y="1398"/>
                  </a:lnTo>
                  <a:lnTo>
                    <a:pt x="386" y="1392"/>
                  </a:lnTo>
                  <a:lnTo>
                    <a:pt x="376" y="1388"/>
                  </a:lnTo>
                  <a:lnTo>
                    <a:pt x="367" y="1382"/>
                  </a:lnTo>
                  <a:lnTo>
                    <a:pt x="359" y="1377"/>
                  </a:lnTo>
                  <a:lnTo>
                    <a:pt x="350" y="1371"/>
                  </a:lnTo>
                  <a:lnTo>
                    <a:pt x="340" y="1363"/>
                  </a:lnTo>
                  <a:lnTo>
                    <a:pt x="331" y="1358"/>
                  </a:lnTo>
                  <a:lnTo>
                    <a:pt x="321" y="1352"/>
                  </a:lnTo>
                  <a:lnTo>
                    <a:pt x="310" y="1342"/>
                  </a:lnTo>
                  <a:lnTo>
                    <a:pt x="300" y="1335"/>
                  </a:lnTo>
                  <a:lnTo>
                    <a:pt x="291" y="1327"/>
                  </a:lnTo>
                  <a:lnTo>
                    <a:pt x="281" y="1320"/>
                  </a:lnTo>
                  <a:lnTo>
                    <a:pt x="270" y="1310"/>
                  </a:lnTo>
                  <a:lnTo>
                    <a:pt x="260" y="1301"/>
                  </a:lnTo>
                  <a:lnTo>
                    <a:pt x="249" y="1291"/>
                  </a:lnTo>
                  <a:lnTo>
                    <a:pt x="239" y="1282"/>
                  </a:lnTo>
                  <a:lnTo>
                    <a:pt x="230" y="1270"/>
                  </a:lnTo>
                  <a:lnTo>
                    <a:pt x="218" y="1259"/>
                  </a:lnTo>
                  <a:lnTo>
                    <a:pt x="209" y="1247"/>
                  </a:lnTo>
                  <a:lnTo>
                    <a:pt x="199" y="1234"/>
                  </a:lnTo>
                  <a:lnTo>
                    <a:pt x="188" y="1221"/>
                  </a:lnTo>
                  <a:lnTo>
                    <a:pt x="178" y="1209"/>
                  </a:lnTo>
                  <a:lnTo>
                    <a:pt x="169" y="1194"/>
                  </a:lnTo>
                  <a:lnTo>
                    <a:pt x="159" y="1181"/>
                  </a:lnTo>
                  <a:lnTo>
                    <a:pt x="150" y="1166"/>
                  </a:lnTo>
                  <a:lnTo>
                    <a:pt x="140" y="1150"/>
                  </a:lnTo>
                  <a:lnTo>
                    <a:pt x="133" y="1135"/>
                  </a:lnTo>
                  <a:lnTo>
                    <a:pt x="123" y="1120"/>
                  </a:lnTo>
                  <a:lnTo>
                    <a:pt x="116" y="1103"/>
                  </a:lnTo>
                  <a:lnTo>
                    <a:pt x="108" y="1086"/>
                  </a:lnTo>
                  <a:lnTo>
                    <a:pt x="101" y="1067"/>
                  </a:lnTo>
                  <a:lnTo>
                    <a:pt x="95" y="1048"/>
                  </a:lnTo>
                  <a:lnTo>
                    <a:pt x="87" y="1029"/>
                  </a:lnTo>
                  <a:lnTo>
                    <a:pt x="80" y="1010"/>
                  </a:lnTo>
                  <a:lnTo>
                    <a:pt x="74" y="989"/>
                  </a:lnTo>
                  <a:lnTo>
                    <a:pt x="70" y="968"/>
                  </a:lnTo>
                  <a:lnTo>
                    <a:pt x="64" y="947"/>
                  </a:lnTo>
                  <a:lnTo>
                    <a:pt x="61" y="926"/>
                  </a:lnTo>
                  <a:lnTo>
                    <a:pt x="55" y="903"/>
                  </a:lnTo>
                  <a:lnTo>
                    <a:pt x="53" y="880"/>
                  </a:lnTo>
                  <a:lnTo>
                    <a:pt x="49" y="856"/>
                  </a:lnTo>
                  <a:lnTo>
                    <a:pt x="47" y="831"/>
                  </a:lnTo>
                  <a:lnTo>
                    <a:pt x="45" y="804"/>
                  </a:lnTo>
                  <a:lnTo>
                    <a:pt x="45" y="780"/>
                  </a:lnTo>
                  <a:lnTo>
                    <a:pt x="45" y="753"/>
                  </a:lnTo>
                  <a:lnTo>
                    <a:pt x="45" y="726"/>
                  </a:lnTo>
                  <a:lnTo>
                    <a:pt x="45" y="698"/>
                  </a:lnTo>
                  <a:lnTo>
                    <a:pt x="49" y="671"/>
                  </a:lnTo>
                  <a:lnTo>
                    <a:pt x="51" y="641"/>
                  </a:lnTo>
                  <a:lnTo>
                    <a:pt x="53" y="614"/>
                  </a:lnTo>
                  <a:lnTo>
                    <a:pt x="57" y="586"/>
                  </a:lnTo>
                  <a:lnTo>
                    <a:pt x="62" y="561"/>
                  </a:lnTo>
                  <a:lnTo>
                    <a:pt x="66" y="534"/>
                  </a:lnTo>
                  <a:lnTo>
                    <a:pt x="72" y="510"/>
                  </a:lnTo>
                  <a:lnTo>
                    <a:pt x="80" y="487"/>
                  </a:lnTo>
                  <a:lnTo>
                    <a:pt x="87" y="464"/>
                  </a:lnTo>
                  <a:lnTo>
                    <a:pt x="95" y="441"/>
                  </a:lnTo>
                  <a:lnTo>
                    <a:pt x="102" y="420"/>
                  </a:lnTo>
                  <a:lnTo>
                    <a:pt x="112" y="399"/>
                  </a:lnTo>
                  <a:lnTo>
                    <a:pt x="121" y="380"/>
                  </a:lnTo>
                  <a:lnTo>
                    <a:pt x="131" y="361"/>
                  </a:lnTo>
                  <a:lnTo>
                    <a:pt x="140" y="342"/>
                  </a:lnTo>
                  <a:lnTo>
                    <a:pt x="152" y="325"/>
                  </a:lnTo>
                  <a:lnTo>
                    <a:pt x="163" y="308"/>
                  </a:lnTo>
                  <a:lnTo>
                    <a:pt x="175" y="291"/>
                  </a:lnTo>
                  <a:lnTo>
                    <a:pt x="186" y="276"/>
                  </a:lnTo>
                  <a:lnTo>
                    <a:pt x="199" y="261"/>
                  </a:lnTo>
                  <a:lnTo>
                    <a:pt x="211" y="245"/>
                  </a:lnTo>
                  <a:lnTo>
                    <a:pt x="224" y="232"/>
                  </a:lnTo>
                  <a:lnTo>
                    <a:pt x="237" y="219"/>
                  </a:lnTo>
                  <a:lnTo>
                    <a:pt x="251" y="206"/>
                  </a:lnTo>
                  <a:lnTo>
                    <a:pt x="264" y="194"/>
                  </a:lnTo>
                  <a:lnTo>
                    <a:pt x="277" y="181"/>
                  </a:lnTo>
                  <a:lnTo>
                    <a:pt x="291" y="171"/>
                  </a:lnTo>
                  <a:lnTo>
                    <a:pt x="304" y="160"/>
                  </a:lnTo>
                  <a:lnTo>
                    <a:pt x="319" y="150"/>
                  </a:lnTo>
                  <a:lnTo>
                    <a:pt x="332" y="141"/>
                  </a:lnTo>
                  <a:lnTo>
                    <a:pt x="348" y="131"/>
                  </a:lnTo>
                  <a:lnTo>
                    <a:pt x="363" y="124"/>
                  </a:lnTo>
                  <a:lnTo>
                    <a:pt x="376" y="116"/>
                  </a:lnTo>
                  <a:lnTo>
                    <a:pt x="391" y="107"/>
                  </a:lnTo>
                  <a:lnTo>
                    <a:pt x="405" y="101"/>
                  </a:lnTo>
                  <a:lnTo>
                    <a:pt x="418" y="93"/>
                  </a:lnTo>
                  <a:lnTo>
                    <a:pt x="431" y="86"/>
                  </a:lnTo>
                  <a:lnTo>
                    <a:pt x="445" y="80"/>
                  </a:lnTo>
                  <a:lnTo>
                    <a:pt x="458" y="74"/>
                  </a:lnTo>
                  <a:lnTo>
                    <a:pt x="473" y="69"/>
                  </a:lnTo>
                  <a:lnTo>
                    <a:pt x="486" y="65"/>
                  </a:lnTo>
                  <a:lnTo>
                    <a:pt x="500" y="61"/>
                  </a:lnTo>
                  <a:lnTo>
                    <a:pt x="511" y="55"/>
                  </a:lnTo>
                  <a:lnTo>
                    <a:pt x="524" y="52"/>
                  </a:lnTo>
                  <a:lnTo>
                    <a:pt x="536" y="48"/>
                  </a:lnTo>
                  <a:lnTo>
                    <a:pt x="547" y="46"/>
                  </a:lnTo>
                  <a:lnTo>
                    <a:pt x="561" y="42"/>
                  </a:lnTo>
                  <a:lnTo>
                    <a:pt x="570" y="40"/>
                  </a:lnTo>
                  <a:lnTo>
                    <a:pt x="581" y="38"/>
                  </a:lnTo>
                  <a:lnTo>
                    <a:pt x="591" y="34"/>
                  </a:lnTo>
                  <a:lnTo>
                    <a:pt x="600" y="33"/>
                  </a:lnTo>
                  <a:lnTo>
                    <a:pt x="610" y="31"/>
                  </a:lnTo>
                  <a:lnTo>
                    <a:pt x="620" y="29"/>
                  </a:lnTo>
                  <a:lnTo>
                    <a:pt x="627" y="29"/>
                  </a:lnTo>
                  <a:lnTo>
                    <a:pt x="635" y="27"/>
                  </a:lnTo>
                  <a:lnTo>
                    <a:pt x="640" y="25"/>
                  </a:lnTo>
                  <a:lnTo>
                    <a:pt x="648" y="25"/>
                  </a:lnTo>
                  <a:lnTo>
                    <a:pt x="654" y="25"/>
                  </a:lnTo>
                  <a:lnTo>
                    <a:pt x="659" y="23"/>
                  </a:lnTo>
                  <a:lnTo>
                    <a:pt x="663" y="23"/>
                  </a:lnTo>
                  <a:lnTo>
                    <a:pt x="667" y="23"/>
                  </a:lnTo>
                  <a:lnTo>
                    <a:pt x="671" y="23"/>
                  </a:lnTo>
                  <a:lnTo>
                    <a:pt x="675" y="23"/>
                  </a:lnTo>
                  <a:lnTo>
                    <a:pt x="671" y="0"/>
                  </a:lnTo>
                  <a:lnTo>
                    <a:pt x="667" y="0"/>
                  </a:lnTo>
                  <a:lnTo>
                    <a:pt x="663" y="0"/>
                  </a:lnTo>
                  <a:lnTo>
                    <a:pt x="659" y="0"/>
                  </a:lnTo>
                  <a:lnTo>
                    <a:pt x="656" y="0"/>
                  </a:lnTo>
                  <a:lnTo>
                    <a:pt x="652" y="0"/>
                  </a:lnTo>
                  <a:lnTo>
                    <a:pt x="646" y="2"/>
                  </a:lnTo>
                  <a:lnTo>
                    <a:pt x="640" y="2"/>
                  </a:lnTo>
                  <a:lnTo>
                    <a:pt x="633" y="2"/>
                  </a:lnTo>
                  <a:lnTo>
                    <a:pt x="627" y="2"/>
                  </a:lnTo>
                  <a:lnTo>
                    <a:pt x="620" y="4"/>
                  </a:lnTo>
                  <a:lnTo>
                    <a:pt x="610" y="4"/>
                  </a:lnTo>
                  <a:lnTo>
                    <a:pt x="602" y="6"/>
                  </a:lnTo>
                  <a:lnTo>
                    <a:pt x="593" y="8"/>
                  </a:lnTo>
                  <a:lnTo>
                    <a:pt x="583" y="10"/>
                  </a:lnTo>
                  <a:lnTo>
                    <a:pt x="574" y="12"/>
                  </a:lnTo>
                  <a:lnTo>
                    <a:pt x="562" y="13"/>
                  </a:lnTo>
                  <a:lnTo>
                    <a:pt x="551" y="17"/>
                  </a:lnTo>
                  <a:lnTo>
                    <a:pt x="542" y="19"/>
                  </a:lnTo>
                  <a:lnTo>
                    <a:pt x="528" y="21"/>
                  </a:lnTo>
                  <a:lnTo>
                    <a:pt x="519" y="25"/>
                  </a:lnTo>
                  <a:lnTo>
                    <a:pt x="505" y="29"/>
                  </a:lnTo>
                  <a:lnTo>
                    <a:pt x="494" y="34"/>
                  </a:lnTo>
                  <a:lnTo>
                    <a:pt x="481" y="38"/>
                  </a:lnTo>
                  <a:lnTo>
                    <a:pt x="469" y="42"/>
                  </a:lnTo>
                  <a:lnTo>
                    <a:pt x="456" y="48"/>
                  </a:lnTo>
                  <a:lnTo>
                    <a:pt x="443" y="53"/>
                  </a:lnTo>
                  <a:lnTo>
                    <a:pt x="429" y="59"/>
                  </a:lnTo>
                  <a:lnTo>
                    <a:pt x="414" y="65"/>
                  </a:lnTo>
                  <a:lnTo>
                    <a:pt x="401" y="72"/>
                  </a:lnTo>
                  <a:lnTo>
                    <a:pt x="388" y="80"/>
                  </a:lnTo>
                  <a:lnTo>
                    <a:pt x="374" y="86"/>
                  </a:lnTo>
                  <a:lnTo>
                    <a:pt x="359" y="95"/>
                  </a:lnTo>
                  <a:lnTo>
                    <a:pt x="346" y="101"/>
                  </a:lnTo>
                  <a:lnTo>
                    <a:pt x="331" y="112"/>
                  </a:lnTo>
                  <a:lnTo>
                    <a:pt x="317" y="120"/>
                  </a:lnTo>
                  <a:lnTo>
                    <a:pt x="304" y="129"/>
                  </a:lnTo>
                  <a:lnTo>
                    <a:pt x="289" y="139"/>
                  </a:lnTo>
                  <a:lnTo>
                    <a:pt x="275" y="150"/>
                  </a:lnTo>
                  <a:lnTo>
                    <a:pt x="260" y="162"/>
                  </a:lnTo>
                  <a:lnTo>
                    <a:pt x="247" y="173"/>
                  </a:lnTo>
                  <a:lnTo>
                    <a:pt x="234" y="185"/>
                  </a:lnTo>
                  <a:lnTo>
                    <a:pt x="220" y="200"/>
                  </a:lnTo>
                  <a:lnTo>
                    <a:pt x="207" y="211"/>
                  </a:lnTo>
                  <a:lnTo>
                    <a:pt x="194" y="226"/>
                  </a:lnTo>
                  <a:lnTo>
                    <a:pt x="182" y="242"/>
                  </a:lnTo>
                  <a:lnTo>
                    <a:pt x="169" y="257"/>
                  </a:lnTo>
                  <a:lnTo>
                    <a:pt x="156" y="272"/>
                  </a:lnTo>
                  <a:lnTo>
                    <a:pt x="144" y="289"/>
                  </a:lnTo>
                  <a:lnTo>
                    <a:pt x="133" y="306"/>
                  </a:lnTo>
                  <a:lnTo>
                    <a:pt x="121" y="325"/>
                  </a:lnTo>
                  <a:lnTo>
                    <a:pt x="110" y="342"/>
                  </a:lnTo>
                  <a:lnTo>
                    <a:pt x="99" y="361"/>
                  </a:lnTo>
                  <a:lnTo>
                    <a:pt x="89" y="382"/>
                  </a:lnTo>
                  <a:lnTo>
                    <a:pt x="80" y="403"/>
                  </a:lnTo>
                  <a:lnTo>
                    <a:pt x="70" y="424"/>
                  </a:lnTo>
                  <a:lnTo>
                    <a:pt x="61" y="447"/>
                  </a:lnTo>
                  <a:lnTo>
                    <a:pt x="51" y="470"/>
                  </a:lnTo>
                  <a:lnTo>
                    <a:pt x="45" y="494"/>
                  </a:lnTo>
                  <a:lnTo>
                    <a:pt x="38" y="517"/>
                  </a:lnTo>
                  <a:lnTo>
                    <a:pt x="30" y="544"/>
                  </a:lnTo>
                  <a:lnTo>
                    <a:pt x="24" y="571"/>
                  </a:lnTo>
                  <a:lnTo>
                    <a:pt x="19" y="597"/>
                  </a:lnTo>
                  <a:lnTo>
                    <a:pt x="13" y="624"/>
                  </a:lnTo>
                  <a:lnTo>
                    <a:pt x="9" y="650"/>
                  </a:lnTo>
                  <a:lnTo>
                    <a:pt x="5" y="677"/>
                  </a:lnTo>
                  <a:lnTo>
                    <a:pt x="4" y="702"/>
                  </a:lnTo>
                  <a:lnTo>
                    <a:pt x="2" y="726"/>
                  </a:lnTo>
                  <a:lnTo>
                    <a:pt x="2" y="751"/>
                  </a:lnTo>
                  <a:lnTo>
                    <a:pt x="0" y="776"/>
                  </a:lnTo>
                  <a:lnTo>
                    <a:pt x="2" y="801"/>
                  </a:lnTo>
                  <a:lnTo>
                    <a:pt x="2" y="823"/>
                  </a:lnTo>
                  <a:lnTo>
                    <a:pt x="4" y="846"/>
                  </a:lnTo>
                  <a:lnTo>
                    <a:pt x="5" y="869"/>
                  </a:lnTo>
                  <a:lnTo>
                    <a:pt x="9" y="892"/>
                  </a:lnTo>
                  <a:lnTo>
                    <a:pt x="11" y="913"/>
                  </a:lnTo>
                  <a:lnTo>
                    <a:pt x="17" y="934"/>
                  </a:lnTo>
                  <a:lnTo>
                    <a:pt x="21" y="955"/>
                  </a:lnTo>
                  <a:lnTo>
                    <a:pt x="26" y="975"/>
                  </a:lnTo>
                  <a:lnTo>
                    <a:pt x="32" y="993"/>
                  </a:lnTo>
                  <a:lnTo>
                    <a:pt x="38" y="1014"/>
                  </a:lnTo>
                  <a:lnTo>
                    <a:pt x="43" y="1031"/>
                  </a:lnTo>
                  <a:lnTo>
                    <a:pt x="51" y="1050"/>
                  </a:lnTo>
                  <a:lnTo>
                    <a:pt x="59" y="1069"/>
                  </a:lnTo>
                  <a:lnTo>
                    <a:pt x="66" y="1086"/>
                  </a:lnTo>
                  <a:lnTo>
                    <a:pt x="74" y="1103"/>
                  </a:lnTo>
                  <a:lnTo>
                    <a:pt x="83" y="1120"/>
                  </a:lnTo>
                  <a:lnTo>
                    <a:pt x="91" y="1135"/>
                  </a:lnTo>
                  <a:lnTo>
                    <a:pt x="101" y="1152"/>
                  </a:lnTo>
                  <a:lnTo>
                    <a:pt x="108" y="1166"/>
                  </a:lnTo>
                  <a:lnTo>
                    <a:pt x="118" y="1181"/>
                  </a:lnTo>
                  <a:lnTo>
                    <a:pt x="127" y="1196"/>
                  </a:lnTo>
                  <a:lnTo>
                    <a:pt x="137" y="1209"/>
                  </a:lnTo>
                  <a:lnTo>
                    <a:pt x="146" y="1225"/>
                  </a:lnTo>
                  <a:lnTo>
                    <a:pt x="158" y="1238"/>
                  </a:lnTo>
                  <a:lnTo>
                    <a:pt x="167" y="1249"/>
                  </a:lnTo>
                  <a:lnTo>
                    <a:pt x="177" y="1263"/>
                  </a:lnTo>
                  <a:lnTo>
                    <a:pt x="186" y="1274"/>
                  </a:lnTo>
                  <a:lnTo>
                    <a:pt x="197" y="1285"/>
                  </a:lnTo>
                  <a:lnTo>
                    <a:pt x="207" y="1297"/>
                  </a:lnTo>
                  <a:lnTo>
                    <a:pt x="216" y="1306"/>
                  </a:lnTo>
                  <a:lnTo>
                    <a:pt x="226" y="1316"/>
                  </a:lnTo>
                  <a:lnTo>
                    <a:pt x="237" y="1327"/>
                  </a:lnTo>
                  <a:lnTo>
                    <a:pt x="245" y="1335"/>
                  </a:lnTo>
                  <a:lnTo>
                    <a:pt x="254" y="1344"/>
                  </a:lnTo>
                  <a:lnTo>
                    <a:pt x="264" y="1352"/>
                  </a:lnTo>
                  <a:lnTo>
                    <a:pt x="274" y="1361"/>
                  </a:lnTo>
                  <a:lnTo>
                    <a:pt x="283" y="1369"/>
                  </a:lnTo>
                  <a:lnTo>
                    <a:pt x="291" y="1375"/>
                  </a:lnTo>
                  <a:lnTo>
                    <a:pt x="300" y="1382"/>
                  </a:lnTo>
                  <a:lnTo>
                    <a:pt x="310" y="1390"/>
                  </a:lnTo>
                  <a:lnTo>
                    <a:pt x="315" y="1396"/>
                  </a:lnTo>
                  <a:lnTo>
                    <a:pt x="323" y="1401"/>
                  </a:lnTo>
                  <a:lnTo>
                    <a:pt x="331" y="1407"/>
                  </a:lnTo>
                  <a:lnTo>
                    <a:pt x="338" y="1413"/>
                  </a:lnTo>
                  <a:lnTo>
                    <a:pt x="344" y="1417"/>
                  </a:lnTo>
                  <a:lnTo>
                    <a:pt x="350" y="1420"/>
                  </a:lnTo>
                  <a:lnTo>
                    <a:pt x="355" y="1424"/>
                  </a:lnTo>
                  <a:lnTo>
                    <a:pt x="361" y="1428"/>
                  </a:lnTo>
                  <a:lnTo>
                    <a:pt x="365" y="1430"/>
                  </a:lnTo>
                  <a:lnTo>
                    <a:pt x="369" y="1432"/>
                  </a:lnTo>
                  <a:lnTo>
                    <a:pt x="372" y="1436"/>
                  </a:lnTo>
                  <a:lnTo>
                    <a:pt x="376" y="1437"/>
                  </a:lnTo>
                  <a:lnTo>
                    <a:pt x="380" y="1439"/>
                  </a:lnTo>
                  <a:lnTo>
                    <a:pt x="382" y="1441"/>
                  </a:lnTo>
                  <a:lnTo>
                    <a:pt x="466" y="1430"/>
                  </a:lnTo>
                  <a:close/>
                </a:path>
              </a:pathLst>
            </a:custGeom>
            <a:solidFill>
              <a:srgbClr val="12524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tr-TR">
                <a:effectLst>
                  <a:outerShdw blurRad="38100" dist="38100" dir="2700000" algn="tl">
                    <a:srgbClr val="000000">
                      <a:alpha val="43137"/>
                    </a:srgbClr>
                  </a:outerShdw>
                </a:effectLst>
                <a:latin typeface="Arial" panose="020B0604020202020204" pitchFamily="34" charset="0"/>
              </a:endParaRPr>
            </a:p>
          </p:txBody>
        </p:sp>
        <p:sp>
          <p:nvSpPr>
            <p:cNvPr id="152824" name="Freeform 16"/>
            <p:cNvSpPr>
              <a:spLocks/>
            </p:cNvSpPr>
            <p:nvPr/>
          </p:nvSpPr>
          <p:spPr bwMode="auto">
            <a:xfrm>
              <a:off x="4237" y="2952"/>
              <a:ext cx="82" cy="170"/>
            </a:xfrm>
            <a:custGeom>
              <a:avLst/>
              <a:gdLst>
                <a:gd name="T0" fmla="*/ 2 w 166"/>
                <a:gd name="T1" fmla="*/ 1 h 340"/>
                <a:gd name="T2" fmla="*/ 2 w 166"/>
                <a:gd name="T3" fmla="*/ 1 h 340"/>
                <a:gd name="T4" fmla="*/ 2 w 166"/>
                <a:gd name="T5" fmla="*/ 1 h 340"/>
                <a:gd name="T6" fmla="*/ 2 w 166"/>
                <a:gd name="T7" fmla="*/ 2 h 340"/>
                <a:gd name="T8" fmla="*/ 2 w 166"/>
                <a:gd name="T9" fmla="*/ 2 h 340"/>
                <a:gd name="T10" fmla="*/ 1 w 166"/>
                <a:gd name="T11" fmla="*/ 2 h 340"/>
                <a:gd name="T12" fmla="*/ 1 w 166"/>
                <a:gd name="T13" fmla="*/ 2 h 340"/>
                <a:gd name="T14" fmla="*/ 1 w 166"/>
                <a:gd name="T15" fmla="*/ 2 h 340"/>
                <a:gd name="T16" fmla="*/ 1 w 166"/>
                <a:gd name="T17" fmla="*/ 2 h 340"/>
                <a:gd name="T18" fmla="*/ 1 w 166"/>
                <a:gd name="T19" fmla="*/ 3 h 340"/>
                <a:gd name="T20" fmla="*/ 1 w 166"/>
                <a:gd name="T21" fmla="*/ 3 h 340"/>
                <a:gd name="T22" fmla="*/ 1 w 166"/>
                <a:gd name="T23" fmla="*/ 3 h 340"/>
                <a:gd name="T24" fmla="*/ 1 w 166"/>
                <a:gd name="T25" fmla="*/ 3 h 340"/>
                <a:gd name="T26" fmla="*/ 1 w 166"/>
                <a:gd name="T27" fmla="*/ 3 h 340"/>
                <a:gd name="T28" fmla="*/ 1 w 166"/>
                <a:gd name="T29" fmla="*/ 3 h 340"/>
                <a:gd name="T30" fmla="*/ 1 w 166"/>
                <a:gd name="T31" fmla="*/ 4 h 340"/>
                <a:gd name="T32" fmla="*/ 1 w 166"/>
                <a:gd name="T33" fmla="*/ 4 h 340"/>
                <a:gd name="T34" fmla="*/ 0 w 166"/>
                <a:gd name="T35" fmla="*/ 4 h 340"/>
                <a:gd name="T36" fmla="*/ 0 w 166"/>
                <a:gd name="T37" fmla="*/ 4 h 340"/>
                <a:gd name="T38" fmla="*/ 0 w 166"/>
                <a:gd name="T39" fmla="*/ 5 h 340"/>
                <a:gd name="T40" fmla="*/ 0 w 166"/>
                <a:gd name="T41" fmla="*/ 5 h 340"/>
                <a:gd name="T42" fmla="*/ 0 w 166"/>
                <a:gd name="T43" fmla="*/ 5 h 340"/>
                <a:gd name="T44" fmla="*/ 0 w 166"/>
                <a:gd name="T45" fmla="*/ 6 h 340"/>
                <a:gd name="T46" fmla="*/ 0 w 166"/>
                <a:gd name="T47" fmla="*/ 5 h 340"/>
                <a:gd name="T48" fmla="*/ 0 w 166"/>
                <a:gd name="T49" fmla="*/ 5 h 340"/>
                <a:gd name="T50" fmla="*/ 0 w 166"/>
                <a:gd name="T51" fmla="*/ 5 h 340"/>
                <a:gd name="T52" fmla="*/ 0 w 166"/>
                <a:gd name="T53" fmla="*/ 5 h 340"/>
                <a:gd name="T54" fmla="*/ 0 w 166"/>
                <a:gd name="T55" fmla="*/ 5 h 340"/>
                <a:gd name="T56" fmla="*/ 0 w 166"/>
                <a:gd name="T57" fmla="*/ 5 h 340"/>
                <a:gd name="T58" fmla="*/ 0 w 166"/>
                <a:gd name="T59" fmla="*/ 5 h 340"/>
                <a:gd name="T60" fmla="*/ 0 w 166"/>
                <a:gd name="T61" fmla="*/ 4 h 340"/>
                <a:gd name="T62" fmla="*/ 0 w 166"/>
                <a:gd name="T63" fmla="*/ 4 h 340"/>
                <a:gd name="T64" fmla="*/ 0 w 166"/>
                <a:gd name="T65" fmla="*/ 4 h 340"/>
                <a:gd name="T66" fmla="*/ 0 w 166"/>
                <a:gd name="T67" fmla="*/ 4 h 340"/>
                <a:gd name="T68" fmla="*/ 0 w 166"/>
                <a:gd name="T69" fmla="*/ 4 h 340"/>
                <a:gd name="T70" fmla="*/ 0 w 166"/>
                <a:gd name="T71" fmla="*/ 4 h 340"/>
                <a:gd name="T72" fmla="*/ 0 w 166"/>
                <a:gd name="T73" fmla="*/ 3 h 340"/>
                <a:gd name="T74" fmla="*/ 0 w 166"/>
                <a:gd name="T75" fmla="*/ 3 h 340"/>
                <a:gd name="T76" fmla="*/ 0 w 166"/>
                <a:gd name="T77" fmla="*/ 3 h 340"/>
                <a:gd name="T78" fmla="*/ 0 w 166"/>
                <a:gd name="T79" fmla="*/ 3 h 340"/>
                <a:gd name="T80" fmla="*/ 0 w 166"/>
                <a:gd name="T81" fmla="*/ 3 h 340"/>
                <a:gd name="T82" fmla="*/ 0 w 166"/>
                <a:gd name="T83" fmla="*/ 2 h 340"/>
                <a:gd name="T84" fmla="*/ 0 w 166"/>
                <a:gd name="T85" fmla="*/ 2 h 340"/>
                <a:gd name="T86" fmla="*/ 0 w 166"/>
                <a:gd name="T87" fmla="*/ 2 h 340"/>
                <a:gd name="T88" fmla="*/ 0 w 166"/>
                <a:gd name="T89" fmla="*/ 2 h 340"/>
                <a:gd name="T90" fmla="*/ 0 w 166"/>
                <a:gd name="T91" fmla="*/ 2 h 340"/>
                <a:gd name="T92" fmla="*/ 0 w 166"/>
                <a:gd name="T93" fmla="*/ 1 h 340"/>
                <a:gd name="T94" fmla="*/ 0 w 166"/>
                <a:gd name="T95" fmla="*/ 1 h 340"/>
                <a:gd name="T96" fmla="*/ 0 w 166"/>
                <a:gd name="T97" fmla="*/ 1 h 340"/>
                <a:gd name="T98" fmla="*/ 0 w 166"/>
                <a:gd name="T99" fmla="*/ 1 h 340"/>
                <a:gd name="T100" fmla="*/ 0 w 166"/>
                <a:gd name="T101" fmla="*/ 1 h 340"/>
                <a:gd name="T102" fmla="*/ 1 w 166"/>
                <a:gd name="T103" fmla="*/ 0 h 340"/>
                <a:gd name="T104" fmla="*/ 2 w 166"/>
                <a:gd name="T105" fmla="*/ 1 h 34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66" h="340">
                  <a:moveTo>
                    <a:pt x="166" y="38"/>
                  </a:moveTo>
                  <a:lnTo>
                    <a:pt x="164" y="38"/>
                  </a:lnTo>
                  <a:lnTo>
                    <a:pt x="160" y="42"/>
                  </a:lnTo>
                  <a:lnTo>
                    <a:pt x="156" y="46"/>
                  </a:lnTo>
                  <a:lnTo>
                    <a:pt x="150" y="53"/>
                  </a:lnTo>
                  <a:lnTo>
                    <a:pt x="147" y="57"/>
                  </a:lnTo>
                  <a:lnTo>
                    <a:pt x="143" y="63"/>
                  </a:lnTo>
                  <a:lnTo>
                    <a:pt x="139" y="67"/>
                  </a:lnTo>
                  <a:lnTo>
                    <a:pt x="135" y="74"/>
                  </a:lnTo>
                  <a:lnTo>
                    <a:pt x="131" y="80"/>
                  </a:lnTo>
                  <a:lnTo>
                    <a:pt x="128" y="87"/>
                  </a:lnTo>
                  <a:lnTo>
                    <a:pt x="124" y="91"/>
                  </a:lnTo>
                  <a:lnTo>
                    <a:pt x="122" y="95"/>
                  </a:lnTo>
                  <a:lnTo>
                    <a:pt x="120" y="101"/>
                  </a:lnTo>
                  <a:lnTo>
                    <a:pt x="118" y="105"/>
                  </a:lnTo>
                  <a:lnTo>
                    <a:pt x="114" y="108"/>
                  </a:lnTo>
                  <a:lnTo>
                    <a:pt x="112" y="114"/>
                  </a:lnTo>
                  <a:lnTo>
                    <a:pt x="109" y="118"/>
                  </a:lnTo>
                  <a:lnTo>
                    <a:pt x="107" y="124"/>
                  </a:lnTo>
                  <a:lnTo>
                    <a:pt x="105" y="129"/>
                  </a:lnTo>
                  <a:lnTo>
                    <a:pt x="101" y="133"/>
                  </a:lnTo>
                  <a:lnTo>
                    <a:pt x="99" y="139"/>
                  </a:lnTo>
                  <a:lnTo>
                    <a:pt x="97" y="146"/>
                  </a:lnTo>
                  <a:lnTo>
                    <a:pt x="93" y="150"/>
                  </a:lnTo>
                  <a:lnTo>
                    <a:pt x="92" y="158"/>
                  </a:lnTo>
                  <a:lnTo>
                    <a:pt x="88" y="163"/>
                  </a:lnTo>
                  <a:lnTo>
                    <a:pt x="86" y="169"/>
                  </a:lnTo>
                  <a:lnTo>
                    <a:pt x="82" y="177"/>
                  </a:lnTo>
                  <a:lnTo>
                    <a:pt x="80" y="184"/>
                  </a:lnTo>
                  <a:lnTo>
                    <a:pt x="78" y="192"/>
                  </a:lnTo>
                  <a:lnTo>
                    <a:pt x="76" y="198"/>
                  </a:lnTo>
                  <a:lnTo>
                    <a:pt x="73" y="205"/>
                  </a:lnTo>
                  <a:lnTo>
                    <a:pt x="71" y="213"/>
                  </a:lnTo>
                  <a:lnTo>
                    <a:pt x="69" y="221"/>
                  </a:lnTo>
                  <a:lnTo>
                    <a:pt x="67" y="228"/>
                  </a:lnTo>
                  <a:lnTo>
                    <a:pt x="63" y="236"/>
                  </a:lnTo>
                  <a:lnTo>
                    <a:pt x="61" y="245"/>
                  </a:lnTo>
                  <a:lnTo>
                    <a:pt x="59" y="253"/>
                  </a:lnTo>
                  <a:lnTo>
                    <a:pt x="57" y="262"/>
                  </a:lnTo>
                  <a:lnTo>
                    <a:pt x="53" y="270"/>
                  </a:lnTo>
                  <a:lnTo>
                    <a:pt x="52" y="279"/>
                  </a:lnTo>
                  <a:lnTo>
                    <a:pt x="50" y="289"/>
                  </a:lnTo>
                  <a:lnTo>
                    <a:pt x="46" y="298"/>
                  </a:lnTo>
                  <a:lnTo>
                    <a:pt x="44" y="308"/>
                  </a:lnTo>
                  <a:lnTo>
                    <a:pt x="42" y="319"/>
                  </a:lnTo>
                  <a:lnTo>
                    <a:pt x="40" y="329"/>
                  </a:lnTo>
                  <a:lnTo>
                    <a:pt x="40" y="340"/>
                  </a:lnTo>
                  <a:lnTo>
                    <a:pt x="0" y="316"/>
                  </a:lnTo>
                  <a:lnTo>
                    <a:pt x="0" y="314"/>
                  </a:lnTo>
                  <a:lnTo>
                    <a:pt x="0" y="310"/>
                  </a:lnTo>
                  <a:lnTo>
                    <a:pt x="0" y="306"/>
                  </a:lnTo>
                  <a:lnTo>
                    <a:pt x="0" y="300"/>
                  </a:lnTo>
                  <a:lnTo>
                    <a:pt x="0" y="297"/>
                  </a:lnTo>
                  <a:lnTo>
                    <a:pt x="2" y="289"/>
                  </a:lnTo>
                  <a:lnTo>
                    <a:pt x="2" y="283"/>
                  </a:lnTo>
                  <a:lnTo>
                    <a:pt x="2" y="278"/>
                  </a:lnTo>
                  <a:lnTo>
                    <a:pt x="2" y="274"/>
                  </a:lnTo>
                  <a:lnTo>
                    <a:pt x="2" y="268"/>
                  </a:lnTo>
                  <a:lnTo>
                    <a:pt x="4" y="264"/>
                  </a:lnTo>
                  <a:lnTo>
                    <a:pt x="4" y="260"/>
                  </a:lnTo>
                  <a:lnTo>
                    <a:pt x="4" y="255"/>
                  </a:lnTo>
                  <a:lnTo>
                    <a:pt x="6" y="251"/>
                  </a:lnTo>
                  <a:lnTo>
                    <a:pt x="6" y="245"/>
                  </a:lnTo>
                  <a:lnTo>
                    <a:pt x="6" y="240"/>
                  </a:lnTo>
                  <a:lnTo>
                    <a:pt x="6" y="236"/>
                  </a:lnTo>
                  <a:lnTo>
                    <a:pt x="8" y="230"/>
                  </a:lnTo>
                  <a:lnTo>
                    <a:pt x="8" y="224"/>
                  </a:lnTo>
                  <a:lnTo>
                    <a:pt x="10" y="219"/>
                  </a:lnTo>
                  <a:lnTo>
                    <a:pt x="12" y="213"/>
                  </a:lnTo>
                  <a:lnTo>
                    <a:pt x="12" y="207"/>
                  </a:lnTo>
                  <a:lnTo>
                    <a:pt x="14" y="201"/>
                  </a:lnTo>
                  <a:lnTo>
                    <a:pt x="14" y="196"/>
                  </a:lnTo>
                  <a:lnTo>
                    <a:pt x="15" y="188"/>
                  </a:lnTo>
                  <a:lnTo>
                    <a:pt x="15" y="182"/>
                  </a:lnTo>
                  <a:lnTo>
                    <a:pt x="17" y="175"/>
                  </a:lnTo>
                  <a:lnTo>
                    <a:pt x="17" y="169"/>
                  </a:lnTo>
                  <a:lnTo>
                    <a:pt x="19" y="163"/>
                  </a:lnTo>
                  <a:lnTo>
                    <a:pt x="19" y="156"/>
                  </a:lnTo>
                  <a:lnTo>
                    <a:pt x="23" y="150"/>
                  </a:lnTo>
                  <a:lnTo>
                    <a:pt x="23" y="143"/>
                  </a:lnTo>
                  <a:lnTo>
                    <a:pt x="25" y="137"/>
                  </a:lnTo>
                  <a:lnTo>
                    <a:pt x="25" y="131"/>
                  </a:lnTo>
                  <a:lnTo>
                    <a:pt x="27" y="124"/>
                  </a:lnTo>
                  <a:lnTo>
                    <a:pt x="29" y="116"/>
                  </a:lnTo>
                  <a:lnTo>
                    <a:pt x="31" y="110"/>
                  </a:lnTo>
                  <a:lnTo>
                    <a:pt x="33" y="103"/>
                  </a:lnTo>
                  <a:lnTo>
                    <a:pt x="34" y="97"/>
                  </a:lnTo>
                  <a:lnTo>
                    <a:pt x="34" y="91"/>
                  </a:lnTo>
                  <a:lnTo>
                    <a:pt x="36" y="84"/>
                  </a:lnTo>
                  <a:lnTo>
                    <a:pt x="38" y="78"/>
                  </a:lnTo>
                  <a:lnTo>
                    <a:pt x="40" y="70"/>
                  </a:lnTo>
                  <a:lnTo>
                    <a:pt x="42" y="65"/>
                  </a:lnTo>
                  <a:lnTo>
                    <a:pt x="44" y="59"/>
                  </a:lnTo>
                  <a:lnTo>
                    <a:pt x="46" y="51"/>
                  </a:lnTo>
                  <a:lnTo>
                    <a:pt x="50" y="46"/>
                  </a:lnTo>
                  <a:lnTo>
                    <a:pt x="50" y="40"/>
                  </a:lnTo>
                  <a:lnTo>
                    <a:pt x="53" y="34"/>
                  </a:lnTo>
                  <a:lnTo>
                    <a:pt x="55" y="27"/>
                  </a:lnTo>
                  <a:lnTo>
                    <a:pt x="57" y="21"/>
                  </a:lnTo>
                  <a:lnTo>
                    <a:pt x="59" y="15"/>
                  </a:lnTo>
                  <a:lnTo>
                    <a:pt x="61" y="9"/>
                  </a:lnTo>
                  <a:lnTo>
                    <a:pt x="65" y="4"/>
                  </a:lnTo>
                  <a:lnTo>
                    <a:pt x="67" y="0"/>
                  </a:lnTo>
                  <a:lnTo>
                    <a:pt x="166" y="38"/>
                  </a:lnTo>
                  <a:close/>
                </a:path>
              </a:pathLst>
            </a:custGeom>
            <a:solidFill>
              <a:srgbClr val="4D4D3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tr-TR">
                <a:effectLst>
                  <a:outerShdw blurRad="38100" dist="38100" dir="2700000" algn="tl">
                    <a:srgbClr val="000000">
                      <a:alpha val="43137"/>
                    </a:srgbClr>
                  </a:outerShdw>
                </a:effectLst>
                <a:latin typeface="Arial" panose="020B0604020202020204" pitchFamily="34" charset="0"/>
              </a:endParaRPr>
            </a:p>
          </p:txBody>
        </p:sp>
        <p:sp>
          <p:nvSpPr>
            <p:cNvPr id="152825" name="Freeform 17"/>
            <p:cNvSpPr>
              <a:spLocks/>
            </p:cNvSpPr>
            <p:nvPr/>
          </p:nvSpPr>
          <p:spPr bwMode="auto">
            <a:xfrm>
              <a:off x="4202" y="2848"/>
              <a:ext cx="177" cy="270"/>
            </a:xfrm>
            <a:custGeom>
              <a:avLst/>
              <a:gdLst>
                <a:gd name="T0" fmla="*/ 6 w 357"/>
                <a:gd name="T1" fmla="*/ 1 h 538"/>
                <a:gd name="T2" fmla="*/ 6 w 357"/>
                <a:gd name="T3" fmla="*/ 1 h 538"/>
                <a:gd name="T4" fmla="*/ 6 w 357"/>
                <a:gd name="T5" fmla="*/ 2 h 538"/>
                <a:gd name="T6" fmla="*/ 6 w 357"/>
                <a:gd name="T7" fmla="*/ 2 h 538"/>
                <a:gd name="T8" fmla="*/ 6 w 357"/>
                <a:gd name="T9" fmla="*/ 2 h 538"/>
                <a:gd name="T10" fmla="*/ 6 w 357"/>
                <a:gd name="T11" fmla="*/ 3 h 538"/>
                <a:gd name="T12" fmla="*/ 6 w 357"/>
                <a:gd name="T13" fmla="*/ 3 h 538"/>
                <a:gd name="T14" fmla="*/ 5 w 357"/>
                <a:gd name="T15" fmla="*/ 3 h 538"/>
                <a:gd name="T16" fmla="*/ 5 w 357"/>
                <a:gd name="T17" fmla="*/ 4 h 538"/>
                <a:gd name="T18" fmla="*/ 5 w 357"/>
                <a:gd name="T19" fmla="*/ 4 h 538"/>
                <a:gd name="T20" fmla="*/ 5 w 357"/>
                <a:gd name="T21" fmla="*/ 4 h 538"/>
                <a:gd name="T22" fmla="*/ 4 w 357"/>
                <a:gd name="T23" fmla="*/ 4 h 538"/>
                <a:gd name="T24" fmla="*/ 4 w 357"/>
                <a:gd name="T25" fmla="*/ 4 h 538"/>
                <a:gd name="T26" fmla="*/ 3 w 357"/>
                <a:gd name="T27" fmla="*/ 4 h 538"/>
                <a:gd name="T28" fmla="*/ 3 w 357"/>
                <a:gd name="T29" fmla="*/ 4 h 538"/>
                <a:gd name="T30" fmla="*/ 3 w 357"/>
                <a:gd name="T31" fmla="*/ 5 h 538"/>
                <a:gd name="T32" fmla="*/ 3 w 357"/>
                <a:gd name="T33" fmla="*/ 5 h 538"/>
                <a:gd name="T34" fmla="*/ 3 w 357"/>
                <a:gd name="T35" fmla="*/ 5 h 538"/>
                <a:gd name="T36" fmla="*/ 3 w 357"/>
                <a:gd name="T37" fmla="*/ 5 h 538"/>
                <a:gd name="T38" fmla="*/ 3 w 357"/>
                <a:gd name="T39" fmla="*/ 6 h 538"/>
                <a:gd name="T40" fmla="*/ 2 w 357"/>
                <a:gd name="T41" fmla="*/ 6 h 538"/>
                <a:gd name="T42" fmla="*/ 2 w 357"/>
                <a:gd name="T43" fmla="*/ 6 h 538"/>
                <a:gd name="T44" fmla="*/ 2 w 357"/>
                <a:gd name="T45" fmla="*/ 7 h 538"/>
                <a:gd name="T46" fmla="*/ 2 w 357"/>
                <a:gd name="T47" fmla="*/ 7 h 538"/>
                <a:gd name="T48" fmla="*/ 2 w 357"/>
                <a:gd name="T49" fmla="*/ 7 h 538"/>
                <a:gd name="T50" fmla="*/ 2 w 357"/>
                <a:gd name="T51" fmla="*/ 8 h 538"/>
                <a:gd name="T52" fmla="*/ 2 w 357"/>
                <a:gd name="T53" fmla="*/ 8 h 538"/>
                <a:gd name="T54" fmla="*/ 2 w 357"/>
                <a:gd name="T55" fmla="*/ 8 h 538"/>
                <a:gd name="T56" fmla="*/ 2 w 357"/>
                <a:gd name="T57" fmla="*/ 9 h 538"/>
                <a:gd name="T58" fmla="*/ 0 w 357"/>
                <a:gd name="T59" fmla="*/ 9 h 538"/>
                <a:gd name="T60" fmla="*/ 0 w 357"/>
                <a:gd name="T61" fmla="*/ 8 h 538"/>
                <a:gd name="T62" fmla="*/ 1 w 357"/>
                <a:gd name="T63" fmla="*/ 8 h 538"/>
                <a:gd name="T64" fmla="*/ 1 w 357"/>
                <a:gd name="T65" fmla="*/ 8 h 538"/>
                <a:gd name="T66" fmla="*/ 1 w 357"/>
                <a:gd name="T67" fmla="*/ 8 h 538"/>
                <a:gd name="T68" fmla="*/ 1 w 357"/>
                <a:gd name="T69" fmla="*/ 7 h 538"/>
                <a:gd name="T70" fmla="*/ 1 w 357"/>
                <a:gd name="T71" fmla="*/ 7 h 538"/>
                <a:gd name="T72" fmla="*/ 1 w 357"/>
                <a:gd name="T73" fmla="*/ 7 h 538"/>
                <a:gd name="T74" fmla="*/ 1 w 357"/>
                <a:gd name="T75" fmla="*/ 6 h 538"/>
                <a:gd name="T76" fmla="*/ 1 w 357"/>
                <a:gd name="T77" fmla="*/ 6 h 538"/>
                <a:gd name="T78" fmla="*/ 1 w 357"/>
                <a:gd name="T79" fmla="*/ 6 h 538"/>
                <a:gd name="T80" fmla="*/ 1 w 357"/>
                <a:gd name="T81" fmla="*/ 5 h 538"/>
                <a:gd name="T82" fmla="*/ 1 w 357"/>
                <a:gd name="T83" fmla="*/ 5 h 538"/>
                <a:gd name="T84" fmla="*/ 1 w 357"/>
                <a:gd name="T85" fmla="*/ 4 h 538"/>
                <a:gd name="T86" fmla="*/ 1 w 357"/>
                <a:gd name="T87" fmla="*/ 4 h 538"/>
                <a:gd name="T88" fmla="*/ 1 w 357"/>
                <a:gd name="T89" fmla="*/ 4 h 538"/>
                <a:gd name="T90" fmla="*/ 1 w 357"/>
                <a:gd name="T91" fmla="*/ 3 h 538"/>
                <a:gd name="T92" fmla="*/ 1 w 357"/>
                <a:gd name="T93" fmla="*/ 3 h 538"/>
                <a:gd name="T94" fmla="*/ 1 w 357"/>
                <a:gd name="T95" fmla="*/ 3 h 538"/>
                <a:gd name="T96" fmla="*/ 1 w 357"/>
                <a:gd name="T97" fmla="*/ 3 h 538"/>
                <a:gd name="T98" fmla="*/ 1 w 357"/>
                <a:gd name="T99" fmla="*/ 2 h 538"/>
                <a:gd name="T100" fmla="*/ 1 w 357"/>
                <a:gd name="T101" fmla="*/ 2 h 538"/>
                <a:gd name="T102" fmla="*/ 1 w 357"/>
                <a:gd name="T103" fmla="*/ 2 h 538"/>
                <a:gd name="T104" fmla="*/ 1 w 357"/>
                <a:gd name="T105" fmla="*/ 2 h 538"/>
                <a:gd name="T106" fmla="*/ 1 w 357"/>
                <a:gd name="T107" fmla="*/ 1 h 538"/>
                <a:gd name="T108" fmla="*/ 1 w 357"/>
                <a:gd name="T109" fmla="*/ 1 h 538"/>
                <a:gd name="T110" fmla="*/ 1 w 357"/>
                <a:gd name="T111" fmla="*/ 1 h 538"/>
                <a:gd name="T112" fmla="*/ 1 w 357"/>
                <a:gd name="T113" fmla="*/ 1 h 538"/>
                <a:gd name="T114" fmla="*/ 6 w 357"/>
                <a:gd name="T115" fmla="*/ 1 h 538"/>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357" h="538">
                  <a:moveTo>
                    <a:pt x="353" y="47"/>
                  </a:moveTo>
                  <a:lnTo>
                    <a:pt x="353" y="47"/>
                  </a:lnTo>
                  <a:lnTo>
                    <a:pt x="355" y="51"/>
                  </a:lnTo>
                  <a:lnTo>
                    <a:pt x="355" y="55"/>
                  </a:lnTo>
                  <a:lnTo>
                    <a:pt x="355" y="59"/>
                  </a:lnTo>
                  <a:lnTo>
                    <a:pt x="355" y="62"/>
                  </a:lnTo>
                  <a:lnTo>
                    <a:pt x="357" y="66"/>
                  </a:lnTo>
                  <a:lnTo>
                    <a:pt x="355" y="72"/>
                  </a:lnTo>
                  <a:lnTo>
                    <a:pt x="355" y="78"/>
                  </a:lnTo>
                  <a:lnTo>
                    <a:pt x="355" y="83"/>
                  </a:lnTo>
                  <a:lnTo>
                    <a:pt x="355" y="89"/>
                  </a:lnTo>
                  <a:lnTo>
                    <a:pt x="355" y="95"/>
                  </a:lnTo>
                  <a:lnTo>
                    <a:pt x="353" y="101"/>
                  </a:lnTo>
                  <a:lnTo>
                    <a:pt x="353" y="108"/>
                  </a:lnTo>
                  <a:lnTo>
                    <a:pt x="353" y="116"/>
                  </a:lnTo>
                  <a:lnTo>
                    <a:pt x="350" y="121"/>
                  </a:lnTo>
                  <a:lnTo>
                    <a:pt x="348" y="129"/>
                  </a:lnTo>
                  <a:lnTo>
                    <a:pt x="344" y="135"/>
                  </a:lnTo>
                  <a:lnTo>
                    <a:pt x="342" y="142"/>
                  </a:lnTo>
                  <a:lnTo>
                    <a:pt x="338" y="150"/>
                  </a:lnTo>
                  <a:lnTo>
                    <a:pt x="334" y="156"/>
                  </a:lnTo>
                  <a:lnTo>
                    <a:pt x="329" y="163"/>
                  </a:lnTo>
                  <a:lnTo>
                    <a:pt x="325" y="171"/>
                  </a:lnTo>
                  <a:lnTo>
                    <a:pt x="317" y="177"/>
                  </a:lnTo>
                  <a:lnTo>
                    <a:pt x="312" y="182"/>
                  </a:lnTo>
                  <a:lnTo>
                    <a:pt x="302" y="188"/>
                  </a:lnTo>
                  <a:lnTo>
                    <a:pt x="294" y="194"/>
                  </a:lnTo>
                  <a:lnTo>
                    <a:pt x="291" y="196"/>
                  </a:lnTo>
                  <a:lnTo>
                    <a:pt x="285" y="197"/>
                  </a:lnTo>
                  <a:lnTo>
                    <a:pt x="281" y="199"/>
                  </a:lnTo>
                  <a:lnTo>
                    <a:pt x="275" y="203"/>
                  </a:lnTo>
                  <a:lnTo>
                    <a:pt x="270" y="205"/>
                  </a:lnTo>
                  <a:lnTo>
                    <a:pt x="266" y="205"/>
                  </a:lnTo>
                  <a:lnTo>
                    <a:pt x="260" y="207"/>
                  </a:lnTo>
                  <a:lnTo>
                    <a:pt x="255" y="211"/>
                  </a:lnTo>
                  <a:lnTo>
                    <a:pt x="213" y="207"/>
                  </a:lnTo>
                  <a:lnTo>
                    <a:pt x="211" y="209"/>
                  </a:lnTo>
                  <a:lnTo>
                    <a:pt x="207" y="215"/>
                  </a:lnTo>
                  <a:lnTo>
                    <a:pt x="203" y="216"/>
                  </a:lnTo>
                  <a:lnTo>
                    <a:pt x="199" y="222"/>
                  </a:lnTo>
                  <a:lnTo>
                    <a:pt x="196" y="228"/>
                  </a:lnTo>
                  <a:lnTo>
                    <a:pt x="192" y="235"/>
                  </a:lnTo>
                  <a:lnTo>
                    <a:pt x="186" y="241"/>
                  </a:lnTo>
                  <a:lnTo>
                    <a:pt x="180" y="249"/>
                  </a:lnTo>
                  <a:lnTo>
                    <a:pt x="177" y="255"/>
                  </a:lnTo>
                  <a:lnTo>
                    <a:pt x="175" y="258"/>
                  </a:lnTo>
                  <a:lnTo>
                    <a:pt x="171" y="264"/>
                  </a:lnTo>
                  <a:lnTo>
                    <a:pt x="169" y="268"/>
                  </a:lnTo>
                  <a:lnTo>
                    <a:pt x="165" y="272"/>
                  </a:lnTo>
                  <a:lnTo>
                    <a:pt x="163" y="277"/>
                  </a:lnTo>
                  <a:lnTo>
                    <a:pt x="158" y="283"/>
                  </a:lnTo>
                  <a:lnTo>
                    <a:pt x="156" y="289"/>
                  </a:lnTo>
                  <a:lnTo>
                    <a:pt x="152" y="293"/>
                  </a:lnTo>
                  <a:lnTo>
                    <a:pt x="150" y="298"/>
                  </a:lnTo>
                  <a:lnTo>
                    <a:pt x="146" y="304"/>
                  </a:lnTo>
                  <a:lnTo>
                    <a:pt x="144" y="312"/>
                  </a:lnTo>
                  <a:lnTo>
                    <a:pt x="141" y="315"/>
                  </a:lnTo>
                  <a:lnTo>
                    <a:pt x="137" y="323"/>
                  </a:lnTo>
                  <a:lnTo>
                    <a:pt x="133" y="329"/>
                  </a:lnTo>
                  <a:lnTo>
                    <a:pt x="129" y="334"/>
                  </a:lnTo>
                  <a:lnTo>
                    <a:pt x="127" y="342"/>
                  </a:lnTo>
                  <a:lnTo>
                    <a:pt x="123" y="348"/>
                  </a:lnTo>
                  <a:lnTo>
                    <a:pt x="120" y="353"/>
                  </a:lnTo>
                  <a:lnTo>
                    <a:pt x="118" y="361"/>
                  </a:lnTo>
                  <a:lnTo>
                    <a:pt x="114" y="369"/>
                  </a:lnTo>
                  <a:lnTo>
                    <a:pt x="112" y="374"/>
                  </a:lnTo>
                  <a:lnTo>
                    <a:pt x="108" y="382"/>
                  </a:lnTo>
                  <a:lnTo>
                    <a:pt x="106" y="388"/>
                  </a:lnTo>
                  <a:lnTo>
                    <a:pt x="102" y="395"/>
                  </a:lnTo>
                  <a:lnTo>
                    <a:pt x="101" y="403"/>
                  </a:lnTo>
                  <a:lnTo>
                    <a:pt x="99" y="410"/>
                  </a:lnTo>
                  <a:lnTo>
                    <a:pt x="97" y="418"/>
                  </a:lnTo>
                  <a:lnTo>
                    <a:pt x="93" y="426"/>
                  </a:lnTo>
                  <a:lnTo>
                    <a:pt x="91" y="431"/>
                  </a:lnTo>
                  <a:lnTo>
                    <a:pt x="89" y="439"/>
                  </a:lnTo>
                  <a:lnTo>
                    <a:pt x="87" y="447"/>
                  </a:lnTo>
                  <a:lnTo>
                    <a:pt x="85" y="454"/>
                  </a:lnTo>
                  <a:lnTo>
                    <a:pt x="83" y="462"/>
                  </a:lnTo>
                  <a:lnTo>
                    <a:pt x="82" y="469"/>
                  </a:lnTo>
                  <a:lnTo>
                    <a:pt x="80" y="477"/>
                  </a:lnTo>
                  <a:lnTo>
                    <a:pt x="78" y="485"/>
                  </a:lnTo>
                  <a:lnTo>
                    <a:pt x="78" y="492"/>
                  </a:lnTo>
                  <a:lnTo>
                    <a:pt x="76" y="500"/>
                  </a:lnTo>
                  <a:lnTo>
                    <a:pt x="76" y="507"/>
                  </a:lnTo>
                  <a:lnTo>
                    <a:pt x="74" y="515"/>
                  </a:lnTo>
                  <a:lnTo>
                    <a:pt x="74" y="523"/>
                  </a:lnTo>
                  <a:lnTo>
                    <a:pt x="74" y="530"/>
                  </a:lnTo>
                  <a:lnTo>
                    <a:pt x="74" y="538"/>
                  </a:lnTo>
                  <a:lnTo>
                    <a:pt x="0" y="515"/>
                  </a:lnTo>
                  <a:lnTo>
                    <a:pt x="0" y="513"/>
                  </a:lnTo>
                  <a:lnTo>
                    <a:pt x="0" y="509"/>
                  </a:lnTo>
                  <a:lnTo>
                    <a:pt x="0" y="505"/>
                  </a:lnTo>
                  <a:lnTo>
                    <a:pt x="0" y="500"/>
                  </a:lnTo>
                  <a:lnTo>
                    <a:pt x="0" y="496"/>
                  </a:lnTo>
                  <a:lnTo>
                    <a:pt x="0" y="492"/>
                  </a:lnTo>
                  <a:lnTo>
                    <a:pt x="2" y="488"/>
                  </a:lnTo>
                  <a:lnTo>
                    <a:pt x="2" y="485"/>
                  </a:lnTo>
                  <a:lnTo>
                    <a:pt x="2" y="479"/>
                  </a:lnTo>
                  <a:lnTo>
                    <a:pt x="4" y="475"/>
                  </a:lnTo>
                  <a:lnTo>
                    <a:pt x="4" y="469"/>
                  </a:lnTo>
                  <a:lnTo>
                    <a:pt x="6" y="466"/>
                  </a:lnTo>
                  <a:lnTo>
                    <a:pt x="6" y="458"/>
                  </a:lnTo>
                  <a:lnTo>
                    <a:pt x="6" y="452"/>
                  </a:lnTo>
                  <a:lnTo>
                    <a:pt x="7" y="447"/>
                  </a:lnTo>
                  <a:lnTo>
                    <a:pt x="7" y="441"/>
                  </a:lnTo>
                  <a:lnTo>
                    <a:pt x="7" y="433"/>
                  </a:lnTo>
                  <a:lnTo>
                    <a:pt x="9" y="428"/>
                  </a:lnTo>
                  <a:lnTo>
                    <a:pt x="9" y="420"/>
                  </a:lnTo>
                  <a:lnTo>
                    <a:pt x="11" y="412"/>
                  </a:lnTo>
                  <a:lnTo>
                    <a:pt x="11" y="405"/>
                  </a:lnTo>
                  <a:lnTo>
                    <a:pt x="13" y="397"/>
                  </a:lnTo>
                  <a:lnTo>
                    <a:pt x="15" y="389"/>
                  </a:lnTo>
                  <a:lnTo>
                    <a:pt x="15" y="382"/>
                  </a:lnTo>
                  <a:lnTo>
                    <a:pt x="17" y="374"/>
                  </a:lnTo>
                  <a:lnTo>
                    <a:pt x="19" y="367"/>
                  </a:lnTo>
                  <a:lnTo>
                    <a:pt x="19" y="359"/>
                  </a:lnTo>
                  <a:lnTo>
                    <a:pt x="21" y="351"/>
                  </a:lnTo>
                  <a:lnTo>
                    <a:pt x="21" y="344"/>
                  </a:lnTo>
                  <a:lnTo>
                    <a:pt x="23" y="334"/>
                  </a:lnTo>
                  <a:lnTo>
                    <a:pt x="25" y="327"/>
                  </a:lnTo>
                  <a:lnTo>
                    <a:pt x="25" y="319"/>
                  </a:lnTo>
                  <a:lnTo>
                    <a:pt x="26" y="310"/>
                  </a:lnTo>
                  <a:lnTo>
                    <a:pt x="28" y="302"/>
                  </a:lnTo>
                  <a:lnTo>
                    <a:pt x="28" y="293"/>
                  </a:lnTo>
                  <a:lnTo>
                    <a:pt x="30" y="285"/>
                  </a:lnTo>
                  <a:lnTo>
                    <a:pt x="30" y="275"/>
                  </a:lnTo>
                  <a:lnTo>
                    <a:pt x="32" y="268"/>
                  </a:lnTo>
                  <a:lnTo>
                    <a:pt x="34" y="260"/>
                  </a:lnTo>
                  <a:lnTo>
                    <a:pt x="36" y="253"/>
                  </a:lnTo>
                  <a:lnTo>
                    <a:pt x="36" y="243"/>
                  </a:lnTo>
                  <a:lnTo>
                    <a:pt x="38" y="235"/>
                  </a:lnTo>
                  <a:lnTo>
                    <a:pt x="40" y="228"/>
                  </a:lnTo>
                  <a:lnTo>
                    <a:pt x="42" y="222"/>
                  </a:lnTo>
                  <a:lnTo>
                    <a:pt x="42" y="213"/>
                  </a:lnTo>
                  <a:lnTo>
                    <a:pt x="44" y="205"/>
                  </a:lnTo>
                  <a:lnTo>
                    <a:pt x="45" y="199"/>
                  </a:lnTo>
                  <a:lnTo>
                    <a:pt x="47" y="192"/>
                  </a:lnTo>
                  <a:lnTo>
                    <a:pt x="47" y="184"/>
                  </a:lnTo>
                  <a:lnTo>
                    <a:pt x="51" y="177"/>
                  </a:lnTo>
                  <a:lnTo>
                    <a:pt x="51" y="171"/>
                  </a:lnTo>
                  <a:lnTo>
                    <a:pt x="53" y="165"/>
                  </a:lnTo>
                  <a:lnTo>
                    <a:pt x="55" y="159"/>
                  </a:lnTo>
                  <a:lnTo>
                    <a:pt x="57" y="154"/>
                  </a:lnTo>
                  <a:lnTo>
                    <a:pt x="57" y="148"/>
                  </a:lnTo>
                  <a:lnTo>
                    <a:pt x="59" y="142"/>
                  </a:lnTo>
                  <a:lnTo>
                    <a:pt x="61" y="139"/>
                  </a:lnTo>
                  <a:lnTo>
                    <a:pt x="63" y="133"/>
                  </a:lnTo>
                  <a:lnTo>
                    <a:pt x="63" y="127"/>
                  </a:lnTo>
                  <a:lnTo>
                    <a:pt x="66" y="125"/>
                  </a:lnTo>
                  <a:lnTo>
                    <a:pt x="64" y="123"/>
                  </a:lnTo>
                  <a:lnTo>
                    <a:pt x="64" y="121"/>
                  </a:lnTo>
                  <a:lnTo>
                    <a:pt x="63" y="116"/>
                  </a:lnTo>
                  <a:lnTo>
                    <a:pt x="63" y="112"/>
                  </a:lnTo>
                  <a:lnTo>
                    <a:pt x="59" y="106"/>
                  </a:lnTo>
                  <a:lnTo>
                    <a:pt x="57" y="99"/>
                  </a:lnTo>
                  <a:lnTo>
                    <a:pt x="57" y="91"/>
                  </a:lnTo>
                  <a:lnTo>
                    <a:pt x="55" y="83"/>
                  </a:lnTo>
                  <a:lnTo>
                    <a:pt x="53" y="80"/>
                  </a:lnTo>
                  <a:lnTo>
                    <a:pt x="53" y="76"/>
                  </a:lnTo>
                  <a:lnTo>
                    <a:pt x="51" y="70"/>
                  </a:lnTo>
                  <a:lnTo>
                    <a:pt x="51" y="66"/>
                  </a:lnTo>
                  <a:lnTo>
                    <a:pt x="49" y="61"/>
                  </a:lnTo>
                  <a:lnTo>
                    <a:pt x="49" y="57"/>
                  </a:lnTo>
                  <a:lnTo>
                    <a:pt x="47" y="53"/>
                  </a:lnTo>
                  <a:lnTo>
                    <a:pt x="47" y="49"/>
                  </a:lnTo>
                  <a:lnTo>
                    <a:pt x="47" y="43"/>
                  </a:lnTo>
                  <a:lnTo>
                    <a:pt x="47" y="38"/>
                  </a:lnTo>
                  <a:lnTo>
                    <a:pt x="45" y="34"/>
                  </a:lnTo>
                  <a:lnTo>
                    <a:pt x="45" y="32"/>
                  </a:lnTo>
                  <a:lnTo>
                    <a:pt x="45" y="23"/>
                  </a:lnTo>
                  <a:lnTo>
                    <a:pt x="47" y="17"/>
                  </a:lnTo>
                  <a:lnTo>
                    <a:pt x="196" y="0"/>
                  </a:lnTo>
                  <a:lnTo>
                    <a:pt x="353" y="47"/>
                  </a:lnTo>
                  <a:close/>
                </a:path>
              </a:pathLst>
            </a:custGeom>
            <a:solidFill>
              <a:srgbClr val="F5DB8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tr-TR">
                <a:effectLst>
                  <a:outerShdw blurRad="38100" dist="38100" dir="2700000" algn="tl">
                    <a:srgbClr val="000000">
                      <a:alpha val="43137"/>
                    </a:srgbClr>
                  </a:outerShdw>
                </a:effectLst>
                <a:latin typeface="Arial" panose="020B0604020202020204" pitchFamily="34" charset="0"/>
              </a:endParaRPr>
            </a:p>
          </p:txBody>
        </p:sp>
        <p:sp>
          <p:nvSpPr>
            <p:cNvPr id="152826" name="Freeform 18"/>
            <p:cNvSpPr>
              <a:spLocks/>
            </p:cNvSpPr>
            <p:nvPr/>
          </p:nvSpPr>
          <p:spPr bwMode="auto">
            <a:xfrm>
              <a:off x="4478" y="2296"/>
              <a:ext cx="80" cy="223"/>
            </a:xfrm>
            <a:custGeom>
              <a:avLst/>
              <a:gdLst>
                <a:gd name="T0" fmla="*/ 0 w 302"/>
                <a:gd name="T1" fmla="*/ 18 h 367"/>
                <a:gd name="T2" fmla="*/ 0 w 302"/>
                <a:gd name="T3" fmla="*/ 18 h 367"/>
                <a:gd name="T4" fmla="*/ 0 w 302"/>
                <a:gd name="T5" fmla="*/ 17 h 367"/>
                <a:gd name="T6" fmla="*/ 0 w 302"/>
                <a:gd name="T7" fmla="*/ 16 h 367"/>
                <a:gd name="T8" fmla="*/ 0 w 302"/>
                <a:gd name="T9" fmla="*/ 16 h 367"/>
                <a:gd name="T10" fmla="*/ 0 w 302"/>
                <a:gd name="T11" fmla="*/ 16 h 367"/>
                <a:gd name="T12" fmla="*/ 0 w 302"/>
                <a:gd name="T13" fmla="*/ 15 h 367"/>
                <a:gd name="T14" fmla="*/ 0 w 302"/>
                <a:gd name="T15" fmla="*/ 15 h 367"/>
                <a:gd name="T16" fmla="*/ 0 w 302"/>
                <a:gd name="T17" fmla="*/ 13 h 367"/>
                <a:gd name="T18" fmla="*/ 0 w 302"/>
                <a:gd name="T19" fmla="*/ 13 h 367"/>
                <a:gd name="T20" fmla="*/ 0 w 302"/>
                <a:gd name="T21" fmla="*/ 13 h 367"/>
                <a:gd name="T22" fmla="*/ 0 w 302"/>
                <a:gd name="T23" fmla="*/ 12 h 367"/>
                <a:gd name="T24" fmla="*/ 0 w 302"/>
                <a:gd name="T25" fmla="*/ 11 h 367"/>
                <a:gd name="T26" fmla="*/ 0 w 302"/>
                <a:gd name="T27" fmla="*/ 10 h 367"/>
                <a:gd name="T28" fmla="*/ 0 w 302"/>
                <a:gd name="T29" fmla="*/ 10 h 367"/>
                <a:gd name="T30" fmla="*/ 0 w 302"/>
                <a:gd name="T31" fmla="*/ 9 h 367"/>
                <a:gd name="T32" fmla="*/ 0 w 302"/>
                <a:gd name="T33" fmla="*/ 8 h 367"/>
                <a:gd name="T34" fmla="*/ 0 w 302"/>
                <a:gd name="T35" fmla="*/ 7 h 367"/>
                <a:gd name="T36" fmla="*/ 0 w 302"/>
                <a:gd name="T37" fmla="*/ 7 h 367"/>
                <a:gd name="T38" fmla="*/ 0 w 302"/>
                <a:gd name="T39" fmla="*/ 6 h 367"/>
                <a:gd name="T40" fmla="*/ 0 w 302"/>
                <a:gd name="T41" fmla="*/ 5 h 367"/>
                <a:gd name="T42" fmla="*/ 0 w 302"/>
                <a:gd name="T43" fmla="*/ 4 h 367"/>
                <a:gd name="T44" fmla="*/ 0 w 302"/>
                <a:gd name="T45" fmla="*/ 4 h 367"/>
                <a:gd name="T46" fmla="*/ 0 w 302"/>
                <a:gd name="T47" fmla="*/ 3 h 367"/>
                <a:gd name="T48" fmla="*/ 0 w 302"/>
                <a:gd name="T49" fmla="*/ 2 h 367"/>
                <a:gd name="T50" fmla="*/ 0 w 302"/>
                <a:gd name="T51" fmla="*/ 2 h 367"/>
                <a:gd name="T52" fmla="*/ 0 w 302"/>
                <a:gd name="T53" fmla="*/ 1 h 367"/>
                <a:gd name="T54" fmla="*/ 0 w 302"/>
                <a:gd name="T55" fmla="*/ 1 h 367"/>
                <a:gd name="T56" fmla="*/ 0 w 302"/>
                <a:gd name="T57" fmla="*/ 1 h 367"/>
                <a:gd name="T58" fmla="*/ 0 w 302"/>
                <a:gd name="T59" fmla="*/ 2 h 367"/>
                <a:gd name="T60" fmla="*/ 0 w 302"/>
                <a:gd name="T61" fmla="*/ 2 h 367"/>
                <a:gd name="T62" fmla="*/ 0 w 302"/>
                <a:gd name="T63" fmla="*/ 2 h 367"/>
                <a:gd name="T64" fmla="*/ 0 w 302"/>
                <a:gd name="T65" fmla="*/ 3 h 367"/>
                <a:gd name="T66" fmla="*/ 0 w 302"/>
                <a:gd name="T67" fmla="*/ 3 h 367"/>
                <a:gd name="T68" fmla="*/ 0 w 302"/>
                <a:gd name="T69" fmla="*/ 4 h 367"/>
                <a:gd name="T70" fmla="*/ 0 w 302"/>
                <a:gd name="T71" fmla="*/ 4 h 367"/>
                <a:gd name="T72" fmla="*/ 0 w 302"/>
                <a:gd name="T73" fmla="*/ 5 h 367"/>
                <a:gd name="T74" fmla="*/ 0 w 302"/>
                <a:gd name="T75" fmla="*/ 5 h 367"/>
                <a:gd name="T76" fmla="*/ 0 w 302"/>
                <a:gd name="T77" fmla="*/ 6 h 367"/>
                <a:gd name="T78" fmla="*/ 0 w 302"/>
                <a:gd name="T79" fmla="*/ 7 h 367"/>
                <a:gd name="T80" fmla="*/ 0 w 302"/>
                <a:gd name="T81" fmla="*/ 7 h 367"/>
                <a:gd name="T82" fmla="*/ 0 w 302"/>
                <a:gd name="T83" fmla="*/ 8 h 367"/>
                <a:gd name="T84" fmla="*/ 0 w 302"/>
                <a:gd name="T85" fmla="*/ 9 h 367"/>
                <a:gd name="T86" fmla="*/ 0 w 302"/>
                <a:gd name="T87" fmla="*/ 9 h 367"/>
                <a:gd name="T88" fmla="*/ 0 w 302"/>
                <a:gd name="T89" fmla="*/ 10 h 367"/>
                <a:gd name="T90" fmla="*/ 0 w 302"/>
                <a:gd name="T91" fmla="*/ 11 h 367"/>
                <a:gd name="T92" fmla="*/ 0 w 302"/>
                <a:gd name="T93" fmla="*/ 11 h 367"/>
                <a:gd name="T94" fmla="*/ 0 w 302"/>
                <a:gd name="T95" fmla="*/ 12 h 367"/>
                <a:gd name="T96" fmla="*/ 0 w 302"/>
                <a:gd name="T97" fmla="*/ 13 h 367"/>
                <a:gd name="T98" fmla="*/ 0 w 302"/>
                <a:gd name="T99" fmla="*/ 13 h 367"/>
                <a:gd name="T100" fmla="*/ 0 w 302"/>
                <a:gd name="T101" fmla="*/ 14 h 367"/>
                <a:gd name="T102" fmla="*/ 0 w 302"/>
                <a:gd name="T103" fmla="*/ 15 h 367"/>
                <a:gd name="T104" fmla="*/ 0 w 302"/>
                <a:gd name="T105" fmla="*/ 15 h 367"/>
                <a:gd name="T106" fmla="*/ 0 w 302"/>
                <a:gd name="T107" fmla="*/ 16 h 367"/>
                <a:gd name="T108" fmla="*/ 0 w 302"/>
                <a:gd name="T109" fmla="*/ 16 h 367"/>
                <a:gd name="T110" fmla="*/ 0 w 302"/>
                <a:gd name="T111" fmla="*/ 17 h 367"/>
                <a:gd name="T112" fmla="*/ 0 w 302"/>
                <a:gd name="T113" fmla="*/ 18 h 367"/>
                <a:gd name="T114" fmla="*/ 0 w 302"/>
                <a:gd name="T115" fmla="*/ 18 h 367"/>
                <a:gd name="T116" fmla="*/ 0 w 302"/>
                <a:gd name="T117" fmla="*/ 18 h 367"/>
                <a:gd name="T118" fmla="*/ 0 w 302"/>
                <a:gd name="T119" fmla="*/ 18 h 367"/>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302" h="367">
                  <a:moveTo>
                    <a:pt x="0" y="356"/>
                  </a:moveTo>
                  <a:lnTo>
                    <a:pt x="0" y="354"/>
                  </a:lnTo>
                  <a:lnTo>
                    <a:pt x="0" y="352"/>
                  </a:lnTo>
                  <a:lnTo>
                    <a:pt x="2" y="348"/>
                  </a:lnTo>
                  <a:lnTo>
                    <a:pt x="6" y="344"/>
                  </a:lnTo>
                  <a:lnTo>
                    <a:pt x="10" y="338"/>
                  </a:lnTo>
                  <a:lnTo>
                    <a:pt x="15" y="331"/>
                  </a:lnTo>
                  <a:lnTo>
                    <a:pt x="17" y="327"/>
                  </a:lnTo>
                  <a:lnTo>
                    <a:pt x="19" y="321"/>
                  </a:lnTo>
                  <a:lnTo>
                    <a:pt x="23" y="318"/>
                  </a:lnTo>
                  <a:lnTo>
                    <a:pt x="27" y="314"/>
                  </a:lnTo>
                  <a:lnTo>
                    <a:pt x="29" y="308"/>
                  </a:lnTo>
                  <a:lnTo>
                    <a:pt x="32" y="302"/>
                  </a:lnTo>
                  <a:lnTo>
                    <a:pt x="36" y="297"/>
                  </a:lnTo>
                  <a:lnTo>
                    <a:pt x="40" y="291"/>
                  </a:lnTo>
                  <a:lnTo>
                    <a:pt x="44" y="285"/>
                  </a:lnTo>
                  <a:lnTo>
                    <a:pt x="48" y="279"/>
                  </a:lnTo>
                  <a:lnTo>
                    <a:pt x="51" y="274"/>
                  </a:lnTo>
                  <a:lnTo>
                    <a:pt x="57" y="268"/>
                  </a:lnTo>
                  <a:lnTo>
                    <a:pt x="61" y="260"/>
                  </a:lnTo>
                  <a:lnTo>
                    <a:pt x="67" y="255"/>
                  </a:lnTo>
                  <a:lnTo>
                    <a:pt x="70" y="249"/>
                  </a:lnTo>
                  <a:lnTo>
                    <a:pt x="76" y="241"/>
                  </a:lnTo>
                  <a:lnTo>
                    <a:pt x="80" y="234"/>
                  </a:lnTo>
                  <a:lnTo>
                    <a:pt x="86" y="228"/>
                  </a:lnTo>
                  <a:lnTo>
                    <a:pt x="89" y="221"/>
                  </a:lnTo>
                  <a:lnTo>
                    <a:pt x="95" y="215"/>
                  </a:lnTo>
                  <a:lnTo>
                    <a:pt x="101" y="205"/>
                  </a:lnTo>
                  <a:lnTo>
                    <a:pt x="107" y="200"/>
                  </a:lnTo>
                  <a:lnTo>
                    <a:pt x="110" y="192"/>
                  </a:lnTo>
                  <a:lnTo>
                    <a:pt x="116" y="184"/>
                  </a:lnTo>
                  <a:lnTo>
                    <a:pt x="122" y="177"/>
                  </a:lnTo>
                  <a:lnTo>
                    <a:pt x="128" y="169"/>
                  </a:lnTo>
                  <a:lnTo>
                    <a:pt x="133" y="162"/>
                  </a:lnTo>
                  <a:lnTo>
                    <a:pt x="139" y="156"/>
                  </a:lnTo>
                  <a:lnTo>
                    <a:pt x="145" y="146"/>
                  </a:lnTo>
                  <a:lnTo>
                    <a:pt x="148" y="139"/>
                  </a:lnTo>
                  <a:lnTo>
                    <a:pt x="156" y="133"/>
                  </a:lnTo>
                  <a:lnTo>
                    <a:pt x="160" y="125"/>
                  </a:lnTo>
                  <a:lnTo>
                    <a:pt x="166" y="118"/>
                  </a:lnTo>
                  <a:lnTo>
                    <a:pt x="171" y="110"/>
                  </a:lnTo>
                  <a:lnTo>
                    <a:pt x="177" y="103"/>
                  </a:lnTo>
                  <a:lnTo>
                    <a:pt x="185" y="97"/>
                  </a:lnTo>
                  <a:lnTo>
                    <a:pt x="188" y="89"/>
                  </a:lnTo>
                  <a:lnTo>
                    <a:pt x="196" y="82"/>
                  </a:lnTo>
                  <a:lnTo>
                    <a:pt x="200" y="76"/>
                  </a:lnTo>
                  <a:lnTo>
                    <a:pt x="207" y="68"/>
                  </a:lnTo>
                  <a:lnTo>
                    <a:pt x="211" y="61"/>
                  </a:lnTo>
                  <a:lnTo>
                    <a:pt x="219" y="55"/>
                  </a:lnTo>
                  <a:lnTo>
                    <a:pt x="223" y="49"/>
                  </a:lnTo>
                  <a:lnTo>
                    <a:pt x="230" y="44"/>
                  </a:lnTo>
                  <a:lnTo>
                    <a:pt x="234" y="38"/>
                  </a:lnTo>
                  <a:lnTo>
                    <a:pt x="240" y="32"/>
                  </a:lnTo>
                  <a:lnTo>
                    <a:pt x="245" y="25"/>
                  </a:lnTo>
                  <a:lnTo>
                    <a:pt x="251" y="21"/>
                  </a:lnTo>
                  <a:lnTo>
                    <a:pt x="257" y="15"/>
                  </a:lnTo>
                  <a:lnTo>
                    <a:pt x="262" y="10"/>
                  </a:lnTo>
                  <a:lnTo>
                    <a:pt x="268" y="6"/>
                  </a:lnTo>
                  <a:lnTo>
                    <a:pt x="274" y="0"/>
                  </a:lnTo>
                  <a:lnTo>
                    <a:pt x="302" y="34"/>
                  </a:lnTo>
                  <a:lnTo>
                    <a:pt x="301" y="34"/>
                  </a:lnTo>
                  <a:lnTo>
                    <a:pt x="301" y="36"/>
                  </a:lnTo>
                  <a:lnTo>
                    <a:pt x="297" y="40"/>
                  </a:lnTo>
                  <a:lnTo>
                    <a:pt x="297" y="46"/>
                  </a:lnTo>
                  <a:lnTo>
                    <a:pt x="293" y="49"/>
                  </a:lnTo>
                  <a:lnTo>
                    <a:pt x="289" y="57"/>
                  </a:lnTo>
                  <a:lnTo>
                    <a:pt x="287" y="61"/>
                  </a:lnTo>
                  <a:lnTo>
                    <a:pt x="285" y="65"/>
                  </a:lnTo>
                  <a:lnTo>
                    <a:pt x="283" y="68"/>
                  </a:lnTo>
                  <a:lnTo>
                    <a:pt x="282" y="74"/>
                  </a:lnTo>
                  <a:lnTo>
                    <a:pt x="278" y="78"/>
                  </a:lnTo>
                  <a:lnTo>
                    <a:pt x="276" y="84"/>
                  </a:lnTo>
                  <a:lnTo>
                    <a:pt x="272" y="87"/>
                  </a:lnTo>
                  <a:lnTo>
                    <a:pt x="270" y="93"/>
                  </a:lnTo>
                  <a:lnTo>
                    <a:pt x="266" y="99"/>
                  </a:lnTo>
                  <a:lnTo>
                    <a:pt x="264" y="105"/>
                  </a:lnTo>
                  <a:lnTo>
                    <a:pt x="261" y="110"/>
                  </a:lnTo>
                  <a:lnTo>
                    <a:pt x="257" y="116"/>
                  </a:lnTo>
                  <a:lnTo>
                    <a:pt x="253" y="122"/>
                  </a:lnTo>
                  <a:lnTo>
                    <a:pt x="249" y="129"/>
                  </a:lnTo>
                  <a:lnTo>
                    <a:pt x="245" y="135"/>
                  </a:lnTo>
                  <a:lnTo>
                    <a:pt x="242" y="143"/>
                  </a:lnTo>
                  <a:lnTo>
                    <a:pt x="238" y="148"/>
                  </a:lnTo>
                  <a:lnTo>
                    <a:pt x="234" y="156"/>
                  </a:lnTo>
                  <a:lnTo>
                    <a:pt x="230" y="162"/>
                  </a:lnTo>
                  <a:lnTo>
                    <a:pt x="226" y="169"/>
                  </a:lnTo>
                  <a:lnTo>
                    <a:pt x="221" y="177"/>
                  </a:lnTo>
                  <a:lnTo>
                    <a:pt x="217" y="183"/>
                  </a:lnTo>
                  <a:lnTo>
                    <a:pt x="211" y="190"/>
                  </a:lnTo>
                  <a:lnTo>
                    <a:pt x="207" y="196"/>
                  </a:lnTo>
                  <a:lnTo>
                    <a:pt x="202" y="203"/>
                  </a:lnTo>
                  <a:lnTo>
                    <a:pt x="196" y="211"/>
                  </a:lnTo>
                  <a:lnTo>
                    <a:pt x="190" y="217"/>
                  </a:lnTo>
                  <a:lnTo>
                    <a:pt x="186" y="224"/>
                  </a:lnTo>
                  <a:lnTo>
                    <a:pt x="179" y="232"/>
                  </a:lnTo>
                  <a:lnTo>
                    <a:pt x="175" y="238"/>
                  </a:lnTo>
                  <a:lnTo>
                    <a:pt x="167" y="245"/>
                  </a:lnTo>
                  <a:lnTo>
                    <a:pt x="164" y="253"/>
                  </a:lnTo>
                  <a:lnTo>
                    <a:pt x="156" y="259"/>
                  </a:lnTo>
                  <a:lnTo>
                    <a:pt x="150" y="266"/>
                  </a:lnTo>
                  <a:lnTo>
                    <a:pt x="145" y="272"/>
                  </a:lnTo>
                  <a:lnTo>
                    <a:pt x="139" y="279"/>
                  </a:lnTo>
                  <a:lnTo>
                    <a:pt x="131" y="285"/>
                  </a:lnTo>
                  <a:lnTo>
                    <a:pt x="126" y="293"/>
                  </a:lnTo>
                  <a:lnTo>
                    <a:pt x="118" y="299"/>
                  </a:lnTo>
                  <a:lnTo>
                    <a:pt x="112" y="304"/>
                  </a:lnTo>
                  <a:lnTo>
                    <a:pt x="105" y="310"/>
                  </a:lnTo>
                  <a:lnTo>
                    <a:pt x="99" y="316"/>
                  </a:lnTo>
                  <a:lnTo>
                    <a:pt x="91" y="321"/>
                  </a:lnTo>
                  <a:lnTo>
                    <a:pt x="86" y="327"/>
                  </a:lnTo>
                  <a:lnTo>
                    <a:pt x="78" y="333"/>
                  </a:lnTo>
                  <a:lnTo>
                    <a:pt x="70" y="338"/>
                  </a:lnTo>
                  <a:lnTo>
                    <a:pt x="63" y="342"/>
                  </a:lnTo>
                  <a:lnTo>
                    <a:pt x="55" y="348"/>
                  </a:lnTo>
                  <a:lnTo>
                    <a:pt x="50" y="352"/>
                  </a:lnTo>
                  <a:lnTo>
                    <a:pt x="42" y="357"/>
                  </a:lnTo>
                  <a:lnTo>
                    <a:pt x="34" y="361"/>
                  </a:lnTo>
                  <a:lnTo>
                    <a:pt x="27" y="367"/>
                  </a:lnTo>
                  <a:lnTo>
                    <a:pt x="0" y="356"/>
                  </a:lnTo>
                  <a:close/>
                </a:path>
              </a:pathLst>
            </a:custGeom>
            <a:solidFill>
              <a:srgbClr val="C4050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tr-TR">
                <a:effectLst>
                  <a:outerShdw blurRad="38100" dist="38100" dir="2700000" algn="tl">
                    <a:srgbClr val="000000">
                      <a:alpha val="43137"/>
                    </a:srgbClr>
                  </a:outerShdw>
                </a:effectLst>
                <a:latin typeface="Arial" panose="020B0604020202020204" pitchFamily="34" charset="0"/>
              </a:endParaRPr>
            </a:p>
          </p:txBody>
        </p:sp>
        <p:sp>
          <p:nvSpPr>
            <p:cNvPr id="152827" name="Freeform 19"/>
            <p:cNvSpPr>
              <a:spLocks/>
            </p:cNvSpPr>
            <p:nvPr/>
          </p:nvSpPr>
          <p:spPr bwMode="auto">
            <a:xfrm>
              <a:off x="4258" y="2876"/>
              <a:ext cx="134" cy="82"/>
            </a:xfrm>
            <a:custGeom>
              <a:avLst/>
              <a:gdLst>
                <a:gd name="T0" fmla="*/ 4 w 266"/>
                <a:gd name="T1" fmla="*/ 1 h 161"/>
                <a:gd name="T2" fmla="*/ 4 w 266"/>
                <a:gd name="T3" fmla="*/ 2 h 161"/>
                <a:gd name="T4" fmla="*/ 3 w 266"/>
                <a:gd name="T5" fmla="*/ 2 h 161"/>
                <a:gd name="T6" fmla="*/ 3 w 266"/>
                <a:gd name="T7" fmla="*/ 2 h 161"/>
                <a:gd name="T8" fmla="*/ 3 w 266"/>
                <a:gd name="T9" fmla="*/ 2 h 161"/>
                <a:gd name="T10" fmla="*/ 3 w 266"/>
                <a:gd name="T11" fmla="*/ 2 h 161"/>
                <a:gd name="T12" fmla="*/ 3 w 266"/>
                <a:gd name="T13" fmla="*/ 2 h 161"/>
                <a:gd name="T14" fmla="*/ 3 w 266"/>
                <a:gd name="T15" fmla="*/ 2 h 161"/>
                <a:gd name="T16" fmla="*/ 2 w 266"/>
                <a:gd name="T17" fmla="*/ 2 h 161"/>
                <a:gd name="T18" fmla="*/ 2 w 266"/>
                <a:gd name="T19" fmla="*/ 2 h 161"/>
                <a:gd name="T20" fmla="*/ 2 w 266"/>
                <a:gd name="T21" fmla="*/ 2 h 161"/>
                <a:gd name="T22" fmla="*/ 2 w 266"/>
                <a:gd name="T23" fmla="*/ 1 h 161"/>
                <a:gd name="T24" fmla="*/ 1 w 266"/>
                <a:gd name="T25" fmla="*/ 1 h 161"/>
                <a:gd name="T26" fmla="*/ 1 w 266"/>
                <a:gd name="T27" fmla="*/ 1 h 161"/>
                <a:gd name="T28" fmla="*/ 1 w 266"/>
                <a:gd name="T29" fmla="*/ 1 h 161"/>
                <a:gd name="T30" fmla="*/ 1 w 266"/>
                <a:gd name="T31" fmla="*/ 1 h 161"/>
                <a:gd name="T32" fmla="*/ 0 w 266"/>
                <a:gd name="T33" fmla="*/ 0 h 161"/>
                <a:gd name="T34" fmla="*/ 0 w 266"/>
                <a:gd name="T35" fmla="*/ 1 h 161"/>
                <a:gd name="T36" fmla="*/ 0 w 266"/>
                <a:gd name="T37" fmla="*/ 1 h 161"/>
                <a:gd name="T38" fmla="*/ 1 w 266"/>
                <a:gd name="T39" fmla="*/ 1 h 161"/>
                <a:gd name="T40" fmla="*/ 1 w 266"/>
                <a:gd name="T41" fmla="*/ 1 h 161"/>
                <a:gd name="T42" fmla="*/ 1 w 266"/>
                <a:gd name="T43" fmla="*/ 1 h 161"/>
                <a:gd name="T44" fmla="*/ 1 w 266"/>
                <a:gd name="T45" fmla="*/ 2 h 161"/>
                <a:gd name="T46" fmla="*/ 1 w 266"/>
                <a:gd name="T47" fmla="*/ 2 h 161"/>
                <a:gd name="T48" fmla="*/ 1 w 266"/>
                <a:gd name="T49" fmla="*/ 2 h 161"/>
                <a:gd name="T50" fmla="*/ 1 w 266"/>
                <a:gd name="T51" fmla="*/ 2 h 161"/>
                <a:gd name="T52" fmla="*/ 1 w 266"/>
                <a:gd name="T53" fmla="*/ 2 h 161"/>
                <a:gd name="T54" fmla="*/ 2 w 266"/>
                <a:gd name="T55" fmla="*/ 3 h 161"/>
                <a:gd name="T56" fmla="*/ 2 w 266"/>
                <a:gd name="T57" fmla="*/ 3 h 161"/>
                <a:gd name="T58" fmla="*/ 2 w 266"/>
                <a:gd name="T59" fmla="*/ 3 h 161"/>
                <a:gd name="T60" fmla="*/ 2 w 266"/>
                <a:gd name="T61" fmla="*/ 3 h 161"/>
                <a:gd name="T62" fmla="*/ 2 w 266"/>
                <a:gd name="T63" fmla="*/ 3 h 161"/>
                <a:gd name="T64" fmla="*/ 2 w 266"/>
                <a:gd name="T65" fmla="*/ 3 h 161"/>
                <a:gd name="T66" fmla="*/ 2 w 266"/>
                <a:gd name="T67" fmla="*/ 3 h 161"/>
                <a:gd name="T68" fmla="*/ 3 w 266"/>
                <a:gd name="T69" fmla="*/ 3 h 161"/>
                <a:gd name="T70" fmla="*/ 3 w 266"/>
                <a:gd name="T71" fmla="*/ 3 h 161"/>
                <a:gd name="T72" fmla="*/ 3 w 266"/>
                <a:gd name="T73" fmla="*/ 3 h 161"/>
                <a:gd name="T74" fmla="*/ 3 w 266"/>
                <a:gd name="T75" fmla="*/ 3 h 161"/>
                <a:gd name="T76" fmla="*/ 3 w 266"/>
                <a:gd name="T77" fmla="*/ 3 h 161"/>
                <a:gd name="T78" fmla="*/ 4 w 266"/>
                <a:gd name="T79" fmla="*/ 3 h 161"/>
                <a:gd name="T80" fmla="*/ 4 w 266"/>
                <a:gd name="T81" fmla="*/ 3 h 161"/>
                <a:gd name="T82" fmla="*/ 4 w 266"/>
                <a:gd name="T83" fmla="*/ 3 h 161"/>
                <a:gd name="T84" fmla="*/ 4 w 266"/>
                <a:gd name="T85" fmla="*/ 3 h 161"/>
                <a:gd name="T86" fmla="*/ 4 w 266"/>
                <a:gd name="T87" fmla="*/ 2 h 161"/>
                <a:gd name="T88" fmla="*/ 5 w 266"/>
                <a:gd name="T89" fmla="*/ 2 h 161"/>
                <a:gd name="T90" fmla="*/ 5 w 266"/>
                <a:gd name="T91" fmla="*/ 2 h 161"/>
                <a:gd name="T92" fmla="*/ 5 w 266"/>
                <a:gd name="T93" fmla="*/ 2 h 161"/>
                <a:gd name="T94" fmla="*/ 5 w 266"/>
                <a:gd name="T95" fmla="*/ 2 h 161"/>
                <a:gd name="T96" fmla="*/ 4 w 266"/>
                <a:gd name="T97" fmla="*/ 1 h 16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266" h="161">
                  <a:moveTo>
                    <a:pt x="203" y="59"/>
                  </a:moveTo>
                  <a:lnTo>
                    <a:pt x="202" y="61"/>
                  </a:lnTo>
                  <a:lnTo>
                    <a:pt x="200" y="63"/>
                  </a:lnTo>
                  <a:lnTo>
                    <a:pt x="194" y="66"/>
                  </a:lnTo>
                  <a:lnTo>
                    <a:pt x="188" y="74"/>
                  </a:lnTo>
                  <a:lnTo>
                    <a:pt x="184" y="76"/>
                  </a:lnTo>
                  <a:lnTo>
                    <a:pt x="181" y="78"/>
                  </a:lnTo>
                  <a:lnTo>
                    <a:pt x="177" y="82"/>
                  </a:lnTo>
                  <a:lnTo>
                    <a:pt x="171" y="85"/>
                  </a:lnTo>
                  <a:lnTo>
                    <a:pt x="165" y="87"/>
                  </a:lnTo>
                  <a:lnTo>
                    <a:pt x="162" y="89"/>
                  </a:lnTo>
                  <a:lnTo>
                    <a:pt x="156" y="91"/>
                  </a:lnTo>
                  <a:lnTo>
                    <a:pt x="150" y="95"/>
                  </a:lnTo>
                  <a:lnTo>
                    <a:pt x="144" y="95"/>
                  </a:lnTo>
                  <a:lnTo>
                    <a:pt x="139" y="95"/>
                  </a:lnTo>
                  <a:lnTo>
                    <a:pt x="131" y="95"/>
                  </a:lnTo>
                  <a:lnTo>
                    <a:pt x="125" y="95"/>
                  </a:lnTo>
                  <a:lnTo>
                    <a:pt x="118" y="91"/>
                  </a:lnTo>
                  <a:lnTo>
                    <a:pt x="110" y="89"/>
                  </a:lnTo>
                  <a:lnTo>
                    <a:pt x="103" y="87"/>
                  </a:lnTo>
                  <a:lnTo>
                    <a:pt x="97" y="84"/>
                  </a:lnTo>
                  <a:lnTo>
                    <a:pt x="89" y="78"/>
                  </a:lnTo>
                  <a:lnTo>
                    <a:pt x="80" y="72"/>
                  </a:lnTo>
                  <a:lnTo>
                    <a:pt x="72" y="63"/>
                  </a:lnTo>
                  <a:lnTo>
                    <a:pt x="65" y="55"/>
                  </a:lnTo>
                  <a:lnTo>
                    <a:pt x="61" y="49"/>
                  </a:lnTo>
                  <a:lnTo>
                    <a:pt x="57" y="44"/>
                  </a:lnTo>
                  <a:lnTo>
                    <a:pt x="51" y="38"/>
                  </a:lnTo>
                  <a:lnTo>
                    <a:pt x="49" y="32"/>
                  </a:lnTo>
                  <a:lnTo>
                    <a:pt x="46" y="26"/>
                  </a:lnTo>
                  <a:lnTo>
                    <a:pt x="40" y="19"/>
                  </a:lnTo>
                  <a:lnTo>
                    <a:pt x="36" y="11"/>
                  </a:lnTo>
                  <a:lnTo>
                    <a:pt x="34" y="6"/>
                  </a:lnTo>
                  <a:lnTo>
                    <a:pt x="0" y="0"/>
                  </a:lnTo>
                  <a:lnTo>
                    <a:pt x="0" y="2"/>
                  </a:lnTo>
                  <a:lnTo>
                    <a:pt x="0" y="7"/>
                  </a:lnTo>
                  <a:lnTo>
                    <a:pt x="0" y="9"/>
                  </a:lnTo>
                  <a:lnTo>
                    <a:pt x="0" y="15"/>
                  </a:lnTo>
                  <a:lnTo>
                    <a:pt x="2" y="19"/>
                  </a:lnTo>
                  <a:lnTo>
                    <a:pt x="4" y="26"/>
                  </a:lnTo>
                  <a:lnTo>
                    <a:pt x="6" y="30"/>
                  </a:lnTo>
                  <a:lnTo>
                    <a:pt x="6" y="38"/>
                  </a:lnTo>
                  <a:lnTo>
                    <a:pt x="9" y="44"/>
                  </a:lnTo>
                  <a:lnTo>
                    <a:pt x="11" y="51"/>
                  </a:lnTo>
                  <a:lnTo>
                    <a:pt x="13" y="59"/>
                  </a:lnTo>
                  <a:lnTo>
                    <a:pt x="17" y="66"/>
                  </a:lnTo>
                  <a:lnTo>
                    <a:pt x="19" y="74"/>
                  </a:lnTo>
                  <a:lnTo>
                    <a:pt x="25" y="82"/>
                  </a:lnTo>
                  <a:lnTo>
                    <a:pt x="29" y="89"/>
                  </a:lnTo>
                  <a:lnTo>
                    <a:pt x="32" y="97"/>
                  </a:lnTo>
                  <a:lnTo>
                    <a:pt x="36" y="104"/>
                  </a:lnTo>
                  <a:lnTo>
                    <a:pt x="42" y="112"/>
                  </a:lnTo>
                  <a:lnTo>
                    <a:pt x="46" y="118"/>
                  </a:lnTo>
                  <a:lnTo>
                    <a:pt x="53" y="125"/>
                  </a:lnTo>
                  <a:lnTo>
                    <a:pt x="59" y="131"/>
                  </a:lnTo>
                  <a:lnTo>
                    <a:pt x="67" y="137"/>
                  </a:lnTo>
                  <a:lnTo>
                    <a:pt x="72" y="142"/>
                  </a:lnTo>
                  <a:lnTo>
                    <a:pt x="82" y="146"/>
                  </a:lnTo>
                  <a:lnTo>
                    <a:pt x="84" y="148"/>
                  </a:lnTo>
                  <a:lnTo>
                    <a:pt x="89" y="150"/>
                  </a:lnTo>
                  <a:lnTo>
                    <a:pt x="93" y="152"/>
                  </a:lnTo>
                  <a:lnTo>
                    <a:pt x="99" y="154"/>
                  </a:lnTo>
                  <a:lnTo>
                    <a:pt x="103" y="156"/>
                  </a:lnTo>
                  <a:lnTo>
                    <a:pt x="106" y="156"/>
                  </a:lnTo>
                  <a:lnTo>
                    <a:pt x="112" y="156"/>
                  </a:lnTo>
                  <a:lnTo>
                    <a:pt x="118" y="158"/>
                  </a:lnTo>
                  <a:lnTo>
                    <a:pt x="122" y="160"/>
                  </a:lnTo>
                  <a:lnTo>
                    <a:pt x="127" y="160"/>
                  </a:lnTo>
                  <a:lnTo>
                    <a:pt x="133" y="160"/>
                  </a:lnTo>
                  <a:lnTo>
                    <a:pt x="139" y="161"/>
                  </a:lnTo>
                  <a:lnTo>
                    <a:pt x="144" y="160"/>
                  </a:lnTo>
                  <a:lnTo>
                    <a:pt x="150" y="160"/>
                  </a:lnTo>
                  <a:lnTo>
                    <a:pt x="154" y="158"/>
                  </a:lnTo>
                  <a:lnTo>
                    <a:pt x="160" y="158"/>
                  </a:lnTo>
                  <a:lnTo>
                    <a:pt x="165" y="156"/>
                  </a:lnTo>
                  <a:lnTo>
                    <a:pt x="169" y="156"/>
                  </a:lnTo>
                  <a:lnTo>
                    <a:pt x="175" y="156"/>
                  </a:lnTo>
                  <a:lnTo>
                    <a:pt x="179" y="154"/>
                  </a:lnTo>
                  <a:lnTo>
                    <a:pt x="188" y="152"/>
                  </a:lnTo>
                  <a:lnTo>
                    <a:pt x="196" y="150"/>
                  </a:lnTo>
                  <a:lnTo>
                    <a:pt x="203" y="146"/>
                  </a:lnTo>
                  <a:lnTo>
                    <a:pt x="209" y="144"/>
                  </a:lnTo>
                  <a:lnTo>
                    <a:pt x="215" y="139"/>
                  </a:lnTo>
                  <a:lnTo>
                    <a:pt x="222" y="137"/>
                  </a:lnTo>
                  <a:lnTo>
                    <a:pt x="226" y="133"/>
                  </a:lnTo>
                  <a:lnTo>
                    <a:pt x="232" y="129"/>
                  </a:lnTo>
                  <a:lnTo>
                    <a:pt x="241" y="122"/>
                  </a:lnTo>
                  <a:lnTo>
                    <a:pt x="249" y="112"/>
                  </a:lnTo>
                  <a:lnTo>
                    <a:pt x="253" y="104"/>
                  </a:lnTo>
                  <a:lnTo>
                    <a:pt x="259" y="95"/>
                  </a:lnTo>
                  <a:lnTo>
                    <a:pt x="260" y="89"/>
                  </a:lnTo>
                  <a:lnTo>
                    <a:pt x="264" y="82"/>
                  </a:lnTo>
                  <a:lnTo>
                    <a:pt x="264" y="76"/>
                  </a:lnTo>
                  <a:lnTo>
                    <a:pt x="266" y="72"/>
                  </a:lnTo>
                  <a:lnTo>
                    <a:pt x="266" y="68"/>
                  </a:lnTo>
                  <a:lnTo>
                    <a:pt x="203" y="59"/>
                  </a:lnTo>
                  <a:close/>
                </a:path>
              </a:pathLst>
            </a:custGeom>
            <a:solidFill>
              <a:srgbClr val="4D4D3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tr-TR">
                <a:effectLst>
                  <a:outerShdw blurRad="38100" dist="38100" dir="2700000" algn="tl">
                    <a:srgbClr val="000000">
                      <a:alpha val="43137"/>
                    </a:srgbClr>
                  </a:outerShdw>
                </a:effectLst>
                <a:latin typeface="Arial" panose="020B0604020202020204" pitchFamily="34" charset="0"/>
              </a:endParaRPr>
            </a:p>
          </p:txBody>
        </p:sp>
        <p:sp>
          <p:nvSpPr>
            <p:cNvPr id="152828" name="Freeform 20"/>
            <p:cNvSpPr>
              <a:spLocks/>
            </p:cNvSpPr>
            <p:nvPr/>
          </p:nvSpPr>
          <p:spPr bwMode="auto">
            <a:xfrm>
              <a:off x="4630" y="2793"/>
              <a:ext cx="106" cy="110"/>
            </a:xfrm>
            <a:custGeom>
              <a:avLst/>
              <a:gdLst>
                <a:gd name="T0" fmla="*/ 0 w 211"/>
                <a:gd name="T1" fmla="*/ 2 h 223"/>
                <a:gd name="T2" fmla="*/ 1 w 211"/>
                <a:gd name="T3" fmla="*/ 3 h 223"/>
                <a:gd name="T4" fmla="*/ 1 w 211"/>
                <a:gd name="T5" fmla="*/ 3 h 223"/>
                <a:gd name="T6" fmla="*/ 1 w 211"/>
                <a:gd name="T7" fmla="*/ 3 h 223"/>
                <a:gd name="T8" fmla="*/ 1 w 211"/>
                <a:gd name="T9" fmla="*/ 3 h 223"/>
                <a:gd name="T10" fmla="*/ 1 w 211"/>
                <a:gd name="T11" fmla="*/ 3 h 223"/>
                <a:gd name="T12" fmla="*/ 2 w 211"/>
                <a:gd name="T13" fmla="*/ 3 h 223"/>
                <a:gd name="T14" fmla="*/ 2 w 211"/>
                <a:gd name="T15" fmla="*/ 3 h 223"/>
                <a:gd name="T16" fmla="*/ 2 w 211"/>
                <a:gd name="T17" fmla="*/ 2 h 223"/>
                <a:gd name="T18" fmla="*/ 2 w 211"/>
                <a:gd name="T19" fmla="*/ 2 h 223"/>
                <a:gd name="T20" fmla="*/ 2 w 211"/>
                <a:gd name="T21" fmla="*/ 2 h 223"/>
                <a:gd name="T22" fmla="*/ 3 w 211"/>
                <a:gd name="T23" fmla="*/ 2 h 223"/>
                <a:gd name="T24" fmla="*/ 3 w 211"/>
                <a:gd name="T25" fmla="*/ 2 h 223"/>
                <a:gd name="T26" fmla="*/ 3 w 211"/>
                <a:gd name="T27" fmla="*/ 2 h 223"/>
                <a:gd name="T28" fmla="*/ 3 w 211"/>
                <a:gd name="T29" fmla="*/ 1 h 223"/>
                <a:gd name="T30" fmla="*/ 3 w 211"/>
                <a:gd name="T31" fmla="*/ 1 h 223"/>
                <a:gd name="T32" fmla="*/ 3 w 211"/>
                <a:gd name="T33" fmla="*/ 1 h 223"/>
                <a:gd name="T34" fmla="*/ 3 w 211"/>
                <a:gd name="T35" fmla="*/ 1 h 223"/>
                <a:gd name="T36" fmla="*/ 4 w 211"/>
                <a:gd name="T37" fmla="*/ 0 h 223"/>
                <a:gd name="T38" fmla="*/ 4 w 211"/>
                <a:gd name="T39" fmla="*/ 0 h 223"/>
                <a:gd name="T40" fmla="*/ 4 w 211"/>
                <a:gd name="T41" fmla="*/ 0 h 223"/>
                <a:gd name="T42" fmla="*/ 4 w 211"/>
                <a:gd name="T43" fmla="*/ 0 h 223"/>
                <a:gd name="T44" fmla="*/ 4 w 211"/>
                <a:gd name="T45" fmla="*/ 0 h 223"/>
                <a:gd name="T46" fmla="*/ 4 w 211"/>
                <a:gd name="T47" fmla="*/ 0 h 223"/>
                <a:gd name="T48" fmla="*/ 4 w 211"/>
                <a:gd name="T49" fmla="*/ 1 h 223"/>
                <a:gd name="T50" fmla="*/ 4 w 211"/>
                <a:gd name="T51" fmla="*/ 1 h 223"/>
                <a:gd name="T52" fmla="*/ 4 w 211"/>
                <a:gd name="T53" fmla="*/ 1 h 223"/>
                <a:gd name="T54" fmla="*/ 4 w 211"/>
                <a:gd name="T55" fmla="*/ 1 h 223"/>
                <a:gd name="T56" fmla="*/ 4 w 211"/>
                <a:gd name="T57" fmla="*/ 1 h 223"/>
                <a:gd name="T58" fmla="*/ 4 w 211"/>
                <a:gd name="T59" fmla="*/ 2 h 223"/>
                <a:gd name="T60" fmla="*/ 3 w 211"/>
                <a:gd name="T61" fmla="*/ 2 h 223"/>
                <a:gd name="T62" fmla="*/ 3 w 211"/>
                <a:gd name="T63" fmla="*/ 2 h 223"/>
                <a:gd name="T64" fmla="*/ 3 w 211"/>
                <a:gd name="T65" fmla="*/ 2 h 223"/>
                <a:gd name="T66" fmla="*/ 3 w 211"/>
                <a:gd name="T67" fmla="*/ 3 h 223"/>
                <a:gd name="T68" fmla="*/ 3 w 211"/>
                <a:gd name="T69" fmla="*/ 3 h 223"/>
                <a:gd name="T70" fmla="*/ 2 w 211"/>
                <a:gd name="T71" fmla="*/ 3 h 223"/>
                <a:gd name="T72" fmla="*/ 2 w 211"/>
                <a:gd name="T73" fmla="*/ 3 h 223"/>
                <a:gd name="T74" fmla="*/ 2 w 211"/>
                <a:gd name="T75" fmla="*/ 3 h 223"/>
                <a:gd name="T76" fmla="*/ 2 w 211"/>
                <a:gd name="T77" fmla="*/ 3 h 223"/>
                <a:gd name="T78" fmla="*/ 2 w 211"/>
                <a:gd name="T79" fmla="*/ 3 h 223"/>
                <a:gd name="T80" fmla="*/ 2 w 211"/>
                <a:gd name="T81" fmla="*/ 3 h 223"/>
                <a:gd name="T82" fmla="*/ 1 w 211"/>
                <a:gd name="T83" fmla="*/ 3 h 223"/>
                <a:gd name="T84" fmla="*/ 1 w 211"/>
                <a:gd name="T85" fmla="*/ 3 h 223"/>
                <a:gd name="T86" fmla="*/ 1 w 211"/>
                <a:gd name="T87" fmla="*/ 3 h 223"/>
                <a:gd name="T88" fmla="*/ 1 w 211"/>
                <a:gd name="T89" fmla="*/ 3 h 223"/>
                <a:gd name="T90" fmla="*/ 0 w 211"/>
                <a:gd name="T91" fmla="*/ 2 h 22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211" h="223">
                  <a:moveTo>
                    <a:pt x="0" y="191"/>
                  </a:moveTo>
                  <a:lnTo>
                    <a:pt x="0" y="191"/>
                  </a:lnTo>
                  <a:lnTo>
                    <a:pt x="4" y="192"/>
                  </a:lnTo>
                  <a:lnTo>
                    <a:pt x="8" y="192"/>
                  </a:lnTo>
                  <a:lnTo>
                    <a:pt x="12" y="194"/>
                  </a:lnTo>
                  <a:lnTo>
                    <a:pt x="17" y="194"/>
                  </a:lnTo>
                  <a:lnTo>
                    <a:pt x="23" y="196"/>
                  </a:lnTo>
                  <a:lnTo>
                    <a:pt x="27" y="196"/>
                  </a:lnTo>
                  <a:lnTo>
                    <a:pt x="33" y="196"/>
                  </a:lnTo>
                  <a:lnTo>
                    <a:pt x="38" y="196"/>
                  </a:lnTo>
                  <a:lnTo>
                    <a:pt x="46" y="198"/>
                  </a:lnTo>
                  <a:lnTo>
                    <a:pt x="54" y="196"/>
                  </a:lnTo>
                  <a:lnTo>
                    <a:pt x="61" y="196"/>
                  </a:lnTo>
                  <a:lnTo>
                    <a:pt x="69" y="196"/>
                  </a:lnTo>
                  <a:lnTo>
                    <a:pt x="76" y="194"/>
                  </a:lnTo>
                  <a:lnTo>
                    <a:pt x="82" y="192"/>
                  </a:lnTo>
                  <a:lnTo>
                    <a:pt x="90" y="191"/>
                  </a:lnTo>
                  <a:lnTo>
                    <a:pt x="97" y="187"/>
                  </a:lnTo>
                  <a:lnTo>
                    <a:pt x="103" y="185"/>
                  </a:lnTo>
                  <a:lnTo>
                    <a:pt x="111" y="181"/>
                  </a:lnTo>
                  <a:lnTo>
                    <a:pt x="116" y="177"/>
                  </a:lnTo>
                  <a:lnTo>
                    <a:pt x="124" y="172"/>
                  </a:lnTo>
                  <a:lnTo>
                    <a:pt x="130" y="166"/>
                  </a:lnTo>
                  <a:lnTo>
                    <a:pt x="135" y="156"/>
                  </a:lnTo>
                  <a:lnTo>
                    <a:pt x="141" y="149"/>
                  </a:lnTo>
                  <a:lnTo>
                    <a:pt x="143" y="145"/>
                  </a:lnTo>
                  <a:lnTo>
                    <a:pt x="145" y="141"/>
                  </a:lnTo>
                  <a:lnTo>
                    <a:pt x="149" y="135"/>
                  </a:lnTo>
                  <a:lnTo>
                    <a:pt x="151" y="132"/>
                  </a:lnTo>
                  <a:lnTo>
                    <a:pt x="151" y="126"/>
                  </a:lnTo>
                  <a:lnTo>
                    <a:pt x="152" y="122"/>
                  </a:lnTo>
                  <a:lnTo>
                    <a:pt x="154" y="116"/>
                  </a:lnTo>
                  <a:lnTo>
                    <a:pt x="156" y="111"/>
                  </a:lnTo>
                  <a:lnTo>
                    <a:pt x="158" y="103"/>
                  </a:lnTo>
                  <a:lnTo>
                    <a:pt x="158" y="97"/>
                  </a:lnTo>
                  <a:lnTo>
                    <a:pt x="158" y="90"/>
                  </a:lnTo>
                  <a:lnTo>
                    <a:pt x="160" y="84"/>
                  </a:lnTo>
                  <a:lnTo>
                    <a:pt x="198" y="0"/>
                  </a:lnTo>
                  <a:lnTo>
                    <a:pt x="198" y="2"/>
                  </a:lnTo>
                  <a:lnTo>
                    <a:pt x="200" y="6"/>
                  </a:lnTo>
                  <a:lnTo>
                    <a:pt x="202" y="12"/>
                  </a:lnTo>
                  <a:lnTo>
                    <a:pt x="204" y="19"/>
                  </a:lnTo>
                  <a:lnTo>
                    <a:pt x="204" y="23"/>
                  </a:lnTo>
                  <a:lnTo>
                    <a:pt x="206" y="27"/>
                  </a:lnTo>
                  <a:lnTo>
                    <a:pt x="206" y="33"/>
                  </a:lnTo>
                  <a:lnTo>
                    <a:pt x="208" y="39"/>
                  </a:lnTo>
                  <a:lnTo>
                    <a:pt x="208" y="44"/>
                  </a:lnTo>
                  <a:lnTo>
                    <a:pt x="209" y="50"/>
                  </a:lnTo>
                  <a:lnTo>
                    <a:pt x="209" y="58"/>
                  </a:lnTo>
                  <a:lnTo>
                    <a:pt x="211" y="65"/>
                  </a:lnTo>
                  <a:lnTo>
                    <a:pt x="209" y="71"/>
                  </a:lnTo>
                  <a:lnTo>
                    <a:pt x="209" y="78"/>
                  </a:lnTo>
                  <a:lnTo>
                    <a:pt x="209" y="86"/>
                  </a:lnTo>
                  <a:lnTo>
                    <a:pt x="209" y="94"/>
                  </a:lnTo>
                  <a:lnTo>
                    <a:pt x="208" y="99"/>
                  </a:lnTo>
                  <a:lnTo>
                    <a:pt x="206" y="109"/>
                  </a:lnTo>
                  <a:lnTo>
                    <a:pt x="204" y="116"/>
                  </a:lnTo>
                  <a:lnTo>
                    <a:pt x="204" y="124"/>
                  </a:lnTo>
                  <a:lnTo>
                    <a:pt x="198" y="132"/>
                  </a:lnTo>
                  <a:lnTo>
                    <a:pt x="196" y="139"/>
                  </a:lnTo>
                  <a:lnTo>
                    <a:pt x="190" y="145"/>
                  </a:lnTo>
                  <a:lnTo>
                    <a:pt x="189" y="153"/>
                  </a:lnTo>
                  <a:lnTo>
                    <a:pt x="183" y="160"/>
                  </a:lnTo>
                  <a:lnTo>
                    <a:pt x="177" y="166"/>
                  </a:lnTo>
                  <a:lnTo>
                    <a:pt x="171" y="173"/>
                  </a:lnTo>
                  <a:lnTo>
                    <a:pt x="166" y="181"/>
                  </a:lnTo>
                  <a:lnTo>
                    <a:pt x="158" y="187"/>
                  </a:lnTo>
                  <a:lnTo>
                    <a:pt x="151" y="192"/>
                  </a:lnTo>
                  <a:lnTo>
                    <a:pt x="143" y="196"/>
                  </a:lnTo>
                  <a:lnTo>
                    <a:pt x="137" y="200"/>
                  </a:lnTo>
                  <a:lnTo>
                    <a:pt x="130" y="204"/>
                  </a:lnTo>
                  <a:lnTo>
                    <a:pt x="124" y="208"/>
                  </a:lnTo>
                  <a:lnTo>
                    <a:pt x="116" y="212"/>
                  </a:lnTo>
                  <a:lnTo>
                    <a:pt x="111" y="215"/>
                  </a:lnTo>
                  <a:lnTo>
                    <a:pt x="105" y="217"/>
                  </a:lnTo>
                  <a:lnTo>
                    <a:pt x="99" y="217"/>
                  </a:lnTo>
                  <a:lnTo>
                    <a:pt x="93" y="219"/>
                  </a:lnTo>
                  <a:lnTo>
                    <a:pt x="88" y="221"/>
                  </a:lnTo>
                  <a:lnTo>
                    <a:pt x="84" y="223"/>
                  </a:lnTo>
                  <a:lnTo>
                    <a:pt x="78" y="223"/>
                  </a:lnTo>
                  <a:lnTo>
                    <a:pt x="74" y="223"/>
                  </a:lnTo>
                  <a:lnTo>
                    <a:pt x="71" y="223"/>
                  </a:lnTo>
                  <a:lnTo>
                    <a:pt x="65" y="223"/>
                  </a:lnTo>
                  <a:lnTo>
                    <a:pt x="61" y="223"/>
                  </a:lnTo>
                  <a:lnTo>
                    <a:pt x="57" y="223"/>
                  </a:lnTo>
                  <a:lnTo>
                    <a:pt x="54" y="223"/>
                  </a:lnTo>
                  <a:lnTo>
                    <a:pt x="48" y="221"/>
                  </a:lnTo>
                  <a:lnTo>
                    <a:pt x="42" y="219"/>
                  </a:lnTo>
                  <a:lnTo>
                    <a:pt x="38" y="217"/>
                  </a:lnTo>
                  <a:lnTo>
                    <a:pt x="35" y="217"/>
                  </a:lnTo>
                  <a:lnTo>
                    <a:pt x="33" y="215"/>
                  </a:lnTo>
                  <a:lnTo>
                    <a:pt x="0" y="191"/>
                  </a:lnTo>
                  <a:close/>
                </a:path>
              </a:pathLst>
            </a:custGeom>
            <a:solidFill>
              <a:srgbClr val="4D4D3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tr-TR">
                <a:effectLst>
                  <a:outerShdw blurRad="38100" dist="38100" dir="2700000" algn="tl">
                    <a:srgbClr val="000000">
                      <a:alpha val="43137"/>
                    </a:srgbClr>
                  </a:outerShdw>
                </a:effectLst>
                <a:latin typeface="Arial" panose="020B0604020202020204" pitchFamily="34" charset="0"/>
              </a:endParaRPr>
            </a:p>
          </p:txBody>
        </p:sp>
        <p:sp>
          <p:nvSpPr>
            <p:cNvPr id="152829" name="Freeform 21"/>
            <p:cNvSpPr>
              <a:spLocks/>
            </p:cNvSpPr>
            <p:nvPr/>
          </p:nvSpPr>
          <p:spPr bwMode="auto">
            <a:xfrm>
              <a:off x="4690" y="2891"/>
              <a:ext cx="76" cy="115"/>
            </a:xfrm>
            <a:custGeom>
              <a:avLst/>
              <a:gdLst>
                <a:gd name="T0" fmla="*/ 1 w 152"/>
                <a:gd name="T1" fmla="*/ 1 h 232"/>
                <a:gd name="T2" fmla="*/ 1 w 152"/>
                <a:gd name="T3" fmla="*/ 1 h 232"/>
                <a:gd name="T4" fmla="*/ 1 w 152"/>
                <a:gd name="T5" fmla="*/ 1 h 232"/>
                <a:gd name="T6" fmla="*/ 1 w 152"/>
                <a:gd name="T7" fmla="*/ 1 h 232"/>
                <a:gd name="T8" fmla="*/ 1 w 152"/>
                <a:gd name="T9" fmla="*/ 1 h 232"/>
                <a:gd name="T10" fmla="*/ 1 w 152"/>
                <a:gd name="T11" fmla="*/ 1 h 232"/>
                <a:gd name="T12" fmla="*/ 1 w 152"/>
                <a:gd name="T13" fmla="*/ 1 h 232"/>
                <a:gd name="T14" fmla="*/ 1 w 152"/>
                <a:gd name="T15" fmla="*/ 0 h 232"/>
                <a:gd name="T16" fmla="*/ 1 w 152"/>
                <a:gd name="T17" fmla="*/ 1 h 232"/>
                <a:gd name="T18" fmla="*/ 2 w 152"/>
                <a:gd name="T19" fmla="*/ 1 h 232"/>
                <a:gd name="T20" fmla="*/ 2 w 152"/>
                <a:gd name="T21" fmla="*/ 1 h 232"/>
                <a:gd name="T22" fmla="*/ 2 w 152"/>
                <a:gd name="T23" fmla="*/ 1 h 232"/>
                <a:gd name="T24" fmla="*/ 2 w 152"/>
                <a:gd name="T25" fmla="*/ 1 h 232"/>
                <a:gd name="T26" fmla="*/ 2 w 152"/>
                <a:gd name="T27" fmla="*/ 1 h 232"/>
                <a:gd name="T28" fmla="*/ 2 w 152"/>
                <a:gd name="T29" fmla="*/ 2 h 232"/>
                <a:gd name="T30" fmla="*/ 2 w 152"/>
                <a:gd name="T31" fmla="*/ 2 h 232"/>
                <a:gd name="T32" fmla="*/ 2 w 152"/>
                <a:gd name="T33" fmla="*/ 2 h 232"/>
                <a:gd name="T34" fmla="*/ 2 w 152"/>
                <a:gd name="T35" fmla="*/ 2 h 232"/>
                <a:gd name="T36" fmla="*/ 2 w 152"/>
                <a:gd name="T37" fmla="*/ 2 h 232"/>
                <a:gd name="T38" fmla="*/ 2 w 152"/>
                <a:gd name="T39" fmla="*/ 3 h 232"/>
                <a:gd name="T40" fmla="*/ 3 w 152"/>
                <a:gd name="T41" fmla="*/ 3 h 232"/>
                <a:gd name="T42" fmla="*/ 3 w 152"/>
                <a:gd name="T43" fmla="*/ 3 h 232"/>
                <a:gd name="T44" fmla="*/ 3 w 152"/>
                <a:gd name="T45" fmla="*/ 3 h 232"/>
                <a:gd name="T46" fmla="*/ 3 w 152"/>
                <a:gd name="T47" fmla="*/ 3 h 232"/>
                <a:gd name="T48" fmla="*/ 3 w 152"/>
                <a:gd name="T49" fmla="*/ 3 h 232"/>
                <a:gd name="T50" fmla="*/ 3 w 152"/>
                <a:gd name="T51" fmla="*/ 4 h 232"/>
                <a:gd name="T52" fmla="*/ 3 w 152"/>
                <a:gd name="T53" fmla="*/ 4 h 232"/>
                <a:gd name="T54" fmla="*/ 3 w 152"/>
                <a:gd name="T55" fmla="*/ 4 h 232"/>
                <a:gd name="T56" fmla="*/ 3 w 152"/>
                <a:gd name="T57" fmla="*/ 4 h 232"/>
                <a:gd name="T58" fmla="*/ 2 w 152"/>
                <a:gd name="T59" fmla="*/ 4 h 232"/>
                <a:gd name="T60" fmla="*/ 2 w 152"/>
                <a:gd name="T61" fmla="*/ 4 h 232"/>
                <a:gd name="T62" fmla="*/ 2 w 152"/>
                <a:gd name="T63" fmla="*/ 4 h 232"/>
                <a:gd name="T64" fmla="*/ 2 w 152"/>
                <a:gd name="T65" fmla="*/ 3 h 232"/>
                <a:gd name="T66" fmla="*/ 2 w 152"/>
                <a:gd name="T67" fmla="*/ 3 h 232"/>
                <a:gd name="T68" fmla="*/ 2 w 152"/>
                <a:gd name="T69" fmla="*/ 3 h 232"/>
                <a:gd name="T70" fmla="*/ 2 w 152"/>
                <a:gd name="T71" fmla="*/ 3 h 232"/>
                <a:gd name="T72" fmla="*/ 2 w 152"/>
                <a:gd name="T73" fmla="*/ 3 h 232"/>
                <a:gd name="T74" fmla="*/ 2 w 152"/>
                <a:gd name="T75" fmla="*/ 3 h 232"/>
                <a:gd name="T76" fmla="*/ 2 w 152"/>
                <a:gd name="T77" fmla="*/ 2 h 232"/>
                <a:gd name="T78" fmla="*/ 2 w 152"/>
                <a:gd name="T79" fmla="*/ 2 h 232"/>
                <a:gd name="T80" fmla="*/ 1 w 152"/>
                <a:gd name="T81" fmla="*/ 2 h 232"/>
                <a:gd name="T82" fmla="*/ 1 w 152"/>
                <a:gd name="T83" fmla="*/ 2 h 232"/>
                <a:gd name="T84" fmla="*/ 1 w 152"/>
                <a:gd name="T85" fmla="*/ 2 h 232"/>
                <a:gd name="T86" fmla="*/ 0 w 152"/>
                <a:gd name="T87" fmla="*/ 1 h 232"/>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52" h="232">
                  <a:moveTo>
                    <a:pt x="0" y="57"/>
                  </a:moveTo>
                  <a:lnTo>
                    <a:pt x="2" y="55"/>
                  </a:lnTo>
                  <a:lnTo>
                    <a:pt x="6" y="54"/>
                  </a:lnTo>
                  <a:lnTo>
                    <a:pt x="10" y="52"/>
                  </a:lnTo>
                  <a:lnTo>
                    <a:pt x="13" y="48"/>
                  </a:lnTo>
                  <a:lnTo>
                    <a:pt x="17" y="46"/>
                  </a:lnTo>
                  <a:lnTo>
                    <a:pt x="23" y="42"/>
                  </a:lnTo>
                  <a:lnTo>
                    <a:pt x="27" y="38"/>
                  </a:lnTo>
                  <a:lnTo>
                    <a:pt x="32" y="35"/>
                  </a:lnTo>
                  <a:lnTo>
                    <a:pt x="36" y="29"/>
                  </a:lnTo>
                  <a:lnTo>
                    <a:pt x="42" y="25"/>
                  </a:lnTo>
                  <a:lnTo>
                    <a:pt x="46" y="17"/>
                  </a:lnTo>
                  <a:lnTo>
                    <a:pt x="50" y="12"/>
                  </a:lnTo>
                  <a:lnTo>
                    <a:pt x="55" y="6"/>
                  </a:lnTo>
                  <a:lnTo>
                    <a:pt x="59" y="0"/>
                  </a:lnTo>
                  <a:lnTo>
                    <a:pt x="61" y="4"/>
                  </a:lnTo>
                  <a:lnTo>
                    <a:pt x="63" y="8"/>
                  </a:lnTo>
                  <a:lnTo>
                    <a:pt x="67" y="10"/>
                  </a:lnTo>
                  <a:lnTo>
                    <a:pt x="69" y="14"/>
                  </a:lnTo>
                  <a:lnTo>
                    <a:pt x="72" y="19"/>
                  </a:lnTo>
                  <a:lnTo>
                    <a:pt x="74" y="25"/>
                  </a:lnTo>
                  <a:lnTo>
                    <a:pt x="78" y="29"/>
                  </a:lnTo>
                  <a:lnTo>
                    <a:pt x="82" y="35"/>
                  </a:lnTo>
                  <a:lnTo>
                    <a:pt x="86" y="42"/>
                  </a:lnTo>
                  <a:lnTo>
                    <a:pt x="89" y="48"/>
                  </a:lnTo>
                  <a:lnTo>
                    <a:pt x="93" y="55"/>
                  </a:lnTo>
                  <a:lnTo>
                    <a:pt x="99" y="63"/>
                  </a:lnTo>
                  <a:lnTo>
                    <a:pt x="103" y="73"/>
                  </a:lnTo>
                  <a:lnTo>
                    <a:pt x="107" y="80"/>
                  </a:lnTo>
                  <a:lnTo>
                    <a:pt x="110" y="88"/>
                  </a:lnTo>
                  <a:lnTo>
                    <a:pt x="112" y="92"/>
                  </a:lnTo>
                  <a:lnTo>
                    <a:pt x="116" y="97"/>
                  </a:lnTo>
                  <a:lnTo>
                    <a:pt x="116" y="103"/>
                  </a:lnTo>
                  <a:lnTo>
                    <a:pt x="120" y="107"/>
                  </a:lnTo>
                  <a:lnTo>
                    <a:pt x="122" y="111"/>
                  </a:lnTo>
                  <a:lnTo>
                    <a:pt x="122" y="116"/>
                  </a:lnTo>
                  <a:lnTo>
                    <a:pt x="124" y="120"/>
                  </a:lnTo>
                  <a:lnTo>
                    <a:pt x="126" y="126"/>
                  </a:lnTo>
                  <a:lnTo>
                    <a:pt x="127" y="131"/>
                  </a:lnTo>
                  <a:lnTo>
                    <a:pt x="131" y="137"/>
                  </a:lnTo>
                  <a:lnTo>
                    <a:pt x="131" y="141"/>
                  </a:lnTo>
                  <a:lnTo>
                    <a:pt x="135" y="147"/>
                  </a:lnTo>
                  <a:lnTo>
                    <a:pt x="135" y="152"/>
                  </a:lnTo>
                  <a:lnTo>
                    <a:pt x="137" y="156"/>
                  </a:lnTo>
                  <a:lnTo>
                    <a:pt x="139" y="162"/>
                  </a:lnTo>
                  <a:lnTo>
                    <a:pt x="141" y="168"/>
                  </a:lnTo>
                  <a:lnTo>
                    <a:pt x="141" y="171"/>
                  </a:lnTo>
                  <a:lnTo>
                    <a:pt x="143" y="177"/>
                  </a:lnTo>
                  <a:lnTo>
                    <a:pt x="143" y="183"/>
                  </a:lnTo>
                  <a:lnTo>
                    <a:pt x="145" y="189"/>
                  </a:lnTo>
                  <a:lnTo>
                    <a:pt x="146" y="194"/>
                  </a:lnTo>
                  <a:lnTo>
                    <a:pt x="146" y="200"/>
                  </a:lnTo>
                  <a:lnTo>
                    <a:pt x="148" y="206"/>
                  </a:lnTo>
                  <a:lnTo>
                    <a:pt x="148" y="211"/>
                  </a:lnTo>
                  <a:lnTo>
                    <a:pt x="148" y="215"/>
                  </a:lnTo>
                  <a:lnTo>
                    <a:pt x="150" y="221"/>
                  </a:lnTo>
                  <a:lnTo>
                    <a:pt x="150" y="227"/>
                  </a:lnTo>
                  <a:lnTo>
                    <a:pt x="152" y="232"/>
                  </a:lnTo>
                  <a:lnTo>
                    <a:pt x="118" y="219"/>
                  </a:lnTo>
                  <a:lnTo>
                    <a:pt x="118" y="217"/>
                  </a:lnTo>
                  <a:lnTo>
                    <a:pt x="116" y="215"/>
                  </a:lnTo>
                  <a:lnTo>
                    <a:pt x="116" y="209"/>
                  </a:lnTo>
                  <a:lnTo>
                    <a:pt x="114" y="204"/>
                  </a:lnTo>
                  <a:lnTo>
                    <a:pt x="110" y="198"/>
                  </a:lnTo>
                  <a:lnTo>
                    <a:pt x="108" y="189"/>
                  </a:lnTo>
                  <a:lnTo>
                    <a:pt x="107" y="185"/>
                  </a:lnTo>
                  <a:lnTo>
                    <a:pt x="105" y="181"/>
                  </a:lnTo>
                  <a:lnTo>
                    <a:pt x="103" y="175"/>
                  </a:lnTo>
                  <a:lnTo>
                    <a:pt x="101" y="171"/>
                  </a:lnTo>
                  <a:lnTo>
                    <a:pt x="99" y="166"/>
                  </a:lnTo>
                  <a:lnTo>
                    <a:pt x="95" y="160"/>
                  </a:lnTo>
                  <a:lnTo>
                    <a:pt x="93" y="154"/>
                  </a:lnTo>
                  <a:lnTo>
                    <a:pt x="89" y="149"/>
                  </a:lnTo>
                  <a:lnTo>
                    <a:pt x="86" y="143"/>
                  </a:lnTo>
                  <a:lnTo>
                    <a:pt x="82" y="137"/>
                  </a:lnTo>
                  <a:lnTo>
                    <a:pt x="78" y="131"/>
                  </a:lnTo>
                  <a:lnTo>
                    <a:pt x="74" y="128"/>
                  </a:lnTo>
                  <a:lnTo>
                    <a:pt x="69" y="122"/>
                  </a:lnTo>
                  <a:lnTo>
                    <a:pt x="65" y="116"/>
                  </a:lnTo>
                  <a:lnTo>
                    <a:pt x="59" y="111"/>
                  </a:lnTo>
                  <a:lnTo>
                    <a:pt x="55" y="105"/>
                  </a:lnTo>
                  <a:lnTo>
                    <a:pt x="48" y="101"/>
                  </a:lnTo>
                  <a:lnTo>
                    <a:pt x="42" y="95"/>
                  </a:lnTo>
                  <a:lnTo>
                    <a:pt x="36" y="92"/>
                  </a:lnTo>
                  <a:lnTo>
                    <a:pt x="31" y="88"/>
                  </a:lnTo>
                  <a:lnTo>
                    <a:pt x="0" y="57"/>
                  </a:lnTo>
                  <a:close/>
                </a:path>
              </a:pathLst>
            </a:custGeom>
            <a:solidFill>
              <a:srgbClr val="4D4D3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tr-TR">
                <a:effectLst>
                  <a:outerShdw blurRad="38100" dist="38100" dir="2700000" algn="tl">
                    <a:srgbClr val="000000">
                      <a:alpha val="43137"/>
                    </a:srgbClr>
                  </a:outerShdw>
                </a:effectLst>
                <a:latin typeface="Arial" panose="020B0604020202020204" pitchFamily="34" charset="0"/>
              </a:endParaRPr>
            </a:p>
          </p:txBody>
        </p:sp>
        <p:sp>
          <p:nvSpPr>
            <p:cNvPr id="152830" name="Freeform 22"/>
            <p:cNvSpPr>
              <a:spLocks/>
            </p:cNvSpPr>
            <p:nvPr/>
          </p:nvSpPr>
          <p:spPr bwMode="auto">
            <a:xfrm>
              <a:off x="4446" y="2142"/>
              <a:ext cx="357" cy="347"/>
            </a:xfrm>
            <a:custGeom>
              <a:avLst/>
              <a:gdLst>
                <a:gd name="T0" fmla="*/ 1 w 716"/>
                <a:gd name="T1" fmla="*/ 0 h 694"/>
                <a:gd name="T2" fmla="*/ 1 w 716"/>
                <a:gd name="T3" fmla="*/ 0 h 694"/>
                <a:gd name="T4" fmla="*/ 1 w 716"/>
                <a:gd name="T5" fmla="*/ 1 h 694"/>
                <a:gd name="T6" fmla="*/ 2 w 716"/>
                <a:gd name="T7" fmla="*/ 1 h 694"/>
                <a:gd name="T8" fmla="*/ 2 w 716"/>
                <a:gd name="T9" fmla="*/ 1 h 694"/>
                <a:gd name="T10" fmla="*/ 3 w 716"/>
                <a:gd name="T11" fmla="*/ 1 h 694"/>
                <a:gd name="T12" fmla="*/ 3 w 716"/>
                <a:gd name="T13" fmla="*/ 1 h 694"/>
                <a:gd name="T14" fmla="*/ 4 w 716"/>
                <a:gd name="T15" fmla="*/ 1 h 694"/>
                <a:gd name="T16" fmla="*/ 5 w 716"/>
                <a:gd name="T17" fmla="*/ 1 h 694"/>
                <a:gd name="T18" fmla="*/ 6 w 716"/>
                <a:gd name="T19" fmla="*/ 2 h 694"/>
                <a:gd name="T20" fmla="*/ 7 w 716"/>
                <a:gd name="T21" fmla="*/ 2 h 694"/>
                <a:gd name="T22" fmla="*/ 7 w 716"/>
                <a:gd name="T23" fmla="*/ 3 h 694"/>
                <a:gd name="T24" fmla="*/ 8 w 716"/>
                <a:gd name="T25" fmla="*/ 3 h 694"/>
                <a:gd name="T26" fmla="*/ 9 w 716"/>
                <a:gd name="T27" fmla="*/ 4 h 694"/>
                <a:gd name="T28" fmla="*/ 9 w 716"/>
                <a:gd name="T29" fmla="*/ 5 h 694"/>
                <a:gd name="T30" fmla="*/ 10 w 716"/>
                <a:gd name="T31" fmla="*/ 5 h 694"/>
                <a:gd name="T32" fmla="*/ 11 w 716"/>
                <a:gd name="T33" fmla="*/ 6 h 694"/>
                <a:gd name="T34" fmla="*/ 11 w 716"/>
                <a:gd name="T35" fmla="*/ 7 h 694"/>
                <a:gd name="T36" fmla="*/ 11 w 716"/>
                <a:gd name="T37" fmla="*/ 9 h 694"/>
                <a:gd name="T38" fmla="*/ 12 w 716"/>
                <a:gd name="T39" fmla="*/ 10 h 694"/>
                <a:gd name="T40" fmla="*/ 12 w 716"/>
                <a:gd name="T41" fmla="*/ 11 h 694"/>
                <a:gd name="T42" fmla="*/ 11 w 716"/>
                <a:gd name="T43" fmla="*/ 10 h 694"/>
                <a:gd name="T44" fmla="*/ 11 w 716"/>
                <a:gd name="T45" fmla="*/ 10 h 694"/>
                <a:gd name="T46" fmla="*/ 11 w 716"/>
                <a:gd name="T47" fmla="*/ 10 h 694"/>
                <a:gd name="T48" fmla="*/ 11 w 716"/>
                <a:gd name="T49" fmla="*/ 9 h 694"/>
                <a:gd name="T50" fmla="*/ 11 w 716"/>
                <a:gd name="T51" fmla="*/ 9 h 694"/>
                <a:gd name="T52" fmla="*/ 11 w 716"/>
                <a:gd name="T53" fmla="*/ 8 h 694"/>
                <a:gd name="T54" fmla="*/ 11 w 716"/>
                <a:gd name="T55" fmla="*/ 8 h 694"/>
                <a:gd name="T56" fmla="*/ 11 w 716"/>
                <a:gd name="T57" fmla="*/ 7 h 694"/>
                <a:gd name="T58" fmla="*/ 10 w 716"/>
                <a:gd name="T59" fmla="*/ 7 h 694"/>
                <a:gd name="T60" fmla="*/ 10 w 716"/>
                <a:gd name="T61" fmla="*/ 6 h 694"/>
                <a:gd name="T62" fmla="*/ 10 w 716"/>
                <a:gd name="T63" fmla="*/ 6 h 694"/>
                <a:gd name="T64" fmla="*/ 9 w 716"/>
                <a:gd name="T65" fmla="*/ 5 h 694"/>
                <a:gd name="T66" fmla="*/ 9 w 716"/>
                <a:gd name="T67" fmla="*/ 4 h 694"/>
                <a:gd name="T68" fmla="*/ 8 w 716"/>
                <a:gd name="T69" fmla="*/ 4 h 694"/>
                <a:gd name="T70" fmla="*/ 7 w 716"/>
                <a:gd name="T71" fmla="*/ 3 h 694"/>
                <a:gd name="T72" fmla="*/ 7 w 716"/>
                <a:gd name="T73" fmla="*/ 3 h 694"/>
                <a:gd name="T74" fmla="*/ 6 w 716"/>
                <a:gd name="T75" fmla="*/ 2 h 694"/>
                <a:gd name="T76" fmla="*/ 5 w 716"/>
                <a:gd name="T77" fmla="*/ 2 h 694"/>
                <a:gd name="T78" fmla="*/ 4 w 716"/>
                <a:gd name="T79" fmla="*/ 1 h 694"/>
                <a:gd name="T80" fmla="*/ 2 w 716"/>
                <a:gd name="T81" fmla="*/ 1 h 694"/>
                <a:gd name="T82" fmla="*/ 1 w 716"/>
                <a:gd name="T83" fmla="*/ 1 h 69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716" h="694">
                  <a:moveTo>
                    <a:pt x="0" y="0"/>
                  </a:moveTo>
                  <a:lnTo>
                    <a:pt x="0" y="0"/>
                  </a:lnTo>
                  <a:lnTo>
                    <a:pt x="5" y="0"/>
                  </a:lnTo>
                  <a:lnTo>
                    <a:pt x="9" y="0"/>
                  </a:lnTo>
                  <a:lnTo>
                    <a:pt x="15" y="0"/>
                  </a:lnTo>
                  <a:lnTo>
                    <a:pt x="22" y="0"/>
                  </a:lnTo>
                  <a:lnTo>
                    <a:pt x="28" y="2"/>
                  </a:lnTo>
                  <a:lnTo>
                    <a:pt x="36" y="2"/>
                  </a:lnTo>
                  <a:lnTo>
                    <a:pt x="43" y="2"/>
                  </a:lnTo>
                  <a:lnTo>
                    <a:pt x="53" y="2"/>
                  </a:lnTo>
                  <a:lnTo>
                    <a:pt x="64" y="4"/>
                  </a:lnTo>
                  <a:lnTo>
                    <a:pt x="74" y="6"/>
                  </a:lnTo>
                  <a:lnTo>
                    <a:pt x="85" y="8"/>
                  </a:lnTo>
                  <a:lnTo>
                    <a:pt x="96" y="10"/>
                  </a:lnTo>
                  <a:lnTo>
                    <a:pt x="110" y="12"/>
                  </a:lnTo>
                  <a:lnTo>
                    <a:pt x="121" y="13"/>
                  </a:lnTo>
                  <a:lnTo>
                    <a:pt x="134" y="15"/>
                  </a:lnTo>
                  <a:lnTo>
                    <a:pt x="148" y="19"/>
                  </a:lnTo>
                  <a:lnTo>
                    <a:pt x="163" y="23"/>
                  </a:lnTo>
                  <a:lnTo>
                    <a:pt x="176" y="25"/>
                  </a:lnTo>
                  <a:lnTo>
                    <a:pt x="192" y="29"/>
                  </a:lnTo>
                  <a:lnTo>
                    <a:pt x="207" y="34"/>
                  </a:lnTo>
                  <a:lnTo>
                    <a:pt x="222" y="40"/>
                  </a:lnTo>
                  <a:lnTo>
                    <a:pt x="237" y="44"/>
                  </a:lnTo>
                  <a:lnTo>
                    <a:pt x="254" y="50"/>
                  </a:lnTo>
                  <a:lnTo>
                    <a:pt x="269" y="55"/>
                  </a:lnTo>
                  <a:lnTo>
                    <a:pt x="287" y="63"/>
                  </a:lnTo>
                  <a:lnTo>
                    <a:pt x="302" y="69"/>
                  </a:lnTo>
                  <a:lnTo>
                    <a:pt x="319" y="76"/>
                  </a:lnTo>
                  <a:lnTo>
                    <a:pt x="336" y="84"/>
                  </a:lnTo>
                  <a:lnTo>
                    <a:pt x="353" y="91"/>
                  </a:lnTo>
                  <a:lnTo>
                    <a:pt x="370" y="99"/>
                  </a:lnTo>
                  <a:lnTo>
                    <a:pt x="387" y="109"/>
                  </a:lnTo>
                  <a:lnTo>
                    <a:pt x="403" y="118"/>
                  </a:lnTo>
                  <a:lnTo>
                    <a:pt x="420" y="128"/>
                  </a:lnTo>
                  <a:lnTo>
                    <a:pt x="437" y="139"/>
                  </a:lnTo>
                  <a:lnTo>
                    <a:pt x="452" y="150"/>
                  </a:lnTo>
                  <a:lnTo>
                    <a:pt x="469" y="162"/>
                  </a:lnTo>
                  <a:lnTo>
                    <a:pt x="484" y="175"/>
                  </a:lnTo>
                  <a:lnTo>
                    <a:pt x="499" y="186"/>
                  </a:lnTo>
                  <a:lnTo>
                    <a:pt x="517" y="202"/>
                  </a:lnTo>
                  <a:lnTo>
                    <a:pt x="530" y="215"/>
                  </a:lnTo>
                  <a:lnTo>
                    <a:pt x="545" y="230"/>
                  </a:lnTo>
                  <a:lnTo>
                    <a:pt x="558" y="245"/>
                  </a:lnTo>
                  <a:lnTo>
                    <a:pt x="574" y="263"/>
                  </a:lnTo>
                  <a:lnTo>
                    <a:pt x="587" y="280"/>
                  </a:lnTo>
                  <a:lnTo>
                    <a:pt x="600" y="299"/>
                  </a:lnTo>
                  <a:lnTo>
                    <a:pt x="612" y="318"/>
                  </a:lnTo>
                  <a:lnTo>
                    <a:pt x="625" y="337"/>
                  </a:lnTo>
                  <a:lnTo>
                    <a:pt x="634" y="356"/>
                  </a:lnTo>
                  <a:lnTo>
                    <a:pt x="646" y="379"/>
                  </a:lnTo>
                  <a:lnTo>
                    <a:pt x="655" y="399"/>
                  </a:lnTo>
                  <a:lnTo>
                    <a:pt x="665" y="422"/>
                  </a:lnTo>
                  <a:lnTo>
                    <a:pt x="674" y="443"/>
                  </a:lnTo>
                  <a:lnTo>
                    <a:pt x="682" y="470"/>
                  </a:lnTo>
                  <a:lnTo>
                    <a:pt x="690" y="494"/>
                  </a:lnTo>
                  <a:lnTo>
                    <a:pt x="695" y="519"/>
                  </a:lnTo>
                  <a:lnTo>
                    <a:pt x="701" y="546"/>
                  </a:lnTo>
                  <a:lnTo>
                    <a:pt x="707" y="574"/>
                  </a:lnTo>
                  <a:lnTo>
                    <a:pt x="709" y="603"/>
                  </a:lnTo>
                  <a:lnTo>
                    <a:pt x="712" y="633"/>
                  </a:lnTo>
                  <a:lnTo>
                    <a:pt x="714" y="662"/>
                  </a:lnTo>
                  <a:lnTo>
                    <a:pt x="716" y="694"/>
                  </a:lnTo>
                  <a:lnTo>
                    <a:pt x="697" y="616"/>
                  </a:lnTo>
                  <a:lnTo>
                    <a:pt x="697" y="614"/>
                  </a:lnTo>
                  <a:lnTo>
                    <a:pt x="697" y="610"/>
                  </a:lnTo>
                  <a:lnTo>
                    <a:pt x="695" y="607"/>
                  </a:lnTo>
                  <a:lnTo>
                    <a:pt x="695" y="605"/>
                  </a:lnTo>
                  <a:lnTo>
                    <a:pt x="695" y="599"/>
                  </a:lnTo>
                  <a:lnTo>
                    <a:pt x="695" y="595"/>
                  </a:lnTo>
                  <a:lnTo>
                    <a:pt x="693" y="588"/>
                  </a:lnTo>
                  <a:lnTo>
                    <a:pt x="691" y="582"/>
                  </a:lnTo>
                  <a:lnTo>
                    <a:pt x="691" y="576"/>
                  </a:lnTo>
                  <a:lnTo>
                    <a:pt x="690" y="571"/>
                  </a:lnTo>
                  <a:lnTo>
                    <a:pt x="688" y="561"/>
                  </a:lnTo>
                  <a:lnTo>
                    <a:pt x="686" y="553"/>
                  </a:lnTo>
                  <a:lnTo>
                    <a:pt x="684" y="546"/>
                  </a:lnTo>
                  <a:lnTo>
                    <a:pt x="682" y="538"/>
                  </a:lnTo>
                  <a:lnTo>
                    <a:pt x="680" y="527"/>
                  </a:lnTo>
                  <a:lnTo>
                    <a:pt x="676" y="517"/>
                  </a:lnTo>
                  <a:lnTo>
                    <a:pt x="674" y="508"/>
                  </a:lnTo>
                  <a:lnTo>
                    <a:pt x="671" y="498"/>
                  </a:lnTo>
                  <a:lnTo>
                    <a:pt x="667" y="487"/>
                  </a:lnTo>
                  <a:lnTo>
                    <a:pt x="663" y="475"/>
                  </a:lnTo>
                  <a:lnTo>
                    <a:pt x="659" y="466"/>
                  </a:lnTo>
                  <a:lnTo>
                    <a:pt x="655" y="455"/>
                  </a:lnTo>
                  <a:lnTo>
                    <a:pt x="650" y="443"/>
                  </a:lnTo>
                  <a:lnTo>
                    <a:pt x="644" y="430"/>
                  </a:lnTo>
                  <a:lnTo>
                    <a:pt x="638" y="418"/>
                  </a:lnTo>
                  <a:lnTo>
                    <a:pt x="633" y="407"/>
                  </a:lnTo>
                  <a:lnTo>
                    <a:pt x="627" y="394"/>
                  </a:lnTo>
                  <a:lnTo>
                    <a:pt x="619" y="382"/>
                  </a:lnTo>
                  <a:lnTo>
                    <a:pt x="614" y="369"/>
                  </a:lnTo>
                  <a:lnTo>
                    <a:pt x="606" y="358"/>
                  </a:lnTo>
                  <a:lnTo>
                    <a:pt x="596" y="344"/>
                  </a:lnTo>
                  <a:lnTo>
                    <a:pt x="589" y="331"/>
                  </a:lnTo>
                  <a:lnTo>
                    <a:pt x="579" y="318"/>
                  </a:lnTo>
                  <a:lnTo>
                    <a:pt x="570" y="306"/>
                  </a:lnTo>
                  <a:lnTo>
                    <a:pt x="558" y="293"/>
                  </a:lnTo>
                  <a:lnTo>
                    <a:pt x="549" y="280"/>
                  </a:lnTo>
                  <a:lnTo>
                    <a:pt x="538" y="266"/>
                  </a:lnTo>
                  <a:lnTo>
                    <a:pt x="526" y="255"/>
                  </a:lnTo>
                  <a:lnTo>
                    <a:pt x="513" y="242"/>
                  </a:lnTo>
                  <a:lnTo>
                    <a:pt x="499" y="228"/>
                  </a:lnTo>
                  <a:lnTo>
                    <a:pt x="486" y="217"/>
                  </a:lnTo>
                  <a:lnTo>
                    <a:pt x="473" y="206"/>
                  </a:lnTo>
                  <a:lnTo>
                    <a:pt x="458" y="192"/>
                  </a:lnTo>
                  <a:lnTo>
                    <a:pt x="442" y="181"/>
                  </a:lnTo>
                  <a:lnTo>
                    <a:pt x="427" y="169"/>
                  </a:lnTo>
                  <a:lnTo>
                    <a:pt x="410" y="160"/>
                  </a:lnTo>
                  <a:lnTo>
                    <a:pt x="393" y="147"/>
                  </a:lnTo>
                  <a:lnTo>
                    <a:pt x="374" y="137"/>
                  </a:lnTo>
                  <a:lnTo>
                    <a:pt x="355" y="126"/>
                  </a:lnTo>
                  <a:lnTo>
                    <a:pt x="336" y="116"/>
                  </a:lnTo>
                  <a:lnTo>
                    <a:pt x="315" y="107"/>
                  </a:lnTo>
                  <a:lnTo>
                    <a:pt x="294" y="97"/>
                  </a:lnTo>
                  <a:lnTo>
                    <a:pt x="273" y="88"/>
                  </a:lnTo>
                  <a:lnTo>
                    <a:pt x="250" y="80"/>
                  </a:lnTo>
                  <a:lnTo>
                    <a:pt x="226" y="71"/>
                  </a:lnTo>
                  <a:lnTo>
                    <a:pt x="203" y="63"/>
                  </a:lnTo>
                  <a:lnTo>
                    <a:pt x="178" y="55"/>
                  </a:lnTo>
                  <a:lnTo>
                    <a:pt x="153" y="50"/>
                  </a:lnTo>
                  <a:lnTo>
                    <a:pt x="125" y="44"/>
                  </a:lnTo>
                  <a:lnTo>
                    <a:pt x="98" y="38"/>
                  </a:lnTo>
                  <a:lnTo>
                    <a:pt x="70" y="33"/>
                  </a:lnTo>
                  <a:lnTo>
                    <a:pt x="43" y="29"/>
                  </a:lnTo>
                  <a:lnTo>
                    <a:pt x="0" y="0"/>
                  </a:lnTo>
                  <a:close/>
                </a:path>
              </a:pathLst>
            </a:custGeom>
            <a:solidFill>
              <a:srgbClr val="12524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tr-TR">
                <a:effectLst>
                  <a:outerShdw blurRad="38100" dist="38100" dir="2700000" algn="tl">
                    <a:srgbClr val="000000">
                      <a:alpha val="43137"/>
                    </a:srgbClr>
                  </a:outerShdw>
                </a:effectLst>
                <a:latin typeface="Arial" panose="020B0604020202020204" pitchFamily="34" charset="0"/>
              </a:endParaRPr>
            </a:p>
          </p:txBody>
        </p:sp>
        <p:sp>
          <p:nvSpPr>
            <p:cNvPr id="152831" name="Freeform 23"/>
            <p:cNvSpPr>
              <a:spLocks/>
            </p:cNvSpPr>
            <p:nvPr/>
          </p:nvSpPr>
          <p:spPr bwMode="auto">
            <a:xfrm>
              <a:off x="4231" y="2286"/>
              <a:ext cx="501" cy="518"/>
            </a:xfrm>
            <a:custGeom>
              <a:avLst/>
              <a:gdLst>
                <a:gd name="T0" fmla="*/ 4 w 1002"/>
                <a:gd name="T1" fmla="*/ 16 h 1036"/>
                <a:gd name="T2" fmla="*/ 4 w 1002"/>
                <a:gd name="T3" fmla="*/ 16 h 1036"/>
                <a:gd name="T4" fmla="*/ 3 w 1002"/>
                <a:gd name="T5" fmla="*/ 16 h 1036"/>
                <a:gd name="T6" fmla="*/ 2 w 1002"/>
                <a:gd name="T7" fmla="*/ 15 h 1036"/>
                <a:gd name="T8" fmla="*/ 2 w 1002"/>
                <a:gd name="T9" fmla="*/ 14 h 1036"/>
                <a:gd name="T10" fmla="*/ 1 w 1002"/>
                <a:gd name="T11" fmla="*/ 13 h 1036"/>
                <a:gd name="T12" fmla="*/ 1 w 1002"/>
                <a:gd name="T13" fmla="*/ 11 h 1036"/>
                <a:gd name="T14" fmla="*/ 1 w 1002"/>
                <a:gd name="T15" fmla="*/ 9 h 1036"/>
                <a:gd name="T16" fmla="*/ 1 w 1002"/>
                <a:gd name="T17" fmla="*/ 8 h 1036"/>
                <a:gd name="T18" fmla="*/ 1 w 1002"/>
                <a:gd name="T19" fmla="*/ 5 h 1036"/>
                <a:gd name="T20" fmla="*/ 2 w 1002"/>
                <a:gd name="T21" fmla="*/ 4 h 1036"/>
                <a:gd name="T22" fmla="*/ 2 w 1002"/>
                <a:gd name="T23" fmla="*/ 4 h 1036"/>
                <a:gd name="T24" fmla="*/ 3 w 1002"/>
                <a:gd name="T25" fmla="*/ 3 h 1036"/>
                <a:gd name="T26" fmla="*/ 4 w 1002"/>
                <a:gd name="T27" fmla="*/ 3 h 1036"/>
                <a:gd name="T28" fmla="*/ 5 w 1002"/>
                <a:gd name="T29" fmla="*/ 2 h 1036"/>
                <a:gd name="T30" fmla="*/ 6 w 1002"/>
                <a:gd name="T31" fmla="*/ 1 h 1036"/>
                <a:gd name="T32" fmla="*/ 8 w 1002"/>
                <a:gd name="T33" fmla="*/ 1 h 1036"/>
                <a:gd name="T34" fmla="*/ 9 w 1002"/>
                <a:gd name="T35" fmla="*/ 0 h 1036"/>
                <a:gd name="T36" fmla="*/ 11 w 1002"/>
                <a:gd name="T37" fmla="*/ 1 h 1036"/>
                <a:gd name="T38" fmla="*/ 13 w 1002"/>
                <a:gd name="T39" fmla="*/ 2 h 1036"/>
                <a:gd name="T40" fmla="*/ 15 w 1002"/>
                <a:gd name="T41" fmla="*/ 3 h 1036"/>
                <a:gd name="T42" fmla="*/ 15 w 1002"/>
                <a:gd name="T43" fmla="*/ 3 h 1036"/>
                <a:gd name="T44" fmla="*/ 15 w 1002"/>
                <a:gd name="T45" fmla="*/ 4 h 1036"/>
                <a:gd name="T46" fmla="*/ 16 w 1002"/>
                <a:gd name="T47" fmla="*/ 4 h 1036"/>
                <a:gd name="T48" fmla="*/ 16 w 1002"/>
                <a:gd name="T49" fmla="*/ 5 h 1036"/>
                <a:gd name="T50" fmla="*/ 16 w 1002"/>
                <a:gd name="T51" fmla="*/ 5 h 1036"/>
                <a:gd name="T52" fmla="*/ 16 w 1002"/>
                <a:gd name="T53" fmla="*/ 6 h 1036"/>
                <a:gd name="T54" fmla="*/ 16 w 1002"/>
                <a:gd name="T55" fmla="*/ 6 h 1036"/>
                <a:gd name="T56" fmla="*/ 16 w 1002"/>
                <a:gd name="T57" fmla="*/ 5 h 1036"/>
                <a:gd name="T58" fmla="*/ 16 w 1002"/>
                <a:gd name="T59" fmla="*/ 5 h 1036"/>
                <a:gd name="T60" fmla="*/ 15 w 1002"/>
                <a:gd name="T61" fmla="*/ 4 h 1036"/>
                <a:gd name="T62" fmla="*/ 15 w 1002"/>
                <a:gd name="T63" fmla="*/ 4 h 1036"/>
                <a:gd name="T64" fmla="*/ 15 w 1002"/>
                <a:gd name="T65" fmla="*/ 3 h 1036"/>
                <a:gd name="T66" fmla="*/ 14 w 1002"/>
                <a:gd name="T67" fmla="*/ 2 h 1036"/>
                <a:gd name="T68" fmla="*/ 13 w 1002"/>
                <a:gd name="T69" fmla="*/ 2 h 1036"/>
                <a:gd name="T70" fmla="*/ 12 w 1002"/>
                <a:gd name="T71" fmla="*/ 1 h 1036"/>
                <a:gd name="T72" fmla="*/ 11 w 1002"/>
                <a:gd name="T73" fmla="*/ 1 h 1036"/>
                <a:gd name="T74" fmla="*/ 10 w 1002"/>
                <a:gd name="T75" fmla="*/ 1 h 1036"/>
                <a:gd name="T76" fmla="*/ 8 w 1002"/>
                <a:gd name="T77" fmla="*/ 1 h 1036"/>
                <a:gd name="T78" fmla="*/ 7 w 1002"/>
                <a:gd name="T79" fmla="*/ 1 h 1036"/>
                <a:gd name="T80" fmla="*/ 6 w 1002"/>
                <a:gd name="T81" fmla="*/ 2 h 1036"/>
                <a:gd name="T82" fmla="*/ 5 w 1002"/>
                <a:gd name="T83" fmla="*/ 2 h 1036"/>
                <a:gd name="T84" fmla="*/ 4 w 1002"/>
                <a:gd name="T85" fmla="*/ 3 h 1036"/>
                <a:gd name="T86" fmla="*/ 3 w 1002"/>
                <a:gd name="T87" fmla="*/ 4 h 1036"/>
                <a:gd name="T88" fmla="*/ 2 w 1002"/>
                <a:gd name="T89" fmla="*/ 5 h 1036"/>
                <a:gd name="T90" fmla="*/ 2 w 1002"/>
                <a:gd name="T91" fmla="*/ 5 h 1036"/>
                <a:gd name="T92" fmla="*/ 2 w 1002"/>
                <a:gd name="T93" fmla="*/ 6 h 1036"/>
                <a:gd name="T94" fmla="*/ 1 w 1002"/>
                <a:gd name="T95" fmla="*/ 7 h 1036"/>
                <a:gd name="T96" fmla="*/ 1 w 1002"/>
                <a:gd name="T97" fmla="*/ 7 h 1036"/>
                <a:gd name="T98" fmla="*/ 1 w 1002"/>
                <a:gd name="T99" fmla="*/ 8 h 1036"/>
                <a:gd name="T100" fmla="*/ 1 w 1002"/>
                <a:gd name="T101" fmla="*/ 8 h 1036"/>
                <a:gd name="T102" fmla="*/ 1 w 1002"/>
                <a:gd name="T103" fmla="*/ 9 h 1036"/>
                <a:gd name="T104" fmla="*/ 1 w 1002"/>
                <a:gd name="T105" fmla="*/ 10 h 1036"/>
                <a:gd name="T106" fmla="*/ 1 w 1002"/>
                <a:gd name="T107" fmla="*/ 11 h 1036"/>
                <a:gd name="T108" fmla="*/ 1 w 1002"/>
                <a:gd name="T109" fmla="*/ 12 h 1036"/>
                <a:gd name="T110" fmla="*/ 2 w 1002"/>
                <a:gd name="T111" fmla="*/ 13 h 1036"/>
                <a:gd name="T112" fmla="*/ 2 w 1002"/>
                <a:gd name="T113" fmla="*/ 13 h 1036"/>
                <a:gd name="T114" fmla="*/ 3 w 1002"/>
                <a:gd name="T115" fmla="*/ 14 h 1036"/>
                <a:gd name="T116" fmla="*/ 3 w 1002"/>
                <a:gd name="T117" fmla="*/ 15 h 1036"/>
                <a:gd name="T118" fmla="*/ 4 w 1002"/>
                <a:gd name="T119" fmla="*/ 16 h 1036"/>
                <a:gd name="T120" fmla="*/ 4 w 1002"/>
                <a:gd name="T121" fmla="*/ 16 h 1036"/>
                <a:gd name="T122" fmla="*/ 5 w 1002"/>
                <a:gd name="T123" fmla="*/ 16 h 10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1002" h="1036">
                  <a:moveTo>
                    <a:pt x="302" y="1021"/>
                  </a:moveTo>
                  <a:lnTo>
                    <a:pt x="262" y="1036"/>
                  </a:lnTo>
                  <a:lnTo>
                    <a:pt x="260" y="1034"/>
                  </a:lnTo>
                  <a:lnTo>
                    <a:pt x="257" y="1033"/>
                  </a:lnTo>
                  <a:lnTo>
                    <a:pt x="251" y="1029"/>
                  </a:lnTo>
                  <a:lnTo>
                    <a:pt x="243" y="1023"/>
                  </a:lnTo>
                  <a:lnTo>
                    <a:pt x="237" y="1019"/>
                  </a:lnTo>
                  <a:lnTo>
                    <a:pt x="234" y="1015"/>
                  </a:lnTo>
                  <a:lnTo>
                    <a:pt x="228" y="1012"/>
                  </a:lnTo>
                  <a:lnTo>
                    <a:pt x="222" y="1010"/>
                  </a:lnTo>
                  <a:lnTo>
                    <a:pt x="215" y="1004"/>
                  </a:lnTo>
                  <a:lnTo>
                    <a:pt x="209" y="998"/>
                  </a:lnTo>
                  <a:lnTo>
                    <a:pt x="203" y="995"/>
                  </a:lnTo>
                  <a:lnTo>
                    <a:pt x="198" y="989"/>
                  </a:lnTo>
                  <a:lnTo>
                    <a:pt x="188" y="983"/>
                  </a:lnTo>
                  <a:lnTo>
                    <a:pt x="182" y="977"/>
                  </a:lnTo>
                  <a:lnTo>
                    <a:pt x="175" y="970"/>
                  </a:lnTo>
                  <a:lnTo>
                    <a:pt x="167" y="962"/>
                  </a:lnTo>
                  <a:lnTo>
                    <a:pt x="160" y="955"/>
                  </a:lnTo>
                  <a:lnTo>
                    <a:pt x="150" y="947"/>
                  </a:lnTo>
                  <a:lnTo>
                    <a:pt x="142" y="939"/>
                  </a:lnTo>
                  <a:lnTo>
                    <a:pt x="135" y="932"/>
                  </a:lnTo>
                  <a:lnTo>
                    <a:pt x="127" y="922"/>
                  </a:lnTo>
                  <a:lnTo>
                    <a:pt x="120" y="913"/>
                  </a:lnTo>
                  <a:lnTo>
                    <a:pt x="110" y="903"/>
                  </a:lnTo>
                  <a:lnTo>
                    <a:pt x="104" y="894"/>
                  </a:lnTo>
                  <a:lnTo>
                    <a:pt x="95" y="882"/>
                  </a:lnTo>
                  <a:lnTo>
                    <a:pt x="89" y="871"/>
                  </a:lnTo>
                  <a:lnTo>
                    <a:pt x="82" y="861"/>
                  </a:lnTo>
                  <a:lnTo>
                    <a:pt x="74" y="850"/>
                  </a:lnTo>
                  <a:lnTo>
                    <a:pt x="68" y="837"/>
                  </a:lnTo>
                  <a:lnTo>
                    <a:pt x="61" y="825"/>
                  </a:lnTo>
                  <a:lnTo>
                    <a:pt x="53" y="812"/>
                  </a:lnTo>
                  <a:lnTo>
                    <a:pt x="47" y="799"/>
                  </a:lnTo>
                  <a:lnTo>
                    <a:pt x="40" y="785"/>
                  </a:lnTo>
                  <a:lnTo>
                    <a:pt x="34" y="770"/>
                  </a:lnTo>
                  <a:lnTo>
                    <a:pt x="28" y="757"/>
                  </a:lnTo>
                  <a:lnTo>
                    <a:pt x="25" y="742"/>
                  </a:lnTo>
                  <a:lnTo>
                    <a:pt x="21" y="727"/>
                  </a:lnTo>
                  <a:lnTo>
                    <a:pt x="15" y="711"/>
                  </a:lnTo>
                  <a:lnTo>
                    <a:pt x="11" y="694"/>
                  </a:lnTo>
                  <a:lnTo>
                    <a:pt x="9" y="679"/>
                  </a:lnTo>
                  <a:lnTo>
                    <a:pt x="6" y="662"/>
                  </a:lnTo>
                  <a:lnTo>
                    <a:pt x="4" y="645"/>
                  </a:lnTo>
                  <a:lnTo>
                    <a:pt x="2" y="628"/>
                  </a:lnTo>
                  <a:lnTo>
                    <a:pt x="2" y="611"/>
                  </a:lnTo>
                  <a:lnTo>
                    <a:pt x="0" y="592"/>
                  </a:lnTo>
                  <a:lnTo>
                    <a:pt x="2" y="573"/>
                  </a:lnTo>
                  <a:lnTo>
                    <a:pt x="2" y="553"/>
                  </a:lnTo>
                  <a:lnTo>
                    <a:pt x="4" y="534"/>
                  </a:lnTo>
                  <a:lnTo>
                    <a:pt x="6" y="514"/>
                  </a:lnTo>
                  <a:lnTo>
                    <a:pt x="9" y="495"/>
                  </a:lnTo>
                  <a:lnTo>
                    <a:pt x="13" y="472"/>
                  </a:lnTo>
                  <a:lnTo>
                    <a:pt x="19" y="453"/>
                  </a:lnTo>
                  <a:lnTo>
                    <a:pt x="23" y="430"/>
                  </a:lnTo>
                  <a:lnTo>
                    <a:pt x="30" y="409"/>
                  </a:lnTo>
                  <a:lnTo>
                    <a:pt x="36" y="386"/>
                  </a:lnTo>
                  <a:lnTo>
                    <a:pt x="45" y="363"/>
                  </a:lnTo>
                  <a:lnTo>
                    <a:pt x="55" y="339"/>
                  </a:lnTo>
                  <a:lnTo>
                    <a:pt x="64" y="316"/>
                  </a:lnTo>
                  <a:lnTo>
                    <a:pt x="76" y="291"/>
                  </a:lnTo>
                  <a:lnTo>
                    <a:pt x="89" y="268"/>
                  </a:lnTo>
                  <a:lnTo>
                    <a:pt x="89" y="266"/>
                  </a:lnTo>
                  <a:lnTo>
                    <a:pt x="91" y="263"/>
                  </a:lnTo>
                  <a:lnTo>
                    <a:pt x="93" y="259"/>
                  </a:lnTo>
                  <a:lnTo>
                    <a:pt x="95" y="255"/>
                  </a:lnTo>
                  <a:lnTo>
                    <a:pt x="99" y="251"/>
                  </a:lnTo>
                  <a:lnTo>
                    <a:pt x="103" y="247"/>
                  </a:lnTo>
                  <a:lnTo>
                    <a:pt x="106" y="242"/>
                  </a:lnTo>
                  <a:lnTo>
                    <a:pt x="110" y="236"/>
                  </a:lnTo>
                  <a:lnTo>
                    <a:pt x="114" y="230"/>
                  </a:lnTo>
                  <a:lnTo>
                    <a:pt x="120" y="223"/>
                  </a:lnTo>
                  <a:lnTo>
                    <a:pt x="125" y="217"/>
                  </a:lnTo>
                  <a:lnTo>
                    <a:pt x="131" y="209"/>
                  </a:lnTo>
                  <a:lnTo>
                    <a:pt x="139" y="202"/>
                  </a:lnTo>
                  <a:lnTo>
                    <a:pt x="144" y="196"/>
                  </a:lnTo>
                  <a:lnTo>
                    <a:pt x="152" y="188"/>
                  </a:lnTo>
                  <a:lnTo>
                    <a:pt x="160" y="179"/>
                  </a:lnTo>
                  <a:lnTo>
                    <a:pt x="167" y="171"/>
                  </a:lnTo>
                  <a:lnTo>
                    <a:pt x="177" y="164"/>
                  </a:lnTo>
                  <a:lnTo>
                    <a:pt x="184" y="154"/>
                  </a:lnTo>
                  <a:lnTo>
                    <a:pt x="194" y="147"/>
                  </a:lnTo>
                  <a:lnTo>
                    <a:pt x="203" y="139"/>
                  </a:lnTo>
                  <a:lnTo>
                    <a:pt x="215" y="130"/>
                  </a:lnTo>
                  <a:lnTo>
                    <a:pt x="224" y="122"/>
                  </a:lnTo>
                  <a:lnTo>
                    <a:pt x="236" y="112"/>
                  </a:lnTo>
                  <a:lnTo>
                    <a:pt x="245" y="105"/>
                  </a:lnTo>
                  <a:lnTo>
                    <a:pt x="258" y="97"/>
                  </a:lnTo>
                  <a:lnTo>
                    <a:pt x="270" y="88"/>
                  </a:lnTo>
                  <a:lnTo>
                    <a:pt x="281" y="80"/>
                  </a:lnTo>
                  <a:lnTo>
                    <a:pt x="295" y="73"/>
                  </a:lnTo>
                  <a:lnTo>
                    <a:pt x="308" y="65"/>
                  </a:lnTo>
                  <a:lnTo>
                    <a:pt x="321" y="57"/>
                  </a:lnTo>
                  <a:lnTo>
                    <a:pt x="334" y="50"/>
                  </a:lnTo>
                  <a:lnTo>
                    <a:pt x="350" y="44"/>
                  </a:lnTo>
                  <a:lnTo>
                    <a:pt x="363" y="36"/>
                  </a:lnTo>
                  <a:lnTo>
                    <a:pt x="378" y="31"/>
                  </a:lnTo>
                  <a:lnTo>
                    <a:pt x="393" y="25"/>
                  </a:lnTo>
                  <a:lnTo>
                    <a:pt x="409" y="21"/>
                  </a:lnTo>
                  <a:lnTo>
                    <a:pt x="426" y="17"/>
                  </a:lnTo>
                  <a:lnTo>
                    <a:pt x="441" y="12"/>
                  </a:lnTo>
                  <a:lnTo>
                    <a:pt x="458" y="8"/>
                  </a:lnTo>
                  <a:lnTo>
                    <a:pt x="475" y="6"/>
                  </a:lnTo>
                  <a:lnTo>
                    <a:pt x="492" y="2"/>
                  </a:lnTo>
                  <a:lnTo>
                    <a:pt x="509" y="0"/>
                  </a:lnTo>
                  <a:lnTo>
                    <a:pt x="528" y="0"/>
                  </a:lnTo>
                  <a:lnTo>
                    <a:pt x="545" y="0"/>
                  </a:lnTo>
                  <a:lnTo>
                    <a:pt x="564" y="0"/>
                  </a:lnTo>
                  <a:lnTo>
                    <a:pt x="583" y="0"/>
                  </a:lnTo>
                  <a:lnTo>
                    <a:pt x="603" y="2"/>
                  </a:lnTo>
                  <a:lnTo>
                    <a:pt x="622" y="4"/>
                  </a:lnTo>
                  <a:lnTo>
                    <a:pt x="642" y="8"/>
                  </a:lnTo>
                  <a:lnTo>
                    <a:pt x="661" y="12"/>
                  </a:lnTo>
                  <a:lnTo>
                    <a:pt x="682" y="17"/>
                  </a:lnTo>
                  <a:lnTo>
                    <a:pt x="703" y="23"/>
                  </a:lnTo>
                  <a:lnTo>
                    <a:pt x="724" y="31"/>
                  </a:lnTo>
                  <a:lnTo>
                    <a:pt x="745" y="38"/>
                  </a:lnTo>
                  <a:lnTo>
                    <a:pt x="768" y="48"/>
                  </a:lnTo>
                  <a:lnTo>
                    <a:pt x="789" y="57"/>
                  </a:lnTo>
                  <a:lnTo>
                    <a:pt x="812" y="69"/>
                  </a:lnTo>
                  <a:lnTo>
                    <a:pt x="833" y="82"/>
                  </a:lnTo>
                  <a:lnTo>
                    <a:pt x="857" y="95"/>
                  </a:lnTo>
                  <a:lnTo>
                    <a:pt x="880" y="111"/>
                  </a:lnTo>
                  <a:lnTo>
                    <a:pt x="903" y="126"/>
                  </a:lnTo>
                  <a:lnTo>
                    <a:pt x="905" y="128"/>
                  </a:lnTo>
                  <a:lnTo>
                    <a:pt x="909" y="131"/>
                  </a:lnTo>
                  <a:lnTo>
                    <a:pt x="910" y="133"/>
                  </a:lnTo>
                  <a:lnTo>
                    <a:pt x="912" y="137"/>
                  </a:lnTo>
                  <a:lnTo>
                    <a:pt x="916" y="141"/>
                  </a:lnTo>
                  <a:lnTo>
                    <a:pt x="922" y="147"/>
                  </a:lnTo>
                  <a:lnTo>
                    <a:pt x="924" y="152"/>
                  </a:lnTo>
                  <a:lnTo>
                    <a:pt x="929" y="156"/>
                  </a:lnTo>
                  <a:lnTo>
                    <a:pt x="933" y="162"/>
                  </a:lnTo>
                  <a:lnTo>
                    <a:pt x="939" y="169"/>
                  </a:lnTo>
                  <a:lnTo>
                    <a:pt x="945" y="177"/>
                  </a:lnTo>
                  <a:lnTo>
                    <a:pt x="949" y="185"/>
                  </a:lnTo>
                  <a:lnTo>
                    <a:pt x="954" y="192"/>
                  </a:lnTo>
                  <a:lnTo>
                    <a:pt x="960" y="202"/>
                  </a:lnTo>
                  <a:lnTo>
                    <a:pt x="964" y="209"/>
                  </a:lnTo>
                  <a:lnTo>
                    <a:pt x="968" y="219"/>
                  </a:lnTo>
                  <a:lnTo>
                    <a:pt x="971" y="223"/>
                  </a:lnTo>
                  <a:lnTo>
                    <a:pt x="973" y="228"/>
                  </a:lnTo>
                  <a:lnTo>
                    <a:pt x="975" y="234"/>
                  </a:lnTo>
                  <a:lnTo>
                    <a:pt x="979" y="238"/>
                  </a:lnTo>
                  <a:lnTo>
                    <a:pt x="979" y="244"/>
                  </a:lnTo>
                  <a:lnTo>
                    <a:pt x="983" y="247"/>
                  </a:lnTo>
                  <a:lnTo>
                    <a:pt x="985" y="253"/>
                  </a:lnTo>
                  <a:lnTo>
                    <a:pt x="987" y="257"/>
                  </a:lnTo>
                  <a:lnTo>
                    <a:pt x="988" y="263"/>
                  </a:lnTo>
                  <a:lnTo>
                    <a:pt x="988" y="268"/>
                  </a:lnTo>
                  <a:lnTo>
                    <a:pt x="990" y="274"/>
                  </a:lnTo>
                  <a:lnTo>
                    <a:pt x="994" y="280"/>
                  </a:lnTo>
                  <a:lnTo>
                    <a:pt x="994" y="284"/>
                  </a:lnTo>
                  <a:lnTo>
                    <a:pt x="996" y="291"/>
                  </a:lnTo>
                  <a:lnTo>
                    <a:pt x="996" y="295"/>
                  </a:lnTo>
                  <a:lnTo>
                    <a:pt x="998" y="301"/>
                  </a:lnTo>
                  <a:lnTo>
                    <a:pt x="998" y="306"/>
                  </a:lnTo>
                  <a:lnTo>
                    <a:pt x="1000" y="312"/>
                  </a:lnTo>
                  <a:lnTo>
                    <a:pt x="1000" y="318"/>
                  </a:lnTo>
                  <a:lnTo>
                    <a:pt x="1002" y="323"/>
                  </a:lnTo>
                  <a:lnTo>
                    <a:pt x="1002" y="329"/>
                  </a:lnTo>
                  <a:lnTo>
                    <a:pt x="1002" y="335"/>
                  </a:lnTo>
                  <a:lnTo>
                    <a:pt x="1002" y="339"/>
                  </a:lnTo>
                  <a:lnTo>
                    <a:pt x="1002" y="346"/>
                  </a:lnTo>
                  <a:lnTo>
                    <a:pt x="1002" y="352"/>
                  </a:lnTo>
                  <a:lnTo>
                    <a:pt x="1002" y="358"/>
                  </a:lnTo>
                  <a:lnTo>
                    <a:pt x="1002" y="363"/>
                  </a:lnTo>
                  <a:lnTo>
                    <a:pt x="1002" y="369"/>
                  </a:lnTo>
                  <a:lnTo>
                    <a:pt x="977" y="325"/>
                  </a:lnTo>
                  <a:lnTo>
                    <a:pt x="975" y="323"/>
                  </a:lnTo>
                  <a:lnTo>
                    <a:pt x="975" y="322"/>
                  </a:lnTo>
                  <a:lnTo>
                    <a:pt x="975" y="318"/>
                  </a:lnTo>
                  <a:lnTo>
                    <a:pt x="973" y="314"/>
                  </a:lnTo>
                  <a:lnTo>
                    <a:pt x="973" y="306"/>
                  </a:lnTo>
                  <a:lnTo>
                    <a:pt x="971" y="301"/>
                  </a:lnTo>
                  <a:lnTo>
                    <a:pt x="969" y="295"/>
                  </a:lnTo>
                  <a:lnTo>
                    <a:pt x="968" y="291"/>
                  </a:lnTo>
                  <a:lnTo>
                    <a:pt x="968" y="287"/>
                  </a:lnTo>
                  <a:lnTo>
                    <a:pt x="966" y="284"/>
                  </a:lnTo>
                  <a:lnTo>
                    <a:pt x="964" y="278"/>
                  </a:lnTo>
                  <a:lnTo>
                    <a:pt x="962" y="272"/>
                  </a:lnTo>
                  <a:lnTo>
                    <a:pt x="960" y="266"/>
                  </a:lnTo>
                  <a:lnTo>
                    <a:pt x="958" y="263"/>
                  </a:lnTo>
                  <a:lnTo>
                    <a:pt x="956" y="255"/>
                  </a:lnTo>
                  <a:lnTo>
                    <a:pt x="952" y="249"/>
                  </a:lnTo>
                  <a:lnTo>
                    <a:pt x="950" y="244"/>
                  </a:lnTo>
                  <a:lnTo>
                    <a:pt x="949" y="238"/>
                  </a:lnTo>
                  <a:lnTo>
                    <a:pt x="945" y="232"/>
                  </a:lnTo>
                  <a:lnTo>
                    <a:pt x="941" y="225"/>
                  </a:lnTo>
                  <a:lnTo>
                    <a:pt x="937" y="219"/>
                  </a:lnTo>
                  <a:lnTo>
                    <a:pt x="933" y="213"/>
                  </a:lnTo>
                  <a:lnTo>
                    <a:pt x="929" y="206"/>
                  </a:lnTo>
                  <a:lnTo>
                    <a:pt x="926" y="200"/>
                  </a:lnTo>
                  <a:lnTo>
                    <a:pt x="922" y="192"/>
                  </a:lnTo>
                  <a:lnTo>
                    <a:pt x="918" y="187"/>
                  </a:lnTo>
                  <a:lnTo>
                    <a:pt x="912" y="179"/>
                  </a:lnTo>
                  <a:lnTo>
                    <a:pt x="907" y="173"/>
                  </a:lnTo>
                  <a:lnTo>
                    <a:pt x="901" y="166"/>
                  </a:lnTo>
                  <a:lnTo>
                    <a:pt x="895" y="160"/>
                  </a:lnTo>
                  <a:lnTo>
                    <a:pt x="890" y="152"/>
                  </a:lnTo>
                  <a:lnTo>
                    <a:pt x="882" y="147"/>
                  </a:lnTo>
                  <a:lnTo>
                    <a:pt x="876" y="139"/>
                  </a:lnTo>
                  <a:lnTo>
                    <a:pt x="869" y="133"/>
                  </a:lnTo>
                  <a:lnTo>
                    <a:pt x="861" y="126"/>
                  </a:lnTo>
                  <a:lnTo>
                    <a:pt x="853" y="120"/>
                  </a:lnTo>
                  <a:lnTo>
                    <a:pt x="846" y="112"/>
                  </a:lnTo>
                  <a:lnTo>
                    <a:pt x="838" y="107"/>
                  </a:lnTo>
                  <a:lnTo>
                    <a:pt x="829" y="101"/>
                  </a:lnTo>
                  <a:lnTo>
                    <a:pt x="821" y="95"/>
                  </a:lnTo>
                  <a:lnTo>
                    <a:pt x="812" y="90"/>
                  </a:lnTo>
                  <a:lnTo>
                    <a:pt x="802" y="84"/>
                  </a:lnTo>
                  <a:lnTo>
                    <a:pt x="791" y="80"/>
                  </a:lnTo>
                  <a:lnTo>
                    <a:pt x="781" y="74"/>
                  </a:lnTo>
                  <a:lnTo>
                    <a:pt x="770" y="69"/>
                  </a:lnTo>
                  <a:lnTo>
                    <a:pt x="760" y="63"/>
                  </a:lnTo>
                  <a:lnTo>
                    <a:pt x="747" y="59"/>
                  </a:lnTo>
                  <a:lnTo>
                    <a:pt x="736" y="53"/>
                  </a:lnTo>
                  <a:lnTo>
                    <a:pt x="724" y="50"/>
                  </a:lnTo>
                  <a:lnTo>
                    <a:pt x="711" y="46"/>
                  </a:lnTo>
                  <a:lnTo>
                    <a:pt x="698" y="42"/>
                  </a:lnTo>
                  <a:lnTo>
                    <a:pt x="684" y="38"/>
                  </a:lnTo>
                  <a:lnTo>
                    <a:pt x="669" y="36"/>
                  </a:lnTo>
                  <a:lnTo>
                    <a:pt x="656" y="33"/>
                  </a:lnTo>
                  <a:lnTo>
                    <a:pt x="641" y="31"/>
                  </a:lnTo>
                  <a:lnTo>
                    <a:pt x="625" y="29"/>
                  </a:lnTo>
                  <a:lnTo>
                    <a:pt x="610" y="25"/>
                  </a:lnTo>
                  <a:lnTo>
                    <a:pt x="595" y="25"/>
                  </a:lnTo>
                  <a:lnTo>
                    <a:pt x="578" y="23"/>
                  </a:lnTo>
                  <a:lnTo>
                    <a:pt x="561" y="21"/>
                  </a:lnTo>
                  <a:lnTo>
                    <a:pt x="544" y="21"/>
                  </a:lnTo>
                  <a:lnTo>
                    <a:pt x="528" y="21"/>
                  </a:lnTo>
                  <a:lnTo>
                    <a:pt x="513" y="21"/>
                  </a:lnTo>
                  <a:lnTo>
                    <a:pt x="498" y="23"/>
                  </a:lnTo>
                  <a:lnTo>
                    <a:pt x="483" y="25"/>
                  </a:lnTo>
                  <a:lnTo>
                    <a:pt x="469" y="27"/>
                  </a:lnTo>
                  <a:lnTo>
                    <a:pt x="454" y="31"/>
                  </a:lnTo>
                  <a:lnTo>
                    <a:pt x="439" y="33"/>
                  </a:lnTo>
                  <a:lnTo>
                    <a:pt x="426" y="36"/>
                  </a:lnTo>
                  <a:lnTo>
                    <a:pt x="412" y="40"/>
                  </a:lnTo>
                  <a:lnTo>
                    <a:pt x="399" y="44"/>
                  </a:lnTo>
                  <a:lnTo>
                    <a:pt x="386" y="48"/>
                  </a:lnTo>
                  <a:lnTo>
                    <a:pt x="374" y="53"/>
                  </a:lnTo>
                  <a:lnTo>
                    <a:pt x="363" y="59"/>
                  </a:lnTo>
                  <a:lnTo>
                    <a:pt x="350" y="63"/>
                  </a:lnTo>
                  <a:lnTo>
                    <a:pt x="336" y="69"/>
                  </a:lnTo>
                  <a:lnTo>
                    <a:pt x="325" y="74"/>
                  </a:lnTo>
                  <a:lnTo>
                    <a:pt x="314" y="82"/>
                  </a:lnTo>
                  <a:lnTo>
                    <a:pt x="302" y="88"/>
                  </a:lnTo>
                  <a:lnTo>
                    <a:pt x="293" y="95"/>
                  </a:lnTo>
                  <a:lnTo>
                    <a:pt x="281" y="103"/>
                  </a:lnTo>
                  <a:lnTo>
                    <a:pt x="272" y="111"/>
                  </a:lnTo>
                  <a:lnTo>
                    <a:pt x="260" y="118"/>
                  </a:lnTo>
                  <a:lnTo>
                    <a:pt x="251" y="124"/>
                  </a:lnTo>
                  <a:lnTo>
                    <a:pt x="241" y="133"/>
                  </a:lnTo>
                  <a:lnTo>
                    <a:pt x="232" y="141"/>
                  </a:lnTo>
                  <a:lnTo>
                    <a:pt x="222" y="149"/>
                  </a:lnTo>
                  <a:lnTo>
                    <a:pt x="215" y="158"/>
                  </a:lnTo>
                  <a:lnTo>
                    <a:pt x="205" y="166"/>
                  </a:lnTo>
                  <a:lnTo>
                    <a:pt x="199" y="175"/>
                  </a:lnTo>
                  <a:lnTo>
                    <a:pt x="190" y="183"/>
                  </a:lnTo>
                  <a:lnTo>
                    <a:pt x="182" y="192"/>
                  </a:lnTo>
                  <a:lnTo>
                    <a:pt x="175" y="200"/>
                  </a:lnTo>
                  <a:lnTo>
                    <a:pt x="167" y="209"/>
                  </a:lnTo>
                  <a:lnTo>
                    <a:pt x="160" y="217"/>
                  </a:lnTo>
                  <a:lnTo>
                    <a:pt x="152" y="226"/>
                  </a:lnTo>
                  <a:lnTo>
                    <a:pt x="146" y="234"/>
                  </a:lnTo>
                  <a:lnTo>
                    <a:pt x="141" y="246"/>
                  </a:lnTo>
                  <a:lnTo>
                    <a:pt x="133" y="253"/>
                  </a:lnTo>
                  <a:lnTo>
                    <a:pt x="127" y="263"/>
                  </a:lnTo>
                  <a:lnTo>
                    <a:pt x="122" y="270"/>
                  </a:lnTo>
                  <a:lnTo>
                    <a:pt x="116" y="278"/>
                  </a:lnTo>
                  <a:lnTo>
                    <a:pt x="112" y="287"/>
                  </a:lnTo>
                  <a:lnTo>
                    <a:pt x="106" y="295"/>
                  </a:lnTo>
                  <a:lnTo>
                    <a:pt x="103" y="303"/>
                  </a:lnTo>
                  <a:lnTo>
                    <a:pt x="99" y="312"/>
                  </a:lnTo>
                  <a:lnTo>
                    <a:pt x="93" y="320"/>
                  </a:lnTo>
                  <a:lnTo>
                    <a:pt x="89" y="327"/>
                  </a:lnTo>
                  <a:lnTo>
                    <a:pt x="85" y="335"/>
                  </a:lnTo>
                  <a:lnTo>
                    <a:pt x="84" y="341"/>
                  </a:lnTo>
                  <a:lnTo>
                    <a:pt x="78" y="348"/>
                  </a:lnTo>
                  <a:lnTo>
                    <a:pt x="76" y="356"/>
                  </a:lnTo>
                  <a:lnTo>
                    <a:pt x="74" y="361"/>
                  </a:lnTo>
                  <a:lnTo>
                    <a:pt x="72" y="367"/>
                  </a:lnTo>
                  <a:lnTo>
                    <a:pt x="68" y="373"/>
                  </a:lnTo>
                  <a:lnTo>
                    <a:pt x="66" y="379"/>
                  </a:lnTo>
                  <a:lnTo>
                    <a:pt x="64" y="384"/>
                  </a:lnTo>
                  <a:lnTo>
                    <a:pt x="63" y="390"/>
                  </a:lnTo>
                  <a:lnTo>
                    <a:pt x="61" y="396"/>
                  </a:lnTo>
                  <a:lnTo>
                    <a:pt x="61" y="400"/>
                  </a:lnTo>
                  <a:lnTo>
                    <a:pt x="59" y="403"/>
                  </a:lnTo>
                  <a:lnTo>
                    <a:pt x="59" y="407"/>
                  </a:lnTo>
                  <a:lnTo>
                    <a:pt x="57" y="415"/>
                  </a:lnTo>
                  <a:lnTo>
                    <a:pt x="55" y="422"/>
                  </a:lnTo>
                  <a:lnTo>
                    <a:pt x="53" y="428"/>
                  </a:lnTo>
                  <a:lnTo>
                    <a:pt x="53" y="432"/>
                  </a:lnTo>
                  <a:lnTo>
                    <a:pt x="51" y="438"/>
                  </a:lnTo>
                  <a:lnTo>
                    <a:pt x="51" y="443"/>
                  </a:lnTo>
                  <a:lnTo>
                    <a:pt x="49" y="447"/>
                  </a:lnTo>
                  <a:lnTo>
                    <a:pt x="49" y="453"/>
                  </a:lnTo>
                  <a:lnTo>
                    <a:pt x="47" y="458"/>
                  </a:lnTo>
                  <a:lnTo>
                    <a:pt x="45" y="466"/>
                  </a:lnTo>
                  <a:lnTo>
                    <a:pt x="45" y="472"/>
                  </a:lnTo>
                  <a:lnTo>
                    <a:pt x="44" y="477"/>
                  </a:lnTo>
                  <a:lnTo>
                    <a:pt x="42" y="485"/>
                  </a:lnTo>
                  <a:lnTo>
                    <a:pt x="42" y="493"/>
                  </a:lnTo>
                  <a:lnTo>
                    <a:pt x="40" y="498"/>
                  </a:lnTo>
                  <a:lnTo>
                    <a:pt x="40" y="506"/>
                  </a:lnTo>
                  <a:lnTo>
                    <a:pt x="40" y="514"/>
                  </a:lnTo>
                  <a:lnTo>
                    <a:pt x="38" y="521"/>
                  </a:lnTo>
                  <a:lnTo>
                    <a:pt x="38" y="529"/>
                  </a:lnTo>
                  <a:lnTo>
                    <a:pt x="36" y="536"/>
                  </a:lnTo>
                  <a:lnTo>
                    <a:pt x="36" y="544"/>
                  </a:lnTo>
                  <a:lnTo>
                    <a:pt x="36" y="553"/>
                  </a:lnTo>
                  <a:lnTo>
                    <a:pt x="36" y="561"/>
                  </a:lnTo>
                  <a:lnTo>
                    <a:pt x="36" y="571"/>
                  </a:lnTo>
                  <a:lnTo>
                    <a:pt x="36" y="578"/>
                  </a:lnTo>
                  <a:lnTo>
                    <a:pt x="36" y="588"/>
                  </a:lnTo>
                  <a:lnTo>
                    <a:pt x="36" y="595"/>
                  </a:lnTo>
                  <a:lnTo>
                    <a:pt x="36" y="605"/>
                  </a:lnTo>
                  <a:lnTo>
                    <a:pt x="36" y="614"/>
                  </a:lnTo>
                  <a:lnTo>
                    <a:pt x="38" y="624"/>
                  </a:lnTo>
                  <a:lnTo>
                    <a:pt x="38" y="633"/>
                  </a:lnTo>
                  <a:lnTo>
                    <a:pt x="40" y="643"/>
                  </a:lnTo>
                  <a:lnTo>
                    <a:pt x="40" y="652"/>
                  </a:lnTo>
                  <a:lnTo>
                    <a:pt x="42" y="662"/>
                  </a:lnTo>
                  <a:lnTo>
                    <a:pt x="42" y="671"/>
                  </a:lnTo>
                  <a:lnTo>
                    <a:pt x="44" y="681"/>
                  </a:lnTo>
                  <a:lnTo>
                    <a:pt x="45" y="690"/>
                  </a:lnTo>
                  <a:lnTo>
                    <a:pt x="49" y="700"/>
                  </a:lnTo>
                  <a:lnTo>
                    <a:pt x="51" y="711"/>
                  </a:lnTo>
                  <a:lnTo>
                    <a:pt x="53" y="721"/>
                  </a:lnTo>
                  <a:lnTo>
                    <a:pt x="55" y="730"/>
                  </a:lnTo>
                  <a:lnTo>
                    <a:pt x="59" y="740"/>
                  </a:lnTo>
                  <a:lnTo>
                    <a:pt x="63" y="749"/>
                  </a:lnTo>
                  <a:lnTo>
                    <a:pt x="66" y="761"/>
                  </a:lnTo>
                  <a:lnTo>
                    <a:pt x="70" y="770"/>
                  </a:lnTo>
                  <a:lnTo>
                    <a:pt x="76" y="782"/>
                  </a:lnTo>
                  <a:lnTo>
                    <a:pt x="80" y="791"/>
                  </a:lnTo>
                  <a:lnTo>
                    <a:pt x="84" y="801"/>
                  </a:lnTo>
                  <a:lnTo>
                    <a:pt x="89" y="810"/>
                  </a:lnTo>
                  <a:lnTo>
                    <a:pt x="93" y="822"/>
                  </a:lnTo>
                  <a:lnTo>
                    <a:pt x="99" y="831"/>
                  </a:lnTo>
                  <a:lnTo>
                    <a:pt x="106" y="841"/>
                  </a:lnTo>
                  <a:lnTo>
                    <a:pt x="112" y="852"/>
                  </a:lnTo>
                  <a:lnTo>
                    <a:pt x="120" y="861"/>
                  </a:lnTo>
                  <a:lnTo>
                    <a:pt x="125" y="871"/>
                  </a:lnTo>
                  <a:lnTo>
                    <a:pt x="133" y="882"/>
                  </a:lnTo>
                  <a:lnTo>
                    <a:pt x="141" y="892"/>
                  </a:lnTo>
                  <a:lnTo>
                    <a:pt x="148" y="903"/>
                  </a:lnTo>
                  <a:lnTo>
                    <a:pt x="156" y="913"/>
                  </a:lnTo>
                  <a:lnTo>
                    <a:pt x="165" y="922"/>
                  </a:lnTo>
                  <a:lnTo>
                    <a:pt x="175" y="932"/>
                  </a:lnTo>
                  <a:lnTo>
                    <a:pt x="186" y="943"/>
                  </a:lnTo>
                  <a:lnTo>
                    <a:pt x="190" y="947"/>
                  </a:lnTo>
                  <a:lnTo>
                    <a:pt x="194" y="951"/>
                  </a:lnTo>
                  <a:lnTo>
                    <a:pt x="201" y="957"/>
                  </a:lnTo>
                  <a:lnTo>
                    <a:pt x="207" y="962"/>
                  </a:lnTo>
                  <a:lnTo>
                    <a:pt x="217" y="970"/>
                  </a:lnTo>
                  <a:lnTo>
                    <a:pt x="220" y="972"/>
                  </a:lnTo>
                  <a:lnTo>
                    <a:pt x="226" y="977"/>
                  </a:lnTo>
                  <a:lnTo>
                    <a:pt x="232" y="979"/>
                  </a:lnTo>
                  <a:lnTo>
                    <a:pt x="237" y="985"/>
                  </a:lnTo>
                  <a:lnTo>
                    <a:pt x="241" y="987"/>
                  </a:lnTo>
                  <a:lnTo>
                    <a:pt x="247" y="991"/>
                  </a:lnTo>
                  <a:lnTo>
                    <a:pt x="251" y="995"/>
                  </a:lnTo>
                  <a:lnTo>
                    <a:pt x="257" y="998"/>
                  </a:lnTo>
                  <a:lnTo>
                    <a:pt x="260" y="1002"/>
                  </a:lnTo>
                  <a:lnTo>
                    <a:pt x="266" y="1004"/>
                  </a:lnTo>
                  <a:lnTo>
                    <a:pt x="270" y="1008"/>
                  </a:lnTo>
                  <a:lnTo>
                    <a:pt x="276" y="1012"/>
                  </a:lnTo>
                  <a:lnTo>
                    <a:pt x="283" y="1015"/>
                  </a:lnTo>
                  <a:lnTo>
                    <a:pt x="291" y="1019"/>
                  </a:lnTo>
                  <a:lnTo>
                    <a:pt x="296" y="1021"/>
                  </a:lnTo>
                  <a:lnTo>
                    <a:pt x="302" y="1021"/>
                  </a:lnTo>
                  <a:close/>
                </a:path>
              </a:pathLst>
            </a:custGeom>
            <a:solidFill>
              <a:srgbClr val="4D4D3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tr-TR">
                <a:effectLst>
                  <a:outerShdw blurRad="38100" dist="38100" dir="2700000" algn="tl">
                    <a:srgbClr val="000000">
                      <a:alpha val="43137"/>
                    </a:srgbClr>
                  </a:outerShdw>
                </a:effectLst>
                <a:latin typeface="Arial" panose="020B0604020202020204" pitchFamily="34" charset="0"/>
              </a:endParaRPr>
            </a:p>
          </p:txBody>
        </p:sp>
        <p:sp>
          <p:nvSpPr>
            <p:cNvPr id="152832" name="Freeform 24"/>
            <p:cNvSpPr>
              <a:spLocks/>
            </p:cNvSpPr>
            <p:nvPr/>
          </p:nvSpPr>
          <p:spPr bwMode="auto">
            <a:xfrm>
              <a:off x="4167" y="2217"/>
              <a:ext cx="501" cy="535"/>
            </a:xfrm>
            <a:custGeom>
              <a:avLst/>
              <a:gdLst>
                <a:gd name="T0" fmla="*/ 2 w 1002"/>
                <a:gd name="T1" fmla="*/ 16 h 1071"/>
                <a:gd name="T2" fmla="*/ 2 w 1002"/>
                <a:gd name="T3" fmla="*/ 15 h 1071"/>
                <a:gd name="T4" fmla="*/ 2 w 1002"/>
                <a:gd name="T5" fmla="*/ 14 h 1071"/>
                <a:gd name="T6" fmla="*/ 1 w 1002"/>
                <a:gd name="T7" fmla="*/ 13 h 1071"/>
                <a:gd name="T8" fmla="*/ 1 w 1002"/>
                <a:gd name="T9" fmla="*/ 12 h 1071"/>
                <a:gd name="T10" fmla="*/ 1 w 1002"/>
                <a:gd name="T11" fmla="*/ 11 h 1071"/>
                <a:gd name="T12" fmla="*/ 0 w 1002"/>
                <a:gd name="T13" fmla="*/ 9 h 1071"/>
                <a:gd name="T14" fmla="*/ 1 w 1002"/>
                <a:gd name="T15" fmla="*/ 8 h 1071"/>
                <a:gd name="T16" fmla="*/ 1 w 1002"/>
                <a:gd name="T17" fmla="*/ 6 h 1071"/>
                <a:gd name="T18" fmla="*/ 2 w 1002"/>
                <a:gd name="T19" fmla="*/ 5 h 1071"/>
                <a:gd name="T20" fmla="*/ 3 w 1002"/>
                <a:gd name="T21" fmla="*/ 3 h 1071"/>
                <a:gd name="T22" fmla="*/ 4 w 1002"/>
                <a:gd name="T23" fmla="*/ 2 h 1071"/>
                <a:gd name="T24" fmla="*/ 6 w 1002"/>
                <a:gd name="T25" fmla="*/ 1 h 1071"/>
                <a:gd name="T26" fmla="*/ 7 w 1002"/>
                <a:gd name="T27" fmla="*/ 0 h 1071"/>
                <a:gd name="T28" fmla="*/ 8 w 1002"/>
                <a:gd name="T29" fmla="*/ 0 h 1071"/>
                <a:gd name="T30" fmla="*/ 10 w 1002"/>
                <a:gd name="T31" fmla="*/ 0 h 1071"/>
                <a:gd name="T32" fmla="*/ 11 w 1002"/>
                <a:gd name="T33" fmla="*/ 0 h 1071"/>
                <a:gd name="T34" fmla="*/ 12 w 1002"/>
                <a:gd name="T35" fmla="*/ 0 h 1071"/>
                <a:gd name="T36" fmla="*/ 13 w 1002"/>
                <a:gd name="T37" fmla="*/ 0 h 1071"/>
                <a:gd name="T38" fmla="*/ 13 w 1002"/>
                <a:gd name="T39" fmla="*/ 0 h 1071"/>
                <a:gd name="T40" fmla="*/ 14 w 1002"/>
                <a:gd name="T41" fmla="*/ 0 h 1071"/>
                <a:gd name="T42" fmla="*/ 14 w 1002"/>
                <a:gd name="T43" fmla="*/ 0 h 1071"/>
                <a:gd name="T44" fmla="*/ 15 w 1002"/>
                <a:gd name="T45" fmla="*/ 0 h 1071"/>
                <a:gd name="T46" fmla="*/ 16 w 1002"/>
                <a:gd name="T47" fmla="*/ 1 h 1071"/>
                <a:gd name="T48" fmla="*/ 16 w 1002"/>
                <a:gd name="T49" fmla="*/ 1 h 1071"/>
                <a:gd name="T50" fmla="*/ 15 w 1002"/>
                <a:gd name="T51" fmla="*/ 1 h 1071"/>
                <a:gd name="T52" fmla="*/ 15 w 1002"/>
                <a:gd name="T53" fmla="*/ 1 h 1071"/>
                <a:gd name="T54" fmla="*/ 14 w 1002"/>
                <a:gd name="T55" fmla="*/ 0 h 1071"/>
                <a:gd name="T56" fmla="*/ 14 w 1002"/>
                <a:gd name="T57" fmla="*/ 0 h 1071"/>
                <a:gd name="T58" fmla="*/ 13 w 1002"/>
                <a:gd name="T59" fmla="*/ 0 h 1071"/>
                <a:gd name="T60" fmla="*/ 12 w 1002"/>
                <a:gd name="T61" fmla="*/ 0 h 1071"/>
                <a:gd name="T62" fmla="*/ 11 w 1002"/>
                <a:gd name="T63" fmla="*/ 0 h 1071"/>
                <a:gd name="T64" fmla="*/ 10 w 1002"/>
                <a:gd name="T65" fmla="*/ 0 h 1071"/>
                <a:gd name="T66" fmla="*/ 9 w 1002"/>
                <a:gd name="T67" fmla="*/ 0 h 1071"/>
                <a:gd name="T68" fmla="*/ 8 w 1002"/>
                <a:gd name="T69" fmla="*/ 1 h 1071"/>
                <a:gd name="T70" fmla="*/ 7 w 1002"/>
                <a:gd name="T71" fmla="*/ 2 h 1071"/>
                <a:gd name="T72" fmla="*/ 6 w 1002"/>
                <a:gd name="T73" fmla="*/ 2 h 1071"/>
                <a:gd name="T74" fmla="*/ 5 w 1002"/>
                <a:gd name="T75" fmla="*/ 3 h 1071"/>
                <a:gd name="T76" fmla="*/ 4 w 1002"/>
                <a:gd name="T77" fmla="*/ 4 h 1071"/>
                <a:gd name="T78" fmla="*/ 3 w 1002"/>
                <a:gd name="T79" fmla="*/ 5 h 1071"/>
                <a:gd name="T80" fmla="*/ 3 w 1002"/>
                <a:gd name="T81" fmla="*/ 6 h 1071"/>
                <a:gd name="T82" fmla="*/ 3 w 1002"/>
                <a:gd name="T83" fmla="*/ 7 h 1071"/>
                <a:gd name="T84" fmla="*/ 2 w 1002"/>
                <a:gd name="T85" fmla="*/ 8 h 1071"/>
                <a:gd name="T86" fmla="*/ 2 w 1002"/>
                <a:gd name="T87" fmla="*/ 8 h 1071"/>
                <a:gd name="T88" fmla="*/ 2 w 1002"/>
                <a:gd name="T89" fmla="*/ 9 h 1071"/>
                <a:gd name="T90" fmla="*/ 2 w 1002"/>
                <a:gd name="T91" fmla="*/ 9 h 1071"/>
                <a:gd name="T92" fmla="*/ 2 w 1002"/>
                <a:gd name="T93" fmla="*/ 10 h 1071"/>
                <a:gd name="T94" fmla="*/ 2 w 1002"/>
                <a:gd name="T95" fmla="*/ 10 h 1071"/>
                <a:gd name="T96" fmla="*/ 2 w 1002"/>
                <a:gd name="T97" fmla="*/ 11 h 1071"/>
                <a:gd name="T98" fmla="*/ 2 w 1002"/>
                <a:gd name="T99" fmla="*/ 11 h 1071"/>
                <a:gd name="T100" fmla="*/ 2 w 1002"/>
                <a:gd name="T101" fmla="*/ 12 h 1071"/>
                <a:gd name="T102" fmla="*/ 2 w 1002"/>
                <a:gd name="T103" fmla="*/ 13 h 1071"/>
                <a:gd name="T104" fmla="*/ 2 w 1002"/>
                <a:gd name="T105" fmla="*/ 13 h 1071"/>
                <a:gd name="T106" fmla="*/ 2 w 1002"/>
                <a:gd name="T107" fmla="*/ 14 h 1071"/>
                <a:gd name="T108" fmla="*/ 3 w 1002"/>
                <a:gd name="T109" fmla="*/ 15 h 1071"/>
                <a:gd name="T110" fmla="*/ 3 w 1002"/>
                <a:gd name="T111" fmla="*/ 15 h 1071"/>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1002" h="1071">
                  <a:moveTo>
                    <a:pt x="183" y="1071"/>
                  </a:moveTo>
                  <a:lnTo>
                    <a:pt x="130" y="1052"/>
                  </a:lnTo>
                  <a:lnTo>
                    <a:pt x="128" y="1050"/>
                  </a:lnTo>
                  <a:lnTo>
                    <a:pt x="126" y="1046"/>
                  </a:lnTo>
                  <a:lnTo>
                    <a:pt x="124" y="1042"/>
                  </a:lnTo>
                  <a:lnTo>
                    <a:pt x="122" y="1038"/>
                  </a:lnTo>
                  <a:lnTo>
                    <a:pt x="118" y="1035"/>
                  </a:lnTo>
                  <a:lnTo>
                    <a:pt x="118" y="1031"/>
                  </a:lnTo>
                  <a:lnTo>
                    <a:pt x="113" y="1025"/>
                  </a:lnTo>
                  <a:lnTo>
                    <a:pt x="111" y="1019"/>
                  </a:lnTo>
                  <a:lnTo>
                    <a:pt x="107" y="1014"/>
                  </a:lnTo>
                  <a:lnTo>
                    <a:pt x="103" y="1006"/>
                  </a:lnTo>
                  <a:lnTo>
                    <a:pt x="99" y="998"/>
                  </a:lnTo>
                  <a:lnTo>
                    <a:pt x="96" y="991"/>
                  </a:lnTo>
                  <a:lnTo>
                    <a:pt x="92" y="983"/>
                  </a:lnTo>
                  <a:lnTo>
                    <a:pt x="88" y="976"/>
                  </a:lnTo>
                  <a:lnTo>
                    <a:pt x="84" y="966"/>
                  </a:lnTo>
                  <a:lnTo>
                    <a:pt x="80" y="957"/>
                  </a:lnTo>
                  <a:lnTo>
                    <a:pt x="75" y="947"/>
                  </a:lnTo>
                  <a:lnTo>
                    <a:pt x="71" y="936"/>
                  </a:lnTo>
                  <a:lnTo>
                    <a:pt x="65" y="924"/>
                  </a:lnTo>
                  <a:lnTo>
                    <a:pt x="61" y="915"/>
                  </a:lnTo>
                  <a:lnTo>
                    <a:pt x="58" y="903"/>
                  </a:lnTo>
                  <a:lnTo>
                    <a:pt x="52" y="892"/>
                  </a:lnTo>
                  <a:lnTo>
                    <a:pt x="48" y="879"/>
                  </a:lnTo>
                  <a:lnTo>
                    <a:pt x="44" y="865"/>
                  </a:lnTo>
                  <a:lnTo>
                    <a:pt x="40" y="854"/>
                  </a:lnTo>
                  <a:lnTo>
                    <a:pt x="35" y="841"/>
                  </a:lnTo>
                  <a:lnTo>
                    <a:pt x="31" y="825"/>
                  </a:lnTo>
                  <a:lnTo>
                    <a:pt x="27" y="812"/>
                  </a:lnTo>
                  <a:lnTo>
                    <a:pt x="23" y="799"/>
                  </a:lnTo>
                  <a:lnTo>
                    <a:pt x="21" y="786"/>
                  </a:lnTo>
                  <a:lnTo>
                    <a:pt x="18" y="770"/>
                  </a:lnTo>
                  <a:lnTo>
                    <a:pt x="14" y="755"/>
                  </a:lnTo>
                  <a:lnTo>
                    <a:pt x="12" y="740"/>
                  </a:lnTo>
                  <a:lnTo>
                    <a:pt x="8" y="725"/>
                  </a:lnTo>
                  <a:lnTo>
                    <a:pt x="6" y="708"/>
                  </a:lnTo>
                  <a:lnTo>
                    <a:pt x="4" y="692"/>
                  </a:lnTo>
                  <a:lnTo>
                    <a:pt x="2" y="677"/>
                  </a:lnTo>
                  <a:lnTo>
                    <a:pt x="2" y="662"/>
                  </a:lnTo>
                  <a:lnTo>
                    <a:pt x="0" y="645"/>
                  </a:lnTo>
                  <a:lnTo>
                    <a:pt x="0" y="628"/>
                  </a:lnTo>
                  <a:lnTo>
                    <a:pt x="0" y="613"/>
                  </a:lnTo>
                  <a:lnTo>
                    <a:pt x="0" y="595"/>
                  </a:lnTo>
                  <a:lnTo>
                    <a:pt x="0" y="578"/>
                  </a:lnTo>
                  <a:lnTo>
                    <a:pt x="2" y="563"/>
                  </a:lnTo>
                  <a:lnTo>
                    <a:pt x="4" y="546"/>
                  </a:lnTo>
                  <a:lnTo>
                    <a:pt x="8" y="529"/>
                  </a:lnTo>
                  <a:lnTo>
                    <a:pt x="10" y="512"/>
                  </a:lnTo>
                  <a:lnTo>
                    <a:pt x="14" y="495"/>
                  </a:lnTo>
                  <a:lnTo>
                    <a:pt x="18" y="478"/>
                  </a:lnTo>
                  <a:lnTo>
                    <a:pt x="21" y="462"/>
                  </a:lnTo>
                  <a:lnTo>
                    <a:pt x="27" y="445"/>
                  </a:lnTo>
                  <a:lnTo>
                    <a:pt x="33" y="428"/>
                  </a:lnTo>
                  <a:lnTo>
                    <a:pt x="39" y="411"/>
                  </a:lnTo>
                  <a:lnTo>
                    <a:pt x="46" y="394"/>
                  </a:lnTo>
                  <a:lnTo>
                    <a:pt x="54" y="377"/>
                  </a:lnTo>
                  <a:lnTo>
                    <a:pt x="63" y="360"/>
                  </a:lnTo>
                  <a:lnTo>
                    <a:pt x="71" y="344"/>
                  </a:lnTo>
                  <a:lnTo>
                    <a:pt x="82" y="327"/>
                  </a:lnTo>
                  <a:lnTo>
                    <a:pt x="92" y="310"/>
                  </a:lnTo>
                  <a:lnTo>
                    <a:pt x="103" y="295"/>
                  </a:lnTo>
                  <a:lnTo>
                    <a:pt x="116" y="278"/>
                  </a:lnTo>
                  <a:lnTo>
                    <a:pt x="130" y="263"/>
                  </a:lnTo>
                  <a:lnTo>
                    <a:pt x="143" y="246"/>
                  </a:lnTo>
                  <a:lnTo>
                    <a:pt x="156" y="232"/>
                  </a:lnTo>
                  <a:lnTo>
                    <a:pt x="170" y="217"/>
                  </a:lnTo>
                  <a:lnTo>
                    <a:pt x="183" y="204"/>
                  </a:lnTo>
                  <a:lnTo>
                    <a:pt x="196" y="189"/>
                  </a:lnTo>
                  <a:lnTo>
                    <a:pt x="212" y="177"/>
                  </a:lnTo>
                  <a:lnTo>
                    <a:pt x="225" y="166"/>
                  </a:lnTo>
                  <a:lnTo>
                    <a:pt x="240" y="154"/>
                  </a:lnTo>
                  <a:lnTo>
                    <a:pt x="253" y="141"/>
                  </a:lnTo>
                  <a:lnTo>
                    <a:pt x="269" y="132"/>
                  </a:lnTo>
                  <a:lnTo>
                    <a:pt x="282" y="122"/>
                  </a:lnTo>
                  <a:lnTo>
                    <a:pt x="297" y="113"/>
                  </a:lnTo>
                  <a:lnTo>
                    <a:pt x="310" y="103"/>
                  </a:lnTo>
                  <a:lnTo>
                    <a:pt x="326" y="95"/>
                  </a:lnTo>
                  <a:lnTo>
                    <a:pt x="341" y="86"/>
                  </a:lnTo>
                  <a:lnTo>
                    <a:pt x="354" y="78"/>
                  </a:lnTo>
                  <a:lnTo>
                    <a:pt x="369" y="71"/>
                  </a:lnTo>
                  <a:lnTo>
                    <a:pt x="383" y="63"/>
                  </a:lnTo>
                  <a:lnTo>
                    <a:pt x="398" y="57"/>
                  </a:lnTo>
                  <a:lnTo>
                    <a:pt x="411" y="52"/>
                  </a:lnTo>
                  <a:lnTo>
                    <a:pt x="424" y="46"/>
                  </a:lnTo>
                  <a:lnTo>
                    <a:pt x="440" y="40"/>
                  </a:lnTo>
                  <a:lnTo>
                    <a:pt x="453" y="36"/>
                  </a:lnTo>
                  <a:lnTo>
                    <a:pt x="468" y="33"/>
                  </a:lnTo>
                  <a:lnTo>
                    <a:pt x="481" y="27"/>
                  </a:lnTo>
                  <a:lnTo>
                    <a:pt x="497" y="23"/>
                  </a:lnTo>
                  <a:lnTo>
                    <a:pt x="510" y="19"/>
                  </a:lnTo>
                  <a:lnTo>
                    <a:pt x="523" y="17"/>
                  </a:lnTo>
                  <a:lnTo>
                    <a:pt x="537" y="14"/>
                  </a:lnTo>
                  <a:lnTo>
                    <a:pt x="550" y="12"/>
                  </a:lnTo>
                  <a:lnTo>
                    <a:pt x="563" y="10"/>
                  </a:lnTo>
                  <a:lnTo>
                    <a:pt x="578" y="8"/>
                  </a:lnTo>
                  <a:lnTo>
                    <a:pt x="590" y="6"/>
                  </a:lnTo>
                  <a:lnTo>
                    <a:pt x="603" y="4"/>
                  </a:lnTo>
                  <a:lnTo>
                    <a:pt x="615" y="2"/>
                  </a:lnTo>
                  <a:lnTo>
                    <a:pt x="628" y="2"/>
                  </a:lnTo>
                  <a:lnTo>
                    <a:pt x="639" y="0"/>
                  </a:lnTo>
                  <a:lnTo>
                    <a:pt x="653" y="0"/>
                  </a:lnTo>
                  <a:lnTo>
                    <a:pt x="664" y="0"/>
                  </a:lnTo>
                  <a:lnTo>
                    <a:pt x="677" y="0"/>
                  </a:lnTo>
                  <a:lnTo>
                    <a:pt x="687" y="0"/>
                  </a:lnTo>
                  <a:lnTo>
                    <a:pt x="698" y="0"/>
                  </a:lnTo>
                  <a:lnTo>
                    <a:pt x="710" y="2"/>
                  </a:lnTo>
                  <a:lnTo>
                    <a:pt x="721" y="2"/>
                  </a:lnTo>
                  <a:lnTo>
                    <a:pt x="731" y="2"/>
                  </a:lnTo>
                  <a:lnTo>
                    <a:pt x="742" y="4"/>
                  </a:lnTo>
                  <a:lnTo>
                    <a:pt x="751" y="6"/>
                  </a:lnTo>
                  <a:lnTo>
                    <a:pt x="761" y="6"/>
                  </a:lnTo>
                  <a:lnTo>
                    <a:pt x="770" y="6"/>
                  </a:lnTo>
                  <a:lnTo>
                    <a:pt x="780" y="8"/>
                  </a:lnTo>
                  <a:lnTo>
                    <a:pt x="788" y="10"/>
                  </a:lnTo>
                  <a:lnTo>
                    <a:pt x="797" y="12"/>
                  </a:lnTo>
                  <a:lnTo>
                    <a:pt x="805" y="12"/>
                  </a:lnTo>
                  <a:lnTo>
                    <a:pt x="812" y="14"/>
                  </a:lnTo>
                  <a:lnTo>
                    <a:pt x="820" y="16"/>
                  </a:lnTo>
                  <a:lnTo>
                    <a:pt x="826" y="17"/>
                  </a:lnTo>
                  <a:lnTo>
                    <a:pt x="831" y="17"/>
                  </a:lnTo>
                  <a:lnTo>
                    <a:pt x="839" y="19"/>
                  </a:lnTo>
                  <a:lnTo>
                    <a:pt x="845" y="21"/>
                  </a:lnTo>
                  <a:lnTo>
                    <a:pt x="850" y="23"/>
                  </a:lnTo>
                  <a:lnTo>
                    <a:pt x="854" y="23"/>
                  </a:lnTo>
                  <a:lnTo>
                    <a:pt x="860" y="25"/>
                  </a:lnTo>
                  <a:lnTo>
                    <a:pt x="864" y="27"/>
                  </a:lnTo>
                  <a:lnTo>
                    <a:pt x="867" y="29"/>
                  </a:lnTo>
                  <a:lnTo>
                    <a:pt x="875" y="31"/>
                  </a:lnTo>
                  <a:lnTo>
                    <a:pt x="881" y="33"/>
                  </a:lnTo>
                  <a:lnTo>
                    <a:pt x="886" y="35"/>
                  </a:lnTo>
                  <a:lnTo>
                    <a:pt x="894" y="38"/>
                  </a:lnTo>
                  <a:lnTo>
                    <a:pt x="900" y="40"/>
                  </a:lnTo>
                  <a:lnTo>
                    <a:pt x="905" y="44"/>
                  </a:lnTo>
                  <a:lnTo>
                    <a:pt x="913" y="46"/>
                  </a:lnTo>
                  <a:lnTo>
                    <a:pt x="919" y="50"/>
                  </a:lnTo>
                  <a:lnTo>
                    <a:pt x="924" y="52"/>
                  </a:lnTo>
                  <a:lnTo>
                    <a:pt x="930" y="56"/>
                  </a:lnTo>
                  <a:lnTo>
                    <a:pt x="936" y="57"/>
                  </a:lnTo>
                  <a:lnTo>
                    <a:pt x="942" y="61"/>
                  </a:lnTo>
                  <a:lnTo>
                    <a:pt x="947" y="63"/>
                  </a:lnTo>
                  <a:lnTo>
                    <a:pt x="953" y="67"/>
                  </a:lnTo>
                  <a:lnTo>
                    <a:pt x="957" y="69"/>
                  </a:lnTo>
                  <a:lnTo>
                    <a:pt x="962" y="73"/>
                  </a:lnTo>
                  <a:lnTo>
                    <a:pt x="970" y="76"/>
                  </a:lnTo>
                  <a:lnTo>
                    <a:pt x="980" y="82"/>
                  </a:lnTo>
                  <a:lnTo>
                    <a:pt x="985" y="86"/>
                  </a:lnTo>
                  <a:lnTo>
                    <a:pt x="991" y="90"/>
                  </a:lnTo>
                  <a:lnTo>
                    <a:pt x="997" y="92"/>
                  </a:lnTo>
                  <a:lnTo>
                    <a:pt x="1000" y="95"/>
                  </a:lnTo>
                  <a:lnTo>
                    <a:pt x="1002" y="97"/>
                  </a:lnTo>
                  <a:lnTo>
                    <a:pt x="959" y="97"/>
                  </a:lnTo>
                  <a:lnTo>
                    <a:pt x="957" y="95"/>
                  </a:lnTo>
                  <a:lnTo>
                    <a:pt x="953" y="94"/>
                  </a:lnTo>
                  <a:lnTo>
                    <a:pt x="949" y="92"/>
                  </a:lnTo>
                  <a:lnTo>
                    <a:pt x="943" y="88"/>
                  </a:lnTo>
                  <a:lnTo>
                    <a:pt x="936" y="84"/>
                  </a:lnTo>
                  <a:lnTo>
                    <a:pt x="930" y="82"/>
                  </a:lnTo>
                  <a:lnTo>
                    <a:pt x="923" y="78"/>
                  </a:lnTo>
                  <a:lnTo>
                    <a:pt x="917" y="76"/>
                  </a:lnTo>
                  <a:lnTo>
                    <a:pt x="911" y="73"/>
                  </a:lnTo>
                  <a:lnTo>
                    <a:pt x="907" y="71"/>
                  </a:lnTo>
                  <a:lnTo>
                    <a:pt x="902" y="69"/>
                  </a:lnTo>
                  <a:lnTo>
                    <a:pt x="896" y="67"/>
                  </a:lnTo>
                  <a:lnTo>
                    <a:pt x="890" y="65"/>
                  </a:lnTo>
                  <a:lnTo>
                    <a:pt x="884" y="63"/>
                  </a:lnTo>
                  <a:lnTo>
                    <a:pt x="879" y="61"/>
                  </a:lnTo>
                  <a:lnTo>
                    <a:pt x="871" y="59"/>
                  </a:lnTo>
                  <a:lnTo>
                    <a:pt x="865" y="56"/>
                  </a:lnTo>
                  <a:lnTo>
                    <a:pt x="858" y="54"/>
                  </a:lnTo>
                  <a:lnTo>
                    <a:pt x="852" y="52"/>
                  </a:lnTo>
                  <a:lnTo>
                    <a:pt x="843" y="50"/>
                  </a:lnTo>
                  <a:lnTo>
                    <a:pt x="837" y="48"/>
                  </a:lnTo>
                  <a:lnTo>
                    <a:pt x="829" y="46"/>
                  </a:lnTo>
                  <a:lnTo>
                    <a:pt x="822" y="46"/>
                  </a:lnTo>
                  <a:lnTo>
                    <a:pt x="812" y="44"/>
                  </a:lnTo>
                  <a:lnTo>
                    <a:pt x="805" y="42"/>
                  </a:lnTo>
                  <a:lnTo>
                    <a:pt x="795" y="40"/>
                  </a:lnTo>
                  <a:lnTo>
                    <a:pt x="788" y="38"/>
                  </a:lnTo>
                  <a:lnTo>
                    <a:pt x="778" y="36"/>
                  </a:lnTo>
                  <a:lnTo>
                    <a:pt x="769" y="36"/>
                  </a:lnTo>
                  <a:lnTo>
                    <a:pt x="759" y="35"/>
                  </a:lnTo>
                  <a:lnTo>
                    <a:pt x="750" y="35"/>
                  </a:lnTo>
                  <a:lnTo>
                    <a:pt x="740" y="35"/>
                  </a:lnTo>
                  <a:lnTo>
                    <a:pt x="731" y="35"/>
                  </a:lnTo>
                  <a:lnTo>
                    <a:pt x="719" y="35"/>
                  </a:lnTo>
                  <a:lnTo>
                    <a:pt x="710" y="35"/>
                  </a:lnTo>
                  <a:lnTo>
                    <a:pt x="700" y="35"/>
                  </a:lnTo>
                  <a:lnTo>
                    <a:pt x="689" y="35"/>
                  </a:lnTo>
                  <a:lnTo>
                    <a:pt x="677" y="35"/>
                  </a:lnTo>
                  <a:lnTo>
                    <a:pt x="668" y="36"/>
                  </a:lnTo>
                  <a:lnTo>
                    <a:pt x="656" y="36"/>
                  </a:lnTo>
                  <a:lnTo>
                    <a:pt x="645" y="38"/>
                  </a:lnTo>
                  <a:lnTo>
                    <a:pt x="634" y="38"/>
                  </a:lnTo>
                  <a:lnTo>
                    <a:pt x="622" y="42"/>
                  </a:lnTo>
                  <a:lnTo>
                    <a:pt x="611" y="44"/>
                  </a:lnTo>
                  <a:lnTo>
                    <a:pt x="597" y="46"/>
                  </a:lnTo>
                  <a:lnTo>
                    <a:pt x="586" y="50"/>
                  </a:lnTo>
                  <a:lnTo>
                    <a:pt x="575" y="52"/>
                  </a:lnTo>
                  <a:lnTo>
                    <a:pt x="561" y="56"/>
                  </a:lnTo>
                  <a:lnTo>
                    <a:pt x="550" y="59"/>
                  </a:lnTo>
                  <a:lnTo>
                    <a:pt x="537" y="63"/>
                  </a:lnTo>
                  <a:lnTo>
                    <a:pt x="525" y="67"/>
                  </a:lnTo>
                  <a:lnTo>
                    <a:pt x="512" y="73"/>
                  </a:lnTo>
                  <a:lnTo>
                    <a:pt x="499" y="76"/>
                  </a:lnTo>
                  <a:lnTo>
                    <a:pt x="487" y="82"/>
                  </a:lnTo>
                  <a:lnTo>
                    <a:pt x="474" y="90"/>
                  </a:lnTo>
                  <a:lnTo>
                    <a:pt x="461" y="94"/>
                  </a:lnTo>
                  <a:lnTo>
                    <a:pt x="447" y="99"/>
                  </a:lnTo>
                  <a:lnTo>
                    <a:pt x="436" y="105"/>
                  </a:lnTo>
                  <a:lnTo>
                    <a:pt x="423" y="113"/>
                  </a:lnTo>
                  <a:lnTo>
                    <a:pt x="411" y="120"/>
                  </a:lnTo>
                  <a:lnTo>
                    <a:pt x="398" y="128"/>
                  </a:lnTo>
                  <a:lnTo>
                    <a:pt x="386" y="133"/>
                  </a:lnTo>
                  <a:lnTo>
                    <a:pt x="377" y="143"/>
                  </a:lnTo>
                  <a:lnTo>
                    <a:pt x="365" y="151"/>
                  </a:lnTo>
                  <a:lnTo>
                    <a:pt x="354" y="156"/>
                  </a:lnTo>
                  <a:lnTo>
                    <a:pt x="345" y="166"/>
                  </a:lnTo>
                  <a:lnTo>
                    <a:pt x="335" y="173"/>
                  </a:lnTo>
                  <a:lnTo>
                    <a:pt x="326" y="183"/>
                  </a:lnTo>
                  <a:lnTo>
                    <a:pt x="316" y="190"/>
                  </a:lnTo>
                  <a:lnTo>
                    <a:pt x="305" y="200"/>
                  </a:lnTo>
                  <a:lnTo>
                    <a:pt x="297" y="210"/>
                  </a:lnTo>
                  <a:lnTo>
                    <a:pt x="288" y="217"/>
                  </a:lnTo>
                  <a:lnTo>
                    <a:pt x="280" y="227"/>
                  </a:lnTo>
                  <a:lnTo>
                    <a:pt x="270" y="236"/>
                  </a:lnTo>
                  <a:lnTo>
                    <a:pt x="263" y="246"/>
                  </a:lnTo>
                  <a:lnTo>
                    <a:pt x="255" y="255"/>
                  </a:lnTo>
                  <a:lnTo>
                    <a:pt x="248" y="265"/>
                  </a:lnTo>
                  <a:lnTo>
                    <a:pt x="240" y="274"/>
                  </a:lnTo>
                  <a:lnTo>
                    <a:pt x="234" y="284"/>
                  </a:lnTo>
                  <a:lnTo>
                    <a:pt x="227" y="293"/>
                  </a:lnTo>
                  <a:lnTo>
                    <a:pt x="219" y="303"/>
                  </a:lnTo>
                  <a:lnTo>
                    <a:pt x="212" y="312"/>
                  </a:lnTo>
                  <a:lnTo>
                    <a:pt x="206" y="322"/>
                  </a:lnTo>
                  <a:lnTo>
                    <a:pt x="200" y="331"/>
                  </a:lnTo>
                  <a:lnTo>
                    <a:pt x="194" y="341"/>
                  </a:lnTo>
                  <a:lnTo>
                    <a:pt x="189" y="350"/>
                  </a:lnTo>
                  <a:lnTo>
                    <a:pt x="183" y="362"/>
                  </a:lnTo>
                  <a:lnTo>
                    <a:pt x="179" y="371"/>
                  </a:lnTo>
                  <a:lnTo>
                    <a:pt x="173" y="381"/>
                  </a:lnTo>
                  <a:lnTo>
                    <a:pt x="168" y="390"/>
                  </a:lnTo>
                  <a:lnTo>
                    <a:pt x="164" y="400"/>
                  </a:lnTo>
                  <a:lnTo>
                    <a:pt x="158" y="409"/>
                  </a:lnTo>
                  <a:lnTo>
                    <a:pt x="154" y="419"/>
                  </a:lnTo>
                  <a:lnTo>
                    <a:pt x="151" y="428"/>
                  </a:lnTo>
                  <a:lnTo>
                    <a:pt x="147" y="438"/>
                  </a:lnTo>
                  <a:lnTo>
                    <a:pt x="143" y="447"/>
                  </a:lnTo>
                  <a:lnTo>
                    <a:pt x="139" y="455"/>
                  </a:lnTo>
                  <a:lnTo>
                    <a:pt x="135" y="464"/>
                  </a:lnTo>
                  <a:lnTo>
                    <a:pt x="134" y="474"/>
                  </a:lnTo>
                  <a:lnTo>
                    <a:pt x="128" y="483"/>
                  </a:lnTo>
                  <a:lnTo>
                    <a:pt x="126" y="491"/>
                  </a:lnTo>
                  <a:lnTo>
                    <a:pt x="124" y="500"/>
                  </a:lnTo>
                  <a:lnTo>
                    <a:pt x="122" y="510"/>
                  </a:lnTo>
                  <a:lnTo>
                    <a:pt x="118" y="516"/>
                  </a:lnTo>
                  <a:lnTo>
                    <a:pt x="116" y="525"/>
                  </a:lnTo>
                  <a:lnTo>
                    <a:pt x="113" y="533"/>
                  </a:lnTo>
                  <a:lnTo>
                    <a:pt x="113" y="540"/>
                  </a:lnTo>
                  <a:lnTo>
                    <a:pt x="109" y="548"/>
                  </a:lnTo>
                  <a:lnTo>
                    <a:pt x="107" y="556"/>
                  </a:lnTo>
                  <a:lnTo>
                    <a:pt x="107" y="563"/>
                  </a:lnTo>
                  <a:lnTo>
                    <a:pt x="105" y="571"/>
                  </a:lnTo>
                  <a:lnTo>
                    <a:pt x="103" y="576"/>
                  </a:lnTo>
                  <a:lnTo>
                    <a:pt x="103" y="582"/>
                  </a:lnTo>
                  <a:lnTo>
                    <a:pt x="101" y="590"/>
                  </a:lnTo>
                  <a:lnTo>
                    <a:pt x="101" y="595"/>
                  </a:lnTo>
                  <a:lnTo>
                    <a:pt x="99" y="601"/>
                  </a:lnTo>
                  <a:lnTo>
                    <a:pt x="99" y="607"/>
                  </a:lnTo>
                  <a:lnTo>
                    <a:pt x="99" y="613"/>
                  </a:lnTo>
                  <a:lnTo>
                    <a:pt x="99" y="618"/>
                  </a:lnTo>
                  <a:lnTo>
                    <a:pt x="97" y="622"/>
                  </a:lnTo>
                  <a:lnTo>
                    <a:pt x="97" y="626"/>
                  </a:lnTo>
                  <a:lnTo>
                    <a:pt x="96" y="632"/>
                  </a:lnTo>
                  <a:lnTo>
                    <a:pt x="96" y="637"/>
                  </a:lnTo>
                  <a:lnTo>
                    <a:pt x="96" y="641"/>
                  </a:lnTo>
                  <a:lnTo>
                    <a:pt x="96" y="647"/>
                  </a:lnTo>
                  <a:lnTo>
                    <a:pt x="96" y="651"/>
                  </a:lnTo>
                  <a:lnTo>
                    <a:pt x="96" y="656"/>
                  </a:lnTo>
                  <a:lnTo>
                    <a:pt x="94" y="660"/>
                  </a:lnTo>
                  <a:lnTo>
                    <a:pt x="94" y="666"/>
                  </a:lnTo>
                  <a:lnTo>
                    <a:pt x="92" y="670"/>
                  </a:lnTo>
                  <a:lnTo>
                    <a:pt x="92" y="675"/>
                  </a:lnTo>
                  <a:lnTo>
                    <a:pt x="92" y="681"/>
                  </a:lnTo>
                  <a:lnTo>
                    <a:pt x="92" y="687"/>
                  </a:lnTo>
                  <a:lnTo>
                    <a:pt x="92" y="692"/>
                  </a:lnTo>
                  <a:lnTo>
                    <a:pt x="92" y="698"/>
                  </a:lnTo>
                  <a:lnTo>
                    <a:pt x="92" y="702"/>
                  </a:lnTo>
                  <a:lnTo>
                    <a:pt x="92" y="708"/>
                  </a:lnTo>
                  <a:lnTo>
                    <a:pt x="90" y="713"/>
                  </a:lnTo>
                  <a:lnTo>
                    <a:pt x="90" y="719"/>
                  </a:lnTo>
                  <a:lnTo>
                    <a:pt x="90" y="723"/>
                  </a:lnTo>
                  <a:lnTo>
                    <a:pt x="90" y="729"/>
                  </a:lnTo>
                  <a:lnTo>
                    <a:pt x="90" y="734"/>
                  </a:lnTo>
                  <a:lnTo>
                    <a:pt x="90" y="742"/>
                  </a:lnTo>
                  <a:lnTo>
                    <a:pt x="90" y="746"/>
                  </a:lnTo>
                  <a:lnTo>
                    <a:pt x="90" y="753"/>
                  </a:lnTo>
                  <a:lnTo>
                    <a:pt x="90" y="757"/>
                  </a:lnTo>
                  <a:lnTo>
                    <a:pt x="92" y="765"/>
                  </a:lnTo>
                  <a:lnTo>
                    <a:pt x="92" y="770"/>
                  </a:lnTo>
                  <a:lnTo>
                    <a:pt x="92" y="776"/>
                  </a:lnTo>
                  <a:lnTo>
                    <a:pt x="94" y="782"/>
                  </a:lnTo>
                  <a:lnTo>
                    <a:pt x="94" y="789"/>
                  </a:lnTo>
                  <a:lnTo>
                    <a:pt x="94" y="795"/>
                  </a:lnTo>
                  <a:lnTo>
                    <a:pt x="96" y="801"/>
                  </a:lnTo>
                  <a:lnTo>
                    <a:pt x="96" y="806"/>
                  </a:lnTo>
                  <a:lnTo>
                    <a:pt x="96" y="814"/>
                  </a:lnTo>
                  <a:lnTo>
                    <a:pt x="96" y="820"/>
                  </a:lnTo>
                  <a:lnTo>
                    <a:pt x="97" y="825"/>
                  </a:lnTo>
                  <a:lnTo>
                    <a:pt x="99" y="833"/>
                  </a:lnTo>
                  <a:lnTo>
                    <a:pt x="101" y="841"/>
                  </a:lnTo>
                  <a:lnTo>
                    <a:pt x="101" y="846"/>
                  </a:lnTo>
                  <a:lnTo>
                    <a:pt x="103" y="854"/>
                  </a:lnTo>
                  <a:lnTo>
                    <a:pt x="103" y="860"/>
                  </a:lnTo>
                  <a:lnTo>
                    <a:pt x="105" y="867"/>
                  </a:lnTo>
                  <a:lnTo>
                    <a:pt x="107" y="875"/>
                  </a:lnTo>
                  <a:lnTo>
                    <a:pt x="109" y="881"/>
                  </a:lnTo>
                  <a:lnTo>
                    <a:pt x="111" y="888"/>
                  </a:lnTo>
                  <a:lnTo>
                    <a:pt x="113" y="898"/>
                  </a:lnTo>
                  <a:lnTo>
                    <a:pt x="115" y="903"/>
                  </a:lnTo>
                  <a:lnTo>
                    <a:pt x="118" y="911"/>
                  </a:lnTo>
                  <a:lnTo>
                    <a:pt x="120" y="919"/>
                  </a:lnTo>
                  <a:lnTo>
                    <a:pt x="122" y="926"/>
                  </a:lnTo>
                  <a:lnTo>
                    <a:pt x="124" y="934"/>
                  </a:lnTo>
                  <a:lnTo>
                    <a:pt x="128" y="941"/>
                  </a:lnTo>
                  <a:lnTo>
                    <a:pt x="130" y="949"/>
                  </a:lnTo>
                  <a:lnTo>
                    <a:pt x="134" y="959"/>
                  </a:lnTo>
                  <a:lnTo>
                    <a:pt x="135" y="964"/>
                  </a:lnTo>
                  <a:lnTo>
                    <a:pt x="139" y="974"/>
                  </a:lnTo>
                  <a:lnTo>
                    <a:pt x="143" y="981"/>
                  </a:lnTo>
                  <a:lnTo>
                    <a:pt x="147" y="991"/>
                  </a:lnTo>
                  <a:lnTo>
                    <a:pt x="151" y="998"/>
                  </a:lnTo>
                  <a:lnTo>
                    <a:pt x="154" y="1008"/>
                  </a:lnTo>
                  <a:lnTo>
                    <a:pt x="158" y="1017"/>
                  </a:lnTo>
                  <a:lnTo>
                    <a:pt x="162" y="1027"/>
                  </a:lnTo>
                  <a:lnTo>
                    <a:pt x="183" y="1071"/>
                  </a:lnTo>
                  <a:close/>
                </a:path>
              </a:pathLst>
            </a:custGeom>
            <a:solidFill>
              <a:srgbClr val="4D4D3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tr-TR">
                <a:effectLst>
                  <a:outerShdw blurRad="38100" dist="38100" dir="2700000" algn="tl">
                    <a:srgbClr val="000000">
                      <a:alpha val="43137"/>
                    </a:srgbClr>
                  </a:outerShdw>
                </a:effectLst>
                <a:latin typeface="Arial" panose="020B0604020202020204" pitchFamily="34" charset="0"/>
              </a:endParaRPr>
            </a:p>
          </p:txBody>
        </p:sp>
        <p:sp>
          <p:nvSpPr>
            <p:cNvPr id="152833" name="Freeform 25"/>
            <p:cNvSpPr>
              <a:spLocks/>
            </p:cNvSpPr>
            <p:nvPr/>
          </p:nvSpPr>
          <p:spPr bwMode="auto">
            <a:xfrm>
              <a:off x="4208" y="1951"/>
              <a:ext cx="317" cy="227"/>
            </a:xfrm>
            <a:custGeom>
              <a:avLst/>
              <a:gdLst>
                <a:gd name="T0" fmla="*/ 6 w 633"/>
                <a:gd name="T1" fmla="*/ 6 h 454"/>
                <a:gd name="T2" fmla="*/ 6 w 633"/>
                <a:gd name="T3" fmla="*/ 6 h 454"/>
                <a:gd name="T4" fmla="*/ 5 w 633"/>
                <a:gd name="T5" fmla="*/ 6 h 454"/>
                <a:gd name="T6" fmla="*/ 5 w 633"/>
                <a:gd name="T7" fmla="*/ 6 h 454"/>
                <a:gd name="T8" fmla="*/ 4 w 633"/>
                <a:gd name="T9" fmla="*/ 6 h 454"/>
                <a:gd name="T10" fmla="*/ 4 w 633"/>
                <a:gd name="T11" fmla="*/ 7 h 454"/>
                <a:gd name="T12" fmla="*/ 3 w 633"/>
                <a:gd name="T13" fmla="*/ 7 h 454"/>
                <a:gd name="T14" fmla="*/ 3 w 633"/>
                <a:gd name="T15" fmla="*/ 7 h 454"/>
                <a:gd name="T16" fmla="*/ 2 w 633"/>
                <a:gd name="T17" fmla="*/ 7 h 454"/>
                <a:gd name="T18" fmla="*/ 1 w 633"/>
                <a:gd name="T19" fmla="*/ 6 h 454"/>
                <a:gd name="T20" fmla="*/ 1 w 633"/>
                <a:gd name="T21" fmla="*/ 6 h 454"/>
                <a:gd name="T22" fmla="*/ 1 w 633"/>
                <a:gd name="T23" fmla="*/ 6 h 454"/>
                <a:gd name="T24" fmla="*/ 1 w 633"/>
                <a:gd name="T25" fmla="*/ 6 h 454"/>
                <a:gd name="T26" fmla="*/ 2 w 633"/>
                <a:gd name="T27" fmla="*/ 6 h 454"/>
                <a:gd name="T28" fmla="*/ 2 w 633"/>
                <a:gd name="T29" fmla="*/ 6 h 454"/>
                <a:gd name="T30" fmla="*/ 3 w 633"/>
                <a:gd name="T31" fmla="*/ 6 h 454"/>
                <a:gd name="T32" fmla="*/ 3 w 633"/>
                <a:gd name="T33" fmla="*/ 6 h 454"/>
                <a:gd name="T34" fmla="*/ 4 w 633"/>
                <a:gd name="T35" fmla="*/ 6 h 454"/>
                <a:gd name="T36" fmla="*/ 5 w 633"/>
                <a:gd name="T37" fmla="*/ 5 h 454"/>
                <a:gd name="T38" fmla="*/ 6 w 633"/>
                <a:gd name="T39" fmla="*/ 5 h 454"/>
                <a:gd name="T40" fmla="*/ 6 w 633"/>
                <a:gd name="T41" fmla="*/ 4 h 454"/>
                <a:gd name="T42" fmla="*/ 7 w 633"/>
                <a:gd name="T43" fmla="*/ 4 h 454"/>
                <a:gd name="T44" fmla="*/ 8 w 633"/>
                <a:gd name="T45" fmla="*/ 3 h 454"/>
                <a:gd name="T46" fmla="*/ 9 w 633"/>
                <a:gd name="T47" fmla="*/ 2 h 454"/>
                <a:gd name="T48" fmla="*/ 9 w 633"/>
                <a:gd name="T49" fmla="*/ 2 h 454"/>
                <a:gd name="T50" fmla="*/ 9 w 633"/>
                <a:gd name="T51" fmla="*/ 1 h 454"/>
                <a:gd name="T52" fmla="*/ 9 w 633"/>
                <a:gd name="T53" fmla="*/ 1 h 454"/>
                <a:gd name="T54" fmla="*/ 9 w 633"/>
                <a:gd name="T55" fmla="*/ 1 h 454"/>
                <a:gd name="T56" fmla="*/ 9 w 633"/>
                <a:gd name="T57" fmla="*/ 1 h 454"/>
                <a:gd name="T58" fmla="*/ 8 w 633"/>
                <a:gd name="T59" fmla="*/ 1 h 454"/>
                <a:gd name="T60" fmla="*/ 8 w 633"/>
                <a:gd name="T61" fmla="*/ 1 h 454"/>
                <a:gd name="T62" fmla="*/ 8 w 633"/>
                <a:gd name="T63" fmla="*/ 1 h 454"/>
                <a:gd name="T64" fmla="*/ 9 w 633"/>
                <a:gd name="T65" fmla="*/ 0 h 454"/>
                <a:gd name="T66" fmla="*/ 9 w 633"/>
                <a:gd name="T67" fmla="*/ 1 h 454"/>
                <a:gd name="T68" fmla="*/ 10 w 633"/>
                <a:gd name="T69" fmla="*/ 1 h 454"/>
                <a:gd name="T70" fmla="*/ 10 w 633"/>
                <a:gd name="T71" fmla="*/ 1 h 454"/>
                <a:gd name="T72" fmla="*/ 10 w 633"/>
                <a:gd name="T73" fmla="*/ 2 h 454"/>
                <a:gd name="T74" fmla="*/ 10 w 633"/>
                <a:gd name="T75" fmla="*/ 2 h 454"/>
                <a:gd name="T76" fmla="*/ 10 w 633"/>
                <a:gd name="T77" fmla="*/ 2 h 454"/>
                <a:gd name="T78" fmla="*/ 10 w 633"/>
                <a:gd name="T79" fmla="*/ 3 h 454"/>
                <a:gd name="T80" fmla="*/ 10 w 633"/>
                <a:gd name="T81" fmla="*/ 3 h 454"/>
                <a:gd name="T82" fmla="*/ 10 w 633"/>
                <a:gd name="T83" fmla="*/ 4 h 454"/>
                <a:gd name="T84" fmla="*/ 9 w 633"/>
                <a:gd name="T85" fmla="*/ 4 h 454"/>
                <a:gd name="T86" fmla="*/ 9 w 633"/>
                <a:gd name="T87" fmla="*/ 5 h 454"/>
                <a:gd name="T88" fmla="*/ 8 w 633"/>
                <a:gd name="T89" fmla="*/ 5 h 454"/>
                <a:gd name="T90" fmla="*/ 8 w 633"/>
                <a:gd name="T91" fmla="*/ 5 h 454"/>
                <a:gd name="T92" fmla="*/ 7 w 633"/>
                <a:gd name="T93" fmla="*/ 5 h 454"/>
                <a:gd name="T94" fmla="*/ 8 w 633"/>
                <a:gd name="T95" fmla="*/ 7 h 454"/>
                <a:gd name="T96" fmla="*/ 7 w 633"/>
                <a:gd name="T97" fmla="*/ 7 h 454"/>
                <a:gd name="T98" fmla="*/ 7 w 633"/>
                <a:gd name="T99" fmla="*/ 7 h 454"/>
                <a:gd name="T100" fmla="*/ 6 w 633"/>
                <a:gd name="T101" fmla="*/ 8 h 454"/>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633" h="454">
                  <a:moveTo>
                    <a:pt x="380" y="454"/>
                  </a:moveTo>
                  <a:lnTo>
                    <a:pt x="375" y="367"/>
                  </a:lnTo>
                  <a:lnTo>
                    <a:pt x="369" y="344"/>
                  </a:lnTo>
                  <a:lnTo>
                    <a:pt x="367" y="344"/>
                  </a:lnTo>
                  <a:lnTo>
                    <a:pt x="360" y="348"/>
                  </a:lnTo>
                  <a:lnTo>
                    <a:pt x="356" y="350"/>
                  </a:lnTo>
                  <a:lnTo>
                    <a:pt x="350" y="352"/>
                  </a:lnTo>
                  <a:lnTo>
                    <a:pt x="344" y="354"/>
                  </a:lnTo>
                  <a:lnTo>
                    <a:pt x="339" y="356"/>
                  </a:lnTo>
                  <a:lnTo>
                    <a:pt x="329" y="359"/>
                  </a:lnTo>
                  <a:lnTo>
                    <a:pt x="322" y="361"/>
                  </a:lnTo>
                  <a:lnTo>
                    <a:pt x="316" y="361"/>
                  </a:lnTo>
                  <a:lnTo>
                    <a:pt x="312" y="365"/>
                  </a:lnTo>
                  <a:lnTo>
                    <a:pt x="306" y="365"/>
                  </a:lnTo>
                  <a:lnTo>
                    <a:pt x="303" y="367"/>
                  </a:lnTo>
                  <a:lnTo>
                    <a:pt x="297" y="369"/>
                  </a:lnTo>
                  <a:lnTo>
                    <a:pt x="291" y="371"/>
                  </a:lnTo>
                  <a:lnTo>
                    <a:pt x="285" y="371"/>
                  </a:lnTo>
                  <a:lnTo>
                    <a:pt x="282" y="373"/>
                  </a:lnTo>
                  <a:lnTo>
                    <a:pt x="276" y="373"/>
                  </a:lnTo>
                  <a:lnTo>
                    <a:pt x="270" y="376"/>
                  </a:lnTo>
                  <a:lnTo>
                    <a:pt x="264" y="376"/>
                  </a:lnTo>
                  <a:lnTo>
                    <a:pt x="259" y="378"/>
                  </a:lnTo>
                  <a:lnTo>
                    <a:pt x="251" y="380"/>
                  </a:lnTo>
                  <a:lnTo>
                    <a:pt x="245" y="380"/>
                  </a:lnTo>
                  <a:lnTo>
                    <a:pt x="238" y="382"/>
                  </a:lnTo>
                  <a:lnTo>
                    <a:pt x="232" y="384"/>
                  </a:lnTo>
                  <a:lnTo>
                    <a:pt x="225" y="384"/>
                  </a:lnTo>
                  <a:lnTo>
                    <a:pt x="217" y="384"/>
                  </a:lnTo>
                  <a:lnTo>
                    <a:pt x="211" y="386"/>
                  </a:lnTo>
                  <a:lnTo>
                    <a:pt x="204" y="388"/>
                  </a:lnTo>
                  <a:lnTo>
                    <a:pt x="196" y="388"/>
                  </a:lnTo>
                  <a:lnTo>
                    <a:pt x="190" y="388"/>
                  </a:lnTo>
                  <a:lnTo>
                    <a:pt x="183" y="388"/>
                  </a:lnTo>
                  <a:lnTo>
                    <a:pt x="175" y="390"/>
                  </a:lnTo>
                  <a:lnTo>
                    <a:pt x="168" y="390"/>
                  </a:lnTo>
                  <a:lnTo>
                    <a:pt x="160" y="390"/>
                  </a:lnTo>
                  <a:lnTo>
                    <a:pt x="152" y="390"/>
                  </a:lnTo>
                  <a:lnTo>
                    <a:pt x="147" y="390"/>
                  </a:lnTo>
                  <a:lnTo>
                    <a:pt x="137" y="390"/>
                  </a:lnTo>
                  <a:lnTo>
                    <a:pt x="130" y="390"/>
                  </a:lnTo>
                  <a:lnTo>
                    <a:pt x="122" y="390"/>
                  </a:lnTo>
                  <a:lnTo>
                    <a:pt x="114" y="390"/>
                  </a:lnTo>
                  <a:lnTo>
                    <a:pt x="107" y="388"/>
                  </a:lnTo>
                  <a:lnTo>
                    <a:pt x="99" y="388"/>
                  </a:lnTo>
                  <a:lnTo>
                    <a:pt x="91" y="386"/>
                  </a:lnTo>
                  <a:lnTo>
                    <a:pt x="84" y="386"/>
                  </a:lnTo>
                  <a:lnTo>
                    <a:pt x="74" y="384"/>
                  </a:lnTo>
                  <a:lnTo>
                    <a:pt x="67" y="384"/>
                  </a:lnTo>
                  <a:lnTo>
                    <a:pt x="59" y="382"/>
                  </a:lnTo>
                  <a:lnTo>
                    <a:pt x="52" y="380"/>
                  </a:lnTo>
                  <a:lnTo>
                    <a:pt x="44" y="378"/>
                  </a:lnTo>
                  <a:lnTo>
                    <a:pt x="36" y="376"/>
                  </a:lnTo>
                  <a:lnTo>
                    <a:pt x="27" y="375"/>
                  </a:lnTo>
                  <a:lnTo>
                    <a:pt x="19" y="373"/>
                  </a:lnTo>
                  <a:lnTo>
                    <a:pt x="0" y="325"/>
                  </a:lnTo>
                  <a:lnTo>
                    <a:pt x="2" y="327"/>
                  </a:lnTo>
                  <a:lnTo>
                    <a:pt x="10" y="329"/>
                  </a:lnTo>
                  <a:lnTo>
                    <a:pt x="14" y="331"/>
                  </a:lnTo>
                  <a:lnTo>
                    <a:pt x="21" y="333"/>
                  </a:lnTo>
                  <a:lnTo>
                    <a:pt x="25" y="333"/>
                  </a:lnTo>
                  <a:lnTo>
                    <a:pt x="29" y="335"/>
                  </a:lnTo>
                  <a:lnTo>
                    <a:pt x="33" y="337"/>
                  </a:lnTo>
                  <a:lnTo>
                    <a:pt x="38" y="338"/>
                  </a:lnTo>
                  <a:lnTo>
                    <a:pt x="42" y="338"/>
                  </a:lnTo>
                  <a:lnTo>
                    <a:pt x="46" y="338"/>
                  </a:lnTo>
                  <a:lnTo>
                    <a:pt x="52" y="338"/>
                  </a:lnTo>
                  <a:lnTo>
                    <a:pt x="57" y="340"/>
                  </a:lnTo>
                  <a:lnTo>
                    <a:pt x="61" y="342"/>
                  </a:lnTo>
                  <a:lnTo>
                    <a:pt x="69" y="342"/>
                  </a:lnTo>
                  <a:lnTo>
                    <a:pt x="74" y="344"/>
                  </a:lnTo>
                  <a:lnTo>
                    <a:pt x="80" y="344"/>
                  </a:lnTo>
                  <a:lnTo>
                    <a:pt x="86" y="344"/>
                  </a:lnTo>
                  <a:lnTo>
                    <a:pt x="93" y="346"/>
                  </a:lnTo>
                  <a:lnTo>
                    <a:pt x="101" y="346"/>
                  </a:lnTo>
                  <a:lnTo>
                    <a:pt x="107" y="346"/>
                  </a:lnTo>
                  <a:lnTo>
                    <a:pt x="114" y="346"/>
                  </a:lnTo>
                  <a:lnTo>
                    <a:pt x="122" y="346"/>
                  </a:lnTo>
                  <a:lnTo>
                    <a:pt x="130" y="346"/>
                  </a:lnTo>
                  <a:lnTo>
                    <a:pt x="139" y="348"/>
                  </a:lnTo>
                  <a:lnTo>
                    <a:pt x="147" y="346"/>
                  </a:lnTo>
                  <a:lnTo>
                    <a:pt x="154" y="344"/>
                  </a:lnTo>
                  <a:lnTo>
                    <a:pt x="162" y="344"/>
                  </a:lnTo>
                  <a:lnTo>
                    <a:pt x="171" y="344"/>
                  </a:lnTo>
                  <a:lnTo>
                    <a:pt x="179" y="342"/>
                  </a:lnTo>
                  <a:lnTo>
                    <a:pt x="188" y="340"/>
                  </a:lnTo>
                  <a:lnTo>
                    <a:pt x="198" y="338"/>
                  </a:lnTo>
                  <a:lnTo>
                    <a:pt x="207" y="338"/>
                  </a:lnTo>
                  <a:lnTo>
                    <a:pt x="217" y="335"/>
                  </a:lnTo>
                  <a:lnTo>
                    <a:pt x="225" y="333"/>
                  </a:lnTo>
                  <a:lnTo>
                    <a:pt x="234" y="329"/>
                  </a:lnTo>
                  <a:lnTo>
                    <a:pt x="245" y="327"/>
                  </a:lnTo>
                  <a:lnTo>
                    <a:pt x="255" y="323"/>
                  </a:lnTo>
                  <a:lnTo>
                    <a:pt x="264" y="319"/>
                  </a:lnTo>
                  <a:lnTo>
                    <a:pt x="276" y="316"/>
                  </a:lnTo>
                  <a:lnTo>
                    <a:pt x="285" y="312"/>
                  </a:lnTo>
                  <a:lnTo>
                    <a:pt x="295" y="306"/>
                  </a:lnTo>
                  <a:lnTo>
                    <a:pt x="306" y="300"/>
                  </a:lnTo>
                  <a:lnTo>
                    <a:pt x="316" y="295"/>
                  </a:lnTo>
                  <a:lnTo>
                    <a:pt x="327" y="291"/>
                  </a:lnTo>
                  <a:lnTo>
                    <a:pt x="339" y="283"/>
                  </a:lnTo>
                  <a:lnTo>
                    <a:pt x="350" y="278"/>
                  </a:lnTo>
                  <a:lnTo>
                    <a:pt x="360" y="270"/>
                  </a:lnTo>
                  <a:lnTo>
                    <a:pt x="373" y="264"/>
                  </a:lnTo>
                  <a:lnTo>
                    <a:pt x="382" y="255"/>
                  </a:lnTo>
                  <a:lnTo>
                    <a:pt x="394" y="247"/>
                  </a:lnTo>
                  <a:lnTo>
                    <a:pt x="405" y="240"/>
                  </a:lnTo>
                  <a:lnTo>
                    <a:pt x="418" y="230"/>
                  </a:lnTo>
                  <a:lnTo>
                    <a:pt x="430" y="221"/>
                  </a:lnTo>
                  <a:lnTo>
                    <a:pt x="441" y="211"/>
                  </a:lnTo>
                  <a:lnTo>
                    <a:pt x="453" y="200"/>
                  </a:lnTo>
                  <a:lnTo>
                    <a:pt x="464" y="190"/>
                  </a:lnTo>
                  <a:lnTo>
                    <a:pt x="476" y="179"/>
                  </a:lnTo>
                  <a:lnTo>
                    <a:pt x="485" y="167"/>
                  </a:lnTo>
                  <a:lnTo>
                    <a:pt x="496" y="156"/>
                  </a:lnTo>
                  <a:lnTo>
                    <a:pt x="506" y="148"/>
                  </a:lnTo>
                  <a:lnTo>
                    <a:pt x="514" y="139"/>
                  </a:lnTo>
                  <a:lnTo>
                    <a:pt x="521" y="129"/>
                  </a:lnTo>
                  <a:lnTo>
                    <a:pt x="529" y="120"/>
                  </a:lnTo>
                  <a:lnTo>
                    <a:pt x="536" y="112"/>
                  </a:lnTo>
                  <a:lnTo>
                    <a:pt x="542" y="105"/>
                  </a:lnTo>
                  <a:lnTo>
                    <a:pt x="548" y="97"/>
                  </a:lnTo>
                  <a:lnTo>
                    <a:pt x="553" y="89"/>
                  </a:lnTo>
                  <a:lnTo>
                    <a:pt x="557" y="84"/>
                  </a:lnTo>
                  <a:lnTo>
                    <a:pt x="561" y="78"/>
                  </a:lnTo>
                  <a:lnTo>
                    <a:pt x="565" y="72"/>
                  </a:lnTo>
                  <a:lnTo>
                    <a:pt x="569" y="68"/>
                  </a:lnTo>
                  <a:lnTo>
                    <a:pt x="571" y="63"/>
                  </a:lnTo>
                  <a:lnTo>
                    <a:pt x="572" y="57"/>
                  </a:lnTo>
                  <a:lnTo>
                    <a:pt x="574" y="51"/>
                  </a:lnTo>
                  <a:lnTo>
                    <a:pt x="574" y="48"/>
                  </a:lnTo>
                  <a:lnTo>
                    <a:pt x="576" y="46"/>
                  </a:lnTo>
                  <a:lnTo>
                    <a:pt x="576" y="36"/>
                  </a:lnTo>
                  <a:lnTo>
                    <a:pt x="576" y="32"/>
                  </a:lnTo>
                  <a:lnTo>
                    <a:pt x="574" y="27"/>
                  </a:lnTo>
                  <a:lnTo>
                    <a:pt x="572" y="23"/>
                  </a:lnTo>
                  <a:lnTo>
                    <a:pt x="567" y="19"/>
                  </a:lnTo>
                  <a:lnTo>
                    <a:pt x="563" y="17"/>
                  </a:lnTo>
                  <a:lnTo>
                    <a:pt x="557" y="15"/>
                  </a:lnTo>
                  <a:lnTo>
                    <a:pt x="550" y="15"/>
                  </a:lnTo>
                  <a:lnTo>
                    <a:pt x="542" y="15"/>
                  </a:lnTo>
                  <a:lnTo>
                    <a:pt x="536" y="15"/>
                  </a:lnTo>
                  <a:lnTo>
                    <a:pt x="529" y="15"/>
                  </a:lnTo>
                  <a:lnTo>
                    <a:pt x="521" y="17"/>
                  </a:lnTo>
                  <a:lnTo>
                    <a:pt x="514" y="17"/>
                  </a:lnTo>
                  <a:lnTo>
                    <a:pt x="508" y="19"/>
                  </a:lnTo>
                  <a:lnTo>
                    <a:pt x="500" y="21"/>
                  </a:lnTo>
                  <a:lnTo>
                    <a:pt x="495" y="23"/>
                  </a:lnTo>
                  <a:lnTo>
                    <a:pt x="489" y="23"/>
                  </a:lnTo>
                  <a:lnTo>
                    <a:pt x="483" y="25"/>
                  </a:lnTo>
                  <a:lnTo>
                    <a:pt x="476" y="27"/>
                  </a:lnTo>
                  <a:lnTo>
                    <a:pt x="476" y="29"/>
                  </a:lnTo>
                  <a:lnTo>
                    <a:pt x="451" y="15"/>
                  </a:lnTo>
                  <a:lnTo>
                    <a:pt x="453" y="13"/>
                  </a:lnTo>
                  <a:lnTo>
                    <a:pt x="456" y="13"/>
                  </a:lnTo>
                  <a:lnTo>
                    <a:pt x="460" y="11"/>
                  </a:lnTo>
                  <a:lnTo>
                    <a:pt x="464" y="10"/>
                  </a:lnTo>
                  <a:lnTo>
                    <a:pt x="470" y="8"/>
                  </a:lnTo>
                  <a:lnTo>
                    <a:pt x="476" y="8"/>
                  </a:lnTo>
                  <a:lnTo>
                    <a:pt x="481" y="6"/>
                  </a:lnTo>
                  <a:lnTo>
                    <a:pt x="489" y="6"/>
                  </a:lnTo>
                  <a:lnTo>
                    <a:pt x="495" y="4"/>
                  </a:lnTo>
                  <a:lnTo>
                    <a:pt x="502" y="2"/>
                  </a:lnTo>
                  <a:lnTo>
                    <a:pt x="510" y="2"/>
                  </a:lnTo>
                  <a:lnTo>
                    <a:pt x="517" y="0"/>
                  </a:lnTo>
                  <a:lnTo>
                    <a:pt x="525" y="0"/>
                  </a:lnTo>
                  <a:lnTo>
                    <a:pt x="534" y="2"/>
                  </a:lnTo>
                  <a:lnTo>
                    <a:pt x="542" y="2"/>
                  </a:lnTo>
                  <a:lnTo>
                    <a:pt x="550" y="2"/>
                  </a:lnTo>
                  <a:lnTo>
                    <a:pt x="557" y="2"/>
                  </a:lnTo>
                  <a:lnTo>
                    <a:pt x="567" y="6"/>
                  </a:lnTo>
                  <a:lnTo>
                    <a:pt x="574" y="6"/>
                  </a:lnTo>
                  <a:lnTo>
                    <a:pt x="582" y="10"/>
                  </a:lnTo>
                  <a:lnTo>
                    <a:pt x="590" y="13"/>
                  </a:lnTo>
                  <a:lnTo>
                    <a:pt x="595" y="17"/>
                  </a:lnTo>
                  <a:lnTo>
                    <a:pt x="601" y="21"/>
                  </a:lnTo>
                  <a:lnTo>
                    <a:pt x="609" y="27"/>
                  </a:lnTo>
                  <a:lnTo>
                    <a:pt x="612" y="34"/>
                  </a:lnTo>
                  <a:lnTo>
                    <a:pt x="618" y="40"/>
                  </a:lnTo>
                  <a:lnTo>
                    <a:pt x="620" y="44"/>
                  </a:lnTo>
                  <a:lnTo>
                    <a:pt x="624" y="48"/>
                  </a:lnTo>
                  <a:lnTo>
                    <a:pt x="624" y="51"/>
                  </a:lnTo>
                  <a:lnTo>
                    <a:pt x="628" y="57"/>
                  </a:lnTo>
                  <a:lnTo>
                    <a:pt x="628" y="61"/>
                  </a:lnTo>
                  <a:lnTo>
                    <a:pt x="629" y="67"/>
                  </a:lnTo>
                  <a:lnTo>
                    <a:pt x="631" y="72"/>
                  </a:lnTo>
                  <a:lnTo>
                    <a:pt x="633" y="78"/>
                  </a:lnTo>
                  <a:lnTo>
                    <a:pt x="633" y="82"/>
                  </a:lnTo>
                  <a:lnTo>
                    <a:pt x="633" y="88"/>
                  </a:lnTo>
                  <a:lnTo>
                    <a:pt x="633" y="93"/>
                  </a:lnTo>
                  <a:lnTo>
                    <a:pt x="633" y="99"/>
                  </a:lnTo>
                  <a:lnTo>
                    <a:pt x="633" y="103"/>
                  </a:lnTo>
                  <a:lnTo>
                    <a:pt x="633" y="108"/>
                  </a:lnTo>
                  <a:lnTo>
                    <a:pt x="631" y="112"/>
                  </a:lnTo>
                  <a:lnTo>
                    <a:pt x="631" y="118"/>
                  </a:lnTo>
                  <a:lnTo>
                    <a:pt x="629" y="122"/>
                  </a:lnTo>
                  <a:lnTo>
                    <a:pt x="629" y="127"/>
                  </a:lnTo>
                  <a:lnTo>
                    <a:pt x="628" y="133"/>
                  </a:lnTo>
                  <a:lnTo>
                    <a:pt x="628" y="137"/>
                  </a:lnTo>
                  <a:lnTo>
                    <a:pt x="626" y="143"/>
                  </a:lnTo>
                  <a:lnTo>
                    <a:pt x="624" y="146"/>
                  </a:lnTo>
                  <a:lnTo>
                    <a:pt x="622" y="152"/>
                  </a:lnTo>
                  <a:lnTo>
                    <a:pt x="620" y="156"/>
                  </a:lnTo>
                  <a:lnTo>
                    <a:pt x="616" y="165"/>
                  </a:lnTo>
                  <a:lnTo>
                    <a:pt x="610" y="173"/>
                  </a:lnTo>
                  <a:lnTo>
                    <a:pt x="605" y="181"/>
                  </a:lnTo>
                  <a:lnTo>
                    <a:pt x="601" y="190"/>
                  </a:lnTo>
                  <a:lnTo>
                    <a:pt x="593" y="198"/>
                  </a:lnTo>
                  <a:lnTo>
                    <a:pt x="586" y="205"/>
                  </a:lnTo>
                  <a:lnTo>
                    <a:pt x="578" y="213"/>
                  </a:lnTo>
                  <a:lnTo>
                    <a:pt x="572" y="222"/>
                  </a:lnTo>
                  <a:lnTo>
                    <a:pt x="563" y="228"/>
                  </a:lnTo>
                  <a:lnTo>
                    <a:pt x="555" y="236"/>
                  </a:lnTo>
                  <a:lnTo>
                    <a:pt x="548" y="241"/>
                  </a:lnTo>
                  <a:lnTo>
                    <a:pt x="540" y="249"/>
                  </a:lnTo>
                  <a:lnTo>
                    <a:pt x="534" y="251"/>
                  </a:lnTo>
                  <a:lnTo>
                    <a:pt x="531" y="255"/>
                  </a:lnTo>
                  <a:lnTo>
                    <a:pt x="525" y="259"/>
                  </a:lnTo>
                  <a:lnTo>
                    <a:pt x="521" y="261"/>
                  </a:lnTo>
                  <a:lnTo>
                    <a:pt x="515" y="264"/>
                  </a:lnTo>
                  <a:lnTo>
                    <a:pt x="512" y="268"/>
                  </a:lnTo>
                  <a:lnTo>
                    <a:pt x="508" y="270"/>
                  </a:lnTo>
                  <a:lnTo>
                    <a:pt x="502" y="274"/>
                  </a:lnTo>
                  <a:lnTo>
                    <a:pt x="498" y="278"/>
                  </a:lnTo>
                  <a:lnTo>
                    <a:pt x="493" y="280"/>
                  </a:lnTo>
                  <a:lnTo>
                    <a:pt x="489" y="283"/>
                  </a:lnTo>
                  <a:lnTo>
                    <a:pt x="485" y="285"/>
                  </a:lnTo>
                  <a:lnTo>
                    <a:pt x="479" y="289"/>
                  </a:lnTo>
                  <a:lnTo>
                    <a:pt x="476" y="291"/>
                  </a:lnTo>
                  <a:lnTo>
                    <a:pt x="470" y="295"/>
                  </a:lnTo>
                  <a:lnTo>
                    <a:pt x="466" y="299"/>
                  </a:lnTo>
                  <a:lnTo>
                    <a:pt x="460" y="300"/>
                  </a:lnTo>
                  <a:lnTo>
                    <a:pt x="456" y="304"/>
                  </a:lnTo>
                  <a:lnTo>
                    <a:pt x="451" y="306"/>
                  </a:lnTo>
                  <a:lnTo>
                    <a:pt x="447" y="310"/>
                  </a:lnTo>
                  <a:lnTo>
                    <a:pt x="441" y="312"/>
                  </a:lnTo>
                  <a:lnTo>
                    <a:pt x="437" y="316"/>
                  </a:lnTo>
                  <a:lnTo>
                    <a:pt x="432" y="318"/>
                  </a:lnTo>
                  <a:lnTo>
                    <a:pt x="428" y="321"/>
                  </a:lnTo>
                  <a:lnTo>
                    <a:pt x="464" y="430"/>
                  </a:lnTo>
                  <a:lnTo>
                    <a:pt x="460" y="430"/>
                  </a:lnTo>
                  <a:lnTo>
                    <a:pt x="456" y="432"/>
                  </a:lnTo>
                  <a:lnTo>
                    <a:pt x="451" y="434"/>
                  </a:lnTo>
                  <a:lnTo>
                    <a:pt x="443" y="435"/>
                  </a:lnTo>
                  <a:lnTo>
                    <a:pt x="437" y="437"/>
                  </a:lnTo>
                  <a:lnTo>
                    <a:pt x="430" y="439"/>
                  </a:lnTo>
                  <a:lnTo>
                    <a:pt x="422" y="441"/>
                  </a:lnTo>
                  <a:lnTo>
                    <a:pt x="415" y="443"/>
                  </a:lnTo>
                  <a:lnTo>
                    <a:pt x="405" y="445"/>
                  </a:lnTo>
                  <a:lnTo>
                    <a:pt x="398" y="447"/>
                  </a:lnTo>
                  <a:lnTo>
                    <a:pt x="394" y="451"/>
                  </a:lnTo>
                  <a:lnTo>
                    <a:pt x="388" y="451"/>
                  </a:lnTo>
                  <a:lnTo>
                    <a:pt x="382" y="453"/>
                  </a:lnTo>
                  <a:lnTo>
                    <a:pt x="380" y="453"/>
                  </a:lnTo>
                  <a:lnTo>
                    <a:pt x="380" y="454"/>
                  </a:lnTo>
                  <a:close/>
                </a:path>
              </a:pathLst>
            </a:custGeom>
            <a:solidFill>
              <a:srgbClr val="693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tr-TR">
                <a:effectLst>
                  <a:outerShdw blurRad="38100" dist="38100" dir="2700000" algn="tl">
                    <a:srgbClr val="000000">
                      <a:alpha val="43137"/>
                    </a:srgbClr>
                  </a:outerShdw>
                </a:effectLst>
                <a:latin typeface="Arial" panose="020B0604020202020204" pitchFamily="34" charset="0"/>
              </a:endParaRPr>
            </a:p>
          </p:txBody>
        </p:sp>
        <p:sp>
          <p:nvSpPr>
            <p:cNvPr id="152834" name="Freeform 26"/>
            <p:cNvSpPr>
              <a:spLocks/>
            </p:cNvSpPr>
            <p:nvPr/>
          </p:nvSpPr>
          <p:spPr bwMode="auto">
            <a:xfrm>
              <a:off x="4217" y="1945"/>
              <a:ext cx="190" cy="164"/>
            </a:xfrm>
            <a:custGeom>
              <a:avLst/>
              <a:gdLst>
                <a:gd name="T0" fmla="*/ 0 w 381"/>
                <a:gd name="T1" fmla="*/ 6 h 327"/>
                <a:gd name="T2" fmla="*/ 0 w 381"/>
                <a:gd name="T3" fmla="*/ 5 h 327"/>
                <a:gd name="T4" fmla="*/ 0 w 381"/>
                <a:gd name="T5" fmla="*/ 5 h 327"/>
                <a:gd name="T6" fmla="*/ 0 w 381"/>
                <a:gd name="T7" fmla="*/ 5 h 327"/>
                <a:gd name="T8" fmla="*/ 0 w 381"/>
                <a:gd name="T9" fmla="*/ 4 h 327"/>
                <a:gd name="T10" fmla="*/ 0 w 381"/>
                <a:gd name="T11" fmla="*/ 4 h 327"/>
                <a:gd name="T12" fmla="*/ 1 w 381"/>
                <a:gd name="T13" fmla="*/ 4 h 327"/>
                <a:gd name="T14" fmla="*/ 1 w 381"/>
                <a:gd name="T15" fmla="*/ 3 h 327"/>
                <a:gd name="T16" fmla="*/ 1 w 381"/>
                <a:gd name="T17" fmla="*/ 3 h 327"/>
                <a:gd name="T18" fmla="*/ 2 w 381"/>
                <a:gd name="T19" fmla="*/ 3 h 327"/>
                <a:gd name="T20" fmla="*/ 2 w 381"/>
                <a:gd name="T21" fmla="*/ 3 h 327"/>
                <a:gd name="T22" fmla="*/ 3 w 381"/>
                <a:gd name="T23" fmla="*/ 2 h 327"/>
                <a:gd name="T24" fmla="*/ 3 w 381"/>
                <a:gd name="T25" fmla="*/ 2 h 327"/>
                <a:gd name="T26" fmla="*/ 3 w 381"/>
                <a:gd name="T27" fmla="*/ 2 h 327"/>
                <a:gd name="T28" fmla="*/ 3 w 381"/>
                <a:gd name="T29" fmla="*/ 2 h 327"/>
                <a:gd name="T30" fmla="*/ 3 w 381"/>
                <a:gd name="T31" fmla="*/ 2 h 327"/>
                <a:gd name="T32" fmla="*/ 3 w 381"/>
                <a:gd name="T33" fmla="*/ 1 h 327"/>
                <a:gd name="T34" fmla="*/ 3 w 381"/>
                <a:gd name="T35" fmla="*/ 1 h 327"/>
                <a:gd name="T36" fmla="*/ 4 w 381"/>
                <a:gd name="T37" fmla="*/ 1 h 327"/>
                <a:gd name="T38" fmla="*/ 4 w 381"/>
                <a:gd name="T39" fmla="*/ 2 h 327"/>
                <a:gd name="T40" fmla="*/ 4 w 381"/>
                <a:gd name="T41" fmla="*/ 2 h 327"/>
                <a:gd name="T42" fmla="*/ 4 w 381"/>
                <a:gd name="T43" fmla="*/ 2 h 327"/>
                <a:gd name="T44" fmla="*/ 4 w 381"/>
                <a:gd name="T45" fmla="*/ 2 h 327"/>
                <a:gd name="T46" fmla="*/ 5 w 381"/>
                <a:gd name="T47" fmla="*/ 3 h 327"/>
                <a:gd name="T48" fmla="*/ 5 w 381"/>
                <a:gd name="T49" fmla="*/ 2 h 327"/>
                <a:gd name="T50" fmla="*/ 5 w 381"/>
                <a:gd name="T51" fmla="*/ 2 h 327"/>
                <a:gd name="T52" fmla="*/ 5 w 381"/>
                <a:gd name="T53" fmla="*/ 1 h 327"/>
                <a:gd name="T54" fmla="*/ 5 w 381"/>
                <a:gd name="T55" fmla="*/ 1 h 327"/>
                <a:gd name="T56" fmla="*/ 4 w 381"/>
                <a:gd name="T57" fmla="*/ 1 h 327"/>
                <a:gd name="T58" fmla="*/ 4 w 381"/>
                <a:gd name="T59" fmla="*/ 1 h 327"/>
                <a:gd name="T60" fmla="*/ 4 w 381"/>
                <a:gd name="T61" fmla="*/ 1 h 327"/>
                <a:gd name="T62" fmla="*/ 3 w 381"/>
                <a:gd name="T63" fmla="*/ 1 h 327"/>
                <a:gd name="T64" fmla="*/ 3 w 381"/>
                <a:gd name="T65" fmla="*/ 1 h 327"/>
                <a:gd name="T66" fmla="*/ 3 w 381"/>
                <a:gd name="T67" fmla="*/ 1 h 327"/>
                <a:gd name="T68" fmla="*/ 3 w 381"/>
                <a:gd name="T69" fmla="*/ 2 h 327"/>
                <a:gd name="T70" fmla="*/ 3 w 381"/>
                <a:gd name="T71" fmla="*/ 2 h 327"/>
                <a:gd name="T72" fmla="*/ 3 w 381"/>
                <a:gd name="T73" fmla="*/ 2 h 327"/>
                <a:gd name="T74" fmla="*/ 2 w 381"/>
                <a:gd name="T75" fmla="*/ 2 h 327"/>
                <a:gd name="T76" fmla="*/ 2 w 381"/>
                <a:gd name="T77" fmla="*/ 2 h 327"/>
                <a:gd name="T78" fmla="*/ 2 w 381"/>
                <a:gd name="T79" fmla="*/ 3 h 327"/>
                <a:gd name="T80" fmla="*/ 1 w 381"/>
                <a:gd name="T81" fmla="*/ 3 h 327"/>
                <a:gd name="T82" fmla="*/ 1 w 381"/>
                <a:gd name="T83" fmla="*/ 3 h 327"/>
                <a:gd name="T84" fmla="*/ 1 w 381"/>
                <a:gd name="T85" fmla="*/ 3 h 327"/>
                <a:gd name="T86" fmla="*/ 0 w 381"/>
                <a:gd name="T87" fmla="*/ 4 h 327"/>
                <a:gd name="T88" fmla="*/ 0 w 381"/>
                <a:gd name="T89" fmla="*/ 4 h 327"/>
                <a:gd name="T90" fmla="*/ 0 w 381"/>
                <a:gd name="T91" fmla="*/ 4 h 327"/>
                <a:gd name="T92" fmla="*/ 0 w 381"/>
                <a:gd name="T93" fmla="*/ 5 h 327"/>
                <a:gd name="T94" fmla="*/ 0 w 381"/>
                <a:gd name="T95" fmla="*/ 5 h 327"/>
                <a:gd name="T96" fmla="*/ 0 w 381"/>
                <a:gd name="T97" fmla="*/ 5 h 327"/>
                <a:gd name="T98" fmla="*/ 0 w 381"/>
                <a:gd name="T99" fmla="*/ 6 h 327"/>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381" h="327">
                  <a:moveTo>
                    <a:pt x="61" y="323"/>
                  </a:moveTo>
                  <a:lnTo>
                    <a:pt x="59" y="323"/>
                  </a:lnTo>
                  <a:lnTo>
                    <a:pt x="55" y="323"/>
                  </a:lnTo>
                  <a:lnTo>
                    <a:pt x="50" y="321"/>
                  </a:lnTo>
                  <a:lnTo>
                    <a:pt x="44" y="319"/>
                  </a:lnTo>
                  <a:lnTo>
                    <a:pt x="36" y="315"/>
                  </a:lnTo>
                  <a:lnTo>
                    <a:pt x="29" y="313"/>
                  </a:lnTo>
                  <a:lnTo>
                    <a:pt x="23" y="310"/>
                  </a:lnTo>
                  <a:lnTo>
                    <a:pt x="19" y="306"/>
                  </a:lnTo>
                  <a:lnTo>
                    <a:pt x="14" y="298"/>
                  </a:lnTo>
                  <a:lnTo>
                    <a:pt x="12" y="291"/>
                  </a:lnTo>
                  <a:lnTo>
                    <a:pt x="10" y="285"/>
                  </a:lnTo>
                  <a:lnTo>
                    <a:pt x="10" y="281"/>
                  </a:lnTo>
                  <a:lnTo>
                    <a:pt x="12" y="277"/>
                  </a:lnTo>
                  <a:lnTo>
                    <a:pt x="14" y="272"/>
                  </a:lnTo>
                  <a:lnTo>
                    <a:pt x="16" y="266"/>
                  </a:lnTo>
                  <a:lnTo>
                    <a:pt x="19" y="260"/>
                  </a:lnTo>
                  <a:lnTo>
                    <a:pt x="23" y="252"/>
                  </a:lnTo>
                  <a:lnTo>
                    <a:pt x="29" y="245"/>
                  </a:lnTo>
                  <a:lnTo>
                    <a:pt x="36" y="237"/>
                  </a:lnTo>
                  <a:lnTo>
                    <a:pt x="44" y="230"/>
                  </a:lnTo>
                  <a:lnTo>
                    <a:pt x="48" y="226"/>
                  </a:lnTo>
                  <a:lnTo>
                    <a:pt x="54" y="222"/>
                  </a:lnTo>
                  <a:lnTo>
                    <a:pt x="57" y="216"/>
                  </a:lnTo>
                  <a:lnTo>
                    <a:pt x="63" y="213"/>
                  </a:lnTo>
                  <a:lnTo>
                    <a:pt x="69" y="209"/>
                  </a:lnTo>
                  <a:lnTo>
                    <a:pt x="74" y="203"/>
                  </a:lnTo>
                  <a:lnTo>
                    <a:pt x="80" y="199"/>
                  </a:lnTo>
                  <a:lnTo>
                    <a:pt x="84" y="195"/>
                  </a:lnTo>
                  <a:lnTo>
                    <a:pt x="90" y="190"/>
                  </a:lnTo>
                  <a:lnTo>
                    <a:pt x="95" y="186"/>
                  </a:lnTo>
                  <a:lnTo>
                    <a:pt x="99" y="182"/>
                  </a:lnTo>
                  <a:lnTo>
                    <a:pt x="105" y="178"/>
                  </a:lnTo>
                  <a:lnTo>
                    <a:pt x="109" y="175"/>
                  </a:lnTo>
                  <a:lnTo>
                    <a:pt x="114" y="171"/>
                  </a:lnTo>
                  <a:lnTo>
                    <a:pt x="118" y="167"/>
                  </a:lnTo>
                  <a:lnTo>
                    <a:pt x="124" y="165"/>
                  </a:lnTo>
                  <a:lnTo>
                    <a:pt x="128" y="161"/>
                  </a:lnTo>
                  <a:lnTo>
                    <a:pt x="133" y="157"/>
                  </a:lnTo>
                  <a:lnTo>
                    <a:pt x="137" y="156"/>
                  </a:lnTo>
                  <a:lnTo>
                    <a:pt x="143" y="152"/>
                  </a:lnTo>
                  <a:lnTo>
                    <a:pt x="151" y="146"/>
                  </a:lnTo>
                  <a:lnTo>
                    <a:pt x="158" y="140"/>
                  </a:lnTo>
                  <a:lnTo>
                    <a:pt x="166" y="137"/>
                  </a:lnTo>
                  <a:lnTo>
                    <a:pt x="173" y="133"/>
                  </a:lnTo>
                  <a:lnTo>
                    <a:pt x="181" y="127"/>
                  </a:lnTo>
                  <a:lnTo>
                    <a:pt x="189" y="123"/>
                  </a:lnTo>
                  <a:lnTo>
                    <a:pt x="194" y="119"/>
                  </a:lnTo>
                  <a:lnTo>
                    <a:pt x="202" y="118"/>
                  </a:lnTo>
                  <a:lnTo>
                    <a:pt x="208" y="114"/>
                  </a:lnTo>
                  <a:lnTo>
                    <a:pt x="213" y="112"/>
                  </a:lnTo>
                  <a:lnTo>
                    <a:pt x="217" y="108"/>
                  </a:lnTo>
                  <a:lnTo>
                    <a:pt x="223" y="106"/>
                  </a:lnTo>
                  <a:lnTo>
                    <a:pt x="228" y="104"/>
                  </a:lnTo>
                  <a:lnTo>
                    <a:pt x="232" y="102"/>
                  </a:lnTo>
                  <a:lnTo>
                    <a:pt x="236" y="100"/>
                  </a:lnTo>
                  <a:lnTo>
                    <a:pt x="240" y="100"/>
                  </a:lnTo>
                  <a:lnTo>
                    <a:pt x="244" y="99"/>
                  </a:lnTo>
                  <a:lnTo>
                    <a:pt x="249" y="97"/>
                  </a:lnTo>
                  <a:lnTo>
                    <a:pt x="251" y="97"/>
                  </a:lnTo>
                  <a:lnTo>
                    <a:pt x="253" y="97"/>
                  </a:lnTo>
                  <a:lnTo>
                    <a:pt x="251" y="95"/>
                  </a:lnTo>
                  <a:lnTo>
                    <a:pt x="251" y="89"/>
                  </a:lnTo>
                  <a:lnTo>
                    <a:pt x="249" y="83"/>
                  </a:lnTo>
                  <a:lnTo>
                    <a:pt x="249" y="79"/>
                  </a:lnTo>
                  <a:lnTo>
                    <a:pt x="249" y="74"/>
                  </a:lnTo>
                  <a:lnTo>
                    <a:pt x="249" y="70"/>
                  </a:lnTo>
                  <a:lnTo>
                    <a:pt x="247" y="64"/>
                  </a:lnTo>
                  <a:lnTo>
                    <a:pt x="247" y="59"/>
                  </a:lnTo>
                  <a:lnTo>
                    <a:pt x="247" y="55"/>
                  </a:lnTo>
                  <a:lnTo>
                    <a:pt x="249" y="51"/>
                  </a:lnTo>
                  <a:lnTo>
                    <a:pt x="253" y="43"/>
                  </a:lnTo>
                  <a:lnTo>
                    <a:pt x="261" y="40"/>
                  </a:lnTo>
                  <a:lnTo>
                    <a:pt x="265" y="40"/>
                  </a:lnTo>
                  <a:lnTo>
                    <a:pt x="268" y="41"/>
                  </a:lnTo>
                  <a:lnTo>
                    <a:pt x="274" y="47"/>
                  </a:lnTo>
                  <a:lnTo>
                    <a:pt x="280" y="55"/>
                  </a:lnTo>
                  <a:lnTo>
                    <a:pt x="282" y="57"/>
                  </a:lnTo>
                  <a:lnTo>
                    <a:pt x="284" y="62"/>
                  </a:lnTo>
                  <a:lnTo>
                    <a:pt x="287" y="68"/>
                  </a:lnTo>
                  <a:lnTo>
                    <a:pt x="289" y="72"/>
                  </a:lnTo>
                  <a:lnTo>
                    <a:pt x="293" y="78"/>
                  </a:lnTo>
                  <a:lnTo>
                    <a:pt x="295" y="81"/>
                  </a:lnTo>
                  <a:lnTo>
                    <a:pt x="299" y="87"/>
                  </a:lnTo>
                  <a:lnTo>
                    <a:pt x="301" y="93"/>
                  </a:lnTo>
                  <a:lnTo>
                    <a:pt x="303" y="97"/>
                  </a:lnTo>
                  <a:lnTo>
                    <a:pt x="305" y="102"/>
                  </a:lnTo>
                  <a:lnTo>
                    <a:pt x="308" y="106"/>
                  </a:lnTo>
                  <a:lnTo>
                    <a:pt x="310" y="112"/>
                  </a:lnTo>
                  <a:lnTo>
                    <a:pt x="312" y="118"/>
                  </a:lnTo>
                  <a:lnTo>
                    <a:pt x="314" y="121"/>
                  </a:lnTo>
                  <a:lnTo>
                    <a:pt x="316" y="127"/>
                  </a:lnTo>
                  <a:lnTo>
                    <a:pt x="318" y="131"/>
                  </a:lnTo>
                  <a:lnTo>
                    <a:pt x="322" y="138"/>
                  </a:lnTo>
                  <a:lnTo>
                    <a:pt x="324" y="144"/>
                  </a:lnTo>
                  <a:lnTo>
                    <a:pt x="325" y="148"/>
                  </a:lnTo>
                  <a:lnTo>
                    <a:pt x="325" y="150"/>
                  </a:lnTo>
                  <a:lnTo>
                    <a:pt x="381" y="106"/>
                  </a:lnTo>
                  <a:lnTo>
                    <a:pt x="379" y="104"/>
                  </a:lnTo>
                  <a:lnTo>
                    <a:pt x="377" y="100"/>
                  </a:lnTo>
                  <a:lnTo>
                    <a:pt x="373" y="95"/>
                  </a:lnTo>
                  <a:lnTo>
                    <a:pt x="371" y="89"/>
                  </a:lnTo>
                  <a:lnTo>
                    <a:pt x="365" y="81"/>
                  </a:lnTo>
                  <a:lnTo>
                    <a:pt x="358" y="74"/>
                  </a:lnTo>
                  <a:lnTo>
                    <a:pt x="354" y="68"/>
                  </a:lnTo>
                  <a:lnTo>
                    <a:pt x="350" y="64"/>
                  </a:lnTo>
                  <a:lnTo>
                    <a:pt x="348" y="60"/>
                  </a:lnTo>
                  <a:lnTo>
                    <a:pt x="344" y="57"/>
                  </a:lnTo>
                  <a:lnTo>
                    <a:pt x="339" y="51"/>
                  </a:lnTo>
                  <a:lnTo>
                    <a:pt x="335" y="45"/>
                  </a:lnTo>
                  <a:lnTo>
                    <a:pt x="329" y="41"/>
                  </a:lnTo>
                  <a:lnTo>
                    <a:pt x="325" y="36"/>
                  </a:lnTo>
                  <a:lnTo>
                    <a:pt x="320" y="32"/>
                  </a:lnTo>
                  <a:lnTo>
                    <a:pt x="316" y="28"/>
                  </a:lnTo>
                  <a:lnTo>
                    <a:pt x="310" y="24"/>
                  </a:lnTo>
                  <a:lnTo>
                    <a:pt x="305" y="21"/>
                  </a:lnTo>
                  <a:lnTo>
                    <a:pt x="299" y="17"/>
                  </a:lnTo>
                  <a:lnTo>
                    <a:pt x="293" y="13"/>
                  </a:lnTo>
                  <a:lnTo>
                    <a:pt x="287" y="9"/>
                  </a:lnTo>
                  <a:lnTo>
                    <a:pt x="284" y="7"/>
                  </a:lnTo>
                  <a:lnTo>
                    <a:pt x="276" y="5"/>
                  </a:lnTo>
                  <a:lnTo>
                    <a:pt x="270" y="3"/>
                  </a:lnTo>
                  <a:lnTo>
                    <a:pt x="265" y="2"/>
                  </a:lnTo>
                  <a:lnTo>
                    <a:pt x="259" y="2"/>
                  </a:lnTo>
                  <a:lnTo>
                    <a:pt x="251" y="0"/>
                  </a:lnTo>
                  <a:lnTo>
                    <a:pt x="246" y="2"/>
                  </a:lnTo>
                  <a:lnTo>
                    <a:pt x="240" y="2"/>
                  </a:lnTo>
                  <a:lnTo>
                    <a:pt x="236" y="2"/>
                  </a:lnTo>
                  <a:lnTo>
                    <a:pt x="228" y="7"/>
                  </a:lnTo>
                  <a:lnTo>
                    <a:pt x="223" y="11"/>
                  </a:lnTo>
                  <a:lnTo>
                    <a:pt x="217" y="19"/>
                  </a:lnTo>
                  <a:lnTo>
                    <a:pt x="215" y="26"/>
                  </a:lnTo>
                  <a:lnTo>
                    <a:pt x="213" y="30"/>
                  </a:lnTo>
                  <a:lnTo>
                    <a:pt x="211" y="34"/>
                  </a:lnTo>
                  <a:lnTo>
                    <a:pt x="211" y="40"/>
                  </a:lnTo>
                  <a:lnTo>
                    <a:pt x="211" y="43"/>
                  </a:lnTo>
                  <a:lnTo>
                    <a:pt x="211" y="51"/>
                  </a:lnTo>
                  <a:lnTo>
                    <a:pt x="211" y="60"/>
                  </a:lnTo>
                  <a:lnTo>
                    <a:pt x="211" y="68"/>
                  </a:lnTo>
                  <a:lnTo>
                    <a:pt x="213" y="76"/>
                  </a:lnTo>
                  <a:lnTo>
                    <a:pt x="213" y="81"/>
                  </a:lnTo>
                  <a:lnTo>
                    <a:pt x="215" y="87"/>
                  </a:lnTo>
                  <a:lnTo>
                    <a:pt x="217" y="89"/>
                  </a:lnTo>
                  <a:lnTo>
                    <a:pt x="217" y="91"/>
                  </a:lnTo>
                  <a:lnTo>
                    <a:pt x="215" y="91"/>
                  </a:lnTo>
                  <a:lnTo>
                    <a:pt x="213" y="93"/>
                  </a:lnTo>
                  <a:lnTo>
                    <a:pt x="209" y="95"/>
                  </a:lnTo>
                  <a:lnTo>
                    <a:pt x="206" y="97"/>
                  </a:lnTo>
                  <a:lnTo>
                    <a:pt x="200" y="100"/>
                  </a:lnTo>
                  <a:lnTo>
                    <a:pt x="192" y="104"/>
                  </a:lnTo>
                  <a:lnTo>
                    <a:pt x="185" y="108"/>
                  </a:lnTo>
                  <a:lnTo>
                    <a:pt x="177" y="114"/>
                  </a:lnTo>
                  <a:lnTo>
                    <a:pt x="171" y="116"/>
                  </a:lnTo>
                  <a:lnTo>
                    <a:pt x="168" y="118"/>
                  </a:lnTo>
                  <a:lnTo>
                    <a:pt x="162" y="121"/>
                  </a:lnTo>
                  <a:lnTo>
                    <a:pt x="156" y="123"/>
                  </a:lnTo>
                  <a:lnTo>
                    <a:pt x="151" y="127"/>
                  </a:lnTo>
                  <a:lnTo>
                    <a:pt x="147" y="131"/>
                  </a:lnTo>
                  <a:lnTo>
                    <a:pt x="141" y="133"/>
                  </a:lnTo>
                  <a:lnTo>
                    <a:pt x="137" y="138"/>
                  </a:lnTo>
                  <a:lnTo>
                    <a:pt x="132" y="140"/>
                  </a:lnTo>
                  <a:lnTo>
                    <a:pt x="126" y="144"/>
                  </a:lnTo>
                  <a:lnTo>
                    <a:pt x="120" y="148"/>
                  </a:lnTo>
                  <a:lnTo>
                    <a:pt x="114" y="152"/>
                  </a:lnTo>
                  <a:lnTo>
                    <a:pt x="109" y="156"/>
                  </a:lnTo>
                  <a:lnTo>
                    <a:pt x="103" y="159"/>
                  </a:lnTo>
                  <a:lnTo>
                    <a:pt x="97" y="163"/>
                  </a:lnTo>
                  <a:lnTo>
                    <a:pt x="93" y="169"/>
                  </a:lnTo>
                  <a:lnTo>
                    <a:pt x="88" y="173"/>
                  </a:lnTo>
                  <a:lnTo>
                    <a:pt x="82" y="176"/>
                  </a:lnTo>
                  <a:lnTo>
                    <a:pt x="76" y="180"/>
                  </a:lnTo>
                  <a:lnTo>
                    <a:pt x="71" y="184"/>
                  </a:lnTo>
                  <a:lnTo>
                    <a:pt x="65" y="190"/>
                  </a:lnTo>
                  <a:lnTo>
                    <a:pt x="61" y="194"/>
                  </a:lnTo>
                  <a:lnTo>
                    <a:pt x="55" y="197"/>
                  </a:lnTo>
                  <a:lnTo>
                    <a:pt x="52" y="203"/>
                  </a:lnTo>
                  <a:lnTo>
                    <a:pt x="46" y="207"/>
                  </a:lnTo>
                  <a:lnTo>
                    <a:pt x="42" y="211"/>
                  </a:lnTo>
                  <a:lnTo>
                    <a:pt x="36" y="216"/>
                  </a:lnTo>
                  <a:lnTo>
                    <a:pt x="33" y="220"/>
                  </a:lnTo>
                  <a:lnTo>
                    <a:pt x="29" y="224"/>
                  </a:lnTo>
                  <a:lnTo>
                    <a:pt x="25" y="230"/>
                  </a:lnTo>
                  <a:lnTo>
                    <a:pt x="21" y="233"/>
                  </a:lnTo>
                  <a:lnTo>
                    <a:pt x="19" y="239"/>
                  </a:lnTo>
                  <a:lnTo>
                    <a:pt x="12" y="247"/>
                  </a:lnTo>
                  <a:lnTo>
                    <a:pt x="8" y="256"/>
                  </a:lnTo>
                  <a:lnTo>
                    <a:pt x="4" y="260"/>
                  </a:lnTo>
                  <a:lnTo>
                    <a:pt x="2" y="266"/>
                  </a:lnTo>
                  <a:lnTo>
                    <a:pt x="2" y="270"/>
                  </a:lnTo>
                  <a:lnTo>
                    <a:pt x="2" y="273"/>
                  </a:lnTo>
                  <a:lnTo>
                    <a:pt x="0" y="283"/>
                  </a:lnTo>
                  <a:lnTo>
                    <a:pt x="2" y="291"/>
                  </a:lnTo>
                  <a:lnTo>
                    <a:pt x="2" y="300"/>
                  </a:lnTo>
                  <a:lnTo>
                    <a:pt x="8" y="308"/>
                  </a:lnTo>
                  <a:lnTo>
                    <a:pt x="10" y="308"/>
                  </a:lnTo>
                  <a:lnTo>
                    <a:pt x="16" y="313"/>
                  </a:lnTo>
                  <a:lnTo>
                    <a:pt x="19" y="315"/>
                  </a:lnTo>
                  <a:lnTo>
                    <a:pt x="25" y="319"/>
                  </a:lnTo>
                  <a:lnTo>
                    <a:pt x="31" y="323"/>
                  </a:lnTo>
                  <a:lnTo>
                    <a:pt x="40" y="327"/>
                  </a:lnTo>
                  <a:lnTo>
                    <a:pt x="61" y="323"/>
                  </a:lnTo>
                  <a:close/>
                </a:path>
              </a:pathLst>
            </a:custGeom>
            <a:solidFill>
              <a:srgbClr val="7D4D1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tr-TR">
                <a:effectLst>
                  <a:outerShdw blurRad="38100" dist="38100" dir="2700000" algn="tl">
                    <a:srgbClr val="000000">
                      <a:alpha val="43137"/>
                    </a:srgbClr>
                  </a:outerShdw>
                </a:effectLst>
                <a:latin typeface="Arial" panose="020B0604020202020204" pitchFamily="34" charset="0"/>
              </a:endParaRPr>
            </a:p>
          </p:txBody>
        </p:sp>
        <p:sp>
          <p:nvSpPr>
            <p:cNvPr id="152835" name="Freeform 27"/>
            <p:cNvSpPr>
              <a:spLocks/>
            </p:cNvSpPr>
            <p:nvPr/>
          </p:nvSpPr>
          <p:spPr bwMode="auto">
            <a:xfrm>
              <a:off x="4433" y="2519"/>
              <a:ext cx="92" cy="82"/>
            </a:xfrm>
            <a:custGeom>
              <a:avLst/>
              <a:gdLst>
                <a:gd name="T0" fmla="*/ 2 w 182"/>
                <a:gd name="T1" fmla="*/ 0 h 163"/>
                <a:gd name="T2" fmla="*/ 2 w 182"/>
                <a:gd name="T3" fmla="*/ 0 h 163"/>
                <a:gd name="T4" fmla="*/ 3 w 182"/>
                <a:gd name="T5" fmla="*/ 1 h 163"/>
                <a:gd name="T6" fmla="*/ 3 w 182"/>
                <a:gd name="T7" fmla="*/ 1 h 163"/>
                <a:gd name="T8" fmla="*/ 3 w 182"/>
                <a:gd name="T9" fmla="*/ 1 h 163"/>
                <a:gd name="T10" fmla="*/ 3 w 182"/>
                <a:gd name="T11" fmla="*/ 1 h 163"/>
                <a:gd name="T12" fmla="*/ 3 w 182"/>
                <a:gd name="T13" fmla="*/ 1 h 163"/>
                <a:gd name="T14" fmla="*/ 3 w 182"/>
                <a:gd name="T15" fmla="*/ 1 h 163"/>
                <a:gd name="T16" fmla="*/ 3 w 182"/>
                <a:gd name="T17" fmla="*/ 2 h 163"/>
                <a:gd name="T18" fmla="*/ 3 w 182"/>
                <a:gd name="T19" fmla="*/ 2 h 163"/>
                <a:gd name="T20" fmla="*/ 3 w 182"/>
                <a:gd name="T21" fmla="*/ 2 h 163"/>
                <a:gd name="T22" fmla="*/ 3 w 182"/>
                <a:gd name="T23" fmla="*/ 2 h 163"/>
                <a:gd name="T24" fmla="*/ 3 w 182"/>
                <a:gd name="T25" fmla="*/ 2 h 163"/>
                <a:gd name="T26" fmla="*/ 3 w 182"/>
                <a:gd name="T27" fmla="*/ 3 h 163"/>
                <a:gd name="T28" fmla="*/ 3 w 182"/>
                <a:gd name="T29" fmla="*/ 3 h 163"/>
                <a:gd name="T30" fmla="*/ 3 w 182"/>
                <a:gd name="T31" fmla="*/ 3 h 163"/>
                <a:gd name="T32" fmla="*/ 3 w 182"/>
                <a:gd name="T33" fmla="*/ 3 h 163"/>
                <a:gd name="T34" fmla="*/ 2 w 182"/>
                <a:gd name="T35" fmla="*/ 3 h 163"/>
                <a:gd name="T36" fmla="*/ 2 w 182"/>
                <a:gd name="T37" fmla="*/ 3 h 163"/>
                <a:gd name="T38" fmla="*/ 2 w 182"/>
                <a:gd name="T39" fmla="*/ 3 h 163"/>
                <a:gd name="T40" fmla="*/ 2 w 182"/>
                <a:gd name="T41" fmla="*/ 3 h 163"/>
                <a:gd name="T42" fmla="*/ 1 w 182"/>
                <a:gd name="T43" fmla="*/ 3 h 163"/>
                <a:gd name="T44" fmla="*/ 1 w 182"/>
                <a:gd name="T45" fmla="*/ 3 h 163"/>
                <a:gd name="T46" fmla="*/ 1 w 182"/>
                <a:gd name="T47" fmla="*/ 3 h 163"/>
                <a:gd name="T48" fmla="*/ 1 w 182"/>
                <a:gd name="T49" fmla="*/ 3 h 163"/>
                <a:gd name="T50" fmla="*/ 1 w 182"/>
                <a:gd name="T51" fmla="*/ 3 h 163"/>
                <a:gd name="T52" fmla="*/ 1 w 182"/>
                <a:gd name="T53" fmla="*/ 3 h 163"/>
                <a:gd name="T54" fmla="*/ 0 w 182"/>
                <a:gd name="T55" fmla="*/ 2 h 163"/>
                <a:gd name="T56" fmla="*/ 1 w 182"/>
                <a:gd name="T57" fmla="*/ 2 h 163"/>
                <a:gd name="T58" fmla="*/ 1 w 182"/>
                <a:gd name="T59" fmla="*/ 2 h 163"/>
                <a:gd name="T60" fmla="*/ 1 w 182"/>
                <a:gd name="T61" fmla="*/ 3 h 163"/>
                <a:gd name="T62" fmla="*/ 1 w 182"/>
                <a:gd name="T63" fmla="*/ 3 h 163"/>
                <a:gd name="T64" fmla="*/ 1 w 182"/>
                <a:gd name="T65" fmla="*/ 3 h 163"/>
                <a:gd name="T66" fmla="*/ 1 w 182"/>
                <a:gd name="T67" fmla="*/ 3 h 163"/>
                <a:gd name="T68" fmla="*/ 2 w 182"/>
                <a:gd name="T69" fmla="*/ 3 h 163"/>
                <a:gd name="T70" fmla="*/ 2 w 182"/>
                <a:gd name="T71" fmla="*/ 3 h 163"/>
                <a:gd name="T72" fmla="*/ 2 w 182"/>
                <a:gd name="T73" fmla="*/ 2 h 163"/>
                <a:gd name="T74" fmla="*/ 2 w 182"/>
                <a:gd name="T75" fmla="*/ 2 h 163"/>
                <a:gd name="T76" fmla="*/ 2 w 182"/>
                <a:gd name="T77" fmla="*/ 2 h 163"/>
                <a:gd name="T78" fmla="*/ 2 w 182"/>
                <a:gd name="T79" fmla="*/ 2 h 163"/>
                <a:gd name="T80" fmla="*/ 2 w 182"/>
                <a:gd name="T81" fmla="*/ 2 h 163"/>
                <a:gd name="T82" fmla="*/ 2 w 182"/>
                <a:gd name="T83" fmla="*/ 1 h 163"/>
                <a:gd name="T84" fmla="*/ 2 w 182"/>
                <a:gd name="T85" fmla="*/ 1 h 163"/>
                <a:gd name="T86" fmla="*/ 2 w 182"/>
                <a:gd name="T87" fmla="*/ 1 h 163"/>
                <a:gd name="T88" fmla="*/ 2 w 182"/>
                <a:gd name="T89" fmla="*/ 1 h 163"/>
                <a:gd name="T90" fmla="*/ 2 w 182"/>
                <a:gd name="T91" fmla="*/ 1 h 163"/>
                <a:gd name="T92" fmla="*/ 2 w 182"/>
                <a:gd name="T93" fmla="*/ 1 h 163"/>
                <a:gd name="T94" fmla="*/ 2 w 182"/>
                <a:gd name="T95" fmla="*/ 1 h 163"/>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182" h="163">
                  <a:moveTo>
                    <a:pt x="87" y="13"/>
                  </a:moveTo>
                  <a:lnTo>
                    <a:pt x="112" y="0"/>
                  </a:lnTo>
                  <a:lnTo>
                    <a:pt x="114" y="0"/>
                  </a:lnTo>
                  <a:lnTo>
                    <a:pt x="118" y="0"/>
                  </a:lnTo>
                  <a:lnTo>
                    <a:pt x="125" y="2"/>
                  </a:lnTo>
                  <a:lnTo>
                    <a:pt x="131" y="4"/>
                  </a:lnTo>
                  <a:lnTo>
                    <a:pt x="139" y="8"/>
                  </a:lnTo>
                  <a:lnTo>
                    <a:pt x="146" y="11"/>
                  </a:lnTo>
                  <a:lnTo>
                    <a:pt x="156" y="17"/>
                  </a:lnTo>
                  <a:lnTo>
                    <a:pt x="161" y="23"/>
                  </a:lnTo>
                  <a:lnTo>
                    <a:pt x="167" y="32"/>
                  </a:lnTo>
                  <a:lnTo>
                    <a:pt x="171" y="36"/>
                  </a:lnTo>
                  <a:lnTo>
                    <a:pt x="173" y="40"/>
                  </a:lnTo>
                  <a:lnTo>
                    <a:pt x="177" y="46"/>
                  </a:lnTo>
                  <a:lnTo>
                    <a:pt x="178" y="51"/>
                  </a:lnTo>
                  <a:lnTo>
                    <a:pt x="178" y="55"/>
                  </a:lnTo>
                  <a:lnTo>
                    <a:pt x="180" y="63"/>
                  </a:lnTo>
                  <a:lnTo>
                    <a:pt x="180" y="70"/>
                  </a:lnTo>
                  <a:lnTo>
                    <a:pt x="182" y="78"/>
                  </a:lnTo>
                  <a:lnTo>
                    <a:pt x="180" y="84"/>
                  </a:lnTo>
                  <a:lnTo>
                    <a:pt x="180" y="93"/>
                  </a:lnTo>
                  <a:lnTo>
                    <a:pt x="178" y="97"/>
                  </a:lnTo>
                  <a:lnTo>
                    <a:pt x="178" y="101"/>
                  </a:lnTo>
                  <a:lnTo>
                    <a:pt x="178" y="105"/>
                  </a:lnTo>
                  <a:lnTo>
                    <a:pt x="177" y="110"/>
                  </a:lnTo>
                  <a:lnTo>
                    <a:pt x="173" y="118"/>
                  </a:lnTo>
                  <a:lnTo>
                    <a:pt x="169" y="125"/>
                  </a:lnTo>
                  <a:lnTo>
                    <a:pt x="165" y="131"/>
                  </a:lnTo>
                  <a:lnTo>
                    <a:pt x="161" y="139"/>
                  </a:lnTo>
                  <a:lnTo>
                    <a:pt x="156" y="144"/>
                  </a:lnTo>
                  <a:lnTo>
                    <a:pt x="150" y="148"/>
                  </a:lnTo>
                  <a:lnTo>
                    <a:pt x="144" y="152"/>
                  </a:lnTo>
                  <a:lnTo>
                    <a:pt x="139" y="156"/>
                  </a:lnTo>
                  <a:lnTo>
                    <a:pt x="133" y="158"/>
                  </a:lnTo>
                  <a:lnTo>
                    <a:pt x="125" y="160"/>
                  </a:lnTo>
                  <a:lnTo>
                    <a:pt x="118" y="162"/>
                  </a:lnTo>
                  <a:lnTo>
                    <a:pt x="112" y="163"/>
                  </a:lnTo>
                  <a:lnTo>
                    <a:pt x="104" y="163"/>
                  </a:lnTo>
                  <a:lnTo>
                    <a:pt x="99" y="163"/>
                  </a:lnTo>
                  <a:lnTo>
                    <a:pt x="91" y="163"/>
                  </a:lnTo>
                  <a:lnTo>
                    <a:pt x="85" y="163"/>
                  </a:lnTo>
                  <a:lnTo>
                    <a:pt x="78" y="162"/>
                  </a:lnTo>
                  <a:lnTo>
                    <a:pt x="70" y="162"/>
                  </a:lnTo>
                  <a:lnTo>
                    <a:pt x="64" y="160"/>
                  </a:lnTo>
                  <a:lnTo>
                    <a:pt x="57" y="160"/>
                  </a:lnTo>
                  <a:lnTo>
                    <a:pt x="51" y="158"/>
                  </a:lnTo>
                  <a:lnTo>
                    <a:pt x="45" y="156"/>
                  </a:lnTo>
                  <a:lnTo>
                    <a:pt x="42" y="154"/>
                  </a:lnTo>
                  <a:lnTo>
                    <a:pt x="36" y="154"/>
                  </a:lnTo>
                  <a:lnTo>
                    <a:pt x="30" y="150"/>
                  </a:lnTo>
                  <a:lnTo>
                    <a:pt x="26" y="148"/>
                  </a:lnTo>
                  <a:lnTo>
                    <a:pt x="23" y="148"/>
                  </a:lnTo>
                  <a:lnTo>
                    <a:pt x="21" y="146"/>
                  </a:lnTo>
                  <a:lnTo>
                    <a:pt x="17" y="144"/>
                  </a:lnTo>
                  <a:lnTo>
                    <a:pt x="15" y="144"/>
                  </a:lnTo>
                  <a:lnTo>
                    <a:pt x="0" y="122"/>
                  </a:lnTo>
                  <a:lnTo>
                    <a:pt x="4" y="124"/>
                  </a:lnTo>
                  <a:lnTo>
                    <a:pt x="7" y="125"/>
                  </a:lnTo>
                  <a:lnTo>
                    <a:pt x="15" y="127"/>
                  </a:lnTo>
                  <a:lnTo>
                    <a:pt x="21" y="129"/>
                  </a:lnTo>
                  <a:lnTo>
                    <a:pt x="30" y="131"/>
                  </a:lnTo>
                  <a:lnTo>
                    <a:pt x="34" y="131"/>
                  </a:lnTo>
                  <a:lnTo>
                    <a:pt x="40" y="131"/>
                  </a:lnTo>
                  <a:lnTo>
                    <a:pt x="45" y="133"/>
                  </a:lnTo>
                  <a:lnTo>
                    <a:pt x="49" y="133"/>
                  </a:lnTo>
                  <a:lnTo>
                    <a:pt x="53" y="133"/>
                  </a:lnTo>
                  <a:lnTo>
                    <a:pt x="59" y="133"/>
                  </a:lnTo>
                  <a:lnTo>
                    <a:pt x="63" y="131"/>
                  </a:lnTo>
                  <a:lnTo>
                    <a:pt x="68" y="131"/>
                  </a:lnTo>
                  <a:lnTo>
                    <a:pt x="72" y="131"/>
                  </a:lnTo>
                  <a:lnTo>
                    <a:pt x="78" y="129"/>
                  </a:lnTo>
                  <a:lnTo>
                    <a:pt x="82" y="127"/>
                  </a:lnTo>
                  <a:lnTo>
                    <a:pt x="87" y="125"/>
                  </a:lnTo>
                  <a:lnTo>
                    <a:pt x="95" y="120"/>
                  </a:lnTo>
                  <a:lnTo>
                    <a:pt x="102" y="112"/>
                  </a:lnTo>
                  <a:lnTo>
                    <a:pt x="104" y="106"/>
                  </a:lnTo>
                  <a:lnTo>
                    <a:pt x="106" y="101"/>
                  </a:lnTo>
                  <a:lnTo>
                    <a:pt x="108" y="95"/>
                  </a:lnTo>
                  <a:lnTo>
                    <a:pt x="112" y="89"/>
                  </a:lnTo>
                  <a:lnTo>
                    <a:pt x="112" y="82"/>
                  </a:lnTo>
                  <a:lnTo>
                    <a:pt x="112" y="74"/>
                  </a:lnTo>
                  <a:lnTo>
                    <a:pt x="112" y="68"/>
                  </a:lnTo>
                  <a:lnTo>
                    <a:pt x="114" y="63"/>
                  </a:lnTo>
                  <a:lnTo>
                    <a:pt x="112" y="57"/>
                  </a:lnTo>
                  <a:lnTo>
                    <a:pt x="112" y="53"/>
                  </a:lnTo>
                  <a:lnTo>
                    <a:pt x="112" y="47"/>
                  </a:lnTo>
                  <a:lnTo>
                    <a:pt x="112" y="44"/>
                  </a:lnTo>
                  <a:lnTo>
                    <a:pt x="110" y="36"/>
                  </a:lnTo>
                  <a:lnTo>
                    <a:pt x="108" y="30"/>
                  </a:lnTo>
                  <a:lnTo>
                    <a:pt x="106" y="25"/>
                  </a:lnTo>
                  <a:lnTo>
                    <a:pt x="104" y="21"/>
                  </a:lnTo>
                  <a:lnTo>
                    <a:pt x="97" y="15"/>
                  </a:lnTo>
                  <a:lnTo>
                    <a:pt x="91" y="13"/>
                  </a:lnTo>
                  <a:lnTo>
                    <a:pt x="87" y="13"/>
                  </a:lnTo>
                  <a:close/>
                </a:path>
              </a:pathLst>
            </a:custGeom>
            <a:solidFill>
              <a:srgbClr val="7D4D1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tr-TR">
                <a:effectLst>
                  <a:outerShdw blurRad="38100" dist="38100" dir="2700000" algn="tl">
                    <a:srgbClr val="000000">
                      <a:alpha val="43137"/>
                    </a:srgbClr>
                  </a:outerShdw>
                </a:effectLst>
                <a:latin typeface="Arial" panose="020B0604020202020204" pitchFamily="34" charset="0"/>
              </a:endParaRPr>
            </a:p>
          </p:txBody>
        </p:sp>
        <p:sp>
          <p:nvSpPr>
            <p:cNvPr id="152836" name="Freeform 28"/>
            <p:cNvSpPr>
              <a:spLocks/>
            </p:cNvSpPr>
            <p:nvPr/>
          </p:nvSpPr>
          <p:spPr bwMode="auto">
            <a:xfrm>
              <a:off x="4431" y="2527"/>
              <a:ext cx="49" cy="43"/>
            </a:xfrm>
            <a:custGeom>
              <a:avLst/>
              <a:gdLst>
                <a:gd name="T0" fmla="*/ 1 w 97"/>
                <a:gd name="T1" fmla="*/ 2 h 86"/>
                <a:gd name="T2" fmla="*/ 1 w 97"/>
                <a:gd name="T3" fmla="*/ 2 h 86"/>
                <a:gd name="T4" fmla="*/ 1 w 97"/>
                <a:gd name="T5" fmla="*/ 2 h 86"/>
                <a:gd name="T6" fmla="*/ 1 w 97"/>
                <a:gd name="T7" fmla="*/ 2 h 86"/>
                <a:gd name="T8" fmla="*/ 1 w 97"/>
                <a:gd name="T9" fmla="*/ 1 h 86"/>
                <a:gd name="T10" fmla="*/ 1 w 97"/>
                <a:gd name="T11" fmla="*/ 1 h 86"/>
                <a:gd name="T12" fmla="*/ 1 w 97"/>
                <a:gd name="T13" fmla="*/ 1 h 86"/>
                <a:gd name="T14" fmla="*/ 1 w 97"/>
                <a:gd name="T15" fmla="*/ 1 h 86"/>
                <a:gd name="T16" fmla="*/ 1 w 97"/>
                <a:gd name="T17" fmla="*/ 1 h 86"/>
                <a:gd name="T18" fmla="*/ 1 w 97"/>
                <a:gd name="T19" fmla="*/ 1 h 86"/>
                <a:gd name="T20" fmla="*/ 1 w 97"/>
                <a:gd name="T21" fmla="*/ 1 h 86"/>
                <a:gd name="T22" fmla="*/ 1 w 97"/>
                <a:gd name="T23" fmla="*/ 1 h 86"/>
                <a:gd name="T24" fmla="*/ 1 w 97"/>
                <a:gd name="T25" fmla="*/ 1 h 86"/>
                <a:gd name="T26" fmla="*/ 1 w 97"/>
                <a:gd name="T27" fmla="*/ 1 h 86"/>
                <a:gd name="T28" fmla="*/ 1 w 97"/>
                <a:gd name="T29" fmla="*/ 1 h 86"/>
                <a:gd name="T30" fmla="*/ 1 w 97"/>
                <a:gd name="T31" fmla="*/ 1 h 86"/>
                <a:gd name="T32" fmla="*/ 1 w 97"/>
                <a:gd name="T33" fmla="*/ 1 h 86"/>
                <a:gd name="T34" fmla="*/ 2 w 97"/>
                <a:gd name="T35" fmla="*/ 1 h 86"/>
                <a:gd name="T36" fmla="*/ 2 w 97"/>
                <a:gd name="T37" fmla="*/ 1 h 86"/>
                <a:gd name="T38" fmla="*/ 2 w 97"/>
                <a:gd name="T39" fmla="*/ 1 h 86"/>
                <a:gd name="T40" fmla="*/ 2 w 97"/>
                <a:gd name="T41" fmla="*/ 1 h 86"/>
                <a:gd name="T42" fmla="*/ 2 w 97"/>
                <a:gd name="T43" fmla="*/ 1 h 86"/>
                <a:gd name="T44" fmla="*/ 2 w 97"/>
                <a:gd name="T45" fmla="*/ 1 h 86"/>
                <a:gd name="T46" fmla="*/ 2 w 97"/>
                <a:gd name="T47" fmla="*/ 1 h 86"/>
                <a:gd name="T48" fmla="*/ 2 w 97"/>
                <a:gd name="T49" fmla="*/ 1 h 86"/>
                <a:gd name="T50" fmla="*/ 2 w 97"/>
                <a:gd name="T51" fmla="*/ 1 h 86"/>
                <a:gd name="T52" fmla="*/ 2 w 97"/>
                <a:gd name="T53" fmla="*/ 1 h 86"/>
                <a:gd name="T54" fmla="*/ 2 w 97"/>
                <a:gd name="T55" fmla="*/ 1 h 86"/>
                <a:gd name="T56" fmla="*/ 2 w 97"/>
                <a:gd name="T57" fmla="*/ 1 h 86"/>
                <a:gd name="T58" fmla="*/ 2 w 97"/>
                <a:gd name="T59" fmla="*/ 1 h 86"/>
                <a:gd name="T60" fmla="*/ 2 w 97"/>
                <a:gd name="T61" fmla="*/ 1 h 86"/>
                <a:gd name="T62" fmla="*/ 1 w 97"/>
                <a:gd name="T63" fmla="*/ 1 h 86"/>
                <a:gd name="T64" fmla="*/ 1 w 97"/>
                <a:gd name="T65" fmla="*/ 0 h 86"/>
                <a:gd name="T66" fmla="*/ 1 w 97"/>
                <a:gd name="T67" fmla="*/ 0 h 86"/>
                <a:gd name="T68" fmla="*/ 1 w 97"/>
                <a:gd name="T69" fmla="*/ 0 h 86"/>
                <a:gd name="T70" fmla="*/ 1 w 97"/>
                <a:gd name="T71" fmla="*/ 1 h 86"/>
                <a:gd name="T72" fmla="*/ 1 w 97"/>
                <a:gd name="T73" fmla="*/ 1 h 86"/>
                <a:gd name="T74" fmla="*/ 1 w 97"/>
                <a:gd name="T75" fmla="*/ 1 h 86"/>
                <a:gd name="T76" fmla="*/ 1 w 97"/>
                <a:gd name="T77" fmla="*/ 1 h 86"/>
                <a:gd name="T78" fmla="*/ 1 w 97"/>
                <a:gd name="T79" fmla="*/ 1 h 86"/>
                <a:gd name="T80" fmla="*/ 1 w 97"/>
                <a:gd name="T81" fmla="*/ 1 h 86"/>
                <a:gd name="T82" fmla="*/ 0 w 97"/>
                <a:gd name="T83" fmla="*/ 1 h 86"/>
                <a:gd name="T84" fmla="*/ 0 w 97"/>
                <a:gd name="T85" fmla="*/ 1 h 86"/>
                <a:gd name="T86" fmla="*/ 0 w 97"/>
                <a:gd name="T87" fmla="*/ 1 h 86"/>
                <a:gd name="T88" fmla="*/ 0 w 97"/>
                <a:gd name="T89" fmla="*/ 1 h 86"/>
                <a:gd name="T90" fmla="*/ 1 w 97"/>
                <a:gd name="T91" fmla="*/ 1 h 86"/>
                <a:gd name="T92" fmla="*/ 1 w 97"/>
                <a:gd name="T93" fmla="*/ 2 h 86"/>
                <a:gd name="T94" fmla="*/ 1 w 97"/>
                <a:gd name="T95" fmla="*/ 2 h 86"/>
                <a:gd name="T96" fmla="*/ 1 w 97"/>
                <a:gd name="T97" fmla="*/ 2 h 86"/>
                <a:gd name="T98" fmla="*/ 1 w 97"/>
                <a:gd name="T99" fmla="*/ 2 h 86"/>
                <a:gd name="T100" fmla="*/ 1 w 97"/>
                <a:gd name="T101" fmla="*/ 2 h 86"/>
                <a:gd name="T102" fmla="*/ 1 w 97"/>
                <a:gd name="T103" fmla="*/ 2 h 86"/>
                <a:gd name="T104" fmla="*/ 1 w 97"/>
                <a:gd name="T105" fmla="*/ 2 h 86"/>
                <a:gd name="T106" fmla="*/ 1 w 97"/>
                <a:gd name="T107" fmla="*/ 2 h 8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97" h="86">
                  <a:moveTo>
                    <a:pt x="34" y="82"/>
                  </a:moveTo>
                  <a:lnTo>
                    <a:pt x="34" y="78"/>
                  </a:lnTo>
                  <a:lnTo>
                    <a:pt x="30" y="74"/>
                  </a:lnTo>
                  <a:lnTo>
                    <a:pt x="27" y="67"/>
                  </a:lnTo>
                  <a:lnTo>
                    <a:pt x="25" y="61"/>
                  </a:lnTo>
                  <a:lnTo>
                    <a:pt x="23" y="55"/>
                  </a:lnTo>
                  <a:lnTo>
                    <a:pt x="23" y="51"/>
                  </a:lnTo>
                  <a:lnTo>
                    <a:pt x="23" y="48"/>
                  </a:lnTo>
                  <a:lnTo>
                    <a:pt x="25" y="44"/>
                  </a:lnTo>
                  <a:lnTo>
                    <a:pt x="27" y="38"/>
                  </a:lnTo>
                  <a:lnTo>
                    <a:pt x="30" y="34"/>
                  </a:lnTo>
                  <a:lnTo>
                    <a:pt x="34" y="32"/>
                  </a:lnTo>
                  <a:lnTo>
                    <a:pt x="40" y="29"/>
                  </a:lnTo>
                  <a:lnTo>
                    <a:pt x="46" y="27"/>
                  </a:lnTo>
                  <a:lnTo>
                    <a:pt x="49" y="25"/>
                  </a:lnTo>
                  <a:lnTo>
                    <a:pt x="53" y="25"/>
                  </a:lnTo>
                  <a:lnTo>
                    <a:pt x="59" y="25"/>
                  </a:lnTo>
                  <a:lnTo>
                    <a:pt x="65" y="25"/>
                  </a:lnTo>
                  <a:lnTo>
                    <a:pt x="70" y="29"/>
                  </a:lnTo>
                  <a:lnTo>
                    <a:pt x="74" y="31"/>
                  </a:lnTo>
                  <a:lnTo>
                    <a:pt x="76" y="34"/>
                  </a:lnTo>
                  <a:lnTo>
                    <a:pt x="78" y="38"/>
                  </a:lnTo>
                  <a:lnTo>
                    <a:pt x="78" y="40"/>
                  </a:lnTo>
                  <a:lnTo>
                    <a:pt x="97" y="29"/>
                  </a:lnTo>
                  <a:lnTo>
                    <a:pt x="95" y="27"/>
                  </a:lnTo>
                  <a:lnTo>
                    <a:pt x="89" y="21"/>
                  </a:lnTo>
                  <a:lnTo>
                    <a:pt x="86" y="17"/>
                  </a:lnTo>
                  <a:lnTo>
                    <a:pt x="82" y="15"/>
                  </a:lnTo>
                  <a:lnTo>
                    <a:pt x="76" y="12"/>
                  </a:lnTo>
                  <a:lnTo>
                    <a:pt x="72" y="8"/>
                  </a:lnTo>
                  <a:lnTo>
                    <a:pt x="65" y="6"/>
                  </a:lnTo>
                  <a:lnTo>
                    <a:pt x="59" y="2"/>
                  </a:lnTo>
                  <a:lnTo>
                    <a:pt x="51" y="0"/>
                  </a:lnTo>
                  <a:lnTo>
                    <a:pt x="46" y="0"/>
                  </a:lnTo>
                  <a:lnTo>
                    <a:pt x="38" y="0"/>
                  </a:lnTo>
                  <a:lnTo>
                    <a:pt x="32" y="4"/>
                  </a:lnTo>
                  <a:lnTo>
                    <a:pt x="25" y="8"/>
                  </a:lnTo>
                  <a:lnTo>
                    <a:pt x="17" y="15"/>
                  </a:lnTo>
                  <a:lnTo>
                    <a:pt x="11" y="21"/>
                  </a:lnTo>
                  <a:lnTo>
                    <a:pt x="6" y="29"/>
                  </a:lnTo>
                  <a:lnTo>
                    <a:pt x="2" y="34"/>
                  </a:lnTo>
                  <a:lnTo>
                    <a:pt x="0" y="40"/>
                  </a:lnTo>
                  <a:lnTo>
                    <a:pt x="0" y="46"/>
                  </a:lnTo>
                  <a:lnTo>
                    <a:pt x="0" y="51"/>
                  </a:lnTo>
                  <a:lnTo>
                    <a:pt x="0" y="57"/>
                  </a:lnTo>
                  <a:lnTo>
                    <a:pt x="2" y="63"/>
                  </a:lnTo>
                  <a:lnTo>
                    <a:pt x="2" y="67"/>
                  </a:lnTo>
                  <a:lnTo>
                    <a:pt x="6" y="72"/>
                  </a:lnTo>
                  <a:lnTo>
                    <a:pt x="8" y="76"/>
                  </a:lnTo>
                  <a:lnTo>
                    <a:pt x="9" y="80"/>
                  </a:lnTo>
                  <a:lnTo>
                    <a:pt x="13" y="84"/>
                  </a:lnTo>
                  <a:lnTo>
                    <a:pt x="15" y="86"/>
                  </a:lnTo>
                  <a:lnTo>
                    <a:pt x="34" y="82"/>
                  </a:lnTo>
                  <a:close/>
                </a:path>
              </a:pathLst>
            </a:custGeom>
            <a:solidFill>
              <a:srgbClr val="7D4D1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tr-TR">
                <a:effectLst>
                  <a:outerShdw blurRad="38100" dist="38100" dir="2700000" algn="tl">
                    <a:srgbClr val="000000">
                      <a:alpha val="43137"/>
                    </a:srgbClr>
                  </a:outerShdw>
                </a:effectLst>
                <a:latin typeface="Arial" panose="020B0604020202020204" pitchFamily="34" charset="0"/>
              </a:endParaRPr>
            </a:p>
          </p:txBody>
        </p:sp>
        <p:sp>
          <p:nvSpPr>
            <p:cNvPr id="152837" name="Freeform 29"/>
            <p:cNvSpPr>
              <a:spLocks/>
            </p:cNvSpPr>
            <p:nvPr/>
          </p:nvSpPr>
          <p:spPr bwMode="auto">
            <a:xfrm>
              <a:off x="4496" y="2296"/>
              <a:ext cx="62" cy="223"/>
            </a:xfrm>
            <a:custGeom>
              <a:avLst/>
              <a:gdLst>
                <a:gd name="T0" fmla="*/ 0 w 268"/>
                <a:gd name="T1" fmla="*/ 31 h 329"/>
                <a:gd name="T2" fmla="*/ 0 w 268"/>
                <a:gd name="T3" fmla="*/ 30 h 329"/>
                <a:gd name="T4" fmla="*/ 0 w 268"/>
                <a:gd name="T5" fmla="*/ 29 h 329"/>
                <a:gd name="T6" fmla="*/ 0 w 268"/>
                <a:gd name="T7" fmla="*/ 28 h 329"/>
                <a:gd name="T8" fmla="*/ 0 w 268"/>
                <a:gd name="T9" fmla="*/ 26 h 329"/>
                <a:gd name="T10" fmla="*/ 0 w 268"/>
                <a:gd name="T11" fmla="*/ 26 h 329"/>
                <a:gd name="T12" fmla="*/ 0 w 268"/>
                <a:gd name="T13" fmla="*/ 24 h 329"/>
                <a:gd name="T14" fmla="*/ 0 w 268"/>
                <a:gd name="T15" fmla="*/ 24 h 329"/>
                <a:gd name="T16" fmla="*/ 0 w 268"/>
                <a:gd name="T17" fmla="*/ 22 h 329"/>
                <a:gd name="T18" fmla="*/ 0 w 268"/>
                <a:gd name="T19" fmla="*/ 21 h 329"/>
                <a:gd name="T20" fmla="*/ 0 w 268"/>
                <a:gd name="T21" fmla="*/ 20 h 329"/>
                <a:gd name="T22" fmla="*/ 0 w 268"/>
                <a:gd name="T23" fmla="*/ 19 h 329"/>
                <a:gd name="T24" fmla="*/ 0 w 268"/>
                <a:gd name="T25" fmla="*/ 18 h 329"/>
                <a:gd name="T26" fmla="*/ 0 w 268"/>
                <a:gd name="T27" fmla="*/ 17 h 329"/>
                <a:gd name="T28" fmla="*/ 0 w 268"/>
                <a:gd name="T29" fmla="*/ 15 h 329"/>
                <a:gd name="T30" fmla="*/ 0 w 268"/>
                <a:gd name="T31" fmla="*/ 14 h 329"/>
                <a:gd name="T32" fmla="*/ 0 w 268"/>
                <a:gd name="T33" fmla="*/ 12 h 329"/>
                <a:gd name="T34" fmla="*/ 0 w 268"/>
                <a:gd name="T35" fmla="*/ 11 h 329"/>
                <a:gd name="T36" fmla="*/ 0 w 268"/>
                <a:gd name="T37" fmla="*/ 9 h 329"/>
                <a:gd name="T38" fmla="*/ 0 w 268"/>
                <a:gd name="T39" fmla="*/ 8 h 329"/>
                <a:gd name="T40" fmla="*/ 0 w 268"/>
                <a:gd name="T41" fmla="*/ 6 h 329"/>
                <a:gd name="T42" fmla="*/ 0 w 268"/>
                <a:gd name="T43" fmla="*/ 4 h 329"/>
                <a:gd name="T44" fmla="*/ 0 w 268"/>
                <a:gd name="T45" fmla="*/ 2 h 329"/>
                <a:gd name="T46" fmla="*/ 0 w 268"/>
                <a:gd name="T47" fmla="*/ 1 h 329"/>
                <a:gd name="T48" fmla="*/ 0 w 268"/>
                <a:gd name="T49" fmla="*/ 2 h 329"/>
                <a:gd name="T50" fmla="*/ 0 w 268"/>
                <a:gd name="T51" fmla="*/ 2 h 329"/>
                <a:gd name="T52" fmla="*/ 0 w 268"/>
                <a:gd name="T53" fmla="*/ 3 h 329"/>
                <a:gd name="T54" fmla="*/ 0 w 268"/>
                <a:gd name="T55" fmla="*/ 5 h 329"/>
                <a:gd name="T56" fmla="*/ 0 w 268"/>
                <a:gd name="T57" fmla="*/ 5 h 329"/>
                <a:gd name="T58" fmla="*/ 0 w 268"/>
                <a:gd name="T59" fmla="*/ 7 h 329"/>
                <a:gd name="T60" fmla="*/ 0 w 268"/>
                <a:gd name="T61" fmla="*/ 8 h 329"/>
                <a:gd name="T62" fmla="*/ 0 w 268"/>
                <a:gd name="T63" fmla="*/ 9 h 329"/>
                <a:gd name="T64" fmla="*/ 0 w 268"/>
                <a:gd name="T65" fmla="*/ 12 h 329"/>
                <a:gd name="T66" fmla="*/ 0 w 268"/>
                <a:gd name="T67" fmla="*/ 13 h 329"/>
                <a:gd name="T68" fmla="*/ 0 w 268"/>
                <a:gd name="T69" fmla="*/ 14 h 329"/>
                <a:gd name="T70" fmla="*/ 0 w 268"/>
                <a:gd name="T71" fmla="*/ 15 h 329"/>
                <a:gd name="T72" fmla="*/ 0 w 268"/>
                <a:gd name="T73" fmla="*/ 16 h 329"/>
                <a:gd name="T74" fmla="*/ 0 w 268"/>
                <a:gd name="T75" fmla="*/ 18 h 329"/>
                <a:gd name="T76" fmla="*/ 0 w 268"/>
                <a:gd name="T77" fmla="*/ 18 h 329"/>
                <a:gd name="T78" fmla="*/ 0 w 268"/>
                <a:gd name="T79" fmla="*/ 19 h 329"/>
                <a:gd name="T80" fmla="*/ 0 w 268"/>
                <a:gd name="T81" fmla="*/ 20 h 329"/>
                <a:gd name="T82" fmla="*/ 0 w 268"/>
                <a:gd name="T83" fmla="*/ 21 h 329"/>
                <a:gd name="T84" fmla="*/ 0 w 268"/>
                <a:gd name="T85" fmla="*/ 22 h 329"/>
                <a:gd name="T86" fmla="*/ 0 w 268"/>
                <a:gd name="T87" fmla="*/ 24 h 329"/>
                <a:gd name="T88" fmla="*/ 0 w 268"/>
                <a:gd name="T89" fmla="*/ 25 h 329"/>
                <a:gd name="T90" fmla="*/ 0 w 268"/>
                <a:gd name="T91" fmla="*/ 26 h 329"/>
                <a:gd name="T92" fmla="*/ 0 w 268"/>
                <a:gd name="T93" fmla="*/ 27 h 329"/>
                <a:gd name="T94" fmla="*/ 0 w 268"/>
                <a:gd name="T95" fmla="*/ 28 h 329"/>
                <a:gd name="T96" fmla="*/ 0 w 268"/>
                <a:gd name="T97" fmla="*/ 28 h 329"/>
                <a:gd name="T98" fmla="*/ 0 w 268"/>
                <a:gd name="T99" fmla="*/ 29 h 329"/>
                <a:gd name="T100" fmla="*/ 0 w 268"/>
                <a:gd name="T101" fmla="*/ 29 h 329"/>
                <a:gd name="T102" fmla="*/ 0 w 268"/>
                <a:gd name="T103" fmla="*/ 31 h 329"/>
                <a:gd name="T104" fmla="*/ 0 w 268"/>
                <a:gd name="T105" fmla="*/ 31 h 329"/>
                <a:gd name="T106" fmla="*/ 0 w 268"/>
                <a:gd name="T107" fmla="*/ 31 h 329"/>
                <a:gd name="T108" fmla="*/ 0 w 268"/>
                <a:gd name="T109" fmla="*/ 32 h 329"/>
                <a:gd name="T110" fmla="*/ 0 w 268"/>
                <a:gd name="T111" fmla="*/ 31 h 32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268" h="329">
                  <a:moveTo>
                    <a:pt x="0" y="318"/>
                  </a:moveTo>
                  <a:lnTo>
                    <a:pt x="0" y="316"/>
                  </a:lnTo>
                  <a:lnTo>
                    <a:pt x="6" y="312"/>
                  </a:lnTo>
                  <a:lnTo>
                    <a:pt x="10" y="308"/>
                  </a:lnTo>
                  <a:lnTo>
                    <a:pt x="14" y="306"/>
                  </a:lnTo>
                  <a:lnTo>
                    <a:pt x="17" y="300"/>
                  </a:lnTo>
                  <a:lnTo>
                    <a:pt x="25" y="297"/>
                  </a:lnTo>
                  <a:lnTo>
                    <a:pt x="31" y="289"/>
                  </a:lnTo>
                  <a:lnTo>
                    <a:pt x="36" y="283"/>
                  </a:lnTo>
                  <a:lnTo>
                    <a:pt x="44" y="278"/>
                  </a:lnTo>
                  <a:lnTo>
                    <a:pt x="52" y="270"/>
                  </a:lnTo>
                  <a:lnTo>
                    <a:pt x="59" y="262"/>
                  </a:lnTo>
                  <a:lnTo>
                    <a:pt x="69" y="255"/>
                  </a:lnTo>
                  <a:lnTo>
                    <a:pt x="73" y="249"/>
                  </a:lnTo>
                  <a:lnTo>
                    <a:pt x="78" y="245"/>
                  </a:lnTo>
                  <a:lnTo>
                    <a:pt x="82" y="240"/>
                  </a:lnTo>
                  <a:lnTo>
                    <a:pt x="88" y="236"/>
                  </a:lnTo>
                  <a:lnTo>
                    <a:pt x="92" y="230"/>
                  </a:lnTo>
                  <a:lnTo>
                    <a:pt x="97" y="224"/>
                  </a:lnTo>
                  <a:lnTo>
                    <a:pt x="101" y="219"/>
                  </a:lnTo>
                  <a:lnTo>
                    <a:pt x="107" y="213"/>
                  </a:lnTo>
                  <a:lnTo>
                    <a:pt x="111" y="207"/>
                  </a:lnTo>
                  <a:lnTo>
                    <a:pt x="116" y="202"/>
                  </a:lnTo>
                  <a:lnTo>
                    <a:pt x="122" y="196"/>
                  </a:lnTo>
                  <a:lnTo>
                    <a:pt x="128" y="190"/>
                  </a:lnTo>
                  <a:lnTo>
                    <a:pt x="131" y="184"/>
                  </a:lnTo>
                  <a:lnTo>
                    <a:pt x="137" y="177"/>
                  </a:lnTo>
                  <a:lnTo>
                    <a:pt x="141" y="171"/>
                  </a:lnTo>
                  <a:lnTo>
                    <a:pt x="147" y="164"/>
                  </a:lnTo>
                  <a:lnTo>
                    <a:pt x="152" y="156"/>
                  </a:lnTo>
                  <a:lnTo>
                    <a:pt x="158" y="150"/>
                  </a:lnTo>
                  <a:lnTo>
                    <a:pt x="164" y="143"/>
                  </a:lnTo>
                  <a:lnTo>
                    <a:pt x="169" y="135"/>
                  </a:lnTo>
                  <a:lnTo>
                    <a:pt x="173" y="127"/>
                  </a:lnTo>
                  <a:lnTo>
                    <a:pt x="179" y="120"/>
                  </a:lnTo>
                  <a:lnTo>
                    <a:pt x="185" y="112"/>
                  </a:lnTo>
                  <a:lnTo>
                    <a:pt x="190" y="105"/>
                  </a:lnTo>
                  <a:lnTo>
                    <a:pt x="196" y="95"/>
                  </a:lnTo>
                  <a:lnTo>
                    <a:pt x="200" y="87"/>
                  </a:lnTo>
                  <a:lnTo>
                    <a:pt x="206" y="80"/>
                  </a:lnTo>
                  <a:lnTo>
                    <a:pt x="211" y="72"/>
                  </a:lnTo>
                  <a:lnTo>
                    <a:pt x="217" y="63"/>
                  </a:lnTo>
                  <a:lnTo>
                    <a:pt x="221" y="53"/>
                  </a:lnTo>
                  <a:lnTo>
                    <a:pt x="226" y="46"/>
                  </a:lnTo>
                  <a:lnTo>
                    <a:pt x="230" y="36"/>
                  </a:lnTo>
                  <a:lnTo>
                    <a:pt x="236" y="27"/>
                  </a:lnTo>
                  <a:lnTo>
                    <a:pt x="240" y="17"/>
                  </a:lnTo>
                  <a:lnTo>
                    <a:pt x="246" y="8"/>
                  </a:lnTo>
                  <a:lnTo>
                    <a:pt x="251" y="0"/>
                  </a:lnTo>
                  <a:lnTo>
                    <a:pt x="268" y="21"/>
                  </a:lnTo>
                  <a:lnTo>
                    <a:pt x="266" y="21"/>
                  </a:lnTo>
                  <a:lnTo>
                    <a:pt x="266" y="25"/>
                  </a:lnTo>
                  <a:lnTo>
                    <a:pt x="265" y="30"/>
                  </a:lnTo>
                  <a:lnTo>
                    <a:pt x="265" y="38"/>
                  </a:lnTo>
                  <a:lnTo>
                    <a:pt x="263" y="42"/>
                  </a:lnTo>
                  <a:lnTo>
                    <a:pt x="261" y="48"/>
                  </a:lnTo>
                  <a:lnTo>
                    <a:pt x="259" y="51"/>
                  </a:lnTo>
                  <a:lnTo>
                    <a:pt x="259" y="59"/>
                  </a:lnTo>
                  <a:lnTo>
                    <a:pt x="257" y="65"/>
                  </a:lnTo>
                  <a:lnTo>
                    <a:pt x="255" y="72"/>
                  </a:lnTo>
                  <a:lnTo>
                    <a:pt x="253" y="78"/>
                  </a:lnTo>
                  <a:lnTo>
                    <a:pt x="251" y="86"/>
                  </a:lnTo>
                  <a:lnTo>
                    <a:pt x="247" y="93"/>
                  </a:lnTo>
                  <a:lnTo>
                    <a:pt x="246" y="101"/>
                  </a:lnTo>
                  <a:lnTo>
                    <a:pt x="242" y="108"/>
                  </a:lnTo>
                  <a:lnTo>
                    <a:pt x="238" y="118"/>
                  </a:lnTo>
                  <a:lnTo>
                    <a:pt x="234" y="124"/>
                  </a:lnTo>
                  <a:lnTo>
                    <a:pt x="230" y="133"/>
                  </a:lnTo>
                  <a:lnTo>
                    <a:pt x="228" y="137"/>
                  </a:lnTo>
                  <a:lnTo>
                    <a:pt x="225" y="143"/>
                  </a:lnTo>
                  <a:lnTo>
                    <a:pt x="223" y="146"/>
                  </a:lnTo>
                  <a:lnTo>
                    <a:pt x="221" y="152"/>
                  </a:lnTo>
                  <a:lnTo>
                    <a:pt x="215" y="160"/>
                  </a:lnTo>
                  <a:lnTo>
                    <a:pt x="209" y="169"/>
                  </a:lnTo>
                  <a:lnTo>
                    <a:pt x="206" y="173"/>
                  </a:lnTo>
                  <a:lnTo>
                    <a:pt x="204" y="179"/>
                  </a:lnTo>
                  <a:lnTo>
                    <a:pt x="202" y="183"/>
                  </a:lnTo>
                  <a:lnTo>
                    <a:pt x="198" y="188"/>
                  </a:lnTo>
                  <a:lnTo>
                    <a:pt x="194" y="192"/>
                  </a:lnTo>
                  <a:lnTo>
                    <a:pt x="190" y="196"/>
                  </a:lnTo>
                  <a:lnTo>
                    <a:pt x="188" y="202"/>
                  </a:lnTo>
                  <a:lnTo>
                    <a:pt x="185" y="207"/>
                  </a:lnTo>
                  <a:lnTo>
                    <a:pt x="181" y="211"/>
                  </a:lnTo>
                  <a:lnTo>
                    <a:pt x="177" y="215"/>
                  </a:lnTo>
                  <a:lnTo>
                    <a:pt x="173" y="221"/>
                  </a:lnTo>
                  <a:lnTo>
                    <a:pt x="169" y="224"/>
                  </a:lnTo>
                  <a:lnTo>
                    <a:pt x="164" y="232"/>
                  </a:lnTo>
                  <a:lnTo>
                    <a:pt x="156" y="240"/>
                  </a:lnTo>
                  <a:lnTo>
                    <a:pt x="149" y="245"/>
                  </a:lnTo>
                  <a:lnTo>
                    <a:pt x="141" y="253"/>
                  </a:lnTo>
                  <a:lnTo>
                    <a:pt x="133" y="261"/>
                  </a:lnTo>
                  <a:lnTo>
                    <a:pt x="124" y="268"/>
                  </a:lnTo>
                  <a:lnTo>
                    <a:pt x="116" y="274"/>
                  </a:lnTo>
                  <a:lnTo>
                    <a:pt x="109" y="281"/>
                  </a:lnTo>
                  <a:lnTo>
                    <a:pt x="103" y="283"/>
                  </a:lnTo>
                  <a:lnTo>
                    <a:pt x="97" y="287"/>
                  </a:lnTo>
                  <a:lnTo>
                    <a:pt x="93" y="289"/>
                  </a:lnTo>
                  <a:lnTo>
                    <a:pt x="88" y="293"/>
                  </a:lnTo>
                  <a:lnTo>
                    <a:pt x="82" y="295"/>
                  </a:lnTo>
                  <a:lnTo>
                    <a:pt x="78" y="300"/>
                  </a:lnTo>
                  <a:lnTo>
                    <a:pt x="73" y="302"/>
                  </a:lnTo>
                  <a:lnTo>
                    <a:pt x="69" y="306"/>
                  </a:lnTo>
                  <a:lnTo>
                    <a:pt x="63" y="308"/>
                  </a:lnTo>
                  <a:lnTo>
                    <a:pt x="57" y="312"/>
                  </a:lnTo>
                  <a:lnTo>
                    <a:pt x="52" y="314"/>
                  </a:lnTo>
                  <a:lnTo>
                    <a:pt x="46" y="318"/>
                  </a:lnTo>
                  <a:lnTo>
                    <a:pt x="40" y="319"/>
                  </a:lnTo>
                  <a:lnTo>
                    <a:pt x="34" y="323"/>
                  </a:lnTo>
                  <a:lnTo>
                    <a:pt x="29" y="327"/>
                  </a:lnTo>
                  <a:lnTo>
                    <a:pt x="25" y="329"/>
                  </a:lnTo>
                  <a:lnTo>
                    <a:pt x="0" y="318"/>
                  </a:lnTo>
                  <a:close/>
                </a:path>
              </a:pathLst>
            </a:custGeom>
            <a:solidFill>
              <a:srgbClr val="8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tr-TR">
                <a:effectLst>
                  <a:outerShdw blurRad="38100" dist="38100" dir="2700000" algn="tl">
                    <a:srgbClr val="000000">
                      <a:alpha val="43137"/>
                    </a:srgbClr>
                  </a:outerShdw>
                </a:effectLst>
                <a:latin typeface="Arial" panose="020B0604020202020204" pitchFamily="34" charset="0"/>
              </a:endParaRPr>
            </a:p>
          </p:txBody>
        </p:sp>
        <p:sp>
          <p:nvSpPr>
            <p:cNvPr id="152838" name="Freeform 30"/>
            <p:cNvSpPr>
              <a:spLocks/>
            </p:cNvSpPr>
            <p:nvPr/>
          </p:nvSpPr>
          <p:spPr bwMode="auto">
            <a:xfrm>
              <a:off x="4435" y="2607"/>
              <a:ext cx="59" cy="229"/>
            </a:xfrm>
            <a:custGeom>
              <a:avLst/>
              <a:gdLst>
                <a:gd name="T0" fmla="*/ 2 w 117"/>
                <a:gd name="T1" fmla="*/ 0 h 458"/>
                <a:gd name="T2" fmla="*/ 2 w 117"/>
                <a:gd name="T3" fmla="*/ 1 h 458"/>
                <a:gd name="T4" fmla="*/ 2 w 117"/>
                <a:gd name="T5" fmla="*/ 1 h 458"/>
                <a:gd name="T6" fmla="*/ 2 w 117"/>
                <a:gd name="T7" fmla="*/ 1 h 458"/>
                <a:gd name="T8" fmla="*/ 2 w 117"/>
                <a:gd name="T9" fmla="*/ 1 h 458"/>
                <a:gd name="T10" fmla="*/ 2 w 117"/>
                <a:gd name="T11" fmla="*/ 1 h 458"/>
                <a:gd name="T12" fmla="*/ 2 w 117"/>
                <a:gd name="T13" fmla="*/ 1 h 458"/>
                <a:gd name="T14" fmla="*/ 2 w 117"/>
                <a:gd name="T15" fmla="*/ 2 h 458"/>
                <a:gd name="T16" fmla="*/ 2 w 117"/>
                <a:gd name="T17" fmla="*/ 2 h 458"/>
                <a:gd name="T18" fmla="*/ 2 w 117"/>
                <a:gd name="T19" fmla="*/ 2 h 458"/>
                <a:gd name="T20" fmla="*/ 2 w 117"/>
                <a:gd name="T21" fmla="*/ 2 h 458"/>
                <a:gd name="T22" fmla="*/ 2 w 117"/>
                <a:gd name="T23" fmla="*/ 2 h 458"/>
                <a:gd name="T24" fmla="*/ 2 w 117"/>
                <a:gd name="T25" fmla="*/ 3 h 458"/>
                <a:gd name="T26" fmla="*/ 2 w 117"/>
                <a:gd name="T27" fmla="*/ 3 h 458"/>
                <a:gd name="T28" fmla="*/ 2 w 117"/>
                <a:gd name="T29" fmla="*/ 3 h 458"/>
                <a:gd name="T30" fmla="*/ 2 w 117"/>
                <a:gd name="T31" fmla="*/ 4 h 458"/>
                <a:gd name="T32" fmla="*/ 2 w 117"/>
                <a:gd name="T33" fmla="*/ 4 h 458"/>
                <a:gd name="T34" fmla="*/ 2 w 117"/>
                <a:gd name="T35" fmla="*/ 4 h 458"/>
                <a:gd name="T36" fmla="*/ 2 w 117"/>
                <a:gd name="T37" fmla="*/ 4 h 458"/>
                <a:gd name="T38" fmla="*/ 2 w 117"/>
                <a:gd name="T39" fmla="*/ 5 h 458"/>
                <a:gd name="T40" fmla="*/ 2 w 117"/>
                <a:gd name="T41" fmla="*/ 5 h 458"/>
                <a:gd name="T42" fmla="*/ 2 w 117"/>
                <a:gd name="T43" fmla="*/ 5 h 458"/>
                <a:gd name="T44" fmla="*/ 2 w 117"/>
                <a:gd name="T45" fmla="*/ 6 h 458"/>
                <a:gd name="T46" fmla="*/ 2 w 117"/>
                <a:gd name="T47" fmla="*/ 6 h 458"/>
                <a:gd name="T48" fmla="*/ 2 w 117"/>
                <a:gd name="T49" fmla="*/ 6 h 458"/>
                <a:gd name="T50" fmla="*/ 2 w 117"/>
                <a:gd name="T51" fmla="*/ 6 h 458"/>
                <a:gd name="T52" fmla="*/ 1 w 117"/>
                <a:gd name="T53" fmla="*/ 7 h 458"/>
                <a:gd name="T54" fmla="*/ 1 w 117"/>
                <a:gd name="T55" fmla="*/ 7 h 458"/>
                <a:gd name="T56" fmla="*/ 1 w 117"/>
                <a:gd name="T57" fmla="*/ 7 h 458"/>
                <a:gd name="T58" fmla="*/ 0 w 117"/>
                <a:gd name="T59" fmla="*/ 8 h 458"/>
                <a:gd name="T60" fmla="*/ 1 w 117"/>
                <a:gd name="T61" fmla="*/ 8 h 458"/>
                <a:gd name="T62" fmla="*/ 1 w 117"/>
                <a:gd name="T63" fmla="*/ 7 h 458"/>
                <a:gd name="T64" fmla="*/ 1 w 117"/>
                <a:gd name="T65" fmla="*/ 7 h 458"/>
                <a:gd name="T66" fmla="*/ 1 w 117"/>
                <a:gd name="T67" fmla="*/ 7 h 458"/>
                <a:gd name="T68" fmla="*/ 1 w 117"/>
                <a:gd name="T69" fmla="*/ 7 h 458"/>
                <a:gd name="T70" fmla="*/ 1 w 117"/>
                <a:gd name="T71" fmla="*/ 7 h 458"/>
                <a:gd name="T72" fmla="*/ 1 w 117"/>
                <a:gd name="T73" fmla="*/ 6 h 458"/>
                <a:gd name="T74" fmla="*/ 1 w 117"/>
                <a:gd name="T75" fmla="*/ 6 h 458"/>
                <a:gd name="T76" fmla="*/ 1 w 117"/>
                <a:gd name="T77" fmla="*/ 6 h 458"/>
                <a:gd name="T78" fmla="*/ 1 w 117"/>
                <a:gd name="T79" fmla="*/ 6 h 458"/>
                <a:gd name="T80" fmla="*/ 1 w 117"/>
                <a:gd name="T81" fmla="*/ 6 h 458"/>
                <a:gd name="T82" fmla="*/ 1 w 117"/>
                <a:gd name="T83" fmla="*/ 6 h 458"/>
                <a:gd name="T84" fmla="*/ 1 w 117"/>
                <a:gd name="T85" fmla="*/ 5 h 458"/>
                <a:gd name="T86" fmla="*/ 1 w 117"/>
                <a:gd name="T87" fmla="*/ 5 h 458"/>
                <a:gd name="T88" fmla="*/ 1 w 117"/>
                <a:gd name="T89" fmla="*/ 5 h 458"/>
                <a:gd name="T90" fmla="*/ 1 w 117"/>
                <a:gd name="T91" fmla="*/ 5 h 458"/>
                <a:gd name="T92" fmla="*/ 1 w 117"/>
                <a:gd name="T93" fmla="*/ 4 h 458"/>
                <a:gd name="T94" fmla="*/ 1 w 117"/>
                <a:gd name="T95" fmla="*/ 4 h 458"/>
                <a:gd name="T96" fmla="*/ 2 w 117"/>
                <a:gd name="T97" fmla="*/ 4 h 458"/>
                <a:gd name="T98" fmla="*/ 2 w 117"/>
                <a:gd name="T99" fmla="*/ 3 h 458"/>
                <a:gd name="T100" fmla="*/ 2 w 117"/>
                <a:gd name="T101" fmla="*/ 3 h 458"/>
                <a:gd name="T102" fmla="*/ 2 w 117"/>
                <a:gd name="T103" fmla="*/ 3 h 458"/>
                <a:gd name="T104" fmla="*/ 2 w 117"/>
                <a:gd name="T105" fmla="*/ 2 h 458"/>
                <a:gd name="T106" fmla="*/ 2 w 117"/>
                <a:gd name="T107" fmla="*/ 2 h 458"/>
                <a:gd name="T108" fmla="*/ 2 w 117"/>
                <a:gd name="T109" fmla="*/ 2 h 458"/>
                <a:gd name="T110" fmla="*/ 2 w 117"/>
                <a:gd name="T111" fmla="*/ 1 h 458"/>
                <a:gd name="T112" fmla="*/ 2 w 117"/>
                <a:gd name="T113" fmla="*/ 1 h 458"/>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17" h="458">
                  <a:moveTo>
                    <a:pt x="72" y="13"/>
                  </a:moveTo>
                  <a:lnTo>
                    <a:pt x="114" y="0"/>
                  </a:lnTo>
                  <a:lnTo>
                    <a:pt x="114" y="2"/>
                  </a:lnTo>
                  <a:lnTo>
                    <a:pt x="114" y="6"/>
                  </a:lnTo>
                  <a:lnTo>
                    <a:pt x="114" y="11"/>
                  </a:lnTo>
                  <a:lnTo>
                    <a:pt x="114" y="17"/>
                  </a:lnTo>
                  <a:lnTo>
                    <a:pt x="116" y="25"/>
                  </a:lnTo>
                  <a:lnTo>
                    <a:pt x="116" y="28"/>
                  </a:lnTo>
                  <a:lnTo>
                    <a:pt x="116" y="32"/>
                  </a:lnTo>
                  <a:lnTo>
                    <a:pt x="116" y="38"/>
                  </a:lnTo>
                  <a:lnTo>
                    <a:pt x="117" y="44"/>
                  </a:lnTo>
                  <a:lnTo>
                    <a:pt x="117" y="47"/>
                  </a:lnTo>
                  <a:lnTo>
                    <a:pt x="117" y="53"/>
                  </a:lnTo>
                  <a:lnTo>
                    <a:pt x="117" y="59"/>
                  </a:lnTo>
                  <a:lnTo>
                    <a:pt x="117" y="64"/>
                  </a:lnTo>
                  <a:lnTo>
                    <a:pt x="117" y="70"/>
                  </a:lnTo>
                  <a:lnTo>
                    <a:pt x="117" y="78"/>
                  </a:lnTo>
                  <a:lnTo>
                    <a:pt x="117" y="84"/>
                  </a:lnTo>
                  <a:lnTo>
                    <a:pt x="117" y="91"/>
                  </a:lnTo>
                  <a:lnTo>
                    <a:pt x="117" y="99"/>
                  </a:lnTo>
                  <a:lnTo>
                    <a:pt x="117" y="106"/>
                  </a:lnTo>
                  <a:lnTo>
                    <a:pt x="117" y="112"/>
                  </a:lnTo>
                  <a:lnTo>
                    <a:pt x="117" y="122"/>
                  </a:lnTo>
                  <a:lnTo>
                    <a:pt x="117" y="127"/>
                  </a:lnTo>
                  <a:lnTo>
                    <a:pt x="117" y="137"/>
                  </a:lnTo>
                  <a:lnTo>
                    <a:pt x="117" y="144"/>
                  </a:lnTo>
                  <a:lnTo>
                    <a:pt x="117" y="154"/>
                  </a:lnTo>
                  <a:lnTo>
                    <a:pt x="116" y="161"/>
                  </a:lnTo>
                  <a:lnTo>
                    <a:pt x="116" y="169"/>
                  </a:lnTo>
                  <a:lnTo>
                    <a:pt x="114" y="179"/>
                  </a:lnTo>
                  <a:lnTo>
                    <a:pt x="114" y="186"/>
                  </a:lnTo>
                  <a:lnTo>
                    <a:pt x="112" y="196"/>
                  </a:lnTo>
                  <a:lnTo>
                    <a:pt x="112" y="203"/>
                  </a:lnTo>
                  <a:lnTo>
                    <a:pt x="110" y="213"/>
                  </a:lnTo>
                  <a:lnTo>
                    <a:pt x="110" y="222"/>
                  </a:lnTo>
                  <a:lnTo>
                    <a:pt x="108" y="232"/>
                  </a:lnTo>
                  <a:lnTo>
                    <a:pt x="106" y="239"/>
                  </a:lnTo>
                  <a:lnTo>
                    <a:pt x="104" y="249"/>
                  </a:lnTo>
                  <a:lnTo>
                    <a:pt x="102" y="258"/>
                  </a:lnTo>
                  <a:lnTo>
                    <a:pt x="100" y="268"/>
                  </a:lnTo>
                  <a:lnTo>
                    <a:pt x="98" y="277"/>
                  </a:lnTo>
                  <a:lnTo>
                    <a:pt x="98" y="287"/>
                  </a:lnTo>
                  <a:lnTo>
                    <a:pt x="97" y="296"/>
                  </a:lnTo>
                  <a:lnTo>
                    <a:pt x="93" y="306"/>
                  </a:lnTo>
                  <a:lnTo>
                    <a:pt x="91" y="315"/>
                  </a:lnTo>
                  <a:lnTo>
                    <a:pt x="87" y="323"/>
                  </a:lnTo>
                  <a:lnTo>
                    <a:pt x="85" y="334"/>
                  </a:lnTo>
                  <a:lnTo>
                    <a:pt x="81" y="342"/>
                  </a:lnTo>
                  <a:lnTo>
                    <a:pt x="79" y="352"/>
                  </a:lnTo>
                  <a:lnTo>
                    <a:pt x="76" y="361"/>
                  </a:lnTo>
                  <a:lnTo>
                    <a:pt x="74" y="371"/>
                  </a:lnTo>
                  <a:lnTo>
                    <a:pt x="70" y="378"/>
                  </a:lnTo>
                  <a:lnTo>
                    <a:pt x="64" y="390"/>
                  </a:lnTo>
                  <a:lnTo>
                    <a:pt x="60" y="397"/>
                  </a:lnTo>
                  <a:lnTo>
                    <a:pt x="57" y="407"/>
                  </a:lnTo>
                  <a:lnTo>
                    <a:pt x="53" y="414"/>
                  </a:lnTo>
                  <a:lnTo>
                    <a:pt x="47" y="424"/>
                  </a:lnTo>
                  <a:lnTo>
                    <a:pt x="43" y="433"/>
                  </a:lnTo>
                  <a:lnTo>
                    <a:pt x="40" y="441"/>
                  </a:lnTo>
                  <a:lnTo>
                    <a:pt x="0" y="458"/>
                  </a:lnTo>
                  <a:lnTo>
                    <a:pt x="0" y="456"/>
                  </a:lnTo>
                  <a:lnTo>
                    <a:pt x="3" y="450"/>
                  </a:lnTo>
                  <a:lnTo>
                    <a:pt x="3" y="447"/>
                  </a:lnTo>
                  <a:lnTo>
                    <a:pt x="5" y="441"/>
                  </a:lnTo>
                  <a:lnTo>
                    <a:pt x="9" y="435"/>
                  </a:lnTo>
                  <a:lnTo>
                    <a:pt x="11" y="430"/>
                  </a:lnTo>
                  <a:lnTo>
                    <a:pt x="15" y="422"/>
                  </a:lnTo>
                  <a:lnTo>
                    <a:pt x="17" y="414"/>
                  </a:lnTo>
                  <a:lnTo>
                    <a:pt x="19" y="409"/>
                  </a:lnTo>
                  <a:lnTo>
                    <a:pt x="21" y="405"/>
                  </a:lnTo>
                  <a:lnTo>
                    <a:pt x="21" y="399"/>
                  </a:lnTo>
                  <a:lnTo>
                    <a:pt x="24" y="395"/>
                  </a:lnTo>
                  <a:lnTo>
                    <a:pt x="26" y="390"/>
                  </a:lnTo>
                  <a:lnTo>
                    <a:pt x="26" y="384"/>
                  </a:lnTo>
                  <a:lnTo>
                    <a:pt x="28" y="378"/>
                  </a:lnTo>
                  <a:lnTo>
                    <a:pt x="30" y="374"/>
                  </a:lnTo>
                  <a:lnTo>
                    <a:pt x="32" y="367"/>
                  </a:lnTo>
                  <a:lnTo>
                    <a:pt x="34" y="361"/>
                  </a:lnTo>
                  <a:lnTo>
                    <a:pt x="36" y="355"/>
                  </a:lnTo>
                  <a:lnTo>
                    <a:pt x="38" y="350"/>
                  </a:lnTo>
                  <a:lnTo>
                    <a:pt x="40" y="344"/>
                  </a:lnTo>
                  <a:lnTo>
                    <a:pt x="41" y="336"/>
                  </a:lnTo>
                  <a:lnTo>
                    <a:pt x="43" y="329"/>
                  </a:lnTo>
                  <a:lnTo>
                    <a:pt x="45" y="323"/>
                  </a:lnTo>
                  <a:lnTo>
                    <a:pt x="47" y="315"/>
                  </a:lnTo>
                  <a:lnTo>
                    <a:pt x="47" y="308"/>
                  </a:lnTo>
                  <a:lnTo>
                    <a:pt x="49" y="300"/>
                  </a:lnTo>
                  <a:lnTo>
                    <a:pt x="53" y="293"/>
                  </a:lnTo>
                  <a:lnTo>
                    <a:pt x="53" y="285"/>
                  </a:lnTo>
                  <a:lnTo>
                    <a:pt x="55" y="277"/>
                  </a:lnTo>
                  <a:lnTo>
                    <a:pt x="57" y="268"/>
                  </a:lnTo>
                  <a:lnTo>
                    <a:pt x="59" y="260"/>
                  </a:lnTo>
                  <a:lnTo>
                    <a:pt x="59" y="251"/>
                  </a:lnTo>
                  <a:lnTo>
                    <a:pt x="62" y="243"/>
                  </a:lnTo>
                  <a:lnTo>
                    <a:pt x="62" y="234"/>
                  </a:lnTo>
                  <a:lnTo>
                    <a:pt x="64" y="226"/>
                  </a:lnTo>
                  <a:lnTo>
                    <a:pt x="66" y="217"/>
                  </a:lnTo>
                  <a:lnTo>
                    <a:pt x="66" y="207"/>
                  </a:lnTo>
                  <a:lnTo>
                    <a:pt x="68" y="198"/>
                  </a:lnTo>
                  <a:lnTo>
                    <a:pt x="70" y="188"/>
                  </a:lnTo>
                  <a:lnTo>
                    <a:pt x="70" y="179"/>
                  </a:lnTo>
                  <a:lnTo>
                    <a:pt x="70" y="167"/>
                  </a:lnTo>
                  <a:lnTo>
                    <a:pt x="72" y="158"/>
                  </a:lnTo>
                  <a:lnTo>
                    <a:pt x="74" y="148"/>
                  </a:lnTo>
                  <a:lnTo>
                    <a:pt x="74" y="139"/>
                  </a:lnTo>
                  <a:lnTo>
                    <a:pt x="74" y="127"/>
                  </a:lnTo>
                  <a:lnTo>
                    <a:pt x="76" y="118"/>
                  </a:lnTo>
                  <a:lnTo>
                    <a:pt x="76" y="106"/>
                  </a:lnTo>
                  <a:lnTo>
                    <a:pt x="76" y="95"/>
                  </a:lnTo>
                  <a:lnTo>
                    <a:pt x="76" y="85"/>
                  </a:lnTo>
                  <a:lnTo>
                    <a:pt x="76" y="74"/>
                  </a:lnTo>
                  <a:lnTo>
                    <a:pt x="78" y="64"/>
                  </a:lnTo>
                  <a:lnTo>
                    <a:pt x="72" y="13"/>
                  </a:lnTo>
                  <a:close/>
                </a:path>
              </a:pathLst>
            </a:custGeom>
            <a:solidFill>
              <a:srgbClr val="8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tr-TR">
                <a:effectLst>
                  <a:outerShdw blurRad="38100" dist="38100" dir="2700000" algn="tl">
                    <a:srgbClr val="000000">
                      <a:alpha val="43137"/>
                    </a:srgbClr>
                  </a:outerShdw>
                </a:effectLst>
                <a:latin typeface="Arial" panose="020B0604020202020204" pitchFamily="34" charset="0"/>
              </a:endParaRPr>
            </a:p>
          </p:txBody>
        </p:sp>
        <p:sp>
          <p:nvSpPr>
            <p:cNvPr id="152839" name="Freeform 31"/>
            <p:cNvSpPr>
              <a:spLocks/>
            </p:cNvSpPr>
            <p:nvPr/>
          </p:nvSpPr>
          <p:spPr bwMode="auto">
            <a:xfrm>
              <a:off x="4300" y="2426"/>
              <a:ext cx="56" cy="54"/>
            </a:xfrm>
            <a:custGeom>
              <a:avLst/>
              <a:gdLst>
                <a:gd name="T0" fmla="*/ 0 w 112"/>
                <a:gd name="T1" fmla="*/ 1 h 104"/>
                <a:gd name="T2" fmla="*/ 1 w 112"/>
                <a:gd name="T3" fmla="*/ 0 h 104"/>
                <a:gd name="T4" fmla="*/ 2 w 112"/>
                <a:gd name="T5" fmla="*/ 1 h 104"/>
                <a:gd name="T6" fmla="*/ 2 w 112"/>
                <a:gd name="T7" fmla="*/ 2 h 104"/>
                <a:gd name="T8" fmla="*/ 2 w 112"/>
                <a:gd name="T9" fmla="*/ 2 h 104"/>
                <a:gd name="T10" fmla="*/ 1 w 112"/>
                <a:gd name="T11" fmla="*/ 1 h 104"/>
                <a:gd name="T12" fmla="*/ 0 w 112"/>
                <a:gd name="T13" fmla="*/ 1 h 104"/>
                <a:gd name="T14" fmla="*/ 0 w 112"/>
                <a:gd name="T15" fmla="*/ 1 h 1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12" h="104">
                  <a:moveTo>
                    <a:pt x="0" y="21"/>
                  </a:moveTo>
                  <a:lnTo>
                    <a:pt x="32" y="0"/>
                  </a:lnTo>
                  <a:lnTo>
                    <a:pt x="70" y="45"/>
                  </a:lnTo>
                  <a:lnTo>
                    <a:pt x="112" y="95"/>
                  </a:lnTo>
                  <a:lnTo>
                    <a:pt x="95" y="104"/>
                  </a:lnTo>
                  <a:lnTo>
                    <a:pt x="38" y="57"/>
                  </a:lnTo>
                  <a:lnTo>
                    <a:pt x="0" y="21"/>
                  </a:lnTo>
                  <a:close/>
                </a:path>
              </a:pathLst>
            </a:custGeom>
            <a:solidFill>
              <a:srgbClr val="66664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tr-TR">
                <a:effectLst>
                  <a:outerShdw blurRad="38100" dist="38100" dir="2700000" algn="tl">
                    <a:srgbClr val="000000">
                      <a:alpha val="43137"/>
                    </a:srgbClr>
                  </a:outerShdw>
                </a:effectLst>
                <a:latin typeface="Arial" panose="020B0604020202020204" pitchFamily="34" charset="0"/>
              </a:endParaRPr>
            </a:p>
          </p:txBody>
        </p:sp>
        <p:sp>
          <p:nvSpPr>
            <p:cNvPr id="152840" name="Freeform 32"/>
            <p:cNvSpPr>
              <a:spLocks/>
            </p:cNvSpPr>
            <p:nvPr/>
          </p:nvSpPr>
          <p:spPr bwMode="auto">
            <a:xfrm>
              <a:off x="4415" y="2323"/>
              <a:ext cx="38" cy="68"/>
            </a:xfrm>
            <a:custGeom>
              <a:avLst/>
              <a:gdLst>
                <a:gd name="T0" fmla="*/ 0 w 76"/>
                <a:gd name="T1" fmla="*/ 0 h 137"/>
                <a:gd name="T2" fmla="*/ 1 w 76"/>
                <a:gd name="T3" fmla="*/ 0 h 137"/>
                <a:gd name="T4" fmla="*/ 1 w 76"/>
                <a:gd name="T5" fmla="*/ 0 h 137"/>
                <a:gd name="T6" fmla="*/ 2 w 76"/>
                <a:gd name="T7" fmla="*/ 1 h 137"/>
                <a:gd name="T8" fmla="*/ 1 w 76"/>
                <a:gd name="T9" fmla="*/ 2 h 137"/>
                <a:gd name="T10" fmla="*/ 0 w 76"/>
                <a:gd name="T11" fmla="*/ 0 h 137"/>
                <a:gd name="T12" fmla="*/ 0 w 76"/>
                <a:gd name="T13" fmla="*/ 0 h 13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6" h="137">
                  <a:moveTo>
                    <a:pt x="0" y="29"/>
                  </a:moveTo>
                  <a:lnTo>
                    <a:pt x="28" y="0"/>
                  </a:lnTo>
                  <a:lnTo>
                    <a:pt x="49" y="56"/>
                  </a:lnTo>
                  <a:lnTo>
                    <a:pt x="76" y="126"/>
                  </a:lnTo>
                  <a:lnTo>
                    <a:pt x="61" y="137"/>
                  </a:lnTo>
                  <a:lnTo>
                    <a:pt x="0" y="29"/>
                  </a:lnTo>
                  <a:close/>
                </a:path>
              </a:pathLst>
            </a:custGeom>
            <a:solidFill>
              <a:srgbClr val="66664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tr-TR">
                <a:effectLst>
                  <a:outerShdw blurRad="38100" dist="38100" dir="2700000" algn="tl">
                    <a:srgbClr val="000000">
                      <a:alpha val="43137"/>
                    </a:srgbClr>
                  </a:outerShdw>
                </a:effectLst>
                <a:latin typeface="Arial" panose="020B0604020202020204" pitchFamily="34" charset="0"/>
              </a:endParaRPr>
            </a:p>
          </p:txBody>
        </p:sp>
        <p:sp>
          <p:nvSpPr>
            <p:cNvPr id="152841" name="Freeform 33"/>
            <p:cNvSpPr>
              <a:spLocks/>
            </p:cNvSpPr>
            <p:nvPr/>
          </p:nvSpPr>
          <p:spPr bwMode="auto">
            <a:xfrm>
              <a:off x="4622" y="2378"/>
              <a:ext cx="45" cy="34"/>
            </a:xfrm>
            <a:custGeom>
              <a:avLst/>
              <a:gdLst>
                <a:gd name="T0" fmla="*/ 0 w 91"/>
                <a:gd name="T1" fmla="*/ 2 h 68"/>
                <a:gd name="T2" fmla="*/ 1 w 91"/>
                <a:gd name="T3" fmla="*/ 0 h 68"/>
                <a:gd name="T4" fmla="*/ 1 w 91"/>
                <a:gd name="T5" fmla="*/ 1 h 68"/>
                <a:gd name="T6" fmla="*/ 0 w 91"/>
                <a:gd name="T7" fmla="*/ 2 h 68"/>
                <a:gd name="T8" fmla="*/ 0 w 91"/>
                <a:gd name="T9" fmla="*/ 2 h 68"/>
                <a:gd name="T10" fmla="*/ 0 w 91"/>
                <a:gd name="T11" fmla="*/ 2 h 6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1" h="68">
                  <a:moveTo>
                    <a:pt x="0" y="66"/>
                  </a:moveTo>
                  <a:lnTo>
                    <a:pt x="71" y="0"/>
                  </a:lnTo>
                  <a:lnTo>
                    <a:pt x="91" y="22"/>
                  </a:lnTo>
                  <a:lnTo>
                    <a:pt x="25" y="68"/>
                  </a:lnTo>
                  <a:lnTo>
                    <a:pt x="0" y="66"/>
                  </a:lnTo>
                  <a:close/>
                </a:path>
              </a:pathLst>
            </a:custGeom>
            <a:solidFill>
              <a:srgbClr val="66664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tr-TR">
                <a:effectLst>
                  <a:outerShdw blurRad="38100" dist="38100" dir="2700000" algn="tl">
                    <a:srgbClr val="000000">
                      <a:alpha val="43137"/>
                    </a:srgbClr>
                  </a:outerShdw>
                </a:effectLst>
                <a:latin typeface="Arial" panose="020B0604020202020204" pitchFamily="34" charset="0"/>
              </a:endParaRPr>
            </a:p>
          </p:txBody>
        </p:sp>
        <p:sp>
          <p:nvSpPr>
            <p:cNvPr id="152842" name="Freeform 34"/>
            <p:cNvSpPr>
              <a:spLocks/>
            </p:cNvSpPr>
            <p:nvPr/>
          </p:nvSpPr>
          <p:spPr bwMode="auto">
            <a:xfrm>
              <a:off x="4645" y="2464"/>
              <a:ext cx="61" cy="44"/>
            </a:xfrm>
            <a:custGeom>
              <a:avLst/>
              <a:gdLst>
                <a:gd name="T0" fmla="*/ 0 w 121"/>
                <a:gd name="T1" fmla="*/ 2 h 87"/>
                <a:gd name="T2" fmla="*/ 2 w 121"/>
                <a:gd name="T3" fmla="*/ 0 h 87"/>
                <a:gd name="T4" fmla="*/ 2 w 121"/>
                <a:gd name="T5" fmla="*/ 1 h 87"/>
                <a:gd name="T6" fmla="*/ 1 w 121"/>
                <a:gd name="T7" fmla="*/ 2 h 87"/>
                <a:gd name="T8" fmla="*/ 0 w 121"/>
                <a:gd name="T9" fmla="*/ 2 h 87"/>
                <a:gd name="T10" fmla="*/ 0 w 121"/>
                <a:gd name="T11" fmla="*/ 2 h 8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1" h="87">
                  <a:moveTo>
                    <a:pt x="0" y="80"/>
                  </a:moveTo>
                  <a:lnTo>
                    <a:pt x="116" y="0"/>
                  </a:lnTo>
                  <a:lnTo>
                    <a:pt x="121" y="42"/>
                  </a:lnTo>
                  <a:lnTo>
                    <a:pt x="11" y="87"/>
                  </a:lnTo>
                  <a:lnTo>
                    <a:pt x="0" y="80"/>
                  </a:lnTo>
                  <a:close/>
                </a:path>
              </a:pathLst>
            </a:custGeom>
            <a:solidFill>
              <a:srgbClr val="66664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tr-TR">
                <a:effectLst>
                  <a:outerShdw blurRad="38100" dist="38100" dir="2700000" algn="tl">
                    <a:srgbClr val="000000">
                      <a:alpha val="43137"/>
                    </a:srgbClr>
                  </a:outerShdw>
                </a:effectLst>
                <a:latin typeface="Arial" panose="020B0604020202020204" pitchFamily="34" charset="0"/>
              </a:endParaRPr>
            </a:p>
          </p:txBody>
        </p:sp>
        <p:sp>
          <p:nvSpPr>
            <p:cNvPr id="152843" name="Freeform 35"/>
            <p:cNvSpPr>
              <a:spLocks/>
            </p:cNvSpPr>
            <p:nvPr/>
          </p:nvSpPr>
          <p:spPr bwMode="auto">
            <a:xfrm>
              <a:off x="4271" y="2536"/>
              <a:ext cx="28" cy="41"/>
            </a:xfrm>
            <a:custGeom>
              <a:avLst/>
              <a:gdLst>
                <a:gd name="T0" fmla="*/ 0 w 57"/>
                <a:gd name="T1" fmla="*/ 0 h 82"/>
                <a:gd name="T2" fmla="*/ 0 w 57"/>
                <a:gd name="T3" fmla="*/ 0 h 82"/>
                <a:gd name="T4" fmla="*/ 0 w 57"/>
                <a:gd name="T5" fmla="*/ 1 h 82"/>
                <a:gd name="T6" fmla="*/ 0 w 57"/>
                <a:gd name="T7" fmla="*/ 1 h 82"/>
                <a:gd name="T8" fmla="*/ 0 w 57"/>
                <a:gd name="T9" fmla="*/ 1 h 82"/>
                <a:gd name="T10" fmla="*/ 0 w 57"/>
                <a:gd name="T11" fmla="*/ 1 h 82"/>
                <a:gd name="T12" fmla="*/ 0 w 57"/>
                <a:gd name="T13" fmla="*/ 1 h 82"/>
                <a:gd name="T14" fmla="*/ 0 w 57"/>
                <a:gd name="T15" fmla="*/ 1 h 82"/>
                <a:gd name="T16" fmla="*/ 0 w 57"/>
                <a:gd name="T17" fmla="*/ 1 h 82"/>
                <a:gd name="T18" fmla="*/ 0 w 57"/>
                <a:gd name="T19" fmla="*/ 1 h 82"/>
                <a:gd name="T20" fmla="*/ 0 w 57"/>
                <a:gd name="T21" fmla="*/ 1 h 82"/>
                <a:gd name="T22" fmla="*/ 0 w 57"/>
                <a:gd name="T23" fmla="*/ 1 h 82"/>
                <a:gd name="T24" fmla="*/ 0 w 57"/>
                <a:gd name="T25" fmla="*/ 1 h 82"/>
                <a:gd name="T26" fmla="*/ 0 w 57"/>
                <a:gd name="T27" fmla="*/ 2 h 82"/>
                <a:gd name="T28" fmla="*/ 0 w 57"/>
                <a:gd name="T29" fmla="*/ 2 h 82"/>
                <a:gd name="T30" fmla="*/ 0 w 57"/>
                <a:gd name="T31" fmla="*/ 2 h 82"/>
                <a:gd name="T32" fmla="*/ 0 w 57"/>
                <a:gd name="T33" fmla="*/ 2 h 82"/>
                <a:gd name="T34" fmla="*/ 0 w 57"/>
                <a:gd name="T35" fmla="*/ 2 h 82"/>
                <a:gd name="T36" fmla="*/ 0 w 57"/>
                <a:gd name="T37" fmla="*/ 2 h 82"/>
                <a:gd name="T38" fmla="*/ 0 w 57"/>
                <a:gd name="T39" fmla="*/ 0 h 82"/>
                <a:gd name="T40" fmla="*/ 0 w 57"/>
                <a:gd name="T41" fmla="*/ 0 h 8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57" h="82">
                  <a:moveTo>
                    <a:pt x="9" y="0"/>
                  </a:moveTo>
                  <a:lnTo>
                    <a:pt x="13" y="0"/>
                  </a:lnTo>
                  <a:lnTo>
                    <a:pt x="17" y="2"/>
                  </a:lnTo>
                  <a:lnTo>
                    <a:pt x="23" y="6"/>
                  </a:lnTo>
                  <a:lnTo>
                    <a:pt x="26" y="10"/>
                  </a:lnTo>
                  <a:lnTo>
                    <a:pt x="34" y="14"/>
                  </a:lnTo>
                  <a:lnTo>
                    <a:pt x="40" y="19"/>
                  </a:lnTo>
                  <a:lnTo>
                    <a:pt x="47" y="25"/>
                  </a:lnTo>
                  <a:lnTo>
                    <a:pt x="51" y="31"/>
                  </a:lnTo>
                  <a:lnTo>
                    <a:pt x="53" y="36"/>
                  </a:lnTo>
                  <a:lnTo>
                    <a:pt x="57" y="44"/>
                  </a:lnTo>
                  <a:lnTo>
                    <a:pt x="57" y="52"/>
                  </a:lnTo>
                  <a:lnTo>
                    <a:pt x="53" y="57"/>
                  </a:lnTo>
                  <a:lnTo>
                    <a:pt x="49" y="65"/>
                  </a:lnTo>
                  <a:lnTo>
                    <a:pt x="45" y="69"/>
                  </a:lnTo>
                  <a:lnTo>
                    <a:pt x="42" y="73"/>
                  </a:lnTo>
                  <a:lnTo>
                    <a:pt x="36" y="76"/>
                  </a:lnTo>
                  <a:lnTo>
                    <a:pt x="30" y="80"/>
                  </a:lnTo>
                  <a:lnTo>
                    <a:pt x="0" y="82"/>
                  </a:lnTo>
                  <a:lnTo>
                    <a:pt x="9" y="0"/>
                  </a:lnTo>
                  <a:close/>
                </a:path>
              </a:pathLst>
            </a:custGeom>
            <a:solidFill>
              <a:srgbClr val="8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tr-TR">
                <a:effectLst>
                  <a:outerShdw blurRad="38100" dist="38100" dir="2700000" algn="tl">
                    <a:srgbClr val="000000">
                      <a:alpha val="43137"/>
                    </a:srgbClr>
                  </a:outerShdw>
                </a:effectLst>
                <a:latin typeface="Arial" panose="020B0604020202020204" pitchFamily="34" charset="0"/>
              </a:endParaRPr>
            </a:p>
          </p:txBody>
        </p:sp>
        <p:sp>
          <p:nvSpPr>
            <p:cNvPr id="152844" name="Freeform 36"/>
            <p:cNvSpPr>
              <a:spLocks/>
            </p:cNvSpPr>
            <p:nvPr/>
          </p:nvSpPr>
          <p:spPr bwMode="auto">
            <a:xfrm>
              <a:off x="4498" y="2312"/>
              <a:ext cx="41" cy="47"/>
            </a:xfrm>
            <a:custGeom>
              <a:avLst/>
              <a:gdLst>
                <a:gd name="T0" fmla="*/ 1 w 82"/>
                <a:gd name="T1" fmla="*/ 2 h 94"/>
                <a:gd name="T2" fmla="*/ 1 w 82"/>
                <a:gd name="T3" fmla="*/ 2 h 94"/>
                <a:gd name="T4" fmla="*/ 1 w 82"/>
                <a:gd name="T5" fmla="*/ 2 h 94"/>
                <a:gd name="T6" fmla="*/ 1 w 82"/>
                <a:gd name="T7" fmla="*/ 2 h 94"/>
                <a:gd name="T8" fmla="*/ 1 w 82"/>
                <a:gd name="T9" fmla="*/ 2 h 94"/>
                <a:gd name="T10" fmla="*/ 1 w 82"/>
                <a:gd name="T11" fmla="*/ 2 h 94"/>
                <a:gd name="T12" fmla="*/ 1 w 82"/>
                <a:gd name="T13" fmla="*/ 2 h 94"/>
                <a:gd name="T14" fmla="*/ 0 w 82"/>
                <a:gd name="T15" fmla="*/ 2 h 94"/>
                <a:gd name="T16" fmla="*/ 0 w 82"/>
                <a:gd name="T17" fmla="*/ 1 h 94"/>
                <a:gd name="T18" fmla="*/ 0 w 82"/>
                <a:gd name="T19" fmla="*/ 1 h 94"/>
                <a:gd name="T20" fmla="*/ 0 w 82"/>
                <a:gd name="T21" fmla="*/ 1 h 94"/>
                <a:gd name="T22" fmla="*/ 0 w 82"/>
                <a:gd name="T23" fmla="*/ 1 h 94"/>
                <a:gd name="T24" fmla="*/ 1 w 82"/>
                <a:gd name="T25" fmla="*/ 1 h 94"/>
                <a:gd name="T26" fmla="*/ 1 w 82"/>
                <a:gd name="T27" fmla="*/ 1 h 94"/>
                <a:gd name="T28" fmla="*/ 1 w 82"/>
                <a:gd name="T29" fmla="*/ 1 h 94"/>
                <a:gd name="T30" fmla="*/ 1 w 82"/>
                <a:gd name="T31" fmla="*/ 1 h 94"/>
                <a:gd name="T32" fmla="*/ 1 w 82"/>
                <a:gd name="T33" fmla="*/ 1 h 94"/>
                <a:gd name="T34" fmla="*/ 2 w 82"/>
                <a:gd name="T35" fmla="*/ 0 h 94"/>
                <a:gd name="T36" fmla="*/ 2 w 82"/>
                <a:gd name="T37" fmla="*/ 1 h 94"/>
                <a:gd name="T38" fmla="*/ 2 w 82"/>
                <a:gd name="T39" fmla="*/ 1 h 94"/>
                <a:gd name="T40" fmla="*/ 2 w 82"/>
                <a:gd name="T41" fmla="*/ 1 h 94"/>
                <a:gd name="T42" fmla="*/ 2 w 82"/>
                <a:gd name="T43" fmla="*/ 1 h 94"/>
                <a:gd name="T44" fmla="*/ 2 w 82"/>
                <a:gd name="T45" fmla="*/ 1 h 94"/>
                <a:gd name="T46" fmla="*/ 2 w 82"/>
                <a:gd name="T47" fmla="*/ 1 h 94"/>
                <a:gd name="T48" fmla="*/ 2 w 82"/>
                <a:gd name="T49" fmla="*/ 1 h 94"/>
                <a:gd name="T50" fmla="*/ 2 w 82"/>
                <a:gd name="T51" fmla="*/ 1 h 94"/>
                <a:gd name="T52" fmla="*/ 2 w 82"/>
                <a:gd name="T53" fmla="*/ 1 h 94"/>
                <a:gd name="T54" fmla="*/ 2 w 82"/>
                <a:gd name="T55" fmla="*/ 1 h 94"/>
                <a:gd name="T56" fmla="*/ 2 w 82"/>
                <a:gd name="T57" fmla="*/ 1 h 94"/>
                <a:gd name="T58" fmla="*/ 1 w 82"/>
                <a:gd name="T59" fmla="*/ 2 h 94"/>
                <a:gd name="T60" fmla="*/ 1 w 82"/>
                <a:gd name="T61" fmla="*/ 2 h 94"/>
                <a:gd name="T62" fmla="*/ 1 w 82"/>
                <a:gd name="T63" fmla="*/ 2 h 94"/>
                <a:gd name="T64" fmla="*/ 1 w 82"/>
                <a:gd name="T65" fmla="*/ 2 h 94"/>
                <a:gd name="T66" fmla="*/ 1 w 82"/>
                <a:gd name="T67" fmla="*/ 2 h 9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82" h="94">
                  <a:moveTo>
                    <a:pt x="27" y="94"/>
                  </a:moveTo>
                  <a:lnTo>
                    <a:pt x="25" y="94"/>
                  </a:lnTo>
                  <a:lnTo>
                    <a:pt x="19" y="92"/>
                  </a:lnTo>
                  <a:lnTo>
                    <a:pt x="13" y="88"/>
                  </a:lnTo>
                  <a:lnTo>
                    <a:pt x="8" y="82"/>
                  </a:lnTo>
                  <a:lnTo>
                    <a:pt x="6" y="77"/>
                  </a:lnTo>
                  <a:lnTo>
                    <a:pt x="2" y="73"/>
                  </a:lnTo>
                  <a:lnTo>
                    <a:pt x="0" y="65"/>
                  </a:lnTo>
                  <a:lnTo>
                    <a:pt x="0" y="59"/>
                  </a:lnTo>
                  <a:lnTo>
                    <a:pt x="0" y="54"/>
                  </a:lnTo>
                  <a:lnTo>
                    <a:pt x="0" y="50"/>
                  </a:lnTo>
                  <a:lnTo>
                    <a:pt x="0" y="44"/>
                  </a:lnTo>
                  <a:lnTo>
                    <a:pt x="2" y="40"/>
                  </a:lnTo>
                  <a:lnTo>
                    <a:pt x="2" y="33"/>
                  </a:lnTo>
                  <a:lnTo>
                    <a:pt x="4" y="27"/>
                  </a:lnTo>
                  <a:lnTo>
                    <a:pt x="6" y="21"/>
                  </a:lnTo>
                  <a:lnTo>
                    <a:pt x="8" y="16"/>
                  </a:lnTo>
                  <a:lnTo>
                    <a:pt x="82" y="0"/>
                  </a:lnTo>
                  <a:lnTo>
                    <a:pt x="82" y="2"/>
                  </a:lnTo>
                  <a:lnTo>
                    <a:pt x="82" y="8"/>
                  </a:lnTo>
                  <a:lnTo>
                    <a:pt x="82" y="10"/>
                  </a:lnTo>
                  <a:lnTo>
                    <a:pt x="82" y="16"/>
                  </a:lnTo>
                  <a:lnTo>
                    <a:pt x="82" y="21"/>
                  </a:lnTo>
                  <a:lnTo>
                    <a:pt x="82" y="27"/>
                  </a:lnTo>
                  <a:lnTo>
                    <a:pt x="80" y="33"/>
                  </a:lnTo>
                  <a:lnTo>
                    <a:pt x="78" y="39"/>
                  </a:lnTo>
                  <a:lnTo>
                    <a:pt x="74" y="46"/>
                  </a:lnTo>
                  <a:lnTo>
                    <a:pt x="72" y="54"/>
                  </a:lnTo>
                  <a:lnTo>
                    <a:pt x="67" y="61"/>
                  </a:lnTo>
                  <a:lnTo>
                    <a:pt x="63" y="69"/>
                  </a:lnTo>
                  <a:lnTo>
                    <a:pt x="55" y="77"/>
                  </a:lnTo>
                  <a:lnTo>
                    <a:pt x="49" y="86"/>
                  </a:lnTo>
                  <a:lnTo>
                    <a:pt x="27" y="94"/>
                  </a:lnTo>
                  <a:close/>
                </a:path>
              </a:pathLst>
            </a:custGeom>
            <a:solidFill>
              <a:srgbClr val="8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tr-TR">
                <a:effectLst>
                  <a:outerShdw blurRad="38100" dist="38100" dir="2700000" algn="tl">
                    <a:srgbClr val="000000">
                      <a:alpha val="43137"/>
                    </a:srgbClr>
                  </a:outerShdw>
                </a:effectLst>
                <a:latin typeface="Arial" panose="020B0604020202020204" pitchFamily="34" charset="0"/>
              </a:endParaRPr>
            </a:p>
          </p:txBody>
        </p:sp>
        <p:sp>
          <p:nvSpPr>
            <p:cNvPr id="152845" name="Freeform 37"/>
            <p:cNvSpPr>
              <a:spLocks/>
            </p:cNvSpPr>
            <p:nvPr/>
          </p:nvSpPr>
          <p:spPr bwMode="auto">
            <a:xfrm>
              <a:off x="4688" y="2547"/>
              <a:ext cx="37" cy="35"/>
            </a:xfrm>
            <a:custGeom>
              <a:avLst/>
              <a:gdLst>
                <a:gd name="T0" fmla="*/ 2 w 74"/>
                <a:gd name="T1" fmla="*/ 1 h 70"/>
                <a:gd name="T2" fmla="*/ 2 w 74"/>
                <a:gd name="T3" fmla="*/ 2 h 70"/>
                <a:gd name="T4" fmla="*/ 2 w 74"/>
                <a:gd name="T5" fmla="*/ 2 h 70"/>
                <a:gd name="T6" fmla="*/ 2 w 74"/>
                <a:gd name="T7" fmla="*/ 2 h 70"/>
                <a:gd name="T8" fmla="*/ 1 w 74"/>
                <a:gd name="T9" fmla="*/ 2 h 70"/>
                <a:gd name="T10" fmla="*/ 1 w 74"/>
                <a:gd name="T11" fmla="*/ 2 h 70"/>
                <a:gd name="T12" fmla="*/ 1 w 74"/>
                <a:gd name="T13" fmla="*/ 2 h 70"/>
                <a:gd name="T14" fmla="*/ 1 w 74"/>
                <a:gd name="T15" fmla="*/ 2 h 70"/>
                <a:gd name="T16" fmla="*/ 1 w 74"/>
                <a:gd name="T17" fmla="*/ 2 h 70"/>
                <a:gd name="T18" fmla="*/ 1 w 74"/>
                <a:gd name="T19" fmla="*/ 2 h 70"/>
                <a:gd name="T20" fmla="*/ 1 w 74"/>
                <a:gd name="T21" fmla="*/ 1 h 70"/>
                <a:gd name="T22" fmla="*/ 1 w 74"/>
                <a:gd name="T23" fmla="*/ 1 h 70"/>
                <a:gd name="T24" fmla="*/ 1 w 74"/>
                <a:gd name="T25" fmla="*/ 1 h 70"/>
                <a:gd name="T26" fmla="*/ 1 w 74"/>
                <a:gd name="T27" fmla="*/ 1 h 70"/>
                <a:gd name="T28" fmla="*/ 1 w 74"/>
                <a:gd name="T29" fmla="*/ 1 h 70"/>
                <a:gd name="T30" fmla="*/ 1 w 74"/>
                <a:gd name="T31" fmla="*/ 1 h 70"/>
                <a:gd name="T32" fmla="*/ 0 w 74"/>
                <a:gd name="T33" fmla="*/ 1 h 70"/>
                <a:gd name="T34" fmla="*/ 0 w 74"/>
                <a:gd name="T35" fmla="*/ 1 h 70"/>
                <a:gd name="T36" fmla="*/ 0 w 74"/>
                <a:gd name="T37" fmla="*/ 1 h 70"/>
                <a:gd name="T38" fmla="*/ 1 w 74"/>
                <a:gd name="T39" fmla="*/ 1 h 70"/>
                <a:gd name="T40" fmla="*/ 1 w 74"/>
                <a:gd name="T41" fmla="*/ 1 h 70"/>
                <a:gd name="T42" fmla="*/ 1 w 74"/>
                <a:gd name="T43" fmla="*/ 1 h 70"/>
                <a:gd name="T44" fmla="*/ 1 w 74"/>
                <a:gd name="T45" fmla="*/ 1 h 70"/>
                <a:gd name="T46" fmla="*/ 1 w 74"/>
                <a:gd name="T47" fmla="*/ 1 h 70"/>
                <a:gd name="T48" fmla="*/ 1 w 74"/>
                <a:gd name="T49" fmla="*/ 1 h 70"/>
                <a:gd name="T50" fmla="*/ 1 w 74"/>
                <a:gd name="T51" fmla="*/ 1 h 70"/>
                <a:gd name="T52" fmla="*/ 1 w 74"/>
                <a:gd name="T53" fmla="*/ 0 h 70"/>
                <a:gd name="T54" fmla="*/ 1 w 74"/>
                <a:gd name="T55" fmla="*/ 0 h 70"/>
                <a:gd name="T56" fmla="*/ 1 w 74"/>
                <a:gd name="T57" fmla="*/ 0 h 70"/>
                <a:gd name="T58" fmla="*/ 1 w 74"/>
                <a:gd name="T59" fmla="*/ 0 h 70"/>
                <a:gd name="T60" fmla="*/ 2 w 74"/>
                <a:gd name="T61" fmla="*/ 0 h 70"/>
                <a:gd name="T62" fmla="*/ 2 w 74"/>
                <a:gd name="T63" fmla="*/ 0 h 70"/>
                <a:gd name="T64" fmla="*/ 2 w 74"/>
                <a:gd name="T65" fmla="*/ 0 h 70"/>
                <a:gd name="T66" fmla="*/ 2 w 74"/>
                <a:gd name="T67" fmla="*/ 1 h 70"/>
                <a:gd name="T68" fmla="*/ 2 w 74"/>
                <a:gd name="T69" fmla="*/ 1 h 7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74" h="70">
                  <a:moveTo>
                    <a:pt x="74" y="2"/>
                  </a:moveTo>
                  <a:lnTo>
                    <a:pt x="69" y="70"/>
                  </a:lnTo>
                  <a:lnTo>
                    <a:pt x="67" y="70"/>
                  </a:lnTo>
                  <a:lnTo>
                    <a:pt x="65" y="70"/>
                  </a:lnTo>
                  <a:lnTo>
                    <a:pt x="61" y="70"/>
                  </a:lnTo>
                  <a:lnTo>
                    <a:pt x="57" y="70"/>
                  </a:lnTo>
                  <a:lnTo>
                    <a:pt x="52" y="69"/>
                  </a:lnTo>
                  <a:lnTo>
                    <a:pt x="46" y="67"/>
                  </a:lnTo>
                  <a:lnTo>
                    <a:pt x="40" y="67"/>
                  </a:lnTo>
                  <a:lnTo>
                    <a:pt x="33" y="65"/>
                  </a:lnTo>
                  <a:lnTo>
                    <a:pt x="25" y="63"/>
                  </a:lnTo>
                  <a:lnTo>
                    <a:pt x="19" y="61"/>
                  </a:lnTo>
                  <a:lnTo>
                    <a:pt x="15" y="55"/>
                  </a:lnTo>
                  <a:lnTo>
                    <a:pt x="10" y="53"/>
                  </a:lnTo>
                  <a:lnTo>
                    <a:pt x="4" y="48"/>
                  </a:lnTo>
                  <a:lnTo>
                    <a:pt x="2" y="44"/>
                  </a:lnTo>
                  <a:lnTo>
                    <a:pt x="0" y="38"/>
                  </a:lnTo>
                  <a:lnTo>
                    <a:pt x="0" y="30"/>
                  </a:lnTo>
                  <a:lnTo>
                    <a:pt x="0" y="23"/>
                  </a:lnTo>
                  <a:lnTo>
                    <a:pt x="4" y="17"/>
                  </a:lnTo>
                  <a:lnTo>
                    <a:pt x="6" y="13"/>
                  </a:lnTo>
                  <a:lnTo>
                    <a:pt x="12" y="10"/>
                  </a:lnTo>
                  <a:lnTo>
                    <a:pt x="17" y="6"/>
                  </a:lnTo>
                  <a:lnTo>
                    <a:pt x="23" y="4"/>
                  </a:lnTo>
                  <a:lnTo>
                    <a:pt x="31" y="2"/>
                  </a:lnTo>
                  <a:lnTo>
                    <a:pt x="36" y="2"/>
                  </a:lnTo>
                  <a:lnTo>
                    <a:pt x="44" y="0"/>
                  </a:lnTo>
                  <a:lnTo>
                    <a:pt x="50" y="0"/>
                  </a:lnTo>
                  <a:lnTo>
                    <a:pt x="57" y="0"/>
                  </a:lnTo>
                  <a:lnTo>
                    <a:pt x="63" y="0"/>
                  </a:lnTo>
                  <a:lnTo>
                    <a:pt x="67" y="0"/>
                  </a:lnTo>
                  <a:lnTo>
                    <a:pt x="71" y="0"/>
                  </a:lnTo>
                  <a:lnTo>
                    <a:pt x="73" y="0"/>
                  </a:lnTo>
                  <a:lnTo>
                    <a:pt x="74" y="2"/>
                  </a:lnTo>
                  <a:close/>
                </a:path>
              </a:pathLst>
            </a:custGeom>
            <a:solidFill>
              <a:srgbClr val="8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tr-TR">
                <a:effectLst>
                  <a:outerShdw blurRad="38100" dist="38100" dir="2700000" algn="tl">
                    <a:srgbClr val="000000">
                      <a:alpha val="43137"/>
                    </a:srgbClr>
                  </a:outerShdw>
                </a:effectLst>
                <a:latin typeface="Arial" panose="020B0604020202020204" pitchFamily="34" charset="0"/>
              </a:endParaRPr>
            </a:p>
          </p:txBody>
        </p:sp>
        <p:sp>
          <p:nvSpPr>
            <p:cNvPr id="152846" name="Freeform 38"/>
            <p:cNvSpPr>
              <a:spLocks/>
            </p:cNvSpPr>
            <p:nvPr/>
          </p:nvSpPr>
          <p:spPr bwMode="auto">
            <a:xfrm>
              <a:off x="4616" y="2632"/>
              <a:ext cx="76" cy="30"/>
            </a:xfrm>
            <a:custGeom>
              <a:avLst/>
              <a:gdLst>
                <a:gd name="T0" fmla="*/ 2 w 150"/>
                <a:gd name="T1" fmla="*/ 0 h 59"/>
                <a:gd name="T2" fmla="*/ 0 w 150"/>
                <a:gd name="T3" fmla="*/ 0 h 59"/>
                <a:gd name="T4" fmla="*/ 1 w 150"/>
                <a:gd name="T5" fmla="*/ 0 h 59"/>
                <a:gd name="T6" fmla="*/ 3 w 150"/>
                <a:gd name="T7" fmla="*/ 0 h 59"/>
                <a:gd name="T8" fmla="*/ 2 w 150"/>
                <a:gd name="T9" fmla="*/ 0 h 59"/>
                <a:gd name="T10" fmla="*/ 2 w 150"/>
                <a:gd name="T11" fmla="*/ 0 h 5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0" h="59">
                  <a:moveTo>
                    <a:pt x="95" y="59"/>
                  </a:moveTo>
                  <a:lnTo>
                    <a:pt x="0" y="14"/>
                  </a:lnTo>
                  <a:lnTo>
                    <a:pt x="25" y="0"/>
                  </a:lnTo>
                  <a:lnTo>
                    <a:pt x="150" y="33"/>
                  </a:lnTo>
                  <a:lnTo>
                    <a:pt x="95" y="59"/>
                  </a:lnTo>
                  <a:close/>
                </a:path>
              </a:pathLst>
            </a:custGeom>
            <a:solidFill>
              <a:srgbClr val="66664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tr-TR">
                <a:effectLst>
                  <a:outerShdw blurRad="38100" dist="38100" dir="2700000" algn="tl">
                    <a:srgbClr val="000000">
                      <a:alpha val="43137"/>
                    </a:srgbClr>
                  </a:outerShdw>
                </a:effectLst>
                <a:latin typeface="Arial" panose="020B0604020202020204" pitchFamily="34" charset="0"/>
              </a:endParaRPr>
            </a:p>
          </p:txBody>
        </p:sp>
        <p:sp>
          <p:nvSpPr>
            <p:cNvPr id="152847" name="Freeform 39"/>
            <p:cNvSpPr>
              <a:spLocks/>
            </p:cNvSpPr>
            <p:nvPr/>
          </p:nvSpPr>
          <p:spPr bwMode="auto">
            <a:xfrm>
              <a:off x="4564" y="2717"/>
              <a:ext cx="40" cy="63"/>
            </a:xfrm>
            <a:custGeom>
              <a:avLst/>
              <a:gdLst>
                <a:gd name="T0" fmla="*/ 2 w 80"/>
                <a:gd name="T1" fmla="*/ 2 h 122"/>
                <a:gd name="T2" fmla="*/ 1 w 80"/>
                <a:gd name="T3" fmla="*/ 2 h 122"/>
                <a:gd name="T4" fmla="*/ 0 w 80"/>
                <a:gd name="T5" fmla="*/ 0 h 122"/>
                <a:gd name="T6" fmla="*/ 1 w 80"/>
                <a:gd name="T7" fmla="*/ 1 h 122"/>
                <a:gd name="T8" fmla="*/ 2 w 80"/>
                <a:gd name="T9" fmla="*/ 2 h 122"/>
                <a:gd name="T10" fmla="*/ 2 w 80"/>
                <a:gd name="T11" fmla="*/ 2 h 12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0" h="122">
                  <a:moveTo>
                    <a:pt x="80" y="101"/>
                  </a:moveTo>
                  <a:lnTo>
                    <a:pt x="33" y="122"/>
                  </a:lnTo>
                  <a:lnTo>
                    <a:pt x="0" y="0"/>
                  </a:lnTo>
                  <a:lnTo>
                    <a:pt x="15" y="4"/>
                  </a:lnTo>
                  <a:lnTo>
                    <a:pt x="80" y="101"/>
                  </a:lnTo>
                  <a:close/>
                </a:path>
              </a:pathLst>
            </a:custGeom>
            <a:solidFill>
              <a:srgbClr val="66664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tr-TR">
                <a:effectLst>
                  <a:outerShdw blurRad="38100" dist="38100" dir="2700000" algn="tl">
                    <a:srgbClr val="000000">
                      <a:alpha val="43137"/>
                    </a:srgbClr>
                  </a:outerShdw>
                </a:effectLst>
                <a:latin typeface="Arial" panose="020B0604020202020204" pitchFamily="34" charset="0"/>
              </a:endParaRPr>
            </a:p>
          </p:txBody>
        </p:sp>
        <p:sp>
          <p:nvSpPr>
            <p:cNvPr id="152848" name="Freeform 40"/>
            <p:cNvSpPr>
              <a:spLocks/>
            </p:cNvSpPr>
            <p:nvPr/>
          </p:nvSpPr>
          <p:spPr bwMode="auto">
            <a:xfrm>
              <a:off x="4301" y="2673"/>
              <a:ext cx="54" cy="38"/>
            </a:xfrm>
            <a:custGeom>
              <a:avLst/>
              <a:gdLst>
                <a:gd name="T0" fmla="*/ 0 w 106"/>
                <a:gd name="T1" fmla="*/ 1 h 74"/>
                <a:gd name="T2" fmla="*/ 2 w 106"/>
                <a:gd name="T3" fmla="*/ 0 h 74"/>
                <a:gd name="T4" fmla="*/ 2 w 106"/>
                <a:gd name="T5" fmla="*/ 1 h 74"/>
                <a:gd name="T6" fmla="*/ 1 w 106"/>
                <a:gd name="T7" fmla="*/ 2 h 74"/>
                <a:gd name="T8" fmla="*/ 0 w 106"/>
                <a:gd name="T9" fmla="*/ 1 h 74"/>
                <a:gd name="T10" fmla="*/ 0 w 106"/>
                <a:gd name="T11" fmla="*/ 1 h 7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6" h="74">
                  <a:moveTo>
                    <a:pt x="0" y="53"/>
                  </a:moveTo>
                  <a:lnTo>
                    <a:pt x="81" y="0"/>
                  </a:lnTo>
                  <a:lnTo>
                    <a:pt x="106" y="2"/>
                  </a:lnTo>
                  <a:lnTo>
                    <a:pt x="26" y="74"/>
                  </a:lnTo>
                  <a:lnTo>
                    <a:pt x="0" y="53"/>
                  </a:lnTo>
                  <a:close/>
                </a:path>
              </a:pathLst>
            </a:custGeom>
            <a:solidFill>
              <a:srgbClr val="66664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tr-TR">
                <a:effectLst>
                  <a:outerShdw blurRad="38100" dist="38100" dir="2700000" algn="tl">
                    <a:srgbClr val="000000">
                      <a:alpha val="43137"/>
                    </a:srgbClr>
                  </a:outerShdw>
                </a:effectLst>
                <a:latin typeface="Arial" panose="020B0604020202020204" pitchFamily="34" charset="0"/>
              </a:endParaRPr>
            </a:p>
          </p:txBody>
        </p:sp>
        <p:sp>
          <p:nvSpPr>
            <p:cNvPr id="152849" name="Freeform 41"/>
            <p:cNvSpPr>
              <a:spLocks/>
            </p:cNvSpPr>
            <p:nvPr/>
          </p:nvSpPr>
          <p:spPr bwMode="auto">
            <a:xfrm>
              <a:off x="4375" y="2734"/>
              <a:ext cx="35" cy="48"/>
            </a:xfrm>
            <a:custGeom>
              <a:avLst/>
              <a:gdLst>
                <a:gd name="T0" fmla="*/ 0 w 68"/>
                <a:gd name="T1" fmla="*/ 2 h 95"/>
                <a:gd name="T2" fmla="*/ 1 w 68"/>
                <a:gd name="T3" fmla="*/ 0 h 95"/>
                <a:gd name="T4" fmla="*/ 2 w 68"/>
                <a:gd name="T5" fmla="*/ 1 h 95"/>
                <a:gd name="T6" fmla="*/ 1 w 68"/>
                <a:gd name="T7" fmla="*/ 2 h 95"/>
                <a:gd name="T8" fmla="*/ 0 w 68"/>
                <a:gd name="T9" fmla="*/ 2 h 95"/>
                <a:gd name="T10" fmla="*/ 0 w 68"/>
                <a:gd name="T11" fmla="*/ 2 h 9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8" h="95">
                  <a:moveTo>
                    <a:pt x="0" y="74"/>
                  </a:moveTo>
                  <a:lnTo>
                    <a:pt x="55" y="0"/>
                  </a:lnTo>
                  <a:lnTo>
                    <a:pt x="68" y="2"/>
                  </a:lnTo>
                  <a:lnTo>
                    <a:pt x="30" y="95"/>
                  </a:lnTo>
                  <a:lnTo>
                    <a:pt x="0" y="74"/>
                  </a:lnTo>
                  <a:close/>
                </a:path>
              </a:pathLst>
            </a:custGeom>
            <a:solidFill>
              <a:srgbClr val="66664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tr-TR">
                <a:effectLst>
                  <a:outerShdw blurRad="38100" dist="38100" dir="2700000" algn="tl">
                    <a:srgbClr val="000000">
                      <a:alpha val="43137"/>
                    </a:srgbClr>
                  </a:outerShdw>
                </a:effectLst>
                <a:latin typeface="Arial" panose="020B0604020202020204" pitchFamily="34" charset="0"/>
              </a:endParaRPr>
            </a:p>
          </p:txBody>
        </p:sp>
        <p:sp>
          <p:nvSpPr>
            <p:cNvPr id="152850" name="Freeform 42"/>
            <p:cNvSpPr>
              <a:spLocks/>
            </p:cNvSpPr>
            <p:nvPr/>
          </p:nvSpPr>
          <p:spPr bwMode="auto">
            <a:xfrm>
              <a:off x="4196" y="2462"/>
              <a:ext cx="841" cy="718"/>
            </a:xfrm>
            <a:custGeom>
              <a:avLst/>
              <a:gdLst>
                <a:gd name="T0" fmla="*/ 2 w 1682"/>
                <a:gd name="T1" fmla="*/ 22 h 1435"/>
                <a:gd name="T2" fmla="*/ 3 w 1682"/>
                <a:gd name="T3" fmla="*/ 22 h 1435"/>
                <a:gd name="T4" fmla="*/ 5 w 1682"/>
                <a:gd name="T5" fmla="*/ 22 h 1435"/>
                <a:gd name="T6" fmla="*/ 7 w 1682"/>
                <a:gd name="T7" fmla="*/ 22 h 1435"/>
                <a:gd name="T8" fmla="*/ 10 w 1682"/>
                <a:gd name="T9" fmla="*/ 21 h 1435"/>
                <a:gd name="T10" fmla="*/ 13 w 1682"/>
                <a:gd name="T11" fmla="*/ 21 h 1435"/>
                <a:gd name="T12" fmla="*/ 16 w 1682"/>
                <a:gd name="T13" fmla="*/ 20 h 1435"/>
                <a:gd name="T14" fmla="*/ 19 w 1682"/>
                <a:gd name="T15" fmla="*/ 20 h 1435"/>
                <a:gd name="T16" fmla="*/ 22 w 1682"/>
                <a:gd name="T17" fmla="*/ 19 h 1435"/>
                <a:gd name="T18" fmla="*/ 24 w 1682"/>
                <a:gd name="T19" fmla="*/ 19 h 1435"/>
                <a:gd name="T20" fmla="*/ 26 w 1682"/>
                <a:gd name="T21" fmla="*/ 18 h 1435"/>
                <a:gd name="T22" fmla="*/ 26 w 1682"/>
                <a:gd name="T23" fmla="*/ 17 h 1435"/>
                <a:gd name="T24" fmla="*/ 26 w 1682"/>
                <a:gd name="T25" fmla="*/ 17 h 1435"/>
                <a:gd name="T26" fmla="*/ 26 w 1682"/>
                <a:gd name="T27" fmla="*/ 15 h 1435"/>
                <a:gd name="T28" fmla="*/ 26 w 1682"/>
                <a:gd name="T29" fmla="*/ 14 h 1435"/>
                <a:gd name="T30" fmla="*/ 26 w 1682"/>
                <a:gd name="T31" fmla="*/ 12 h 1435"/>
                <a:gd name="T32" fmla="*/ 26 w 1682"/>
                <a:gd name="T33" fmla="*/ 10 h 1435"/>
                <a:gd name="T34" fmla="*/ 26 w 1682"/>
                <a:gd name="T35" fmla="*/ 8 h 1435"/>
                <a:gd name="T36" fmla="*/ 26 w 1682"/>
                <a:gd name="T37" fmla="*/ 6 h 1435"/>
                <a:gd name="T38" fmla="*/ 26 w 1682"/>
                <a:gd name="T39" fmla="*/ 4 h 1435"/>
                <a:gd name="T40" fmla="*/ 26 w 1682"/>
                <a:gd name="T41" fmla="*/ 2 h 1435"/>
                <a:gd name="T42" fmla="*/ 25 w 1682"/>
                <a:gd name="T43" fmla="*/ 2 h 1435"/>
                <a:gd name="T44" fmla="*/ 25 w 1682"/>
                <a:gd name="T45" fmla="*/ 2 h 1435"/>
                <a:gd name="T46" fmla="*/ 24 w 1682"/>
                <a:gd name="T47" fmla="*/ 2 h 1435"/>
                <a:gd name="T48" fmla="*/ 23 w 1682"/>
                <a:gd name="T49" fmla="*/ 2 h 1435"/>
                <a:gd name="T50" fmla="*/ 23 w 1682"/>
                <a:gd name="T51" fmla="*/ 1 h 1435"/>
                <a:gd name="T52" fmla="*/ 22 w 1682"/>
                <a:gd name="T53" fmla="*/ 1 h 1435"/>
                <a:gd name="T54" fmla="*/ 21 w 1682"/>
                <a:gd name="T55" fmla="*/ 1 h 1435"/>
                <a:gd name="T56" fmla="*/ 20 w 1682"/>
                <a:gd name="T57" fmla="*/ 1 h 1435"/>
                <a:gd name="T58" fmla="*/ 20 w 1682"/>
                <a:gd name="T59" fmla="*/ 0 h 1435"/>
                <a:gd name="T60" fmla="*/ 20 w 1682"/>
                <a:gd name="T61" fmla="*/ 1 h 1435"/>
                <a:gd name="T62" fmla="*/ 21 w 1682"/>
                <a:gd name="T63" fmla="*/ 1 h 1435"/>
                <a:gd name="T64" fmla="*/ 21 w 1682"/>
                <a:gd name="T65" fmla="*/ 1 h 1435"/>
                <a:gd name="T66" fmla="*/ 22 w 1682"/>
                <a:gd name="T67" fmla="*/ 1 h 1435"/>
                <a:gd name="T68" fmla="*/ 23 w 1682"/>
                <a:gd name="T69" fmla="*/ 1 h 1435"/>
                <a:gd name="T70" fmla="*/ 24 w 1682"/>
                <a:gd name="T71" fmla="*/ 1 h 1435"/>
                <a:gd name="T72" fmla="*/ 24 w 1682"/>
                <a:gd name="T73" fmla="*/ 1 h 1435"/>
                <a:gd name="T74" fmla="*/ 25 w 1682"/>
                <a:gd name="T75" fmla="*/ 2 h 1435"/>
                <a:gd name="T76" fmla="*/ 26 w 1682"/>
                <a:gd name="T77" fmla="*/ 2 h 1435"/>
                <a:gd name="T78" fmla="*/ 26 w 1682"/>
                <a:gd name="T79" fmla="*/ 2 h 1435"/>
                <a:gd name="T80" fmla="*/ 26 w 1682"/>
                <a:gd name="T81" fmla="*/ 3 h 1435"/>
                <a:gd name="T82" fmla="*/ 26 w 1682"/>
                <a:gd name="T83" fmla="*/ 4 h 1435"/>
                <a:gd name="T84" fmla="*/ 26 w 1682"/>
                <a:gd name="T85" fmla="*/ 5 h 1435"/>
                <a:gd name="T86" fmla="*/ 27 w 1682"/>
                <a:gd name="T87" fmla="*/ 7 h 1435"/>
                <a:gd name="T88" fmla="*/ 27 w 1682"/>
                <a:gd name="T89" fmla="*/ 9 h 1435"/>
                <a:gd name="T90" fmla="*/ 27 w 1682"/>
                <a:gd name="T91" fmla="*/ 11 h 1435"/>
                <a:gd name="T92" fmla="*/ 27 w 1682"/>
                <a:gd name="T93" fmla="*/ 13 h 1435"/>
                <a:gd name="T94" fmla="*/ 27 w 1682"/>
                <a:gd name="T95" fmla="*/ 15 h 1435"/>
                <a:gd name="T96" fmla="*/ 27 w 1682"/>
                <a:gd name="T97" fmla="*/ 17 h 1435"/>
                <a:gd name="T98" fmla="*/ 27 w 1682"/>
                <a:gd name="T99" fmla="*/ 19 h 1435"/>
                <a:gd name="T100" fmla="*/ 26 w 1682"/>
                <a:gd name="T101" fmla="*/ 19 h 1435"/>
                <a:gd name="T102" fmla="*/ 25 w 1682"/>
                <a:gd name="T103" fmla="*/ 19 h 1435"/>
                <a:gd name="T104" fmla="*/ 23 w 1682"/>
                <a:gd name="T105" fmla="*/ 19 h 1435"/>
                <a:gd name="T106" fmla="*/ 21 w 1682"/>
                <a:gd name="T107" fmla="*/ 20 h 1435"/>
                <a:gd name="T108" fmla="*/ 19 w 1682"/>
                <a:gd name="T109" fmla="*/ 20 h 1435"/>
                <a:gd name="T110" fmla="*/ 16 w 1682"/>
                <a:gd name="T111" fmla="*/ 21 h 1435"/>
                <a:gd name="T112" fmla="*/ 13 w 1682"/>
                <a:gd name="T113" fmla="*/ 21 h 1435"/>
                <a:gd name="T114" fmla="*/ 9 w 1682"/>
                <a:gd name="T115" fmla="*/ 22 h 1435"/>
                <a:gd name="T116" fmla="*/ 6 w 1682"/>
                <a:gd name="T117" fmla="*/ 22 h 1435"/>
                <a:gd name="T118" fmla="*/ 2 w 1682"/>
                <a:gd name="T119" fmla="*/ 23 h 1435"/>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682" h="1435">
                  <a:moveTo>
                    <a:pt x="53" y="1411"/>
                  </a:moveTo>
                  <a:lnTo>
                    <a:pt x="53" y="1411"/>
                  </a:lnTo>
                  <a:lnTo>
                    <a:pt x="55" y="1411"/>
                  </a:lnTo>
                  <a:lnTo>
                    <a:pt x="60" y="1409"/>
                  </a:lnTo>
                  <a:lnTo>
                    <a:pt x="66" y="1409"/>
                  </a:lnTo>
                  <a:lnTo>
                    <a:pt x="72" y="1407"/>
                  </a:lnTo>
                  <a:lnTo>
                    <a:pt x="79" y="1407"/>
                  </a:lnTo>
                  <a:lnTo>
                    <a:pt x="89" y="1405"/>
                  </a:lnTo>
                  <a:lnTo>
                    <a:pt x="102" y="1405"/>
                  </a:lnTo>
                  <a:lnTo>
                    <a:pt x="114" y="1403"/>
                  </a:lnTo>
                  <a:lnTo>
                    <a:pt x="127" y="1401"/>
                  </a:lnTo>
                  <a:lnTo>
                    <a:pt x="142" y="1397"/>
                  </a:lnTo>
                  <a:lnTo>
                    <a:pt x="159" y="1397"/>
                  </a:lnTo>
                  <a:lnTo>
                    <a:pt x="176" y="1393"/>
                  </a:lnTo>
                  <a:lnTo>
                    <a:pt x="195" y="1392"/>
                  </a:lnTo>
                  <a:lnTo>
                    <a:pt x="214" y="1388"/>
                  </a:lnTo>
                  <a:lnTo>
                    <a:pt x="235" y="1386"/>
                  </a:lnTo>
                  <a:lnTo>
                    <a:pt x="258" y="1382"/>
                  </a:lnTo>
                  <a:lnTo>
                    <a:pt x="279" y="1380"/>
                  </a:lnTo>
                  <a:lnTo>
                    <a:pt x="302" y="1376"/>
                  </a:lnTo>
                  <a:lnTo>
                    <a:pt x="328" y="1373"/>
                  </a:lnTo>
                  <a:lnTo>
                    <a:pt x="351" y="1369"/>
                  </a:lnTo>
                  <a:lnTo>
                    <a:pt x="378" y="1365"/>
                  </a:lnTo>
                  <a:lnTo>
                    <a:pt x="406" y="1361"/>
                  </a:lnTo>
                  <a:lnTo>
                    <a:pt x="433" y="1357"/>
                  </a:lnTo>
                  <a:lnTo>
                    <a:pt x="461" y="1354"/>
                  </a:lnTo>
                  <a:lnTo>
                    <a:pt x="490" y="1348"/>
                  </a:lnTo>
                  <a:lnTo>
                    <a:pt x="520" y="1344"/>
                  </a:lnTo>
                  <a:lnTo>
                    <a:pt x="551" y="1340"/>
                  </a:lnTo>
                  <a:lnTo>
                    <a:pt x="581" y="1336"/>
                  </a:lnTo>
                  <a:lnTo>
                    <a:pt x="612" y="1331"/>
                  </a:lnTo>
                  <a:lnTo>
                    <a:pt x="644" y="1325"/>
                  </a:lnTo>
                  <a:lnTo>
                    <a:pt x="676" y="1321"/>
                  </a:lnTo>
                  <a:lnTo>
                    <a:pt x="709" y="1315"/>
                  </a:lnTo>
                  <a:lnTo>
                    <a:pt x="741" y="1310"/>
                  </a:lnTo>
                  <a:lnTo>
                    <a:pt x="773" y="1304"/>
                  </a:lnTo>
                  <a:lnTo>
                    <a:pt x="806" y="1300"/>
                  </a:lnTo>
                  <a:lnTo>
                    <a:pt x="840" y="1293"/>
                  </a:lnTo>
                  <a:lnTo>
                    <a:pt x="872" y="1289"/>
                  </a:lnTo>
                  <a:lnTo>
                    <a:pt x="906" y="1281"/>
                  </a:lnTo>
                  <a:lnTo>
                    <a:pt x="939" y="1277"/>
                  </a:lnTo>
                  <a:lnTo>
                    <a:pt x="973" y="1270"/>
                  </a:lnTo>
                  <a:lnTo>
                    <a:pt x="1007" y="1264"/>
                  </a:lnTo>
                  <a:lnTo>
                    <a:pt x="1039" y="1258"/>
                  </a:lnTo>
                  <a:lnTo>
                    <a:pt x="1074" y="1253"/>
                  </a:lnTo>
                  <a:lnTo>
                    <a:pt x="1106" y="1247"/>
                  </a:lnTo>
                  <a:lnTo>
                    <a:pt x="1140" y="1241"/>
                  </a:lnTo>
                  <a:lnTo>
                    <a:pt x="1172" y="1236"/>
                  </a:lnTo>
                  <a:lnTo>
                    <a:pt x="1207" y="1230"/>
                  </a:lnTo>
                  <a:lnTo>
                    <a:pt x="1237" y="1222"/>
                  </a:lnTo>
                  <a:lnTo>
                    <a:pt x="1269" y="1215"/>
                  </a:lnTo>
                  <a:lnTo>
                    <a:pt x="1300" y="1209"/>
                  </a:lnTo>
                  <a:lnTo>
                    <a:pt x="1332" y="1203"/>
                  </a:lnTo>
                  <a:lnTo>
                    <a:pt x="1363" y="1196"/>
                  </a:lnTo>
                  <a:lnTo>
                    <a:pt x="1393" y="1190"/>
                  </a:lnTo>
                  <a:lnTo>
                    <a:pt x="1422" y="1182"/>
                  </a:lnTo>
                  <a:lnTo>
                    <a:pt x="1452" y="1177"/>
                  </a:lnTo>
                  <a:lnTo>
                    <a:pt x="1480" y="1169"/>
                  </a:lnTo>
                  <a:lnTo>
                    <a:pt x="1509" y="1163"/>
                  </a:lnTo>
                  <a:lnTo>
                    <a:pt x="1536" y="1156"/>
                  </a:lnTo>
                  <a:lnTo>
                    <a:pt x="1562" y="1150"/>
                  </a:lnTo>
                  <a:lnTo>
                    <a:pt x="1587" y="1142"/>
                  </a:lnTo>
                  <a:lnTo>
                    <a:pt x="1614" y="1137"/>
                  </a:lnTo>
                  <a:lnTo>
                    <a:pt x="1636" y="1129"/>
                  </a:lnTo>
                  <a:lnTo>
                    <a:pt x="1661" y="1123"/>
                  </a:lnTo>
                  <a:lnTo>
                    <a:pt x="1661" y="1122"/>
                  </a:lnTo>
                  <a:lnTo>
                    <a:pt x="1661" y="1116"/>
                  </a:lnTo>
                  <a:lnTo>
                    <a:pt x="1661" y="1110"/>
                  </a:lnTo>
                  <a:lnTo>
                    <a:pt x="1661" y="1106"/>
                  </a:lnTo>
                  <a:lnTo>
                    <a:pt x="1661" y="1101"/>
                  </a:lnTo>
                  <a:lnTo>
                    <a:pt x="1661" y="1095"/>
                  </a:lnTo>
                  <a:lnTo>
                    <a:pt x="1661" y="1087"/>
                  </a:lnTo>
                  <a:lnTo>
                    <a:pt x="1661" y="1080"/>
                  </a:lnTo>
                  <a:lnTo>
                    <a:pt x="1661" y="1070"/>
                  </a:lnTo>
                  <a:lnTo>
                    <a:pt x="1661" y="1061"/>
                  </a:lnTo>
                  <a:lnTo>
                    <a:pt x="1661" y="1051"/>
                  </a:lnTo>
                  <a:lnTo>
                    <a:pt x="1661" y="1042"/>
                  </a:lnTo>
                  <a:lnTo>
                    <a:pt x="1661" y="1030"/>
                  </a:lnTo>
                  <a:lnTo>
                    <a:pt x="1663" y="1019"/>
                  </a:lnTo>
                  <a:lnTo>
                    <a:pt x="1663" y="1006"/>
                  </a:lnTo>
                  <a:lnTo>
                    <a:pt x="1663" y="992"/>
                  </a:lnTo>
                  <a:lnTo>
                    <a:pt x="1663" y="979"/>
                  </a:lnTo>
                  <a:lnTo>
                    <a:pt x="1663" y="966"/>
                  </a:lnTo>
                  <a:lnTo>
                    <a:pt x="1663" y="949"/>
                  </a:lnTo>
                  <a:lnTo>
                    <a:pt x="1663" y="935"/>
                  </a:lnTo>
                  <a:lnTo>
                    <a:pt x="1663" y="918"/>
                  </a:lnTo>
                  <a:lnTo>
                    <a:pt x="1663" y="903"/>
                  </a:lnTo>
                  <a:lnTo>
                    <a:pt x="1663" y="886"/>
                  </a:lnTo>
                  <a:lnTo>
                    <a:pt x="1663" y="869"/>
                  </a:lnTo>
                  <a:lnTo>
                    <a:pt x="1663" y="852"/>
                  </a:lnTo>
                  <a:lnTo>
                    <a:pt x="1663" y="833"/>
                  </a:lnTo>
                  <a:lnTo>
                    <a:pt x="1663" y="815"/>
                  </a:lnTo>
                  <a:lnTo>
                    <a:pt x="1663" y="796"/>
                  </a:lnTo>
                  <a:lnTo>
                    <a:pt x="1663" y="777"/>
                  </a:lnTo>
                  <a:lnTo>
                    <a:pt x="1663" y="760"/>
                  </a:lnTo>
                  <a:lnTo>
                    <a:pt x="1661" y="739"/>
                  </a:lnTo>
                  <a:lnTo>
                    <a:pt x="1661" y="720"/>
                  </a:lnTo>
                  <a:lnTo>
                    <a:pt x="1659" y="700"/>
                  </a:lnTo>
                  <a:lnTo>
                    <a:pt x="1659" y="679"/>
                  </a:lnTo>
                  <a:lnTo>
                    <a:pt x="1657" y="658"/>
                  </a:lnTo>
                  <a:lnTo>
                    <a:pt x="1657" y="639"/>
                  </a:lnTo>
                  <a:lnTo>
                    <a:pt x="1657" y="616"/>
                  </a:lnTo>
                  <a:lnTo>
                    <a:pt x="1657" y="597"/>
                  </a:lnTo>
                  <a:lnTo>
                    <a:pt x="1655" y="574"/>
                  </a:lnTo>
                  <a:lnTo>
                    <a:pt x="1653" y="553"/>
                  </a:lnTo>
                  <a:lnTo>
                    <a:pt x="1652" y="532"/>
                  </a:lnTo>
                  <a:lnTo>
                    <a:pt x="1652" y="511"/>
                  </a:lnTo>
                  <a:lnTo>
                    <a:pt x="1650" y="490"/>
                  </a:lnTo>
                  <a:lnTo>
                    <a:pt x="1648" y="468"/>
                  </a:lnTo>
                  <a:lnTo>
                    <a:pt x="1646" y="447"/>
                  </a:lnTo>
                  <a:lnTo>
                    <a:pt x="1646" y="426"/>
                  </a:lnTo>
                  <a:lnTo>
                    <a:pt x="1644" y="405"/>
                  </a:lnTo>
                  <a:lnTo>
                    <a:pt x="1642" y="384"/>
                  </a:lnTo>
                  <a:lnTo>
                    <a:pt x="1640" y="363"/>
                  </a:lnTo>
                  <a:lnTo>
                    <a:pt x="1638" y="340"/>
                  </a:lnTo>
                  <a:lnTo>
                    <a:pt x="1636" y="319"/>
                  </a:lnTo>
                  <a:lnTo>
                    <a:pt x="1633" y="298"/>
                  </a:lnTo>
                  <a:lnTo>
                    <a:pt x="1631" y="277"/>
                  </a:lnTo>
                  <a:lnTo>
                    <a:pt x="1629" y="257"/>
                  </a:lnTo>
                  <a:lnTo>
                    <a:pt x="1625" y="236"/>
                  </a:lnTo>
                  <a:lnTo>
                    <a:pt x="1623" y="217"/>
                  </a:lnTo>
                  <a:lnTo>
                    <a:pt x="1619" y="196"/>
                  </a:lnTo>
                  <a:lnTo>
                    <a:pt x="1617" y="177"/>
                  </a:lnTo>
                  <a:lnTo>
                    <a:pt x="1614" y="158"/>
                  </a:lnTo>
                  <a:lnTo>
                    <a:pt x="1610" y="137"/>
                  </a:lnTo>
                  <a:lnTo>
                    <a:pt x="1606" y="118"/>
                  </a:lnTo>
                  <a:lnTo>
                    <a:pt x="1604" y="101"/>
                  </a:lnTo>
                  <a:lnTo>
                    <a:pt x="1600" y="101"/>
                  </a:lnTo>
                  <a:lnTo>
                    <a:pt x="1596" y="99"/>
                  </a:lnTo>
                  <a:lnTo>
                    <a:pt x="1591" y="97"/>
                  </a:lnTo>
                  <a:lnTo>
                    <a:pt x="1587" y="97"/>
                  </a:lnTo>
                  <a:lnTo>
                    <a:pt x="1581" y="95"/>
                  </a:lnTo>
                  <a:lnTo>
                    <a:pt x="1577" y="95"/>
                  </a:lnTo>
                  <a:lnTo>
                    <a:pt x="1570" y="91"/>
                  </a:lnTo>
                  <a:lnTo>
                    <a:pt x="1562" y="91"/>
                  </a:lnTo>
                  <a:lnTo>
                    <a:pt x="1553" y="89"/>
                  </a:lnTo>
                  <a:lnTo>
                    <a:pt x="1545" y="87"/>
                  </a:lnTo>
                  <a:lnTo>
                    <a:pt x="1539" y="85"/>
                  </a:lnTo>
                  <a:lnTo>
                    <a:pt x="1536" y="85"/>
                  </a:lnTo>
                  <a:lnTo>
                    <a:pt x="1530" y="84"/>
                  </a:lnTo>
                  <a:lnTo>
                    <a:pt x="1526" y="82"/>
                  </a:lnTo>
                  <a:lnTo>
                    <a:pt x="1520" y="80"/>
                  </a:lnTo>
                  <a:lnTo>
                    <a:pt x="1515" y="80"/>
                  </a:lnTo>
                  <a:lnTo>
                    <a:pt x="1509" y="80"/>
                  </a:lnTo>
                  <a:lnTo>
                    <a:pt x="1503" y="78"/>
                  </a:lnTo>
                  <a:lnTo>
                    <a:pt x="1496" y="76"/>
                  </a:lnTo>
                  <a:lnTo>
                    <a:pt x="1490" y="74"/>
                  </a:lnTo>
                  <a:lnTo>
                    <a:pt x="1482" y="74"/>
                  </a:lnTo>
                  <a:lnTo>
                    <a:pt x="1477" y="72"/>
                  </a:lnTo>
                  <a:lnTo>
                    <a:pt x="1469" y="70"/>
                  </a:lnTo>
                  <a:lnTo>
                    <a:pt x="1461" y="68"/>
                  </a:lnTo>
                  <a:lnTo>
                    <a:pt x="1456" y="68"/>
                  </a:lnTo>
                  <a:lnTo>
                    <a:pt x="1448" y="66"/>
                  </a:lnTo>
                  <a:lnTo>
                    <a:pt x="1441" y="65"/>
                  </a:lnTo>
                  <a:lnTo>
                    <a:pt x="1433" y="63"/>
                  </a:lnTo>
                  <a:lnTo>
                    <a:pt x="1425" y="63"/>
                  </a:lnTo>
                  <a:lnTo>
                    <a:pt x="1418" y="61"/>
                  </a:lnTo>
                  <a:lnTo>
                    <a:pt x="1410" y="59"/>
                  </a:lnTo>
                  <a:lnTo>
                    <a:pt x="1401" y="59"/>
                  </a:lnTo>
                  <a:lnTo>
                    <a:pt x="1393" y="57"/>
                  </a:lnTo>
                  <a:lnTo>
                    <a:pt x="1385" y="57"/>
                  </a:lnTo>
                  <a:lnTo>
                    <a:pt x="1376" y="53"/>
                  </a:lnTo>
                  <a:lnTo>
                    <a:pt x="1366" y="53"/>
                  </a:lnTo>
                  <a:lnTo>
                    <a:pt x="1357" y="51"/>
                  </a:lnTo>
                  <a:lnTo>
                    <a:pt x="1349" y="49"/>
                  </a:lnTo>
                  <a:lnTo>
                    <a:pt x="1340" y="47"/>
                  </a:lnTo>
                  <a:lnTo>
                    <a:pt x="1328" y="47"/>
                  </a:lnTo>
                  <a:lnTo>
                    <a:pt x="1319" y="46"/>
                  </a:lnTo>
                  <a:lnTo>
                    <a:pt x="1311" y="46"/>
                  </a:lnTo>
                  <a:lnTo>
                    <a:pt x="1300" y="42"/>
                  </a:lnTo>
                  <a:lnTo>
                    <a:pt x="1290" y="42"/>
                  </a:lnTo>
                  <a:lnTo>
                    <a:pt x="1279" y="40"/>
                  </a:lnTo>
                  <a:lnTo>
                    <a:pt x="1269" y="40"/>
                  </a:lnTo>
                  <a:lnTo>
                    <a:pt x="1260" y="38"/>
                  </a:lnTo>
                  <a:lnTo>
                    <a:pt x="1249" y="36"/>
                  </a:lnTo>
                  <a:lnTo>
                    <a:pt x="1239" y="36"/>
                  </a:lnTo>
                  <a:lnTo>
                    <a:pt x="1230" y="34"/>
                  </a:lnTo>
                  <a:lnTo>
                    <a:pt x="1214" y="0"/>
                  </a:lnTo>
                  <a:lnTo>
                    <a:pt x="1218" y="0"/>
                  </a:lnTo>
                  <a:lnTo>
                    <a:pt x="1222" y="0"/>
                  </a:lnTo>
                  <a:lnTo>
                    <a:pt x="1228" y="2"/>
                  </a:lnTo>
                  <a:lnTo>
                    <a:pt x="1230" y="2"/>
                  </a:lnTo>
                  <a:lnTo>
                    <a:pt x="1233" y="2"/>
                  </a:lnTo>
                  <a:lnTo>
                    <a:pt x="1239" y="2"/>
                  </a:lnTo>
                  <a:lnTo>
                    <a:pt x="1243" y="4"/>
                  </a:lnTo>
                  <a:lnTo>
                    <a:pt x="1247" y="4"/>
                  </a:lnTo>
                  <a:lnTo>
                    <a:pt x="1252" y="6"/>
                  </a:lnTo>
                  <a:lnTo>
                    <a:pt x="1258" y="6"/>
                  </a:lnTo>
                  <a:lnTo>
                    <a:pt x="1264" y="7"/>
                  </a:lnTo>
                  <a:lnTo>
                    <a:pt x="1269" y="7"/>
                  </a:lnTo>
                  <a:lnTo>
                    <a:pt x="1275" y="9"/>
                  </a:lnTo>
                  <a:lnTo>
                    <a:pt x="1283" y="9"/>
                  </a:lnTo>
                  <a:lnTo>
                    <a:pt x="1290" y="11"/>
                  </a:lnTo>
                  <a:lnTo>
                    <a:pt x="1296" y="13"/>
                  </a:lnTo>
                  <a:lnTo>
                    <a:pt x="1304" y="13"/>
                  </a:lnTo>
                  <a:lnTo>
                    <a:pt x="1311" y="15"/>
                  </a:lnTo>
                  <a:lnTo>
                    <a:pt x="1319" y="17"/>
                  </a:lnTo>
                  <a:lnTo>
                    <a:pt x="1326" y="19"/>
                  </a:lnTo>
                  <a:lnTo>
                    <a:pt x="1334" y="19"/>
                  </a:lnTo>
                  <a:lnTo>
                    <a:pt x="1342" y="21"/>
                  </a:lnTo>
                  <a:lnTo>
                    <a:pt x="1351" y="23"/>
                  </a:lnTo>
                  <a:lnTo>
                    <a:pt x="1359" y="25"/>
                  </a:lnTo>
                  <a:lnTo>
                    <a:pt x="1368" y="26"/>
                  </a:lnTo>
                  <a:lnTo>
                    <a:pt x="1376" y="28"/>
                  </a:lnTo>
                  <a:lnTo>
                    <a:pt x="1385" y="30"/>
                  </a:lnTo>
                  <a:lnTo>
                    <a:pt x="1395" y="30"/>
                  </a:lnTo>
                  <a:lnTo>
                    <a:pt x="1403" y="32"/>
                  </a:lnTo>
                  <a:lnTo>
                    <a:pt x="1410" y="34"/>
                  </a:lnTo>
                  <a:lnTo>
                    <a:pt x="1422" y="36"/>
                  </a:lnTo>
                  <a:lnTo>
                    <a:pt x="1429" y="38"/>
                  </a:lnTo>
                  <a:lnTo>
                    <a:pt x="1439" y="40"/>
                  </a:lnTo>
                  <a:lnTo>
                    <a:pt x="1446" y="42"/>
                  </a:lnTo>
                  <a:lnTo>
                    <a:pt x="1456" y="44"/>
                  </a:lnTo>
                  <a:lnTo>
                    <a:pt x="1465" y="46"/>
                  </a:lnTo>
                  <a:lnTo>
                    <a:pt x="1475" y="47"/>
                  </a:lnTo>
                  <a:lnTo>
                    <a:pt x="1482" y="49"/>
                  </a:lnTo>
                  <a:lnTo>
                    <a:pt x="1492" y="53"/>
                  </a:lnTo>
                  <a:lnTo>
                    <a:pt x="1501" y="53"/>
                  </a:lnTo>
                  <a:lnTo>
                    <a:pt x="1511" y="55"/>
                  </a:lnTo>
                  <a:lnTo>
                    <a:pt x="1518" y="59"/>
                  </a:lnTo>
                  <a:lnTo>
                    <a:pt x="1528" y="61"/>
                  </a:lnTo>
                  <a:lnTo>
                    <a:pt x="1536" y="63"/>
                  </a:lnTo>
                  <a:lnTo>
                    <a:pt x="1543" y="63"/>
                  </a:lnTo>
                  <a:lnTo>
                    <a:pt x="1553" y="65"/>
                  </a:lnTo>
                  <a:lnTo>
                    <a:pt x="1560" y="68"/>
                  </a:lnTo>
                  <a:lnTo>
                    <a:pt x="1568" y="68"/>
                  </a:lnTo>
                  <a:lnTo>
                    <a:pt x="1576" y="72"/>
                  </a:lnTo>
                  <a:lnTo>
                    <a:pt x="1583" y="74"/>
                  </a:lnTo>
                  <a:lnTo>
                    <a:pt x="1591" y="76"/>
                  </a:lnTo>
                  <a:lnTo>
                    <a:pt x="1598" y="78"/>
                  </a:lnTo>
                  <a:lnTo>
                    <a:pt x="1604" y="80"/>
                  </a:lnTo>
                  <a:lnTo>
                    <a:pt x="1612" y="82"/>
                  </a:lnTo>
                  <a:lnTo>
                    <a:pt x="1617" y="84"/>
                  </a:lnTo>
                  <a:lnTo>
                    <a:pt x="1623" y="85"/>
                  </a:lnTo>
                  <a:lnTo>
                    <a:pt x="1631" y="87"/>
                  </a:lnTo>
                  <a:lnTo>
                    <a:pt x="1636" y="89"/>
                  </a:lnTo>
                  <a:lnTo>
                    <a:pt x="1642" y="91"/>
                  </a:lnTo>
                  <a:lnTo>
                    <a:pt x="1642" y="93"/>
                  </a:lnTo>
                  <a:lnTo>
                    <a:pt x="1642" y="99"/>
                  </a:lnTo>
                  <a:lnTo>
                    <a:pt x="1642" y="103"/>
                  </a:lnTo>
                  <a:lnTo>
                    <a:pt x="1642" y="108"/>
                  </a:lnTo>
                  <a:lnTo>
                    <a:pt x="1644" y="114"/>
                  </a:lnTo>
                  <a:lnTo>
                    <a:pt x="1644" y="122"/>
                  </a:lnTo>
                  <a:lnTo>
                    <a:pt x="1644" y="129"/>
                  </a:lnTo>
                  <a:lnTo>
                    <a:pt x="1646" y="137"/>
                  </a:lnTo>
                  <a:lnTo>
                    <a:pt x="1646" y="146"/>
                  </a:lnTo>
                  <a:lnTo>
                    <a:pt x="1646" y="156"/>
                  </a:lnTo>
                  <a:lnTo>
                    <a:pt x="1648" y="167"/>
                  </a:lnTo>
                  <a:lnTo>
                    <a:pt x="1650" y="179"/>
                  </a:lnTo>
                  <a:lnTo>
                    <a:pt x="1650" y="190"/>
                  </a:lnTo>
                  <a:lnTo>
                    <a:pt x="1652" y="203"/>
                  </a:lnTo>
                  <a:lnTo>
                    <a:pt x="1653" y="217"/>
                  </a:lnTo>
                  <a:lnTo>
                    <a:pt x="1653" y="230"/>
                  </a:lnTo>
                  <a:lnTo>
                    <a:pt x="1655" y="245"/>
                  </a:lnTo>
                  <a:lnTo>
                    <a:pt x="1657" y="260"/>
                  </a:lnTo>
                  <a:lnTo>
                    <a:pt x="1657" y="276"/>
                  </a:lnTo>
                  <a:lnTo>
                    <a:pt x="1659" y="293"/>
                  </a:lnTo>
                  <a:lnTo>
                    <a:pt x="1659" y="310"/>
                  </a:lnTo>
                  <a:lnTo>
                    <a:pt x="1661" y="329"/>
                  </a:lnTo>
                  <a:lnTo>
                    <a:pt x="1663" y="346"/>
                  </a:lnTo>
                  <a:lnTo>
                    <a:pt x="1663" y="363"/>
                  </a:lnTo>
                  <a:lnTo>
                    <a:pt x="1665" y="382"/>
                  </a:lnTo>
                  <a:lnTo>
                    <a:pt x="1667" y="401"/>
                  </a:lnTo>
                  <a:lnTo>
                    <a:pt x="1667" y="420"/>
                  </a:lnTo>
                  <a:lnTo>
                    <a:pt x="1669" y="439"/>
                  </a:lnTo>
                  <a:lnTo>
                    <a:pt x="1671" y="460"/>
                  </a:lnTo>
                  <a:lnTo>
                    <a:pt x="1672" y="481"/>
                  </a:lnTo>
                  <a:lnTo>
                    <a:pt x="1672" y="500"/>
                  </a:lnTo>
                  <a:lnTo>
                    <a:pt x="1674" y="523"/>
                  </a:lnTo>
                  <a:lnTo>
                    <a:pt x="1674" y="544"/>
                  </a:lnTo>
                  <a:lnTo>
                    <a:pt x="1674" y="565"/>
                  </a:lnTo>
                  <a:lnTo>
                    <a:pt x="1676" y="585"/>
                  </a:lnTo>
                  <a:lnTo>
                    <a:pt x="1676" y="608"/>
                  </a:lnTo>
                  <a:lnTo>
                    <a:pt x="1678" y="629"/>
                  </a:lnTo>
                  <a:lnTo>
                    <a:pt x="1680" y="652"/>
                  </a:lnTo>
                  <a:lnTo>
                    <a:pt x="1680" y="675"/>
                  </a:lnTo>
                  <a:lnTo>
                    <a:pt x="1680" y="696"/>
                  </a:lnTo>
                  <a:lnTo>
                    <a:pt x="1680" y="719"/>
                  </a:lnTo>
                  <a:lnTo>
                    <a:pt x="1680" y="741"/>
                  </a:lnTo>
                  <a:lnTo>
                    <a:pt x="1680" y="764"/>
                  </a:lnTo>
                  <a:lnTo>
                    <a:pt x="1682" y="785"/>
                  </a:lnTo>
                  <a:lnTo>
                    <a:pt x="1682" y="808"/>
                  </a:lnTo>
                  <a:lnTo>
                    <a:pt x="1682" y="831"/>
                  </a:lnTo>
                  <a:lnTo>
                    <a:pt x="1682" y="853"/>
                  </a:lnTo>
                  <a:lnTo>
                    <a:pt x="1682" y="874"/>
                  </a:lnTo>
                  <a:lnTo>
                    <a:pt x="1680" y="897"/>
                  </a:lnTo>
                  <a:lnTo>
                    <a:pt x="1680" y="918"/>
                  </a:lnTo>
                  <a:lnTo>
                    <a:pt x="1680" y="939"/>
                  </a:lnTo>
                  <a:lnTo>
                    <a:pt x="1680" y="962"/>
                  </a:lnTo>
                  <a:lnTo>
                    <a:pt x="1678" y="983"/>
                  </a:lnTo>
                  <a:lnTo>
                    <a:pt x="1678" y="1004"/>
                  </a:lnTo>
                  <a:lnTo>
                    <a:pt x="1676" y="1025"/>
                  </a:lnTo>
                  <a:lnTo>
                    <a:pt x="1676" y="1046"/>
                  </a:lnTo>
                  <a:lnTo>
                    <a:pt x="1674" y="1065"/>
                  </a:lnTo>
                  <a:lnTo>
                    <a:pt x="1674" y="1085"/>
                  </a:lnTo>
                  <a:lnTo>
                    <a:pt x="1671" y="1104"/>
                  </a:lnTo>
                  <a:lnTo>
                    <a:pt x="1669" y="1125"/>
                  </a:lnTo>
                  <a:lnTo>
                    <a:pt x="1669" y="1142"/>
                  </a:lnTo>
                  <a:lnTo>
                    <a:pt x="1667" y="1163"/>
                  </a:lnTo>
                  <a:lnTo>
                    <a:pt x="1665" y="1163"/>
                  </a:lnTo>
                  <a:lnTo>
                    <a:pt x="1663" y="1163"/>
                  </a:lnTo>
                  <a:lnTo>
                    <a:pt x="1659" y="1163"/>
                  </a:lnTo>
                  <a:lnTo>
                    <a:pt x="1655" y="1165"/>
                  </a:lnTo>
                  <a:lnTo>
                    <a:pt x="1650" y="1165"/>
                  </a:lnTo>
                  <a:lnTo>
                    <a:pt x="1644" y="1165"/>
                  </a:lnTo>
                  <a:lnTo>
                    <a:pt x="1636" y="1167"/>
                  </a:lnTo>
                  <a:lnTo>
                    <a:pt x="1627" y="1171"/>
                  </a:lnTo>
                  <a:lnTo>
                    <a:pt x="1615" y="1171"/>
                  </a:lnTo>
                  <a:lnTo>
                    <a:pt x="1604" y="1175"/>
                  </a:lnTo>
                  <a:lnTo>
                    <a:pt x="1593" y="1177"/>
                  </a:lnTo>
                  <a:lnTo>
                    <a:pt x="1579" y="1180"/>
                  </a:lnTo>
                  <a:lnTo>
                    <a:pt x="1564" y="1182"/>
                  </a:lnTo>
                  <a:lnTo>
                    <a:pt x="1551" y="1184"/>
                  </a:lnTo>
                  <a:lnTo>
                    <a:pt x="1534" y="1188"/>
                  </a:lnTo>
                  <a:lnTo>
                    <a:pt x="1517" y="1192"/>
                  </a:lnTo>
                  <a:lnTo>
                    <a:pt x="1498" y="1194"/>
                  </a:lnTo>
                  <a:lnTo>
                    <a:pt x="1479" y="1200"/>
                  </a:lnTo>
                  <a:lnTo>
                    <a:pt x="1460" y="1201"/>
                  </a:lnTo>
                  <a:lnTo>
                    <a:pt x="1439" y="1207"/>
                  </a:lnTo>
                  <a:lnTo>
                    <a:pt x="1416" y="1211"/>
                  </a:lnTo>
                  <a:lnTo>
                    <a:pt x="1395" y="1215"/>
                  </a:lnTo>
                  <a:lnTo>
                    <a:pt x="1372" y="1220"/>
                  </a:lnTo>
                  <a:lnTo>
                    <a:pt x="1347" y="1224"/>
                  </a:lnTo>
                  <a:lnTo>
                    <a:pt x="1323" y="1230"/>
                  </a:lnTo>
                  <a:lnTo>
                    <a:pt x="1296" y="1234"/>
                  </a:lnTo>
                  <a:lnTo>
                    <a:pt x="1269" y="1239"/>
                  </a:lnTo>
                  <a:lnTo>
                    <a:pt x="1245" y="1243"/>
                  </a:lnTo>
                  <a:lnTo>
                    <a:pt x="1216" y="1249"/>
                  </a:lnTo>
                  <a:lnTo>
                    <a:pt x="1190" y="1255"/>
                  </a:lnTo>
                  <a:lnTo>
                    <a:pt x="1159" y="1260"/>
                  </a:lnTo>
                  <a:lnTo>
                    <a:pt x="1131" y="1266"/>
                  </a:lnTo>
                  <a:lnTo>
                    <a:pt x="1100" y="1270"/>
                  </a:lnTo>
                  <a:lnTo>
                    <a:pt x="1072" y="1276"/>
                  </a:lnTo>
                  <a:lnTo>
                    <a:pt x="1039" y="1281"/>
                  </a:lnTo>
                  <a:lnTo>
                    <a:pt x="1007" y="1287"/>
                  </a:lnTo>
                  <a:lnTo>
                    <a:pt x="975" y="1293"/>
                  </a:lnTo>
                  <a:lnTo>
                    <a:pt x="942" y="1298"/>
                  </a:lnTo>
                  <a:lnTo>
                    <a:pt x="908" y="1302"/>
                  </a:lnTo>
                  <a:lnTo>
                    <a:pt x="876" y="1310"/>
                  </a:lnTo>
                  <a:lnTo>
                    <a:pt x="842" y="1315"/>
                  </a:lnTo>
                  <a:lnTo>
                    <a:pt x="807" y="1319"/>
                  </a:lnTo>
                  <a:lnTo>
                    <a:pt x="773" y="1325"/>
                  </a:lnTo>
                  <a:lnTo>
                    <a:pt x="739" y="1331"/>
                  </a:lnTo>
                  <a:lnTo>
                    <a:pt x="703" y="1336"/>
                  </a:lnTo>
                  <a:lnTo>
                    <a:pt x="667" y="1342"/>
                  </a:lnTo>
                  <a:lnTo>
                    <a:pt x="633" y="1348"/>
                  </a:lnTo>
                  <a:lnTo>
                    <a:pt x="596" y="1355"/>
                  </a:lnTo>
                  <a:lnTo>
                    <a:pt x="558" y="1359"/>
                  </a:lnTo>
                  <a:lnTo>
                    <a:pt x="522" y="1365"/>
                  </a:lnTo>
                  <a:lnTo>
                    <a:pt x="484" y="1371"/>
                  </a:lnTo>
                  <a:lnTo>
                    <a:pt x="448" y="1376"/>
                  </a:lnTo>
                  <a:lnTo>
                    <a:pt x="412" y="1380"/>
                  </a:lnTo>
                  <a:lnTo>
                    <a:pt x="374" y="1386"/>
                  </a:lnTo>
                  <a:lnTo>
                    <a:pt x="336" y="1392"/>
                  </a:lnTo>
                  <a:lnTo>
                    <a:pt x="300" y="1397"/>
                  </a:lnTo>
                  <a:lnTo>
                    <a:pt x="262" y="1403"/>
                  </a:lnTo>
                  <a:lnTo>
                    <a:pt x="224" y="1407"/>
                  </a:lnTo>
                  <a:lnTo>
                    <a:pt x="186" y="1412"/>
                  </a:lnTo>
                  <a:lnTo>
                    <a:pt x="150" y="1416"/>
                  </a:lnTo>
                  <a:lnTo>
                    <a:pt x="112" y="1420"/>
                  </a:lnTo>
                  <a:lnTo>
                    <a:pt x="74" y="1426"/>
                  </a:lnTo>
                  <a:lnTo>
                    <a:pt x="38" y="1431"/>
                  </a:lnTo>
                  <a:lnTo>
                    <a:pt x="0" y="1435"/>
                  </a:lnTo>
                  <a:lnTo>
                    <a:pt x="53" y="1411"/>
                  </a:lnTo>
                  <a:close/>
                </a:path>
              </a:pathLst>
            </a:custGeom>
            <a:solidFill>
              <a:srgbClr val="66664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tr-TR">
                <a:effectLst>
                  <a:outerShdw blurRad="38100" dist="38100" dir="2700000" algn="tl">
                    <a:srgbClr val="000000">
                      <a:alpha val="43137"/>
                    </a:srgbClr>
                  </a:outerShdw>
                </a:effectLst>
                <a:latin typeface="Arial" panose="020B0604020202020204" pitchFamily="34" charset="0"/>
              </a:endParaRPr>
            </a:p>
          </p:txBody>
        </p:sp>
        <p:sp>
          <p:nvSpPr>
            <p:cNvPr id="152851" name="Freeform 43"/>
            <p:cNvSpPr>
              <a:spLocks/>
            </p:cNvSpPr>
            <p:nvPr/>
          </p:nvSpPr>
          <p:spPr bwMode="auto">
            <a:xfrm>
              <a:off x="4787" y="2536"/>
              <a:ext cx="159" cy="466"/>
            </a:xfrm>
            <a:custGeom>
              <a:avLst/>
              <a:gdLst>
                <a:gd name="T0" fmla="*/ 1 w 319"/>
                <a:gd name="T1" fmla="*/ 0 h 934"/>
                <a:gd name="T2" fmla="*/ 1 w 319"/>
                <a:gd name="T3" fmla="*/ 0 h 934"/>
                <a:gd name="T4" fmla="*/ 1 w 319"/>
                <a:gd name="T5" fmla="*/ 0 h 934"/>
                <a:gd name="T6" fmla="*/ 1 w 319"/>
                <a:gd name="T7" fmla="*/ 0 h 934"/>
                <a:gd name="T8" fmla="*/ 2 w 319"/>
                <a:gd name="T9" fmla="*/ 0 h 934"/>
                <a:gd name="T10" fmla="*/ 2 w 319"/>
                <a:gd name="T11" fmla="*/ 0 h 934"/>
                <a:gd name="T12" fmla="*/ 2 w 319"/>
                <a:gd name="T13" fmla="*/ 0 h 934"/>
                <a:gd name="T14" fmla="*/ 2 w 319"/>
                <a:gd name="T15" fmla="*/ 0 h 934"/>
                <a:gd name="T16" fmla="*/ 3 w 319"/>
                <a:gd name="T17" fmla="*/ 0 h 934"/>
                <a:gd name="T18" fmla="*/ 3 w 319"/>
                <a:gd name="T19" fmla="*/ 0 h 934"/>
                <a:gd name="T20" fmla="*/ 3 w 319"/>
                <a:gd name="T21" fmla="*/ 0 h 934"/>
                <a:gd name="T22" fmla="*/ 3 w 319"/>
                <a:gd name="T23" fmla="*/ 0 h 934"/>
                <a:gd name="T24" fmla="*/ 4 w 319"/>
                <a:gd name="T25" fmla="*/ 0 h 934"/>
                <a:gd name="T26" fmla="*/ 4 w 319"/>
                <a:gd name="T27" fmla="*/ 0 h 934"/>
                <a:gd name="T28" fmla="*/ 4 w 319"/>
                <a:gd name="T29" fmla="*/ 0 h 934"/>
                <a:gd name="T30" fmla="*/ 5 w 319"/>
                <a:gd name="T31" fmla="*/ 0 h 934"/>
                <a:gd name="T32" fmla="*/ 5 w 319"/>
                <a:gd name="T33" fmla="*/ 0 h 934"/>
                <a:gd name="T34" fmla="*/ 5 w 319"/>
                <a:gd name="T35" fmla="*/ 0 h 934"/>
                <a:gd name="T36" fmla="*/ 5 w 319"/>
                <a:gd name="T37" fmla="*/ 1 h 934"/>
                <a:gd name="T38" fmla="*/ 5 w 319"/>
                <a:gd name="T39" fmla="*/ 1 h 934"/>
                <a:gd name="T40" fmla="*/ 5 w 319"/>
                <a:gd name="T41" fmla="*/ 1 h 934"/>
                <a:gd name="T42" fmla="*/ 5 w 319"/>
                <a:gd name="T43" fmla="*/ 2 h 934"/>
                <a:gd name="T44" fmla="*/ 5 w 319"/>
                <a:gd name="T45" fmla="*/ 2 h 934"/>
                <a:gd name="T46" fmla="*/ 5 w 319"/>
                <a:gd name="T47" fmla="*/ 3 h 934"/>
                <a:gd name="T48" fmla="*/ 5 w 319"/>
                <a:gd name="T49" fmla="*/ 4 h 934"/>
                <a:gd name="T50" fmla="*/ 5 w 319"/>
                <a:gd name="T51" fmla="*/ 4 h 934"/>
                <a:gd name="T52" fmla="*/ 5 w 319"/>
                <a:gd name="T53" fmla="*/ 5 h 934"/>
                <a:gd name="T54" fmla="*/ 5 w 319"/>
                <a:gd name="T55" fmla="*/ 6 h 934"/>
                <a:gd name="T56" fmla="*/ 5 w 319"/>
                <a:gd name="T57" fmla="*/ 7 h 934"/>
                <a:gd name="T58" fmla="*/ 5 w 319"/>
                <a:gd name="T59" fmla="*/ 8 h 934"/>
                <a:gd name="T60" fmla="*/ 5 w 319"/>
                <a:gd name="T61" fmla="*/ 9 h 934"/>
                <a:gd name="T62" fmla="*/ 5 w 319"/>
                <a:gd name="T63" fmla="*/ 10 h 934"/>
                <a:gd name="T64" fmla="*/ 5 w 319"/>
                <a:gd name="T65" fmla="*/ 11 h 934"/>
                <a:gd name="T66" fmla="*/ 5 w 319"/>
                <a:gd name="T67" fmla="*/ 12 h 934"/>
                <a:gd name="T68" fmla="*/ 5 w 319"/>
                <a:gd name="T69" fmla="*/ 13 h 934"/>
                <a:gd name="T70" fmla="*/ 5 w 319"/>
                <a:gd name="T71" fmla="*/ 14 h 934"/>
                <a:gd name="T72" fmla="*/ 5 w 319"/>
                <a:gd name="T73" fmla="*/ 14 h 934"/>
                <a:gd name="T74" fmla="*/ 5 w 319"/>
                <a:gd name="T75" fmla="*/ 13 h 934"/>
                <a:gd name="T76" fmla="*/ 5 w 319"/>
                <a:gd name="T77" fmla="*/ 13 h 934"/>
                <a:gd name="T78" fmla="*/ 5 w 319"/>
                <a:gd name="T79" fmla="*/ 13 h 934"/>
                <a:gd name="T80" fmla="*/ 5 w 319"/>
                <a:gd name="T81" fmla="*/ 12 h 934"/>
                <a:gd name="T82" fmla="*/ 5 w 319"/>
                <a:gd name="T83" fmla="*/ 12 h 934"/>
                <a:gd name="T84" fmla="*/ 5 w 319"/>
                <a:gd name="T85" fmla="*/ 11 h 934"/>
                <a:gd name="T86" fmla="*/ 5 w 319"/>
                <a:gd name="T87" fmla="*/ 11 h 934"/>
                <a:gd name="T88" fmla="*/ 5 w 319"/>
                <a:gd name="T89" fmla="*/ 10 h 934"/>
                <a:gd name="T90" fmla="*/ 5 w 319"/>
                <a:gd name="T91" fmla="*/ 9 h 934"/>
                <a:gd name="T92" fmla="*/ 5 w 319"/>
                <a:gd name="T93" fmla="*/ 8 h 934"/>
                <a:gd name="T94" fmla="*/ 5 w 319"/>
                <a:gd name="T95" fmla="*/ 8 h 934"/>
                <a:gd name="T96" fmla="*/ 5 w 319"/>
                <a:gd name="T97" fmla="*/ 7 h 934"/>
                <a:gd name="T98" fmla="*/ 5 w 319"/>
                <a:gd name="T99" fmla="*/ 6 h 934"/>
                <a:gd name="T100" fmla="*/ 5 w 319"/>
                <a:gd name="T101" fmla="*/ 5 h 934"/>
                <a:gd name="T102" fmla="*/ 5 w 319"/>
                <a:gd name="T103" fmla="*/ 4 h 934"/>
                <a:gd name="T104" fmla="*/ 5 w 319"/>
                <a:gd name="T105" fmla="*/ 3 h 934"/>
                <a:gd name="T106" fmla="*/ 5 w 319"/>
                <a:gd name="T107" fmla="*/ 3 h 934"/>
                <a:gd name="T108" fmla="*/ 5 w 319"/>
                <a:gd name="T109" fmla="*/ 2 h 934"/>
                <a:gd name="T110" fmla="*/ 4 w 319"/>
                <a:gd name="T111" fmla="*/ 1 h 934"/>
                <a:gd name="T112" fmla="*/ 4 w 319"/>
                <a:gd name="T113" fmla="*/ 0 h 934"/>
                <a:gd name="T114" fmla="*/ 0 w 319"/>
                <a:gd name="T115" fmla="*/ 0 h 93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319" h="934">
                  <a:moveTo>
                    <a:pt x="0" y="0"/>
                  </a:moveTo>
                  <a:lnTo>
                    <a:pt x="2" y="0"/>
                  </a:lnTo>
                  <a:lnTo>
                    <a:pt x="9" y="0"/>
                  </a:lnTo>
                  <a:lnTo>
                    <a:pt x="13" y="0"/>
                  </a:lnTo>
                  <a:lnTo>
                    <a:pt x="21" y="0"/>
                  </a:lnTo>
                  <a:lnTo>
                    <a:pt x="27" y="0"/>
                  </a:lnTo>
                  <a:lnTo>
                    <a:pt x="36" y="0"/>
                  </a:lnTo>
                  <a:lnTo>
                    <a:pt x="38" y="0"/>
                  </a:lnTo>
                  <a:lnTo>
                    <a:pt x="42" y="0"/>
                  </a:lnTo>
                  <a:lnTo>
                    <a:pt x="48" y="0"/>
                  </a:lnTo>
                  <a:lnTo>
                    <a:pt x="53" y="2"/>
                  </a:lnTo>
                  <a:lnTo>
                    <a:pt x="57" y="2"/>
                  </a:lnTo>
                  <a:lnTo>
                    <a:pt x="63" y="2"/>
                  </a:lnTo>
                  <a:lnTo>
                    <a:pt x="67" y="2"/>
                  </a:lnTo>
                  <a:lnTo>
                    <a:pt x="72" y="4"/>
                  </a:lnTo>
                  <a:lnTo>
                    <a:pt x="78" y="4"/>
                  </a:lnTo>
                  <a:lnTo>
                    <a:pt x="82" y="4"/>
                  </a:lnTo>
                  <a:lnTo>
                    <a:pt x="87" y="4"/>
                  </a:lnTo>
                  <a:lnTo>
                    <a:pt x="93" y="6"/>
                  </a:lnTo>
                  <a:lnTo>
                    <a:pt x="99" y="6"/>
                  </a:lnTo>
                  <a:lnTo>
                    <a:pt x="105" y="6"/>
                  </a:lnTo>
                  <a:lnTo>
                    <a:pt x="110" y="6"/>
                  </a:lnTo>
                  <a:lnTo>
                    <a:pt x="118" y="8"/>
                  </a:lnTo>
                  <a:lnTo>
                    <a:pt x="122" y="8"/>
                  </a:lnTo>
                  <a:lnTo>
                    <a:pt x="127" y="8"/>
                  </a:lnTo>
                  <a:lnTo>
                    <a:pt x="133" y="8"/>
                  </a:lnTo>
                  <a:lnTo>
                    <a:pt x="139" y="10"/>
                  </a:lnTo>
                  <a:lnTo>
                    <a:pt x="144" y="10"/>
                  </a:lnTo>
                  <a:lnTo>
                    <a:pt x="150" y="10"/>
                  </a:lnTo>
                  <a:lnTo>
                    <a:pt x="156" y="10"/>
                  </a:lnTo>
                  <a:lnTo>
                    <a:pt x="162" y="12"/>
                  </a:lnTo>
                  <a:lnTo>
                    <a:pt x="167" y="12"/>
                  </a:lnTo>
                  <a:lnTo>
                    <a:pt x="173" y="12"/>
                  </a:lnTo>
                  <a:lnTo>
                    <a:pt x="179" y="12"/>
                  </a:lnTo>
                  <a:lnTo>
                    <a:pt x="184" y="14"/>
                  </a:lnTo>
                  <a:lnTo>
                    <a:pt x="188" y="14"/>
                  </a:lnTo>
                  <a:lnTo>
                    <a:pt x="194" y="14"/>
                  </a:lnTo>
                  <a:lnTo>
                    <a:pt x="198" y="15"/>
                  </a:lnTo>
                  <a:lnTo>
                    <a:pt x="203" y="15"/>
                  </a:lnTo>
                  <a:lnTo>
                    <a:pt x="213" y="15"/>
                  </a:lnTo>
                  <a:lnTo>
                    <a:pt x="221" y="17"/>
                  </a:lnTo>
                  <a:lnTo>
                    <a:pt x="228" y="17"/>
                  </a:lnTo>
                  <a:lnTo>
                    <a:pt x="236" y="19"/>
                  </a:lnTo>
                  <a:lnTo>
                    <a:pt x="243" y="19"/>
                  </a:lnTo>
                  <a:lnTo>
                    <a:pt x="249" y="21"/>
                  </a:lnTo>
                  <a:lnTo>
                    <a:pt x="253" y="23"/>
                  </a:lnTo>
                  <a:lnTo>
                    <a:pt x="257" y="23"/>
                  </a:lnTo>
                  <a:lnTo>
                    <a:pt x="257" y="25"/>
                  </a:lnTo>
                  <a:lnTo>
                    <a:pt x="257" y="29"/>
                  </a:lnTo>
                  <a:lnTo>
                    <a:pt x="257" y="31"/>
                  </a:lnTo>
                  <a:lnTo>
                    <a:pt x="257" y="33"/>
                  </a:lnTo>
                  <a:lnTo>
                    <a:pt x="259" y="38"/>
                  </a:lnTo>
                  <a:lnTo>
                    <a:pt x="260" y="42"/>
                  </a:lnTo>
                  <a:lnTo>
                    <a:pt x="260" y="48"/>
                  </a:lnTo>
                  <a:lnTo>
                    <a:pt x="260" y="53"/>
                  </a:lnTo>
                  <a:lnTo>
                    <a:pt x="262" y="59"/>
                  </a:lnTo>
                  <a:lnTo>
                    <a:pt x="264" y="67"/>
                  </a:lnTo>
                  <a:lnTo>
                    <a:pt x="264" y="73"/>
                  </a:lnTo>
                  <a:lnTo>
                    <a:pt x="266" y="80"/>
                  </a:lnTo>
                  <a:lnTo>
                    <a:pt x="268" y="88"/>
                  </a:lnTo>
                  <a:lnTo>
                    <a:pt x="270" y="97"/>
                  </a:lnTo>
                  <a:lnTo>
                    <a:pt x="270" y="107"/>
                  </a:lnTo>
                  <a:lnTo>
                    <a:pt x="272" y="116"/>
                  </a:lnTo>
                  <a:lnTo>
                    <a:pt x="274" y="126"/>
                  </a:lnTo>
                  <a:lnTo>
                    <a:pt x="276" y="137"/>
                  </a:lnTo>
                  <a:lnTo>
                    <a:pt x="276" y="147"/>
                  </a:lnTo>
                  <a:lnTo>
                    <a:pt x="278" y="160"/>
                  </a:lnTo>
                  <a:lnTo>
                    <a:pt x="279" y="171"/>
                  </a:lnTo>
                  <a:lnTo>
                    <a:pt x="281" y="185"/>
                  </a:lnTo>
                  <a:lnTo>
                    <a:pt x="283" y="196"/>
                  </a:lnTo>
                  <a:lnTo>
                    <a:pt x="285" y="209"/>
                  </a:lnTo>
                  <a:lnTo>
                    <a:pt x="287" y="223"/>
                  </a:lnTo>
                  <a:lnTo>
                    <a:pt x="289" y="238"/>
                  </a:lnTo>
                  <a:lnTo>
                    <a:pt x="291" y="251"/>
                  </a:lnTo>
                  <a:lnTo>
                    <a:pt x="293" y="266"/>
                  </a:lnTo>
                  <a:lnTo>
                    <a:pt x="295" y="282"/>
                  </a:lnTo>
                  <a:lnTo>
                    <a:pt x="297" y="299"/>
                  </a:lnTo>
                  <a:lnTo>
                    <a:pt x="297" y="312"/>
                  </a:lnTo>
                  <a:lnTo>
                    <a:pt x="298" y="329"/>
                  </a:lnTo>
                  <a:lnTo>
                    <a:pt x="300" y="346"/>
                  </a:lnTo>
                  <a:lnTo>
                    <a:pt x="302" y="363"/>
                  </a:lnTo>
                  <a:lnTo>
                    <a:pt x="302" y="380"/>
                  </a:lnTo>
                  <a:lnTo>
                    <a:pt x="306" y="398"/>
                  </a:lnTo>
                  <a:lnTo>
                    <a:pt x="306" y="415"/>
                  </a:lnTo>
                  <a:lnTo>
                    <a:pt x="308" y="434"/>
                  </a:lnTo>
                  <a:lnTo>
                    <a:pt x="310" y="451"/>
                  </a:lnTo>
                  <a:lnTo>
                    <a:pt x="310" y="470"/>
                  </a:lnTo>
                  <a:lnTo>
                    <a:pt x="312" y="489"/>
                  </a:lnTo>
                  <a:lnTo>
                    <a:pt x="312" y="508"/>
                  </a:lnTo>
                  <a:lnTo>
                    <a:pt x="314" y="527"/>
                  </a:lnTo>
                  <a:lnTo>
                    <a:pt x="316" y="548"/>
                  </a:lnTo>
                  <a:lnTo>
                    <a:pt x="316" y="567"/>
                  </a:lnTo>
                  <a:lnTo>
                    <a:pt x="317" y="588"/>
                  </a:lnTo>
                  <a:lnTo>
                    <a:pt x="317" y="607"/>
                  </a:lnTo>
                  <a:lnTo>
                    <a:pt x="317" y="628"/>
                  </a:lnTo>
                  <a:lnTo>
                    <a:pt x="317" y="649"/>
                  </a:lnTo>
                  <a:lnTo>
                    <a:pt x="319" y="669"/>
                  </a:lnTo>
                  <a:lnTo>
                    <a:pt x="319" y="690"/>
                  </a:lnTo>
                  <a:lnTo>
                    <a:pt x="319" y="711"/>
                  </a:lnTo>
                  <a:lnTo>
                    <a:pt x="319" y="734"/>
                  </a:lnTo>
                  <a:lnTo>
                    <a:pt x="319" y="755"/>
                  </a:lnTo>
                  <a:lnTo>
                    <a:pt x="319" y="776"/>
                  </a:lnTo>
                  <a:lnTo>
                    <a:pt x="317" y="799"/>
                  </a:lnTo>
                  <a:lnTo>
                    <a:pt x="317" y="820"/>
                  </a:lnTo>
                  <a:lnTo>
                    <a:pt x="317" y="842"/>
                  </a:lnTo>
                  <a:lnTo>
                    <a:pt x="316" y="865"/>
                  </a:lnTo>
                  <a:lnTo>
                    <a:pt x="316" y="886"/>
                  </a:lnTo>
                  <a:lnTo>
                    <a:pt x="316" y="909"/>
                  </a:lnTo>
                  <a:lnTo>
                    <a:pt x="314" y="934"/>
                  </a:lnTo>
                  <a:lnTo>
                    <a:pt x="306" y="903"/>
                  </a:lnTo>
                  <a:lnTo>
                    <a:pt x="306" y="901"/>
                  </a:lnTo>
                  <a:lnTo>
                    <a:pt x="306" y="898"/>
                  </a:lnTo>
                  <a:lnTo>
                    <a:pt x="306" y="894"/>
                  </a:lnTo>
                  <a:lnTo>
                    <a:pt x="306" y="890"/>
                  </a:lnTo>
                  <a:lnTo>
                    <a:pt x="306" y="884"/>
                  </a:lnTo>
                  <a:lnTo>
                    <a:pt x="306" y="879"/>
                  </a:lnTo>
                  <a:lnTo>
                    <a:pt x="306" y="871"/>
                  </a:lnTo>
                  <a:lnTo>
                    <a:pt x="306" y="865"/>
                  </a:lnTo>
                  <a:lnTo>
                    <a:pt x="306" y="858"/>
                  </a:lnTo>
                  <a:lnTo>
                    <a:pt x="306" y="848"/>
                  </a:lnTo>
                  <a:lnTo>
                    <a:pt x="306" y="839"/>
                  </a:lnTo>
                  <a:lnTo>
                    <a:pt x="306" y="831"/>
                  </a:lnTo>
                  <a:lnTo>
                    <a:pt x="306" y="820"/>
                  </a:lnTo>
                  <a:lnTo>
                    <a:pt x="306" y="810"/>
                  </a:lnTo>
                  <a:lnTo>
                    <a:pt x="304" y="799"/>
                  </a:lnTo>
                  <a:lnTo>
                    <a:pt x="304" y="787"/>
                  </a:lnTo>
                  <a:lnTo>
                    <a:pt x="304" y="776"/>
                  </a:lnTo>
                  <a:lnTo>
                    <a:pt x="304" y="763"/>
                  </a:lnTo>
                  <a:lnTo>
                    <a:pt x="304" y="749"/>
                  </a:lnTo>
                  <a:lnTo>
                    <a:pt x="304" y="736"/>
                  </a:lnTo>
                  <a:lnTo>
                    <a:pt x="304" y="723"/>
                  </a:lnTo>
                  <a:lnTo>
                    <a:pt x="304" y="709"/>
                  </a:lnTo>
                  <a:lnTo>
                    <a:pt x="304" y="694"/>
                  </a:lnTo>
                  <a:lnTo>
                    <a:pt x="304" y="679"/>
                  </a:lnTo>
                  <a:lnTo>
                    <a:pt x="302" y="664"/>
                  </a:lnTo>
                  <a:lnTo>
                    <a:pt x="302" y="649"/>
                  </a:lnTo>
                  <a:lnTo>
                    <a:pt x="302" y="633"/>
                  </a:lnTo>
                  <a:lnTo>
                    <a:pt x="302" y="616"/>
                  </a:lnTo>
                  <a:lnTo>
                    <a:pt x="300" y="601"/>
                  </a:lnTo>
                  <a:lnTo>
                    <a:pt x="300" y="584"/>
                  </a:lnTo>
                  <a:lnTo>
                    <a:pt x="300" y="567"/>
                  </a:lnTo>
                  <a:lnTo>
                    <a:pt x="300" y="550"/>
                  </a:lnTo>
                  <a:lnTo>
                    <a:pt x="298" y="533"/>
                  </a:lnTo>
                  <a:lnTo>
                    <a:pt x="298" y="515"/>
                  </a:lnTo>
                  <a:lnTo>
                    <a:pt x="297" y="496"/>
                  </a:lnTo>
                  <a:lnTo>
                    <a:pt x="295" y="479"/>
                  </a:lnTo>
                  <a:lnTo>
                    <a:pt x="295" y="460"/>
                  </a:lnTo>
                  <a:lnTo>
                    <a:pt x="293" y="443"/>
                  </a:lnTo>
                  <a:lnTo>
                    <a:pt x="291" y="426"/>
                  </a:lnTo>
                  <a:lnTo>
                    <a:pt x="289" y="407"/>
                  </a:lnTo>
                  <a:lnTo>
                    <a:pt x="289" y="388"/>
                  </a:lnTo>
                  <a:lnTo>
                    <a:pt x="287" y="371"/>
                  </a:lnTo>
                  <a:lnTo>
                    <a:pt x="285" y="354"/>
                  </a:lnTo>
                  <a:lnTo>
                    <a:pt x="283" y="335"/>
                  </a:lnTo>
                  <a:lnTo>
                    <a:pt x="281" y="318"/>
                  </a:lnTo>
                  <a:lnTo>
                    <a:pt x="279" y="301"/>
                  </a:lnTo>
                  <a:lnTo>
                    <a:pt x="278" y="282"/>
                  </a:lnTo>
                  <a:lnTo>
                    <a:pt x="276" y="265"/>
                  </a:lnTo>
                  <a:lnTo>
                    <a:pt x="274" y="247"/>
                  </a:lnTo>
                  <a:lnTo>
                    <a:pt x="270" y="230"/>
                  </a:lnTo>
                  <a:lnTo>
                    <a:pt x="268" y="211"/>
                  </a:lnTo>
                  <a:lnTo>
                    <a:pt x="264" y="194"/>
                  </a:lnTo>
                  <a:lnTo>
                    <a:pt x="262" y="177"/>
                  </a:lnTo>
                  <a:lnTo>
                    <a:pt x="260" y="162"/>
                  </a:lnTo>
                  <a:lnTo>
                    <a:pt x="257" y="145"/>
                  </a:lnTo>
                  <a:lnTo>
                    <a:pt x="253" y="128"/>
                  </a:lnTo>
                  <a:lnTo>
                    <a:pt x="251" y="112"/>
                  </a:lnTo>
                  <a:lnTo>
                    <a:pt x="247" y="97"/>
                  </a:lnTo>
                  <a:lnTo>
                    <a:pt x="243" y="82"/>
                  </a:lnTo>
                  <a:lnTo>
                    <a:pt x="240" y="67"/>
                  </a:lnTo>
                  <a:lnTo>
                    <a:pt x="236" y="52"/>
                  </a:lnTo>
                  <a:lnTo>
                    <a:pt x="232" y="38"/>
                  </a:lnTo>
                  <a:lnTo>
                    <a:pt x="0" y="0"/>
                  </a:lnTo>
                  <a:close/>
                </a:path>
              </a:pathLst>
            </a:custGeom>
            <a:solidFill>
              <a:srgbClr val="66664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tr-TR">
                <a:effectLst>
                  <a:outerShdw blurRad="38100" dist="38100" dir="2700000" algn="tl">
                    <a:srgbClr val="000000">
                      <a:alpha val="43137"/>
                    </a:srgbClr>
                  </a:outerShdw>
                </a:effectLst>
                <a:latin typeface="Arial" panose="020B0604020202020204" pitchFamily="34" charset="0"/>
              </a:endParaRPr>
            </a:p>
          </p:txBody>
        </p:sp>
        <p:sp>
          <p:nvSpPr>
            <p:cNvPr id="152852" name="Freeform 44"/>
            <p:cNvSpPr>
              <a:spLocks/>
            </p:cNvSpPr>
            <p:nvPr/>
          </p:nvSpPr>
          <p:spPr bwMode="auto">
            <a:xfrm>
              <a:off x="3911" y="2535"/>
              <a:ext cx="272" cy="584"/>
            </a:xfrm>
            <a:custGeom>
              <a:avLst/>
              <a:gdLst>
                <a:gd name="T0" fmla="*/ 0 w 546"/>
                <a:gd name="T1" fmla="*/ 0 h 1171"/>
                <a:gd name="T2" fmla="*/ 2 w 546"/>
                <a:gd name="T3" fmla="*/ 3 h 1171"/>
                <a:gd name="T4" fmla="*/ 2 w 546"/>
                <a:gd name="T5" fmla="*/ 6 h 1171"/>
                <a:gd name="T6" fmla="*/ 4 w 546"/>
                <a:gd name="T7" fmla="*/ 11 h 1171"/>
                <a:gd name="T8" fmla="*/ 4 w 546"/>
                <a:gd name="T9" fmla="*/ 13 h 1171"/>
                <a:gd name="T10" fmla="*/ 8 w 546"/>
                <a:gd name="T11" fmla="*/ 18 h 1171"/>
                <a:gd name="T12" fmla="*/ 8 w 546"/>
                <a:gd name="T13" fmla="*/ 18 h 1171"/>
                <a:gd name="T14" fmla="*/ 4 w 546"/>
                <a:gd name="T15" fmla="*/ 13 h 1171"/>
                <a:gd name="T16" fmla="*/ 4 w 546"/>
                <a:gd name="T17" fmla="*/ 12 h 1171"/>
                <a:gd name="T18" fmla="*/ 1 w 546"/>
                <a:gd name="T19" fmla="*/ 6 h 1171"/>
                <a:gd name="T20" fmla="*/ 2 w 546"/>
                <a:gd name="T21" fmla="*/ 3 h 1171"/>
                <a:gd name="T22" fmla="*/ 0 w 546"/>
                <a:gd name="T23" fmla="*/ 0 h 1171"/>
                <a:gd name="T24" fmla="*/ 0 w 546"/>
                <a:gd name="T25" fmla="*/ 0 h 117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46" h="1171">
                  <a:moveTo>
                    <a:pt x="0" y="0"/>
                  </a:moveTo>
                  <a:lnTo>
                    <a:pt x="147" y="211"/>
                  </a:lnTo>
                  <a:lnTo>
                    <a:pt x="128" y="422"/>
                  </a:lnTo>
                  <a:lnTo>
                    <a:pt x="312" y="765"/>
                  </a:lnTo>
                  <a:lnTo>
                    <a:pt x="301" y="865"/>
                  </a:lnTo>
                  <a:lnTo>
                    <a:pt x="546" y="1171"/>
                  </a:lnTo>
                  <a:lnTo>
                    <a:pt x="529" y="1171"/>
                  </a:lnTo>
                  <a:lnTo>
                    <a:pt x="283" y="858"/>
                  </a:lnTo>
                  <a:lnTo>
                    <a:pt x="304" y="768"/>
                  </a:lnTo>
                  <a:lnTo>
                    <a:pt x="109" y="407"/>
                  </a:lnTo>
                  <a:lnTo>
                    <a:pt x="135" y="219"/>
                  </a:lnTo>
                  <a:lnTo>
                    <a:pt x="0" y="0"/>
                  </a:lnTo>
                  <a:close/>
                </a:path>
              </a:pathLst>
            </a:custGeom>
            <a:solidFill>
              <a:srgbClr val="E6E6B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tr-TR">
                <a:effectLst>
                  <a:outerShdw blurRad="38100" dist="38100" dir="2700000" algn="tl">
                    <a:srgbClr val="000000">
                      <a:alpha val="43137"/>
                    </a:srgbClr>
                  </a:outerShdw>
                </a:effectLst>
                <a:latin typeface="Arial" panose="020B0604020202020204" pitchFamily="34" charset="0"/>
              </a:endParaRPr>
            </a:p>
          </p:txBody>
        </p:sp>
        <p:sp>
          <p:nvSpPr>
            <p:cNvPr id="152853" name="Freeform 45"/>
            <p:cNvSpPr>
              <a:spLocks/>
            </p:cNvSpPr>
            <p:nvPr/>
          </p:nvSpPr>
          <p:spPr bwMode="auto">
            <a:xfrm>
              <a:off x="4934" y="2527"/>
              <a:ext cx="67" cy="438"/>
            </a:xfrm>
            <a:custGeom>
              <a:avLst/>
              <a:gdLst>
                <a:gd name="T0" fmla="*/ 1 w 135"/>
                <a:gd name="T1" fmla="*/ 0 h 877"/>
                <a:gd name="T2" fmla="*/ 0 w 135"/>
                <a:gd name="T3" fmla="*/ 2 h 877"/>
                <a:gd name="T4" fmla="*/ 2 w 135"/>
                <a:gd name="T5" fmla="*/ 2 h 877"/>
                <a:gd name="T6" fmla="*/ 1 w 135"/>
                <a:gd name="T7" fmla="*/ 7 h 877"/>
                <a:gd name="T8" fmla="*/ 2 w 135"/>
                <a:gd name="T9" fmla="*/ 9 h 877"/>
                <a:gd name="T10" fmla="*/ 1 w 135"/>
                <a:gd name="T11" fmla="*/ 13 h 877"/>
                <a:gd name="T12" fmla="*/ 3 w 135"/>
                <a:gd name="T13" fmla="*/ 9 h 877"/>
                <a:gd name="T14" fmla="*/ 1 w 135"/>
                <a:gd name="T15" fmla="*/ 7 h 877"/>
                <a:gd name="T16" fmla="*/ 2 w 135"/>
                <a:gd name="T17" fmla="*/ 2 h 877"/>
                <a:gd name="T18" fmla="*/ 1 w 135"/>
                <a:gd name="T19" fmla="*/ 1 h 877"/>
                <a:gd name="T20" fmla="*/ 1 w 135"/>
                <a:gd name="T21" fmla="*/ 0 h 877"/>
                <a:gd name="T22" fmla="*/ 1 w 135"/>
                <a:gd name="T23" fmla="*/ 0 h 87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35" h="877">
                  <a:moveTo>
                    <a:pt x="34" y="0"/>
                  </a:moveTo>
                  <a:lnTo>
                    <a:pt x="0" y="139"/>
                  </a:lnTo>
                  <a:lnTo>
                    <a:pt x="97" y="183"/>
                  </a:lnTo>
                  <a:lnTo>
                    <a:pt x="30" y="510"/>
                  </a:lnTo>
                  <a:lnTo>
                    <a:pt x="110" y="610"/>
                  </a:lnTo>
                  <a:lnTo>
                    <a:pt x="49" y="877"/>
                  </a:lnTo>
                  <a:lnTo>
                    <a:pt x="135" y="595"/>
                  </a:lnTo>
                  <a:lnTo>
                    <a:pt x="49" y="504"/>
                  </a:lnTo>
                  <a:lnTo>
                    <a:pt x="110" y="152"/>
                  </a:lnTo>
                  <a:lnTo>
                    <a:pt x="13" y="124"/>
                  </a:lnTo>
                  <a:lnTo>
                    <a:pt x="34" y="0"/>
                  </a:lnTo>
                  <a:close/>
                </a:path>
              </a:pathLst>
            </a:custGeom>
            <a:solidFill>
              <a:srgbClr val="E6E6B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tr-TR">
                <a:effectLst>
                  <a:outerShdw blurRad="38100" dist="38100" dir="2700000" algn="tl">
                    <a:srgbClr val="000000">
                      <a:alpha val="43137"/>
                    </a:srgbClr>
                  </a:outerShdw>
                </a:effectLst>
                <a:latin typeface="Arial" panose="020B0604020202020204" pitchFamily="34" charset="0"/>
              </a:endParaRPr>
            </a:p>
          </p:txBody>
        </p:sp>
        <p:sp>
          <p:nvSpPr>
            <p:cNvPr id="152854" name="Freeform 46"/>
            <p:cNvSpPr>
              <a:spLocks/>
            </p:cNvSpPr>
            <p:nvPr/>
          </p:nvSpPr>
          <p:spPr bwMode="auto">
            <a:xfrm>
              <a:off x="4477" y="1974"/>
              <a:ext cx="81" cy="121"/>
            </a:xfrm>
            <a:custGeom>
              <a:avLst/>
              <a:gdLst>
                <a:gd name="T0" fmla="*/ 2 w 162"/>
                <a:gd name="T1" fmla="*/ 1 h 241"/>
                <a:gd name="T2" fmla="*/ 3 w 162"/>
                <a:gd name="T3" fmla="*/ 1 h 241"/>
                <a:gd name="T4" fmla="*/ 3 w 162"/>
                <a:gd name="T5" fmla="*/ 1 h 241"/>
                <a:gd name="T6" fmla="*/ 3 w 162"/>
                <a:gd name="T7" fmla="*/ 2 h 241"/>
                <a:gd name="T8" fmla="*/ 2 w 162"/>
                <a:gd name="T9" fmla="*/ 2 h 241"/>
                <a:gd name="T10" fmla="*/ 2 w 162"/>
                <a:gd name="T11" fmla="*/ 2 h 241"/>
                <a:gd name="T12" fmla="*/ 2 w 162"/>
                <a:gd name="T13" fmla="*/ 2 h 241"/>
                <a:gd name="T14" fmla="*/ 2 w 162"/>
                <a:gd name="T15" fmla="*/ 2 h 241"/>
                <a:gd name="T16" fmla="*/ 2 w 162"/>
                <a:gd name="T17" fmla="*/ 3 h 241"/>
                <a:gd name="T18" fmla="*/ 2 w 162"/>
                <a:gd name="T19" fmla="*/ 3 h 241"/>
                <a:gd name="T20" fmla="*/ 2 w 162"/>
                <a:gd name="T21" fmla="*/ 3 h 241"/>
                <a:gd name="T22" fmla="*/ 2 w 162"/>
                <a:gd name="T23" fmla="*/ 3 h 241"/>
                <a:gd name="T24" fmla="*/ 2 w 162"/>
                <a:gd name="T25" fmla="*/ 3 h 241"/>
                <a:gd name="T26" fmla="*/ 1 w 162"/>
                <a:gd name="T27" fmla="*/ 3 h 241"/>
                <a:gd name="T28" fmla="*/ 1 w 162"/>
                <a:gd name="T29" fmla="*/ 4 h 241"/>
                <a:gd name="T30" fmla="*/ 1 w 162"/>
                <a:gd name="T31" fmla="*/ 4 h 241"/>
                <a:gd name="T32" fmla="*/ 1 w 162"/>
                <a:gd name="T33" fmla="*/ 4 h 241"/>
                <a:gd name="T34" fmla="*/ 0 w 162"/>
                <a:gd name="T35" fmla="*/ 4 h 241"/>
                <a:gd name="T36" fmla="*/ 1 w 162"/>
                <a:gd name="T37" fmla="*/ 4 h 241"/>
                <a:gd name="T38" fmla="*/ 1 w 162"/>
                <a:gd name="T39" fmla="*/ 4 h 241"/>
                <a:gd name="T40" fmla="*/ 1 w 162"/>
                <a:gd name="T41" fmla="*/ 4 h 241"/>
                <a:gd name="T42" fmla="*/ 1 w 162"/>
                <a:gd name="T43" fmla="*/ 4 h 241"/>
                <a:gd name="T44" fmla="*/ 1 w 162"/>
                <a:gd name="T45" fmla="*/ 4 h 241"/>
                <a:gd name="T46" fmla="*/ 2 w 162"/>
                <a:gd name="T47" fmla="*/ 3 h 241"/>
                <a:gd name="T48" fmla="*/ 2 w 162"/>
                <a:gd name="T49" fmla="*/ 3 h 241"/>
                <a:gd name="T50" fmla="*/ 2 w 162"/>
                <a:gd name="T51" fmla="*/ 3 h 241"/>
                <a:gd name="T52" fmla="*/ 2 w 162"/>
                <a:gd name="T53" fmla="*/ 3 h 241"/>
                <a:gd name="T54" fmla="*/ 3 w 162"/>
                <a:gd name="T55" fmla="*/ 3 h 241"/>
                <a:gd name="T56" fmla="*/ 3 w 162"/>
                <a:gd name="T57" fmla="*/ 2 h 241"/>
                <a:gd name="T58" fmla="*/ 3 w 162"/>
                <a:gd name="T59" fmla="*/ 2 h 241"/>
                <a:gd name="T60" fmla="*/ 3 w 162"/>
                <a:gd name="T61" fmla="*/ 2 h 241"/>
                <a:gd name="T62" fmla="*/ 3 w 162"/>
                <a:gd name="T63" fmla="*/ 2 h 241"/>
                <a:gd name="T64" fmla="*/ 3 w 162"/>
                <a:gd name="T65" fmla="*/ 2 h 241"/>
                <a:gd name="T66" fmla="*/ 3 w 162"/>
                <a:gd name="T67" fmla="*/ 1 h 241"/>
                <a:gd name="T68" fmla="*/ 3 w 162"/>
                <a:gd name="T69" fmla="*/ 1 h 241"/>
                <a:gd name="T70" fmla="*/ 3 w 162"/>
                <a:gd name="T71" fmla="*/ 1 h 241"/>
                <a:gd name="T72" fmla="*/ 3 w 162"/>
                <a:gd name="T73" fmla="*/ 1 h 241"/>
                <a:gd name="T74" fmla="*/ 3 w 162"/>
                <a:gd name="T75" fmla="*/ 1 h 241"/>
                <a:gd name="T76" fmla="*/ 3 w 162"/>
                <a:gd name="T77" fmla="*/ 1 h 241"/>
                <a:gd name="T78" fmla="*/ 2 w 162"/>
                <a:gd name="T79" fmla="*/ 1 h 241"/>
                <a:gd name="T80" fmla="*/ 2 w 162"/>
                <a:gd name="T81" fmla="*/ 0 h 241"/>
                <a:gd name="T82" fmla="*/ 2 w 162"/>
                <a:gd name="T83" fmla="*/ 0 h 241"/>
                <a:gd name="T84" fmla="*/ 2 w 162"/>
                <a:gd name="T85" fmla="*/ 1 h 24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62" h="241">
                  <a:moveTo>
                    <a:pt x="126" y="45"/>
                  </a:moveTo>
                  <a:lnTo>
                    <a:pt x="128" y="47"/>
                  </a:lnTo>
                  <a:lnTo>
                    <a:pt x="128" y="51"/>
                  </a:lnTo>
                  <a:lnTo>
                    <a:pt x="130" y="57"/>
                  </a:lnTo>
                  <a:lnTo>
                    <a:pt x="130" y="59"/>
                  </a:lnTo>
                  <a:lnTo>
                    <a:pt x="130" y="62"/>
                  </a:lnTo>
                  <a:lnTo>
                    <a:pt x="130" y="66"/>
                  </a:lnTo>
                  <a:lnTo>
                    <a:pt x="130" y="72"/>
                  </a:lnTo>
                  <a:lnTo>
                    <a:pt x="128" y="76"/>
                  </a:lnTo>
                  <a:lnTo>
                    <a:pt x="126" y="81"/>
                  </a:lnTo>
                  <a:lnTo>
                    <a:pt x="124" y="87"/>
                  </a:lnTo>
                  <a:lnTo>
                    <a:pt x="124" y="95"/>
                  </a:lnTo>
                  <a:lnTo>
                    <a:pt x="120" y="100"/>
                  </a:lnTo>
                  <a:lnTo>
                    <a:pt x="116" y="108"/>
                  </a:lnTo>
                  <a:lnTo>
                    <a:pt x="112" y="114"/>
                  </a:lnTo>
                  <a:lnTo>
                    <a:pt x="109" y="123"/>
                  </a:lnTo>
                  <a:lnTo>
                    <a:pt x="103" y="131"/>
                  </a:lnTo>
                  <a:lnTo>
                    <a:pt x="97" y="138"/>
                  </a:lnTo>
                  <a:lnTo>
                    <a:pt x="93" y="144"/>
                  </a:lnTo>
                  <a:lnTo>
                    <a:pt x="90" y="148"/>
                  </a:lnTo>
                  <a:lnTo>
                    <a:pt x="86" y="154"/>
                  </a:lnTo>
                  <a:lnTo>
                    <a:pt x="84" y="159"/>
                  </a:lnTo>
                  <a:lnTo>
                    <a:pt x="78" y="163"/>
                  </a:lnTo>
                  <a:lnTo>
                    <a:pt x="74" y="169"/>
                  </a:lnTo>
                  <a:lnTo>
                    <a:pt x="69" y="173"/>
                  </a:lnTo>
                  <a:lnTo>
                    <a:pt x="65" y="178"/>
                  </a:lnTo>
                  <a:lnTo>
                    <a:pt x="59" y="184"/>
                  </a:lnTo>
                  <a:lnTo>
                    <a:pt x="53" y="190"/>
                  </a:lnTo>
                  <a:lnTo>
                    <a:pt x="48" y="195"/>
                  </a:lnTo>
                  <a:lnTo>
                    <a:pt x="42" y="203"/>
                  </a:lnTo>
                  <a:lnTo>
                    <a:pt x="36" y="207"/>
                  </a:lnTo>
                  <a:lnTo>
                    <a:pt x="31" y="215"/>
                  </a:lnTo>
                  <a:lnTo>
                    <a:pt x="23" y="220"/>
                  </a:lnTo>
                  <a:lnTo>
                    <a:pt x="15" y="226"/>
                  </a:lnTo>
                  <a:lnTo>
                    <a:pt x="8" y="232"/>
                  </a:lnTo>
                  <a:lnTo>
                    <a:pt x="0" y="239"/>
                  </a:lnTo>
                  <a:lnTo>
                    <a:pt x="6" y="241"/>
                  </a:lnTo>
                  <a:lnTo>
                    <a:pt x="12" y="237"/>
                  </a:lnTo>
                  <a:lnTo>
                    <a:pt x="17" y="235"/>
                  </a:lnTo>
                  <a:lnTo>
                    <a:pt x="23" y="232"/>
                  </a:lnTo>
                  <a:lnTo>
                    <a:pt x="29" y="228"/>
                  </a:lnTo>
                  <a:lnTo>
                    <a:pt x="36" y="222"/>
                  </a:lnTo>
                  <a:lnTo>
                    <a:pt x="42" y="218"/>
                  </a:lnTo>
                  <a:lnTo>
                    <a:pt x="50" y="215"/>
                  </a:lnTo>
                  <a:lnTo>
                    <a:pt x="57" y="209"/>
                  </a:lnTo>
                  <a:lnTo>
                    <a:pt x="63" y="205"/>
                  </a:lnTo>
                  <a:lnTo>
                    <a:pt x="71" y="199"/>
                  </a:lnTo>
                  <a:lnTo>
                    <a:pt x="78" y="192"/>
                  </a:lnTo>
                  <a:lnTo>
                    <a:pt x="86" y="186"/>
                  </a:lnTo>
                  <a:lnTo>
                    <a:pt x="91" y="180"/>
                  </a:lnTo>
                  <a:lnTo>
                    <a:pt x="99" y="173"/>
                  </a:lnTo>
                  <a:lnTo>
                    <a:pt x="107" y="165"/>
                  </a:lnTo>
                  <a:lnTo>
                    <a:pt x="114" y="159"/>
                  </a:lnTo>
                  <a:lnTo>
                    <a:pt x="120" y="152"/>
                  </a:lnTo>
                  <a:lnTo>
                    <a:pt x="126" y="144"/>
                  </a:lnTo>
                  <a:lnTo>
                    <a:pt x="131" y="137"/>
                  </a:lnTo>
                  <a:lnTo>
                    <a:pt x="137" y="127"/>
                  </a:lnTo>
                  <a:lnTo>
                    <a:pt x="143" y="119"/>
                  </a:lnTo>
                  <a:lnTo>
                    <a:pt x="147" y="110"/>
                  </a:lnTo>
                  <a:lnTo>
                    <a:pt x="150" y="102"/>
                  </a:lnTo>
                  <a:lnTo>
                    <a:pt x="156" y="93"/>
                  </a:lnTo>
                  <a:lnTo>
                    <a:pt x="156" y="89"/>
                  </a:lnTo>
                  <a:lnTo>
                    <a:pt x="158" y="83"/>
                  </a:lnTo>
                  <a:lnTo>
                    <a:pt x="158" y="80"/>
                  </a:lnTo>
                  <a:lnTo>
                    <a:pt x="160" y="76"/>
                  </a:lnTo>
                  <a:lnTo>
                    <a:pt x="162" y="68"/>
                  </a:lnTo>
                  <a:lnTo>
                    <a:pt x="162" y="61"/>
                  </a:lnTo>
                  <a:lnTo>
                    <a:pt x="162" y="55"/>
                  </a:lnTo>
                  <a:lnTo>
                    <a:pt x="162" y="49"/>
                  </a:lnTo>
                  <a:lnTo>
                    <a:pt x="162" y="43"/>
                  </a:lnTo>
                  <a:lnTo>
                    <a:pt x="162" y="38"/>
                  </a:lnTo>
                  <a:lnTo>
                    <a:pt x="162" y="32"/>
                  </a:lnTo>
                  <a:lnTo>
                    <a:pt x="160" y="28"/>
                  </a:lnTo>
                  <a:lnTo>
                    <a:pt x="158" y="24"/>
                  </a:lnTo>
                  <a:lnTo>
                    <a:pt x="156" y="21"/>
                  </a:lnTo>
                  <a:lnTo>
                    <a:pt x="150" y="15"/>
                  </a:lnTo>
                  <a:lnTo>
                    <a:pt x="147" y="11"/>
                  </a:lnTo>
                  <a:lnTo>
                    <a:pt x="139" y="7"/>
                  </a:lnTo>
                  <a:lnTo>
                    <a:pt x="133" y="5"/>
                  </a:lnTo>
                  <a:lnTo>
                    <a:pt x="128" y="2"/>
                  </a:lnTo>
                  <a:lnTo>
                    <a:pt x="122" y="2"/>
                  </a:lnTo>
                  <a:lnTo>
                    <a:pt x="118" y="0"/>
                  </a:lnTo>
                  <a:lnTo>
                    <a:pt x="114" y="0"/>
                  </a:lnTo>
                  <a:lnTo>
                    <a:pt x="111" y="0"/>
                  </a:lnTo>
                  <a:lnTo>
                    <a:pt x="111" y="2"/>
                  </a:lnTo>
                  <a:lnTo>
                    <a:pt x="126" y="45"/>
                  </a:lnTo>
                  <a:close/>
                </a:path>
              </a:pathLst>
            </a:custGeom>
            <a:solidFill>
              <a:srgbClr val="7D4D1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tr-TR">
                <a:effectLst>
                  <a:outerShdw blurRad="38100" dist="38100" dir="2700000" algn="tl">
                    <a:srgbClr val="000000">
                      <a:alpha val="43137"/>
                    </a:srgbClr>
                  </a:outerShdw>
                </a:effectLst>
                <a:latin typeface="Arial" panose="020B0604020202020204" pitchFamily="34" charset="0"/>
              </a:endParaRPr>
            </a:p>
          </p:txBody>
        </p:sp>
        <p:sp>
          <p:nvSpPr>
            <p:cNvPr id="152855" name="Freeform 47"/>
            <p:cNvSpPr>
              <a:spLocks/>
            </p:cNvSpPr>
            <p:nvPr/>
          </p:nvSpPr>
          <p:spPr bwMode="auto">
            <a:xfrm>
              <a:off x="4265" y="2323"/>
              <a:ext cx="535" cy="579"/>
            </a:xfrm>
            <a:custGeom>
              <a:avLst/>
              <a:gdLst>
                <a:gd name="T0" fmla="*/ 0 w 1071"/>
                <a:gd name="T1" fmla="*/ 15 h 1158"/>
                <a:gd name="T2" fmla="*/ 0 w 1071"/>
                <a:gd name="T3" fmla="*/ 16 h 1158"/>
                <a:gd name="T4" fmla="*/ 1 w 1071"/>
                <a:gd name="T5" fmla="*/ 16 h 1158"/>
                <a:gd name="T6" fmla="*/ 2 w 1071"/>
                <a:gd name="T7" fmla="*/ 16 h 1158"/>
                <a:gd name="T8" fmla="*/ 3 w 1071"/>
                <a:gd name="T9" fmla="*/ 17 h 1158"/>
                <a:gd name="T10" fmla="*/ 4 w 1071"/>
                <a:gd name="T11" fmla="*/ 17 h 1158"/>
                <a:gd name="T12" fmla="*/ 5 w 1071"/>
                <a:gd name="T13" fmla="*/ 17 h 1158"/>
                <a:gd name="T14" fmla="*/ 6 w 1071"/>
                <a:gd name="T15" fmla="*/ 17 h 1158"/>
                <a:gd name="T16" fmla="*/ 8 w 1071"/>
                <a:gd name="T17" fmla="*/ 16 h 1158"/>
                <a:gd name="T18" fmla="*/ 10 w 1071"/>
                <a:gd name="T19" fmla="*/ 16 h 1158"/>
                <a:gd name="T20" fmla="*/ 11 w 1071"/>
                <a:gd name="T21" fmla="*/ 15 h 1158"/>
                <a:gd name="T22" fmla="*/ 12 w 1071"/>
                <a:gd name="T23" fmla="*/ 14 h 1158"/>
                <a:gd name="T24" fmla="*/ 13 w 1071"/>
                <a:gd name="T25" fmla="*/ 13 h 1158"/>
                <a:gd name="T26" fmla="*/ 14 w 1071"/>
                <a:gd name="T27" fmla="*/ 11 h 1158"/>
                <a:gd name="T28" fmla="*/ 14 w 1071"/>
                <a:gd name="T29" fmla="*/ 10 h 1158"/>
                <a:gd name="T30" fmla="*/ 15 w 1071"/>
                <a:gd name="T31" fmla="*/ 8 h 1158"/>
                <a:gd name="T32" fmla="*/ 15 w 1071"/>
                <a:gd name="T33" fmla="*/ 7 h 1158"/>
                <a:gd name="T34" fmla="*/ 15 w 1071"/>
                <a:gd name="T35" fmla="*/ 6 h 1158"/>
                <a:gd name="T36" fmla="*/ 15 w 1071"/>
                <a:gd name="T37" fmla="*/ 5 h 1158"/>
                <a:gd name="T38" fmla="*/ 15 w 1071"/>
                <a:gd name="T39" fmla="*/ 4 h 1158"/>
                <a:gd name="T40" fmla="*/ 15 w 1071"/>
                <a:gd name="T41" fmla="*/ 3 h 1158"/>
                <a:gd name="T42" fmla="*/ 15 w 1071"/>
                <a:gd name="T43" fmla="*/ 3 h 1158"/>
                <a:gd name="T44" fmla="*/ 14 w 1071"/>
                <a:gd name="T45" fmla="*/ 2 h 1158"/>
                <a:gd name="T46" fmla="*/ 14 w 1071"/>
                <a:gd name="T47" fmla="*/ 2 h 1158"/>
                <a:gd name="T48" fmla="*/ 14 w 1071"/>
                <a:gd name="T49" fmla="*/ 1 h 1158"/>
                <a:gd name="T50" fmla="*/ 15 w 1071"/>
                <a:gd name="T51" fmla="*/ 1 h 1158"/>
                <a:gd name="T52" fmla="*/ 15 w 1071"/>
                <a:gd name="T53" fmla="*/ 2 h 1158"/>
                <a:gd name="T54" fmla="*/ 15 w 1071"/>
                <a:gd name="T55" fmla="*/ 2 h 1158"/>
                <a:gd name="T56" fmla="*/ 16 w 1071"/>
                <a:gd name="T57" fmla="*/ 3 h 1158"/>
                <a:gd name="T58" fmla="*/ 16 w 1071"/>
                <a:gd name="T59" fmla="*/ 4 h 1158"/>
                <a:gd name="T60" fmla="*/ 16 w 1071"/>
                <a:gd name="T61" fmla="*/ 5 h 1158"/>
                <a:gd name="T62" fmla="*/ 16 w 1071"/>
                <a:gd name="T63" fmla="*/ 6 h 1158"/>
                <a:gd name="T64" fmla="*/ 16 w 1071"/>
                <a:gd name="T65" fmla="*/ 7 h 1158"/>
                <a:gd name="T66" fmla="*/ 16 w 1071"/>
                <a:gd name="T67" fmla="*/ 9 h 1158"/>
                <a:gd name="T68" fmla="*/ 16 w 1071"/>
                <a:gd name="T69" fmla="*/ 10 h 1158"/>
                <a:gd name="T70" fmla="*/ 16 w 1071"/>
                <a:gd name="T71" fmla="*/ 11 h 1158"/>
                <a:gd name="T72" fmla="*/ 15 w 1071"/>
                <a:gd name="T73" fmla="*/ 12 h 1158"/>
                <a:gd name="T74" fmla="*/ 15 w 1071"/>
                <a:gd name="T75" fmla="*/ 13 h 1158"/>
                <a:gd name="T76" fmla="*/ 14 w 1071"/>
                <a:gd name="T77" fmla="*/ 14 h 1158"/>
                <a:gd name="T78" fmla="*/ 13 w 1071"/>
                <a:gd name="T79" fmla="*/ 15 h 1158"/>
                <a:gd name="T80" fmla="*/ 12 w 1071"/>
                <a:gd name="T81" fmla="*/ 16 h 1158"/>
                <a:gd name="T82" fmla="*/ 12 w 1071"/>
                <a:gd name="T83" fmla="*/ 17 h 1158"/>
                <a:gd name="T84" fmla="*/ 11 w 1071"/>
                <a:gd name="T85" fmla="*/ 17 h 1158"/>
                <a:gd name="T86" fmla="*/ 10 w 1071"/>
                <a:gd name="T87" fmla="*/ 18 h 1158"/>
                <a:gd name="T88" fmla="*/ 8 w 1071"/>
                <a:gd name="T89" fmla="*/ 18 h 1158"/>
                <a:gd name="T90" fmla="*/ 7 w 1071"/>
                <a:gd name="T91" fmla="*/ 19 h 1158"/>
                <a:gd name="T92" fmla="*/ 6 w 1071"/>
                <a:gd name="T93" fmla="*/ 19 h 1158"/>
                <a:gd name="T94" fmla="*/ 5 w 1071"/>
                <a:gd name="T95" fmla="*/ 19 h 1158"/>
                <a:gd name="T96" fmla="*/ 4 w 1071"/>
                <a:gd name="T97" fmla="*/ 18 h 1158"/>
                <a:gd name="T98" fmla="*/ 3 w 1071"/>
                <a:gd name="T99" fmla="*/ 18 h 1158"/>
                <a:gd name="T100" fmla="*/ 2 w 1071"/>
                <a:gd name="T101" fmla="*/ 18 h 1158"/>
                <a:gd name="T102" fmla="*/ 2 w 1071"/>
                <a:gd name="T103" fmla="*/ 18 h 1158"/>
                <a:gd name="T104" fmla="*/ 1 w 1071"/>
                <a:gd name="T105" fmla="*/ 17 h 1158"/>
                <a:gd name="T106" fmla="*/ 1 w 1071"/>
                <a:gd name="T107" fmla="*/ 17 h 115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071" h="1158">
                  <a:moveTo>
                    <a:pt x="0" y="938"/>
                  </a:moveTo>
                  <a:lnTo>
                    <a:pt x="2" y="940"/>
                  </a:lnTo>
                  <a:lnTo>
                    <a:pt x="4" y="941"/>
                  </a:lnTo>
                  <a:lnTo>
                    <a:pt x="10" y="945"/>
                  </a:lnTo>
                  <a:lnTo>
                    <a:pt x="16" y="947"/>
                  </a:lnTo>
                  <a:lnTo>
                    <a:pt x="23" y="953"/>
                  </a:lnTo>
                  <a:lnTo>
                    <a:pt x="27" y="955"/>
                  </a:lnTo>
                  <a:lnTo>
                    <a:pt x="31" y="959"/>
                  </a:lnTo>
                  <a:lnTo>
                    <a:pt x="36" y="960"/>
                  </a:lnTo>
                  <a:lnTo>
                    <a:pt x="42" y="964"/>
                  </a:lnTo>
                  <a:lnTo>
                    <a:pt x="46" y="966"/>
                  </a:lnTo>
                  <a:lnTo>
                    <a:pt x="52" y="970"/>
                  </a:lnTo>
                  <a:lnTo>
                    <a:pt x="57" y="974"/>
                  </a:lnTo>
                  <a:lnTo>
                    <a:pt x="65" y="976"/>
                  </a:lnTo>
                  <a:lnTo>
                    <a:pt x="71" y="980"/>
                  </a:lnTo>
                  <a:lnTo>
                    <a:pt x="76" y="983"/>
                  </a:lnTo>
                  <a:lnTo>
                    <a:pt x="84" y="985"/>
                  </a:lnTo>
                  <a:lnTo>
                    <a:pt x="92" y="991"/>
                  </a:lnTo>
                  <a:lnTo>
                    <a:pt x="99" y="993"/>
                  </a:lnTo>
                  <a:lnTo>
                    <a:pt x="107" y="997"/>
                  </a:lnTo>
                  <a:lnTo>
                    <a:pt x="114" y="999"/>
                  </a:lnTo>
                  <a:lnTo>
                    <a:pt x="124" y="1002"/>
                  </a:lnTo>
                  <a:lnTo>
                    <a:pt x="133" y="1006"/>
                  </a:lnTo>
                  <a:lnTo>
                    <a:pt x="141" y="1010"/>
                  </a:lnTo>
                  <a:lnTo>
                    <a:pt x="152" y="1012"/>
                  </a:lnTo>
                  <a:lnTo>
                    <a:pt x="162" y="1016"/>
                  </a:lnTo>
                  <a:lnTo>
                    <a:pt x="171" y="1019"/>
                  </a:lnTo>
                  <a:lnTo>
                    <a:pt x="181" y="1021"/>
                  </a:lnTo>
                  <a:lnTo>
                    <a:pt x="192" y="1023"/>
                  </a:lnTo>
                  <a:lnTo>
                    <a:pt x="204" y="1025"/>
                  </a:lnTo>
                  <a:lnTo>
                    <a:pt x="213" y="1027"/>
                  </a:lnTo>
                  <a:lnTo>
                    <a:pt x="225" y="1029"/>
                  </a:lnTo>
                  <a:lnTo>
                    <a:pt x="238" y="1033"/>
                  </a:lnTo>
                  <a:lnTo>
                    <a:pt x="249" y="1035"/>
                  </a:lnTo>
                  <a:lnTo>
                    <a:pt x="261" y="1035"/>
                  </a:lnTo>
                  <a:lnTo>
                    <a:pt x="274" y="1037"/>
                  </a:lnTo>
                  <a:lnTo>
                    <a:pt x="285" y="1038"/>
                  </a:lnTo>
                  <a:lnTo>
                    <a:pt x="299" y="1040"/>
                  </a:lnTo>
                  <a:lnTo>
                    <a:pt x="312" y="1040"/>
                  </a:lnTo>
                  <a:lnTo>
                    <a:pt x="325" y="1042"/>
                  </a:lnTo>
                  <a:lnTo>
                    <a:pt x="339" y="1042"/>
                  </a:lnTo>
                  <a:lnTo>
                    <a:pt x="354" y="1042"/>
                  </a:lnTo>
                  <a:lnTo>
                    <a:pt x="367" y="1042"/>
                  </a:lnTo>
                  <a:lnTo>
                    <a:pt x="382" y="1042"/>
                  </a:lnTo>
                  <a:lnTo>
                    <a:pt x="398" y="1040"/>
                  </a:lnTo>
                  <a:lnTo>
                    <a:pt x="413" y="1040"/>
                  </a:lnTo>
                  <a:lnTo>
                    <a:pt x="426" y="1038"/>
                  </a:lnTo>
                  <a:lnTo>
                    <a:pt x="443" y="1037"/>
                  </a:lnTo>
                  <a:lnTo>
                    <a:pt x="458" y="1035"/>
                  </a:lnTo>
                  <a:lnTo>
                    <a:pt x="476" y="1033"/>
                  </a:lnTo>
                  <a:lnTo>
                    <a:pt x="491" y="1029"/>
                  </a:lnTo>
                  <a:lnTo>
                    <a:pt x="508" y="1027"/>
                  </a:lnTo>
                  <a:lnTo>
                    <a:pt x="525" y="1023"/>
                  </a:lnTo>
                  <a:lnTo>
                    <a:pt x="542" y="1019"/>
                  </a:lnTo>
                  <a:lnTo>
                    <a:pt x="559" y="1014"/>
                  </a:lnTo>
                  <a:lnTo>
                    <a:pt x="576" y="1010"/>
                  </a:lnTo>
                  <a:lnTo>
                    <a:pt x="593" y="1004"/>
                  </a:lnTo>
                  <a:lnTo>
                    <a:pt x="612" y="1000"/>
                  </a:lnTo>
                  <a:lnTo>
                    <a:pt x="630" y="993"/>
                  </a:lnTo>
                  <a:lnTo>
                    <a:pt x="647" y="985"/>
                  </a:lnTo>
                  <a:lnTo>
                    <a:pt x="664" y="978"/>
                  </a:lnTo>
                  <a:lnTo>
                    <a:pt x="679" y="970"/>
                  </a:lnTo>
                  <a:lnTo>
                    <a:pt x="694" y="962"/>
                  </a:lnTo>
                  <a:lnTo>
                    <a:pt x="709" y="953"/>
                  </a:lnTo>
                  <a:lnTo>
                    <a:pt x="725" y="943"/>
                  </a:lnTo>
                  <a:lnTo>
                    <a:pt x="740" y="934"/>
                  </a:lnTo>
                  <a:lnTo>
                    <a:pt x="751" y="922"/>
                  </a:lnTo>
                  <a:lnTo>
                    <a:pt x="766" y="911"/>
                  </a:lnTo>
                  <a:lnTo>
                    <a:pt x="778" y="900"/>
                  </a:lnTo>
                  <a:lnTo>
                    <a:pt x="791" y="888"/>
                  </a:lnTo>
                  <a:lnTo>
                    <a:pt x="803" y="875"/>
                  </a:lnTo>
                  <a:lnTo>
                    <a:pt x="814" y="864"/>
                  </a:lnTo>
                  <a:lnTo>
                    <a:pt x="825" y="850"/>
                  </a:lnTo>
                  <a:lnTo>
                    <a:pt x="837" y="837"/>
                  </a:lnTo>
                  <a:lnTo>
                    <a:pt x="846" y="822"/>
                  </a:lnTo>
                  <a:lnTo>
                    <a:pt x="856" y="808"/>
                  </a:lnTo>
                  <a:lnTo>
                    <a:pt x="865" y="793"/>
                  </a:lnTo>
                  <a:lnTo>
                    <a:pt x="875" y="780"/>
                  </a:lnTo>
                  <a:lnTo>
                    <a:pt x="882" y="765"/>
                  </a:lnTo>
                  <a:lnTo>
                    <a:pt x="892" y="749"/>
                  </a:lnTo>
                  <a:lnTo>
                    <a:pt x="900" y="734"/>
                  </a:lnTo>
                  <a:lnTo>
                    <a:pt x="907" y="719"/>
                  </a:lnTo>
                  <a:lnTo>
                    <a:pt x="913" y="704"/>
                  </a:lnTo>
                  <a:lnTo>
                    <a:pt x="920" y="689"/>
                  </a:lnTo>
                  <a:lnTo>
                    <a:pt x="926" y="672"/>
                  </a:lnTo>
                  <a:lnTo>
                    <a:pt x="934" y="656"/>
                  </a:lnTo>
                  <a:lnTo>
                    <a:pt x="939" y="641"/>
                  </a:lnTo>
                  <a:lnTo>
                    <a:pt x="945" y="626"/>
                  </a:lnTo>
                  <a:lnTo>
                    <a:pt x="949" y="609"/>
                  </a:lnTo>
                  <a:lnTo>
                    <a:pt x="955" y="594"/>
                  </a:lnTo>
                  <a:lnTo>
                    <a:pt x="958" y="576"/>
                  </a:lnTo>
                  <a:lnTo>
                    <a:pt x="964" y="561"/>
                  </a:lnTo>
                  <a:lnTo>
                    <a:pt x="968" y="546"/>
                  </a:lnTo>
                  <a:lnTo>
                    <a:pt x="972" y="531"/>
                  </a:lnTo>
                  <a:lnTo>
                    <a:pt x="976" y="514"/>
                  </a:lnTo>
                  <a:lnTo>
                    <a:pt x="977" y="499"/>
                  </a:lnTo>
                  <a:lnTo>
                    <a:pt x="981" y="481"/>
                  </a:lnTo>
                  <a:lnTo>
                    <a:pt x="983" y="468"/>
                  </a:lnTo>
                  <a:lnTo>
                    <a:pt x="985" y="453"/>
                  </a:lnTo>
                  <a:lnTo>
                    <a:pt x="987" y="438"/>
                  </a:lnTo>
                  <a:lnTo>
                    <a:pt x="989" y="422"/>
                  </a:lnTo>
                  <a:lnTo>
                    <a:pt x="991" y="409"/>
                  </a:lnTo>
                  <a:lnTo>
                    <a:pt x="993" y="394"/>
                  </a:lnTo>
                  <a:lnTo>
                    <a:pt x="993" y="381"/>
                  </a:lnTo>
                  <a:lnTo>
                    <a:pt x="995" y="365"/>
                  </a:lnTo>
                  <a:lnTo>
                    <a:pt x="996" y="354"/>
                  </a:lnTo>
                  <a:lnTo>
                    <a:pt x="996" y="341"/>
                  </a:lnTo>
                  <a:lnTo>
                    <a:pt x="998" y="327"/>
                  </a:lnTo>
                  <a:lnTo>
                    <a:pt x="998" y="316"/>
                  </a:lnTo>
                  <a:lnTo>
                    <a:pt x="998" y="305"/>
                  </a:lnTo>
                  <a:lnTo>
                    <a:pt x="998" y="291"/>
                  </a:lnTo>
                  <a:lnTo>
                    <a:pt x="998" y="282"/>
                  </a:lnTo>
                  <a:lnTo>
                    <a:pt x="998" y="272"/>
                  </a:lnTo>
                  <a:lnTo>
                    <a:pt x="998" y="261"/>
                  </a:lnTo>
                  <a:lnTo>
                    <a:pt x="998" y="251"/>
                  </a:lnTo>
                  <a:lnTo>
                    <a:pt x="996" y="244"/>
                  </a:lnTo>
                  <a:lnTo>
                    <a:pt x="996" y="234"/>
                  </a:lnTo>
                  <a:lnTo>
                    <a:pt x="996" y="227"/>
                  </a:lnTo>
                  <a:lnTo>
                    <a:pt x="995" y="221"/>
                  </a:lnTo>
                  <a:lnTo>
                    <a:pt x="995" y="213"/>
                  </a:lnTo>
                  <a:lnTo>
                    <a:pt x="993" y="208"/>
                  </a:lnTo>
                  <a:lnTo>
                    <a:pt x="993" y="204"/>
                  </a:lnTo>
                  <a:lnTo>
                    <a:pt x="991" y="198"/>
                  </a:lnTo>
                  <a:lnTo>
                    <a:pt x="989" y="192"/>
                  </a:lnTo>
                  <a:lnTo>
                    <a:pt x="987" y="189"/>
                  </a:lnTo>
                  <a:lnTo>
                    <a:pt x="987" y="183"/>
                  </a:lnTo>
                  <a:lnTo>
                    <a:pt x="985" y="173"/>
                  </a:lnTo>
                  <a:lnTo>
                    <a:pt x="981" y="166"/>
                  </a:lnTo>
                  <a:lnTo>
                    <a:pt x="979" y="156"/>
                  </a:lnTo>
                  <a:lnTo>
                    <a:pt x="976" y="149"/>
                  </a:lnTo>
                  <a:lnTo>
                    <a:pt x="974" y="141"/>
                  </a:lnTo>
                  <a:lnTo>
                    <a:pt x="972" y="135"/>
                  </a:lnTo>
                  <a:lnTo>
                    <a:pt x="968" y="128"/>
                  </a:lnTo>
                  <a:lnTo>
                    <a:pt x="966" y="122"/>
                  </a:lnTo>
                  <a:lnTo>
                    <a:pt x="964" y="114"/>
                  </a:lnTo>
                  <a:lnTo>
                    <a:pt x="960" y="109"/>
                  </a:lnTo>
                  <a:lnTo>
                    <a:pt x="958" y="103"/>
                  </a:lnTo>
                  <a:lnTo>
                    <a:pt x="957" y="99"/>
                  </a:lnTo>
                  <a:lnTo>
                    <a:pt x="955" y="94"/>
                  </a:lnTo>
                  <a:lnTo>
                    <a:pt x="951" y="90"/>
                  </a:lnTo>
                  <a:lnTo>
                    <a:pt x="947" y="82"/>
                  </a:lnTo>
                  <a:lnTo>
                    <a:pt x="941" y="75"/>
                  </a:lnTo>
                  <a:lnTo>
                    <a:pt x="938" y="69"/>
                  </a:lnTo>
                  <a:lnTo>
                    <a:pt x="936" y="65"/>
                  </a:lnTo>
                  <a:lnTo>
                    <a:pt x="930" y="59"/>
                  </a:lnTo>
                  <a:lnTo>
                    <a:pt x="928" y="57"/>
                  </a:lnTo>
                  <a:lnTo>
                    <a:pt x="939" y="0"/>
                  </a:lnTo>
                  <a:lnTo>
                    <a:pt x="941" y="2"/>
                  </a:lnTo>
                  <a:lnTo>
                    <a:pt x="943" y="4"/>
                  </a:lnTo>
                  <a:lnTo>
                    <a:pt x="945" y="10"/>
                  </a:lnTo>
                  <a:lnTo>
                    <a:pt x="949" y="14"/>
                  </a:lnTo>
                  <a:lnTo>
                    <a:pt x="955" y="21"/>
                  </a:lnTo>
                  <a:lnTo>
                    <a:pt x="957" y="25"/>
                  </a:lnTo>
                  <a:lnTo>
                    <a:pt x="958" y="29"/>
                  </a:lnTo>
                  <a:lnTo>
                    <a:pt x="960" y="35"/>
                  </a:lnTo>
                  <a:lnTo>
                    <a:pt x="964" y="38"/>
                  </a:lnTo>
                  <a:lnTo>
                    <a:pt x="966" y="44"/>
                  </a:lnTo>
                  <a:lnTo>
                    <a:pt x="970" y="50"/>
                  </a:lnTo>
                  <a:lnTo>
                    <a:pt x="972" y="54"/>
                  </a:lnTo>
                  <a:lnTo>
                    <a:pt x="976" y="61"/>
                  </a:lnTo>
                  <a:lnTo>
                    <a:pt x="979" y="67"/>
                  </a:lnTo>
                  <a:lnTo>
                    <a:pt x="981" y="73"/>
                  </a:lnTo>
                  <a:lnTo>
                    <a:pt x="985" y="78"/>
                  </a:lnTo>
                  <a:lnTo>
                    <a:pt x="989" y="86"/>
                  </a:lnTo>
                  <a:lnTo>
                    <a:pt x="993" y="94"/>
                  </a:lnTo>
                  <a:lnTo>
                    <a:pt x="996" y="99"/>
                  </a:lnTo>
                  <a:lnTo>
                    <a:pt x="998" y="109"/>
                  </a:lnTo>
                  <a:lnTo>
                    <a:pt x="1004" y="116"/>
                  </a:lnTo>
                  <a:lnTo>
                    <a:pt x="1006" y="124"/>
                  </a:lnTo>
                  <a:lnTo>
                    <a:pt x="1010" y="133"/>
                  </a:lnTo>
                  <a:lnTo>
                    <a:pt x="1014" y="141"/>
                  </a:lnTo>
                  <a:lnTo>
                    <a:pt x="1017" y="151"/>
                  </a:lnTo>
                  <a:lnTo>
                    <a:pt x="1021" y="158"/>
                  </a:lnTo>
                  <a:lnTo>
                    <a:pt x="1025" y="168"/>
                  </a:lnTo>
                  <a:lnTo>
                    <a:pt x="1027" y="177"/>
                  </a:lnTo>
                  <a:lnTo>
                    <a:pt x="1031" y="187"/>
                  </a:lnTo>
                  <a:lnTo>
                    <a:pt x="1033" y="196"/>
                  </a:lnTo>
                  <a:lnTo>
                    <a:pt x="1036" y="206"/>
                  </a:lnTo>
                  <a:lnTo>
                    <a:pt x="1040" y="217"/>
                  </a:lnTo>
                  <a:lnTo>
                    <a:pt x="1044" y="227"/>
                  </a:lnTo>
                  <a:lnTo>
                    <a:pt x="1046" y="236"/>
                  </a:lnTo>
                  <a:lnTo>
                    <a:pt x="1048" y="248"/>
                  </a:lnTo>
                  <a:lnTo>
                    <a:pt x="1052" y="259"/>
                  </a:lnTo>
                  <a:lnTo>
                    <a:pt x="1053" y="270"/>
                  </a:lnTo>
                  <a:lnTo>
                    <a:pt x="1055" y="280"/>
                  </a:lnTo>
                  <a:lnTo>
                    <a:pt x="1059" y="291"/>
                  </a:lnTo>
                  <a:lnTo>
                    <a:pt x="1061" y="305"/>
                  </a:lnTo>
                  <a:lnTo>
                    <a:pt x="1063" y="316"/>
                  </a:lnTo>
                  <a:lnTo>
                    <a:pt x="1065" y="327"/>
                  </a:lnTo>
                  <a:lnTo>
                    <a:pt x="1065" y="339"/>
                  </a:lnTo>
                  <a:lnTo>
                    <a:pt x="1067" y="352"/>
                  </a:lnTo>
                  <a:lnTo>
                    <a:pt x="1069" y="364"/>
                  </a:lnTo>
                  <a:lnTo>
                    <a:pt x="1069" y="377"/>
                  </a:lnTo>
                  <a:lnTo>
                    <a:pt x="1071" y="388"/>
                  </a:lnTo>
                  <a:lnTo>
                    <a:pt x="1071" y="402"/>
                  </a:lnTo>
                  <a:lnTo>
                    <a:pt x="1071" y="415"/>
                  </a:lnTo>
                  <a:lnTo>
                    <a:pt x="1071" y="426"/>
                  </a:lnTo>
                  <a:lnTo>
                    <a:pt x="1071" y="441"/>
                  </a:lnTo>
                  <a:lnTo>
                    <a:pt x="1071" y="455"/>
                  </a:lnTo>
                  <a:lnTo>
                    <a:pt x="1071" y="468"/>
                  </a:lnTo>
                  <a:lnTo>
                    <a:pt x="1069" y="481"/>
                  </a:lnTo>
                  <a:lnTo>
                    <a:pt x="1069" y="495"/>
                  </a:lnTo>
                  <a:lnTo>
                    <a:pt x="1067" y="510"/>
                  </a:lnTo>
                  <a:lnTo>
                    <a:pt x="1065" y="523"/>
                  </a:lnTo>
                  <a:lnTo>
                    <a:pt x="1063" y="537"/>
                  </a:lnTo>
                  <a:lnTo>
                    <a:pt x="1059" y="550"/>
                  </a:lnTo>
                  <a:lnTo>
                    <a:pt x="1057" y="565"/>
                  </a:lnTo>
                  <a:lnTo>
                    <a:pt x="1055" y="578"/>
                  </a:lnTo>
                  <a:lnTo>
                    <a:pt x="1052" y="592"/>
                  </a:lnTo>
                  <a:lnTo>
                    <a:pt x="1048" y="605"/>
                  </a:lnTo>
                  <a:lnTo>
                    <a:pt x="1046" y="618"/>
                  </a:lnTo>
                  <a:lnTo>
                    <a:pt x="1042" y="632"/>
                  </a:lnTo>
                  <a:lnTo>
                    <a:pt x="1038" y="643"/>
                  </a:lnTo>
                  <a:lnTo>
                    <a:pt x="1034" y="656"/>
                  </a:lnTo>
                  <a:lnTo>
                    <a:pt x="1031" y="670"/>
                  </a:lnTo>
                  <a:lnTo>
                    <a:pt x="1027" y="683"/>
                  </a:lnTo>
                  <a:lnTo>
                    <a:pt x="1023" y="694"/>
                  </a:lnTo>
                  <a:lnTo>
                    <a:pt x="1019" y="708"/>
                  </a:lnTo>
                  <a:lnTo>
                    <a:pt x="1014" y="721"/>
                  </a:lnTo>
                  <a:lnTo>
                    <a:pt x="1010" y="734"/>
                  </a:lnTo>
                  <a:lnTo>
                    <a:pt x="1004" y="746"/>
                  </a:lnTo>
                  <a:lnTo>
                    <a:pt x="998" y="757"/>
                  </a:lnTo>
                  <a:lnTo>
                    <a:pt x="993" y="768"/>
                  </a:lnTo>
                  <a:lnTo>
                    <a:pt x="989" y="780"/>
                  </a:lnTo>
                  <a:lnTo>
                    <a:pt x="983" y="791"/>
                  </a:lnTo>
                  <a:lnTo>
                    <a:pt x="977" y="803"/>
                  </a:lnTo>
                  <a:lnTo>
                    <a:pt x="972" y="814"/>
                  </a:lnTo>
                  <a:lnTo>
                    <a:pt x="966" y="827"/>
                  </a:lnTo>
                  <a:lnTo>
                    <a:pt x="958" y="837"/>
                  </a:lnTo>
                  <a:lnTo>
                    <a:pt x="953" y="848"/>
                  </a:lnTo>
                  <a:lnTo>
                    <a:pt x="947" y="860"/>
                  </a:lnTo>
                  <a:lnTo>
                    <a:pt x="939" y="871"/>
                  </a:lnTo>
                  <a:lnTo>
                    <a:pt x="934" y="881"/>
                  </a:lnTo>
                  <a:lnTo>
                    <a:pt x="926" y="892"/>
                  </a:lnTo>
                  <a:lnTo>
                    <a:pt x="919" y="902"/>
                  </a:lnTo>
                  <a:lnTo>
                    <a:pt x="913" y="913"/>
                  </a:lnTo>
                  <a:lnTo>
                    <a:pt x="905" y="921"/>
                  </a:lnTo>
                  <a:lnTo>
                    <a:pt x="896" y="930"/>
                  </a:lnTo>
                  <a:lnTo>
                    <a:pt x="888" y="941"/>
                  </a:lnTo>
                  <a:lnTo>
                    <a:pt x="881" y="951"/>
                  </a:lnTo>
                  <a:lnTo>
                    <a:pt x="871" y="959"/>
                  </a:lnTo>
                  <a:lnTo>
                    <a:pt x="863" y="968"/>
                  </a:lnTo>
                  <a:lnTo>
                    <a:pt x="856" y="978"/>
                  </a:lnTo>
                  <a:lnTo>
                    <a:pt x="846" y="985"/>
                  </a:lnTo>
                  <a:lnTo>
                    <a:pt x="839" y="995"/>
                  </a:lnTo>
                  <a:lnTo>
                    <a:pt x="829" y="1002"/>
                  </a:lnTo>
                  <a:lnTo>
                    <a:pt x="820" y="1010"/>
                  </a:lnTo>
                  <a:lnTo>
                    <a:pt x="810" y="1019"/>
                  </a:lnTo>
                  <a:lnTo>
                    <a:pt x="801" y="1025"/>
                  </a:lnTo>
                  <a:lnTo>
                    <a:pt x="791" y="1035"/>
                  </a:lnTo>
                  <a:lnTo>
                    <a:pt x="782" y="1040"/>
                  </a:lnTo>
                  <a:lnTo>
                    <a:pt x="772" y="1050"/>
                  </a:lnTo>
                  <a:lnTo>
                    <a:pt x="763" y="1056"/>
                  </a:lnTo>
                  <a:lnTo>
                    <a:pt x="751" y="1063"/>
                  </a:lnTo>
                  <a:lnTo>
                    <a:pt x="740" y="1069"/>
                  </a:lnTo>
                  <a:lnTo>
                    <a:pt x="730" y="1075"/>
                  </a:lnTo>
                  <a:lnTo>
                    <a:pt x="719" y="1080"/>
                  </a:lnTo>
                  <a:lnTo>
                    <a:pt x="709" y="1088"/>
                  </a:lnTo>
                  <a:lnTo>
                    <a:pt x="698" y="1094"/>
                  </a:lnTo>
                  <a:lnTo>
                    <a:pt x="687" y="1099"/>
                  </a:lnTo>
                  <a:lnTo>
                    <a:pt x="675" y="1105"/>
                  </a:lnTo>
                  <a:lnTo>
                    <a:pt x="664" y="1109"/>
                  </a:lnTo>
                  <a:lnTo>
                    <a:pt x="652" y="1114"/>
                  </a:lnTo>
                  <a:lnTo>
                    <a:pt x="641" y="1120"/>
                  </a:lnTo>
                  <a:lnTo>
                    <a:pt x="630" y="1124"/>
                  </a:lnTo>
                  <a:lnTo>
                    <a:pt x="616" y="1130"/>
                  </a:lnTo>
                  <a:lnTo>
                    <a:pt x="605" y="1133"/>
                  </a:lnTo>
                  <a:lnTo>
                    <a:pt x="592" y="1137"/>
                  </a:lnTo>
                  <a:lnTo>
                    <a:pt x="580" y="1139"/>
                  </a:lnTo>
                  <a:lnTo>
                    <a:pt x="567" y="1143"/>
                  </a:lnTo>
                  <a:lnTo>
                    <a:pt x="554" y="1145"/>
                  </a:lnTo>
                  <a:lnTo>
                    <a:pt x="542" y="1149"/>
                  </a:lnTo>
                  <a:lnTo>
                    <a:pt x="531" y="1151"/>
                  </a:lnTo>
                  <a:lnTo>
                    <a:pt x="517" y="1153"/>
                  </a:lnTo>
                  <a:lnTo>
                    <a:pt x="506" y="1154"/>
                  </a:lnTo>
                  <a:lnTo>
                    <a:pt x="495" y="1156"/>
                  </a:lnTo>
                  <a:lnTo>
                    <a:pt x="481" y="1156"/>
                  </a:lnTo>
                  <a:lnTo>
                    <a:pt x="470" y="1158"/>
                  </a:lnTo>
                  <a:lnTo>
                    <a:pt x="458" y="1158"/>
                  </a:lnTo>
                  <a:lnTo>
                    <a:pt x="447" y="1158"/>
                  </a:lnTo>
                  <a:lnTo>
                    <a:pt x="434" y="1158"/>
                  </a:lnTo>
                  <a:lnTo>
                    <a:pt x="422" y="1158"/>
                  </a:lnTo>
                  <a:lnTo>
                    <a:pt x="411" y="1158"/>
                  </a:lnTo>
                  <a:lnTo>
                    <a:pt x="401" y="1158"/>
                  </a:lnTo>
                  <a:lnTo>
                    <a:pt x="388" y="1158"/>
                  </a:lnTo>
                  <a:lnTo>
                    <a:pt x="379" y="1156"/>
                  </a:lnTo>
                  <a:lnTo>
                    <a:pt x="367" y="1156"/>
                  </a:lnTo>
                  <a:lnTo>
                    <a:pt x="356" y="1154"/>
                  </a:lnTo>
                  <a:lnTo>
                    <a:pt x="344" y="1153"/>
                  </a:lnTo>
                  <a:lnTo>
                    <a:pt x="335" y="1151"/>
                  </a:lnTo>
                  <a:lnTo>
                    <a:pt x="325" y="1151"/>
                  </a:lnTo>
                  <a:lnTo>
                    <a:pt x="316" y="1149"/>
                  </a:lnTo>
                  <a:lnTo>
                    <a:pt x="304" y="1147"/>
                  </a:lnTo>
                  <a:lnTo>
                    <a:pt x="295" y="1145"/>
                  </a:lnTo>
                  <a:lnTo>
                    <a:pt x="285" y="1143"/>
                  </a:lnTo>
                  <a:lnTo>
                    <a:pt x="276" y="1141"/>
                  </a:lnTo>
                  <a:lnTo>
                    <a:pt x="266" y="1139"/>
                  </a:lnTo>
                  <a:lnTo>
                    <a:pt x="257" y="1135"/>
                  </a:lnTo>
                  <a:lnTo>
                    <a:pt x="249" y="1133"/>
                  </a:lnTo>
                  <a:lnTo>
                    <a:pt x="240" y="1132"/>
                  </a:lnTo>
                  <a:lnTo>
                    <a:pt x="230" y="1130"/>
                  </a:lnTo>
                  <a:lnTo>
                    <a:pt x="223" y="1126"/>
                  </a:lnTo>
                  <a:lnTo>
                    <a:pt x="213" y="1124"/>
                  </a:lnTo>
                  <a:lnTo>
                    <a:pt x="208" y="1120"/>
                  </a:lnTo>
                  <a:lnTo>
                    <a:pt x="198" y="1118"/>
                  </a:lnTo>
                  <a:lnTo>
                    <a:pt x="190" y="1114"/>
                  </a:lnTo>
                  <a:lnTo>
                    <a:pt x="183" y="1113"/>
                  </a:lnTo>
                  <a:lnTo>
                    <a:pt x="177" y="1111"/>
                  </a:lnTo>
                  <a:lnTo>
                    <a:pt x="169" y="1107"/>
                  </a:lnTo>
                  <a:lnTo>
                    <a:pt x="162" y="1105"/>
                  </a:lnTo>
                  <a:lnTo>
                    <a:pt x="156" y="1103"/>
                  </a:lnTo>
                  <a:lnTo>
                    <a:pt x="150" y="1099"/>
                  </a:lnTo>
                  <a:lnTo>
                    <a:pt x="145" y="1097"/>
                  </a:lnTo>
                  <a:lnTo>
                    <a:pt x="139" y="1095"/>
                  </a:lnTo>
                  <a:lnTo>
                    <a:pt x="133" y="1092"/>
                  </a:lnTo>
                  <a:lnTo>
                    <a:pt x="130" y="1090"/>
                  </a:lnTo>
                  <a:lnTo>
                    <a:pt x="124" y="1088"/>
                  </a:lnTo>
                  <a:lnTo>
                    <a:pt x="120" y="1086"/>
                  </a:lnTo>
                  <a:lnTo>
                    <a:pt x="114" y="1082"/>
                  </a:lnTo>
                  <a:lnTo>
                    <a:pt x="111" y="1080"/>
                  </a:lnTo>
                  <a:lnTo>
                    <a:pt x="103" y="1076"/>
                  </a:lnTo>
                  <a:lnTo>
                    <a:pt x="99" y="1075"/>
                  </a:lnTo>
                  <a:lnTo>
                    <a:pt x="93" y="1071"/>
                  </a:lnTo>
                  <a:lnTo>
                    <a:pt x="92" y="1069"/>
                  </a:lnTo>
                  <a:lnTo>
                    <a:pt x="88" y="1069"/>
                  </a:lnTo>
                  <a:lnTo>
                    <a:pt x="0" y="938"/>
                  </a:lnTo>
                  <a:close/>
                </a:path>
              </a:pathLst>
            </a:custGeom>
            <a:solidFill>
              <a:srgbClr val="4D4D3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tr-TR">
                <a:effectLst>
                  <a:outerShdw blurRad="38100" dist="38100" dir="2700000" algn="tl">
                    <a:srgbClr val="000000">
                      <a:alpha val="43137"/>
                    </a:srgbClr>
                  </a:outerShdw>
                </a:effectLst>
                <a:latin typeface="Arial" panose="020B0604020202020204" pitchFamily="34" charset="0"/>
              </a:endParaRPr>
            </a:p>
          </p:txBody>
        </p:sp>
      </p:grpSp>
      <p:grpSp>
        <p:nvGrpSpPr>
          <p:cNvPr id="139268" name="Group 48"/>
          <p:cNvGrpSpPr>
            <a:grpSpLocks/>
          </p:cNvGrpSpPr>
          <p:nvPr/>
        </p:nvGrpSpPr>
        <p:grpSpPr bwMode="auto">
          <a:xfrm>
            <a:off x="4643438" y="4508500"/>
            <a:ext cx="2011362" cy="1820863"/>
            <a:chOff x="3787" y="1434"/>
            <a:chExt cx="1267" cy="1147"/>
          </a:xfrm>
        </p:grpSpPr>
        <p:sp>
          <p:nvSpPr>
            <p:cNvPr id="152697" name="AutoShape 49"/>
            <p:cNvSpPr>
              <a:spLocks noChangeAspect="1" noChangeArrowheads="1" noTextEdit="1"/>
            </p:cNvSpPr>
            <p:nvPr/>
          </p:nvSpPr>
          <p:spPr bwMode="auto">
            <a:xfrm>
              <a:off x="3787" y="1434"/>
              <a:ext cx="1151" cy="1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defRPr/>
              </a:pPr>
              <a:endParaRPr lang="tr-TR">
                <a:effectLst>
                  <a:outerShdw blurRad="38100" dist="38100" dir="2700000" algn="tl">
                    <a:srgbClr val="000000">
                      <a:alpha val="43137"/>
                    </a:srgbClr>
                  </a:outerShdw>
                </a:effectLst>
                <a:latin typeface="Arial" panose="020B0604020202020204" pitchFamily="34" charset="0"/>
              </a:endParaRPr>
            </a:p>
          </p:txBody>
        </p:sp>
        <p:sp>
          <p:nvSpPr>
            <p:cNvPr id="152698" name="Freeform 50"/>
            <p:cNvSpPr>
              <a:spLocks/>
            </p:cNvSpPr>
            <p:nvPr/>
          </p:nvSpPr>
          <p:spPr bwMode="auto">
            <a:xfrm>
              <a:off x="3985" y="1698"/>
              <a:ext cx="180" cy="159"/>
            </a:xfrm>
            <a:custGeom>
              <a:avLst/>
              <a:gdLst>
                <a:gd name="T0" fmla="*/ 0 w 2522"/>
                <a:gd name="T1" fmla="*/ 0 h 2229"/>
                <a:gd name="T2" fmla="*/ 0 w 2522"/>
                <a:gd name="T3" fmla="*/ 0 h 2229"/>
                <a:gd name="T4" fmla="*/ 0 w 2522"/>
                <a:gd name="T5" fmla="*/ 0 h 2229"/>
                <a:gd name="T6" fmla="*/ 0 w 2522"/>
                <a:gd name="T7" fmla="*/ 0 h 2229"/>
                <a:gd name="T8" fmla="*/ 0 w 2522"/>
                <a:gd name="T9" fmla="*/ 0 h 2229"/>
                <a:gd name="T10" fmla="*/ 0 w 2522"/>
                <a:gd name="T11" fmla="*/ 0 h 2229"/>
                <a:gd name="T12" fmla="*/ 0 w 2522"/>
                <a:gd name="T13" fmla="*/ 0 h 2229"/>
                <a:gd name="T14" fmla="*/ 0 w 2522"/>
                <a:gd name="T15" fmla="*/ 0 h 2229"/>
                <a:gd name="T16" fmla="*/ 0 w 2522"/>
                <a:gd name="T17" fmla="*/ 0 h 2229"/>
                <a:gd name="T18" fmla="*/ 0 w 2522"/>
                <a:gd name="T19" fmla="*/ 0 h 2229"/>
                <a:gd name="T20" fmla="*/ 0 w 2522"/>
                <a:gd name="T21" fmla="*/ 0 h 2229"/>
                <a:gd name="T22" fmla="*/ 0 w 2522"/>
                <a:gd name="T23" fmla="*/ 0 h 2229"/>
                <a:gd name="T24" fmla="*/ 0 w 2522"/>
                <a:gd name="T25" fmla="*/ 0 h 2229"/>
                <a:gd name="T26" fmla="*/ 0 w 2522"/>
                <a:gd name="T27" fmla="*/ 0 h 2229"/>
                <a:gd name="T28" fmla="*/ 0 w 2522"/>
                <a:gd name="T29" fmla="*/ 0 h 2229"/>
                <a:gd name="T30" fmla="*/ 0 w 2522"/>
                <a:gd name="T31" fmla="*/ 0 h 2229"/>
                <a:gd name="T32" fmla="*/ 0 w 2522"/>
                <a:gd name="T33" fmla="*/ 0 h 2229"/>
                <a:gd name="T34" fmla="*/ 0 w 2522"/>
                <a:gd name="T35" fmla="*/ 0 h 2229"/>
                <a:gd name="T36" fmla="*/ 0 w 2522"/>
                <a:gd name="T37" fmla="*/ 0 h 2229"/>
                <a:gd name="T38" fmla="*/ 0 w 2522"/>
                <a:gd name="T39" fmla="*/ 0 h 2229"/>
                <a:gd name="T40" fmla="*/ 0 w 2522"/>
                <a:gd name="T41" fmla="*/ 0 h 2229"/>
                <a:gd name="T42" fmla="*/ 0 w 2522"/>
                <a:gd name="T43" fmla="*/ 0 h 2229"/>
                <a:gd name="T44" fmla="*/ 0 w 2522"/>
                <a:gd name="T45" fmla="*/ 0 h 2229"/>
                <a:gd name="T46" fmla="*/ 0 w 2522"/>
                <a:gd name="T47" fmla="*/ 0 h 2229"/>
                <a:gd name="T48" fmla="*/ 0 w 2522"/>
                <a:gd name="T49" fmla="*/ 0 h 2229"/>
                <a:gd name="T50" fmla="*/ 0 w 2522"/>
                <a:gd name="T51" fmla="*/ 0 h 2229"/>
                <a:gd name="T52" fmla="*/ 0 w 2522"/>
                <a:gd name="T53" fmla="*/ 0 h 2229"/>
                <a:gd name="T54" fmla="*/ 0 w 2522"/>
                <a:gd name="T55" fmla="*/ 0 h 2229"/>
                <a:gd name="T56" fmla="*/ 0 w 2522"/>
                <a:gd name="T57" fmla="*/ 0 h 2229"/>
                <a:gd name="T58" fmla="*/ 0 w 2522"/>
                <a:gd name="T59" fmla="*/ 0 h 2229"/>
                <a:gd name="T60" fmla="*/ 0 w 2522"/>
                <a:gd name="T61" fmla="*/ 0 h 2229"/>
                <a:gd name="T62" fmla="*/ 0 w 2522"/>
                <a:gd name="T63" fmla="*/ 0 h 2229"/>
                <a:gd name="T64" fmla="*/ 0 w 2522"/>
                <a:gd name="T65" fmla="*/ 0 h 2229"/>
                <a:gd name="T66" fmla="*/ 0 w 2522"/>
                <a:gd name="T67" fmla="*/ 0 h 2229"/>
                <a:gd name="T68" fmla="*/ 0 w 2522"/>
                <a:gd name="T69" fmla="*/ 0 h 2229"/>
                <a:gd name="T70" fmla="*/ 0 w 2522"/>
                <a:gd name="T71" fmla="*/ 0 h 2229"/>
                <a:gd name="T72" fmla="*/ 0 w 2522"/>
                <a:gd name="T73" fmla="*/ 0 h 2229"/>
                <a:gd name="T74" fmla="*/ 0 w 2522"/>
                <a:gd name="T75" fmla="*/ 0 h 2229"/>
                <a:gd name="T76" fmla="*/ 0 w 2522"/>
                <a:gd name="T77" fmla="*/ 0 h 2229"/>
                <a:gd name="T78" fmla="*/ 0 w 2522"/>
                <a:gd name="T79" fmla="*/ 0 h 2229"/>
                <a:gd name="T80" fmla="*/ 0 w 2522"/>
                <a:gd name="T81" fmla="*/ 0 h 2229"/>
                <a:gd name="T82" fmla="*/ 0 w 2522"/>
                <a:gd name="T83" fmla="*/ 0 h 2229"/>
                <a:gd name="T84" fmla="*/ 0 w 2522"/>
                <a:gd name="T85" fmla="*/ 0 h 2229"/>
                <a:gd name="T86" fmla="*/ 0 w 2522"/>
                <a:gd name="T87" fmla="*/ 0 h 2229"/>
                <a:gd name="T88" fmla="*/ 0 w 2522"/>
                <a:gd name="T89" fmla="*/ 0 h 2229"/>
                <a:gd name="T90" fmla="*/ 0 w 2522"/>
                <a:gd name="T91" fmla="*/ 0 h 2229"/>
                <a:gd name="T92" fmla="*/ 0 w 2522"/>
                <a:gd name="T93" fmla="*/ 0 h 2229"/>
                <a:gd name="T94" fmla="*/ 0 w 2522"/>
                <a:gd name="T95" fmla="*/ 0 h 2229"/>
                <a:gd name="T96" fmla="*/ 0 w 2522"/>
                <a:gd name="T97" fmla="*/ 0 h 2229"/>
                <a:gd name="T98" fmla="*/ 0 w 2522"/>
                <a:gd name="T99" fmla="*/ 0 h 2229"/>
                <a:gd name="T100" fmla="*/ 0 w 2522"/>
                <a:gd name="T101" fmla="*/ 0 h 2229"/>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2522" h="2229">
                  <a:moveTo>
                    <a:pt x="2522" y="115"/>
                  </a:moveTo>
                  <a:lnTo>
                    <a:pt x="2493" y="104"/>
                  </a:lnTo>
                  <a:lnTo>
                    <a:pt x="2463" y="93"/>
                  </a:lnTo>
                  <a:lnTo>
                    <a:pt x="2433" y="83"/>
                  </a:lnTo>
                  <a:lnTo>
                    <a:pt x="2403" y="74"/>
                  </a:lnTo>
                  <a:lnTo>
                    <a:pt x="2371" y="65"/>
                  </a:lnTo>
                  <a:lnTo>
                    <a:pt x="2340" y="56"/>
                  </a:lnTo>
                  <a:lnTo>
                    <a:pt x="2308" y="48"/>
                  </a:lnTo>
                  <a:lnTo>
                    <a:pt x="2276" y="41"/>
                  </a:lnTo>
                  <a:lnTo>
                    <a:pt x="2243" y="34"/>
                  </a:lnTo>
                  <a:lnTo>
                    <a:pt x="2210" y="28"/>
                  </a:lnTo>
                  <a:lnTo>
                    <a:pt x="2177" y="22"/>
                  </a:lnTo>
                  <a:lnTo>
                    <a:pt x="2143" y="17"/>
                  </a:lnTo>
                  <a:lnTo>
                    <a:pt x="2109" y="13"/>
                  </a:lnTo>
                  <a:lnTo>
                    <a:pt x="2073" y="9"/>
                  </a:lnTo>
                  <a:lnTo>
                    <a:pt x="2038" y="6"/>
                  </a:lnTo>
                  <a:lnTo>
                    <a:pt x="2003" y="3"/>
                  </a:lnTo>
                  <a:lnTo>
                    <a:pt x="1967" y="1"/>
                  </a:lnTo>
                  <a:lnTo>
                    <a:pt x="1930" y="0"/>
                  </a:lnTo>
                  <a:lnTo>
                    <a:pt x="1894" y="0"/>
                  </a:lnTo>
                  <a:lnTo>
                    <a:pt x="1857" y="0"/>
                  </a:lnTo>
                  <a:lnTo>
                    <a:pt x="1818" y="1"/>
                  </a:lnTo>
                  <a:lnTo>
                    <a:pt x="1781" y="3"/>
                  </a:lnTo>
                  <a:lnTo>
                    <a:pt x="1742" y="5"/>
                  </a:lnTo>
                  <a:lnTo>
                    <a:pt x="1704" y="8"/>
                  </a:lnTo>
                  <a:lnTo>
                    <a:pt x="1664" y="13"/>
                  </a:lnTo>
                  <a:lnTo>
                    <a:pt x="1625" y="18"/>
                  </a:lnTo>
                  <a:lnTo>
                    <a:pt x="1585" y="23"/>
                  </a:lnTo>
                  <a:lnTo>
                    <a:pt x="1545" y="29"/>
                  </a:lnTo>
                  <a:lnTo>
                    <a:pt x="1504" y="36"/>
                  </a:lnTo>
                  <a:lnTo>
                    <a:pt x="1463" y="44"/>
                  </a:lnTo>
                  <a:lnTo>
                    <a:pt x="1422" y="52"/>
                  </a:lnTo>
                  <a:lnTo>
                    <a:pt x="1380" y="61"/>
                  </a:lnTo>
                  <a:lnTo>
                    <a:pt x="1269" y="87"/>
                  </a:lnTo>
                  <a:lnTo>
                    <a:pt x="1160" y="113"/>
                  </a:lnTo>
                  <a:lnTo>
                    <a:pt x="1056" y="139"/>
                  </a:lnTo>
                  <a:lnTo>
                    <a:pt x="955" y="166"/>
                  </a:lnTo>
                  <a:lnTo>
                    <a:pt x="858" y="193"/>
                  </a:lnTo>
                  <a:lnTo>
                    <a:pt x="764" y="220"/>
                  </a:lnTo>
                  <a:lnTo>
                    <a:pt x="674" y="248"/>
                  </a:lnTo>
                  <a:lnTo>
                    <a:pt x="587" y="275"/>
                  </a:lnTo>
                  <a:lnTo>
                    <a:pt x="503" y="305"/>
                  </a:lnTo>
                  <a:lnTo>
                    <a:pt x="423" y="333"/>
                  </a:lnTo>
                  <a:lnTo>
                    <a:pt x="345" y="363"/>
                  </a:lnTo>
                  <a:lnTo>
                    <a:pt x="271" y="393"/>
                  </a:lnTo>
                  <a:lnTo>
                    <a:pt x="199" y="424"/>
                  </a:lnTo>
                  <a:lnTo>
                    <a:pt x="130" y="455"/>
                  </a:lnTo>
                  <a:lnTo>
                    <a:pt x="63" y="487"/>
                  </a:lnTo>
                  <a:lnTo>
                    <a:pt x="0" y="520"/>
                  </a:lnTo>
                  <a:lnTo>
                    <a:pt x="1302" y="2229"/>
                  </a:lnTo>
                  <a:lnTo>
                    <a:pt x="2522" y="115"/>
                  </a:lnTo>
                  <a:close/>
                </a:path>
              </a:pathLst>
            </a:custGeom>
            <a:solidFill>
              <a:srgbClr val="CC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tr-TR">
                <a:effectLst>
                  <a:outerShdw blurRad="38100" dist="38100" dir="2700000" algn="tl">
                    <a:srgbClr val="000000">
                      <a:alpha val="43137"/>
                    </a:srgbClr>
                  </a:outerShdw>
                </a:effectLst>
                <a:latin typeface="Arial" panose="020B0604020202020204" pitchFamily="34" charset="0"/>
              </a:endParaRPr>
            </a:p>
          </p:txBody>
        </p:sp>
        <p:sp>
          <p:nvSpPr>
            <p:cNvPr id="152699" name="Freeform 51"/>
            <p:cNvSpPr>
              <a:spLocks/>
            </p:cNvSpPr>
            <p:nvPr/>
          </p:nvSpPr>
          <p:spPr bwMode="auto">
            <a:xfrm>
              <a:off x="3896" y="1706"/>
              <a:ext cx="353" cy="346"/>
            </a:xfrm>
            <a:custGeom>
              <a:avLst/>
              <a:gdLst>
                <a:gd name="T0" fmla="*/ 0 w 4937"/>
                <a:gd name="T1" fmla="*/ 0 h 4834"/>
                <a:gd name="T2" fmla="*/ 0 w 4937"/>
                <a:gd name="T3" fmla="*/ 0 h 4834"/>
                <a:gd name="T4" fmla="*/ 0 w 4937"/>
                <a:gd name="T5" fmla="*/ 0 h 4834"/>
                <a:gd name="T6" fmla="*/ 0 w 4937"/>
                <a:gd name="T7" fmla="*/ 0 h 4834"/>
                <a:gd name="T8" fmla="*/ 0 w 4937"/>
                <a:gd name="T9" fmla="*/ 0 h 4834"/>
                <a:gd name="T10" fmla="*/ 0 w 4937"/>
                <a:gd name="T11" fmla="*/ 0 h 4834"/>
                <a:gd name="T12" fmla="*/ 0 w 4937"/>
                <a:gd name="T13" fmla="*/ 0 h 4834"/>
                <a:gd name="T14" fmla="*/ 0 w 4937"/>
                <a:gd name="T15" fmla="*/ 0 h 4834"/>
                <a:gd name="T16" fmla="*/ 0 w 4937"/>
                <a:gd name="T17" fmla="*/ 0 h 4834"/>
                <a:gd name="T18" fmla="*/ 0 w 4937"/>
                <a:gd name="T19" fmla="*/ 0 h 4834"/>
                <a:gd name="T20" fmla="*/ 0 w 4937"/>
                <a:gd name="T21" fmla="*/ 0 h 4834"/>
                <a:gd name="T22" fmla="*/ 0 w 4937"/>
                <a:gd name="T23" fmla="*/ 0 h 4834"/>
                <a:gd name="T24" fmla="*/ 0 w 4937"/>
                <a:gd name="T25" fmla="*/ 0 h 4834"/>
                <a:gd name="T26" fmla="*/ 0 w 4937"/>
                <a:gd name="T27" fmla="*/ 0 h 4834"/>
                <a:gd name="T28" fmla="*/ 0 w 4937"/>
                <a:gd name="T29" fmla="*/ 0 h 4834"/>
                <a:gd name="T30" fmla="*/ 0 w 4937"/>
                <a:gd name="T31" fmla="*/ 0 h 4834"/>
                <a:gd name="T32" fmla="*/ 0 w 4937"/>
                <a:gd name="T33" fmla="*/ 0 h 4834"/>
                <a:gd name="T34" fmla="*/ 0 w 4937"/>
                <a:gd name="T35" fmla="*/ 0 h 4834"/>
                <a:gd name="T36" fmla="*/ 0 w 4937"/>
                <a:gd name="T37" fmla="*/ 0 h 4834"/>
                <a:gd name="T38" fmla="*/ 0 w 4937"/>
                <a:gd name="T39" fmla="*/ 0 h 4834"/>
                <a:gd name="T40" fmla="*/ 0 w 4937"/>
                <a:gd name="T41" fmla="*/ 0 h 4834"/>
                <a:gd name="T42" fmla="*/ 0 w 4937"/>
                <a:gd name="T43" fmla="*/ 0 h 4834"/>
                <a:gd name="T44" fmla="*/ 0 w 4937"/>
                <a:gd name="T45" fmla="*/ 0 h 4834"/>
                <a:gd name="T46" fmla="*/ 0 w 4937"/>
                <a:gd name="T47" fmla="*/ 0 h 4834"/>
                <a:gd name="T48" fmla="*/ 0 w 4937"/>
                <a:gd name="T49" fmla="*/ 0 h 4834"/>
                <a:gd name="T50" fmla="*/ 0 w 4937"/>
                <a:gd name="T51" fmla="*/ 0 h 4834"/>
                <a:gd name="T52" fmla="*/ 0 w 4937"/>
                <a:gd name="T53" fmla="*/ 0 h 4834"/>
                <a:gd name="T54" fmla="*/ 0 w 4937"/>
                <a:gd name="T55" fmla="*/ 0 h 4834"/>
                <a:gd name="T56" fmla="*/ 0 w 4937"/>
                <a:gd name="T57" fmla="*/ 0 h 4834"/>
                <a:gd name="T58" fmla="*/ 0 w 4937"/>
                <a:gd name="T59" fmla="*/ 0 h 4834"/>
                <a:gd name="T60" fmla="*/ 0 w 4937"/>
                <a:gd name="T61" fmla="*/ 0 h 4834"/>
                <a:gd name="T62" fmla="*/ 0 w 4937"/>
                <a:gd name="T63" fmla="*/ 0 h 4834"/>
                <a:gd name="T64" fmla="*/ 0 w 4937"/>
                <a:gd name="T65" fmla="*/ 0 h 4834"/>
                <a:gd name="T66" fmla="*/ 0 w 4937"/>
                <a:gd name="T67" fmla="*/ 0 h 4834"/>
                <a:gd name="T68" fmla="*/ 0 w 4937"/>
                <a:gd name="T69" fmla="*/ 0 h 4834"/>
                <a:gd name="T70" fmla="*/ 0 w 4937"/>
                <a:gd name="T71" fmla="*/ 0 h 4834"/>
                <a:gd name="T72" fmla="*/ 0 w 4937"/>
                <a:gd name="T73" fmla="*/ 0 h 4834"/>
                <a:gd name="T74" fmla="*/ 0 w 4937"/>
                <a:gd name="T75" fmla="*/ 0 h 4834"/>
                <a:gd name="T76" fmla="*/ 0 w 4937"/>
                <a:gd name="T77" fmla="*/ 0 h 4834"/>
                <a:gd name="T78" fmla="*/ 0 w 4937"/>
                <a:gd name="T79" fmla="*/ 0 h 4834"/>
                <a:gd name="T80" fmla="*/ 0 w 4937"/>
                <a:gd name="T81" fmla="*/ 0 h 4834"/>
                <a:gd name="T82" fmla="*/ 0 w 4937"/>
                <a:gd name="T83" fmla="*/ 0 h 4834"/>
                <a:gd name="T84" fmla="*/ 0 w 4937"/>
                <a:gd name="T85" fmla="*/ 0 h 4834"/>
                <a:gd name="T86" fmla="*/ 0 w 4937"/>
                <a:gd name="T87" fmla="*/ 0 h 4834"/>
                <a:gd name="T88" fmla="*/ 0 w 4937"/>
                <a:gd name="T89" fmla="*/ 0 h 4834"/>
                <a:gd name="T90" fmla="*/ 0 w 4937"/>
                <a:gd name="T91" fmla="*/ 0 h 4834"/>
                <a:gd name="T92" fmla="*/ 0 w 4937"/>
                <a:gd name="T93" fmla="*/ 0 h 4834"/>
                <a:gd name="T94" fmla="*/ 0 w 4937"/>
                <a:gd name="T95" fmla="*/ 0 h 4834"/>
                <a:gd name="T96" fmla="*/ 0 w 4937"/>
                <a:gd name="T97" fmla="*/ 0 h 4834"/>
                <a:gd name="T98" fmla="*/ 0 w 4937"/>
                <a:gd name="T99" fmla="*/ 0 h 4834"/>
                <a:gd name="T100" fmla="*/ 0 w 4937"/>
                <a:gd name="T101" fmla="*/ 0 h 4834"/>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4937" h="4834">
                  <a:moveTo>
                    <a:pt x="4927" y="2193"/>
                  </a:moveTo>
                  <a:lnTo>
                    <a:pt x="4918" y="2136"/>
                  </a:lnTo>
                  <a:lnTo>
                    <a:pt x="4907" y="2068"/>
                  </a:lnTo>
                  <a:lnTo>
                    <a:pt x="4891" y="1991"/>
                  </a:lnTo>
                  <a:lnTo>
                    <a:pt x="4875" y="1905"/>
                  </a:lnTo>
                  <a:lnTo>
                    <a:pt x="4855" y="1812"/>
                  </a:lnTo>
                  <a:lnTo>
                    <a:pt x="4832" y="1713"/>
                  </a:lnTo>
                  <a:lnTo>
                    <a:pt x="4807" y="1609"/>
                  </a:lnTo>
                  <a:lnTo>
                    <a:pt x="4779" y="1500"/>
                  </a:lnTo>
                  <a:lnTo>
                    <a:pt x="4747" y="1390"/>
                  </a:lnTo>
                  <a:lnTo>
                    <a:pt x="4714" y="1276"/>
                  </a:lnTo>
                  <a:lnTo>
                    <a:pt x="4696" y="1219"/>
                  </a:lnTo>
                  <a:lnTo>
                    <a:pt x="4678" y="1162"/>
                  </a:lnTo>
                  <a:lnTo>
                    <a:pt x="4659" y="1105"/>
                  </a:lnTo>
                  <a:lnTo>
                    <a:pt x="4639" y="1048"/>
                  </a:lnTo>
                  <a:lnTo>
                    <a:pt x="4618" y="992"/>
                  </a:lnTo>
                  <a:lnTo>
                    <a:pt x="4596" y="935"/>
                  </a:lnTo>
                  <a:lnTo>
                    <a:pt x="4574" y="880"/>
                  </a:lnTo>
                  <a:lnTo>
                    <a:pt x="4552" y="825"/>
                  </a:lnTo>
                  <a:lnTo>
                    <a:pt x="4528" y="771"/>
                  </a:lnTo>
                  <a:lnTo>
                    <a:pt x="4504" y="719"/>
                  </a:lnTo>
                  <a:lnTo>
                    <a:pt x="4480" y="666"/>
                  </a:lnTo>
                  <a:lnTo>
                    <a:pt x="4453" y="616"/>
                  </a:lnTo>
                  <a:lnTo>
                    <a:pt x="4440" y="591"/>
                  </a:lnTo>
                  <a:lnTo>
                    <a:pt x="4426" y="566"/>
                  </a:lnTo>
                  <a:lnTo>
                    <a:pt x="4412" y="541"/>
                  </a:lnTo>
                  <a:lnTo>
                    <a:pt x="4397" y="517"/>
                  </a:lnTo>
                  <a:lnTo>
                    <a:pt x="4382" y="494"/>
                  </a:lnTo>
                  <a:lnTo>
                    <a:pt x="4366" y="471"/>
                  </a:lnTo>
                  <a:lnTo>
                    <a:pt x="4349" y="447"/>
                  </a:lnTo>
                  <a:lnTo>
                    <a:pt x="4331" y="424"/>
                  </a:lnTo>
                  <a:lnTo>
                    <a:pt x="4313" y="402"/>
                  </a:lnTo>
                  <a:lnTo>
                    <a:pt x="4295" y="380"/>
                  </a:lnTo>
                  <a:lnTo>
                    <a:pt x="4276" y="358"/>
                  </a:lnTo>
                  <a:lnTo>
                    <a:pt x="4257" y="337"/>
                  </a:lnTo>
                  <a:lnTo>
                    <a:pt x="4237" y="316"/>
                  </a:lnTo>
                  <a:lnTo>
                    <a:pt x="4217" y="294"/>
                  </a:lnTo>
                  <a:lnTo>
                    <a:pt x="4196" y="274"/>
                  </a:lnTo>
                  <a:lnTo>
                    <a:pt x="4174" y="255"/>
                  </a:lnTo>
                  <a:lnTo>
                    <a:pt x="4152" y="236"/>
                  </a:lnTo>
                  <a:lnTo>
                    <a:pt x="4130" y="217"/>
                  </a:lnTo>
                  <a:lnTo>
                    <a:pt x="4107" y="198"/>
                  </a:lnTo>
                  <a:lnTo>
                    <a:pt x="4084" y="180"/>
                  </a:lnTo>
                  <a:lnTo>
                    <a:pt x="4060" y="162"/>
                  </a:lnTo>
                  <a:lnTo>
                    <a:pt x="4035" y="145"/>
                  </a:lnTo>
                  <a:lnTo>
                    <a:pt x="4010" y="128"/>
                  </a:lnTo>
                  <a:lnTo>
                    <a:pt x="3985" y="112"/>
                  </a:lnTo>
                  <a:lnTo>
                    <a:pt x="3959" y="97"/>
                  </a:lnTo>
                  <a:lnTo>
                    <a:pt x="3932" y="81"/>
                  </a:lnTo>
                  <a:lnTo>
                    <a:pt x="3905" y="67"/>
                  </a:lnTo>
                  <a:lnTo>
                    <a:pt x="3877" y="53"/>
                  </a:lnTo>
                  <a:lnTo>
                    <a:pt x="3850" y="39"/>
                  </a:lnTo>
                  <a:lnTo>
                    <a:pt x="3821" y="25"/>
                  </a:lnTo>
                  <a:lnTo>
                    <a:pt x="3793" y="12"/>
                  </a:lnTo>
                  <a:lnTo>
                    <a:pt x="3763" y="0"/>
                  </a:lnTo>
                  <a:lnTo>
                    <a:pt x="2543" y="2114"/>
                  </a:lnTo>
                  <a:lnTo>
                    <a:pt x="1241" y="405"/>
                  </a:lnTo>
                  <a:lnTo>
                    <a:pt x="1180" y="439"/>
                  </a:lnTo>
                  <a:lnTo>
                    <a:pt x="1122" y="473"/>
                  </a:lnTo>
                  <a:lnTo>
                    <a:pt x="1065" y="508"/>
                  </a:lnTo>
                  <a:lnTo>
                    <a:pt x="1012" y="544"/>
                  </a:lnTo>
                  <a:lnTo>
                    <a:pt x="961" y="582"/>
                  </a:lnTo>
                  <a:lnTo>
                    <a:pt x="911" y="620"/>
                  </a:lnTo>
                  <a:lnTo>
                    <a:pt x="864" y="659"/>
                  </a:lnTo>
                  <a:lnTo>
                    <a:pt x="819" y="699"/>
                  </a:lnTo>
                  <a:lnTo>
                    <a:pt x="775" y="741"/>
                  </a:lnTo>
                  <a:lnTo>
                    <a:pt x="733" y="784"/>
                  </a:lnTo>
                  <a:lnTo>
                    <a:pt x="694" y="827"/>
                  </a:lnTo>
                  <a:lnTo>
                    <a:pt x="654" y="873"/>
                  </a:lnTo>
                  <a:lnTo>
                    <a:pt x="618" y="920"/>
                  </a:lnTo>
                  <a:lnTo>
                    <a:pt x="582" y="967"/>
                  </a:lnTo>
                  <a:lnTo>
                    <a:pt x="549" y="1017"/>
                  </a:lnTo>
                  <a:lnTo>
                    <a:pt x="515" y="1067"/>
                  </a:lnTo>
                  <a:lnTo>
                    <a:pt x="484" y="1120"/>
                  </a:lnTo>
                  <a:lnTo>
                    <a:pt x="453" y="1174"/>
                  </a:lnTo>
                  <a:lnTo>
                    <a:pt x="424" y="1229"/>
                  </a:lnTo>
                  <a:lnTo>
                    <a:pt x="396" y="1286"/>
                  </a:lnTo>
                  <a:lnTo>
                    <a:pt x="367" y="1345"/>
                  </a:lnTo>
                  <a:lnTo>
                    <a:pt x="341" y="1406"/>
                  </a:lnTo>
                  <a:lnTo>
                    <a:pt x="315" y="1468"/>
                  </a:lnTo>
                  <a:lnTo>
                    <a:pt x="290" y="1532"/>
                  </a:lnTo>
                  <a:lnTo>
                    <a:pt x="265" y="1597"/>
                  </a:lnTo>
                  <a:lnTo>
                    <a:pt x="241" y="1666"/>
                  </a:lnTo>
                  <a:lnTo>
                    <a:pt x="216" y="1735"/>
                  </a:lnTo>
                  <a:lnTo>
                    <a:pt x="192" y="1807"/>
                  </a:lnTo>
                  <a:lnTo>
                    <a:pt x="169" y="1880"/>
                  </a:lnTo>
                  <a:lnTo>
                    <a:pt x="146" y="1956"/>
                  </a:lnTo>
                  <a:lnTo>
                    <a:pt x="122" y="2034"/>
                  </a:lnTo>
                  <a:lnTo>
                    <a:pt x="99" y="2114"/>
                  </a:lnTo>
                  <a:lnTo>
                    <a:pt x="67" y="2232"/>
                  </a:lnTo>
                  <a:lnTo>
                    <a:pt x="42" y="2343"/>
                  </a:lnTo>
                  <a:lnTo>
                    <a:pt x="23" y="2445"/>
                  </a:lnTo>
                  <a:lnTo>
                    <a:pt x="10" y="2542"/>
                  </a:lnTo>
                  <a:lnTo>
                    <a:pt x="2" y="2631"/>
                  </a:lnTo>
                  <a:lnTo>
                    <a:pt x="0" y="2713"/>
                  </a:lnTo>
                  <a:lnTo>
                    <a:pt x="2" y="2790"/>
                  </a:lnTo>
                  <a:lnTo>
                    <a:pt x="9" y="2860"/>
                  </a:lnTo>
                  <a:lnTo>
                    <a:pt x="19" y="2924"/>
                  </a:lnTo>
                  <a:lnTo>
                    <a:pt x="33" y="2983"/>
                  </a:lnTo>
                  <a:lnTo>
                    <a:pt x="51" y="3037"/>
                  </a:lnTo>
                  <a:lnTo>
                    <a:pt x="71" y="3085"/>
                  </a:lnTo>
                  <a:lnTo>
                    <a:pt x="95" y="3128"/>
                  </a:lnTo>
                  <a:lnTo>
                    <a:pt x="120" y="3168"/>
                  </a:lnTo>
                  <a:lnTo>
                    <a:pt x="147" y="3202"/>
                  </a:lnTo>
                  <a:lnTo>
                    <a:pt x="175" y="3233"/>
                  </a:lnTo>
                  <a:lnTo>
                    <a:pt x="205" y="3259"/>
                  </a:lnTo>
                  <a:lnTo>
                    <a:pt x="236" y="3283"/>
                  </a:lnTo>
                  <a:lnTo>
                    <a:pt x="266" y="3303"/>
                  </a:lnTo>
                  <a:lnTo>
                    <a:pt x="297" y="3320"/>
                  </a:lnTo>
                  <a:lnTo>
                    <a:pt x="327" y="3334"/>
                  </a:lnTo>
                  <a:lnTo>
                    <a:pt x="356" y="3345"/>
                  </a:lnTo>
                  <a:lnTo>
                    <a:pt x="385" y="3354"/>
                  </a:lnTo>
                  <a:lnTo>
                    <a:pt x="412" y="3361"/>
                  </a:lnTo>
                  <a:lnTo>
                    <a:pt x="437" y="3367"/>
                  </a:lnTo>
                  <a:lnTo>
                    <a:pt x="460" y="3370"/>
                  </a:lnTo>
                  <a:lnTo>
                    <a:pt x="481" y="3373"/>
                  </a:lnTo>
                  <a:lnTo>
                    <a:pt x="498" y="3375"/>
                  </a:lnTo>
                  <a:lnTo>
                    <a:pt x="524" y="3376"/>
                  </a:lnTo>
                  <a:lnTo>
                    <a:pt x="533" y="3375"/>
                  </a:lnTo>
                  <a:lnTo>
                    <a:pt x="434" y="4834"/>
                  </a:lnTo>
                  <a:lnTo>
                    <a:pt x="4414" y="4834"/>
                  </a:lnTo>
                  <a:lnTo>
                    <a:pt x="4237" y="3080"/>
                  </a:lnTo>
                  <a:lnTo>
                    <a:pt x="4300" y="3109"/>
                  </a:lnTo>
                  <a:lnTo>
                    <a:pt x="4359" y="3131"/>
                  </a:lnTo>
                  <a:lnTo>
                    <a:pt x="4414" y="3147"/>
                  </a:lnTo>
                  <a:lnTo>
                    <a:pt x="4466" y="3155"/>
                  </a:lnTo>
                  <a:lnTo>
                    <a:pt x="4515" y="3158"/>
                  </a:lnTo>
                  <a:lnTo>
                    <a:pt x="4560" y="3154"/>
                  </a:lnTo>
                  <a:lnTo>
                    <a:pt x="4602" y="3145"/>
                  </a:lnTo>
                  <a:lnTo>
                    <a:pt x="4642" y="3129"/>
                  </a:lnTo>
                  <a:lnTo>
                    <a:pt x="4677" y="3110"/>
                  </a:lnTo>
                  <a:lnTo>
                    <a:pt x="4710" y="3087"/>
                  </a:lnTo>
                  <a:lnTo>
                    <a:pt x="4740" y="3059"/>
                  </a:lnTo>
                  <a:lnTo>
                    <a:pt x="4769" y="3028"/>
                  </a:lnTo>
                  <a:lnTo>
                    <a:pt x="4794" y="2993"/>
                  </a:lnTo>
                  <a:lnTo>
                    <a:pt x="4817" y="2956"/>
                  </a:lnTo>
                  <a:lnTo>
                    <a:pt x="4837" y="2916"/>
                  </a:lnTo>
                  <a:lnTo>
                    <a:pt x="4855" y="2873"/>
                  </a:lnTo>
                  <a:lnTo>
                    <a:pt x="4871" y="2829"/>
                  </a:lnTo>
                  <a:lnTo>
                    <a:pt x="4885" y="2783"/>
                  </a:lnTo>
                  <a:lnTo>
                    <a:pt x="4897" y="2737"/>
                  </a:lnTo>
                  <a:lnTo>
                    <a:pt x="4908" y="2688"/>
                  </a:lnTo>
                  <a:lnTo>
                    <a:pt x="4916" y="2641"/>
                  </a:lnTo>
                  <a:lnTo>
                    <a:pt x="4923" y="2592"/>
                  </a:lnTo>
                  <a:lnTo>
                    <a:pt x="4929" y="2545"/>
                  </a:lnTo>
                  <a:lnTo>
                    <a:pt x="4933" y="2498"/>
                  </a:lnTo>
                  <a:lnTo>
                    <a:pt x="4935" y="2452"/>
                  </a:lnTo>
                  <a:lnTo>
                    <a:pt x="4937" y="2408"/>
                  </a:lnTo>
                  <a:lnTo>
                    <a:pt x="4937" y="2365"/>
                  </a:lnTo>
                  <a:lnTo>
                    <a:pt x="4937" y="2324"/>
                  </a:lnTo>
                  <a:lnTo>
                    <a:pt x="4935" y="2287"/>
                  </a:lnTo>
                  <a:lnTo>
                    <a:pt x="4933" y="2252"/>
                  </a:lnTo>
                  <a:lnTo>
                    <a:pt x="4930" y="2221"/>
                  </a:lnTo>
                  <a:lnTo>
                    <a:pt x="4927" y="2193"/>
                  </a:lnTo>
                  <a:close/>
                </a:path>
              </a:pathLst>
            </a:custGeom>
            <a:solidFill>
              <a:srgbClr val="004CB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tr-TR">
                <a:effectLst>
                  <a:outerShdw blurRad="38100" dist="38100" dir="2700000" algn="tl">
                    <a:srgbClr val="000000">
                      <a:alpha val="43137"/>
                    </a:srgbClr>
                  </a:outerShdw>
                </a:effectLst>
                <a:latin typeface="Arial" panose="020B0604020202020204" pitchFamily="34" charset="0"/>
              </a:endParaRPr>
            </a:p>
          </p:txBody>
        </p:sp>
        <p:sp>
          <p:nvSpPr>
            <p:cNvPr id="152700" name="Freeform 52"/>
            <p:cNvSpPr>
              <a:spLocks/>
            </p:cNvSpPr>
            <p:nvPr/>
          </p:nvSpPr>
          <p:spPr bwMode="auto">
            <a:xfrm>
              <a:off x="4009" y="1731"/>
              <a:ext cx="134" cy="77"/>
            </a:xfrm>
            <a:custGeom>
              <a:avLst/>
              <a:gdLst>
                <a:gd name="T0" fmla="*/ 0 w 1871"/>
                <a:gd name="T1" fmla="*/ 0 h 1084"/>
                <a:gd name="T2" fmla="*/ 0 w 1871"/>
                <a:gd name="T3" fmla="*/ 0 h 1084"/>
                <a:gd name="T4" fmla="*/ 0 w 1871"/>
                <a:gd name="T5" fmla="*/ 0 h 1084"/>
                <a:gd name="T6" fmla="*/ 0 w 1871"/>
                <a:gd name="T7" fmla="*/ 0 h 1084"/>
                <a:gd name="T8" fmla="*/ 0 w 1871"/>
                <a:gd name="T9" fmla="*/ 0 h 1084"/>
                <a:gd name="T10" fmla="*/ 0 w 1871"/>
                <a:gd name="T11" fmla="*/ 0 h 1084"/>
                <a:gd name="T12" fmla="*/ 0 w 1871"/>
                <a:gd name="T13" fmla="*/ 0 h 1084"/>
                <a:gd name="T14" fmla="*/ 0 w 1871"/>
                <a:gd name="T15" fmla="*/ 0 h 1084"/>
                <a:gd name="T16" fmla="*/ 0 w 1871"/>
                <a:gd name="T17" fmla="*/ 0 h 108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871" h="1084">
                  <a:moveTo>
                    <a:pt x="0" y="237"/>
                  </a:moveTo>
                  <a:lnTo>
                    <a:pt x="532" y="867"/>
                  </a:lnTo>
                  <a:lnTo>
                    <a:pt x="906" y="453"/>
                  </a:lnTo>
                  <a:lnTo>
                    <a:pt x="1261" y="887"/>
                  </a:lnTo>
                  <a:lnTo>
                    <a:pt x="1871" y="0"/>
                  </a:lnTo>
                  <a:lnTo>
                    <a:pt x="1241" y="1084"/>
                  </a:lnTo>
                  <a:lnTo>
                    <a:pt x="886" y="591"/>
                  </a:lnTo>
                  <a:lnTo>
                    <a:pt x="532" y="1084"/>
                  </a:lnTo>
                  <a:lnTo>
                    <a:pt x="0" y="237"/>
                  </a:lnTo>
                  <a:close/>
                </a:path>
              </a:pathLst>
            </a:custGeom>
            <a:solidFill>
              <a:srgbClr val="72F2F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tr-TR">
                <a:effectLst>
                  <a:outerShdw blurRad="38100" dist="38100" dir="2700000" algn="tl">
                    <a:srgbClr val="000000">
                      <a:alpha val="43137"/>
                    </a:srgbClr>
                  </a:outerShdw>
                </a:effectLst>
                <a:latin typeface="Arial" panose="020B0604020202020204" pitchFamily="34" charset="0"/>
              </a:endParaRPr>
            </a:p>
          </p:txBody>
        </p:sp>
        <p:sp>
          <p:nvSpPr>
            <p:cNvPr id="152701" name="Freeform 53"/>
            <p:cNvSpPr>
              <a:spLocks/>
            </p:cNvSpPr>
            <p:nvPr/>
          </p:nvSpPr>
          <p:spPr bwMode="auto">
            <a:xfrm>
              <a:off x="3886" y="1609"/>
              <a:ext cx="84" cy="84"/>
            </a:xfrm>
            <a:custGeom>
              <a:avLst/>
              <a:gdLst>
                <a:gd name="T0" fmla="*/ 0 w 1179"/>
                <a:gd name="T1" fmla="*/ 0 h 1181"/>
                <a:gd name="T2" fmla="*/ 0 w 1179"/>
                <a:gd name="T3" fmla="*/ 0 h 1181"/>
                <a:gd name="T4" fmla="*/ 0 w 1179"/>
                <a:gd name="T5" fmla="*/ 0 h 1181"/>
                <a:gd name="T6" fmla="*/ 0 w 1179"/>
                <a:gd name="T7" fmla="*/ 0 h 1181"/>
                <a:gd name="T8" fmla="*/ 0 w 1179"/>
                <a:gd name="T9" fmla="*/ 0 h 1181"/>
                <a:gd name="T10" fmla="*/ 0 w 1179"/>
                <a:gd name="T11" fmla="*/ 0 h 1181"/>
                <a:gd name="T12" fmla="*/ 0 w 1179"/>
                <a:gd name="T13" fmla="*/ 0 h 1181"/>
                <a:gd name="T14" fmla="*/ 0 w 1179"/>
                <a:gd name="T15" fmla="*/ 0 h 1181"/>
                <a:gd name="T16" fmla="*/ 0 w 1179"/>
                <a:gd name="T17" fmla="*/ 0 h 1181"/>
                <a:gd name="T18" fmla="*/ 0 w 1179"/>
                <a:gd name="T19" fmla="*/ 0 h 1181"/>
                <a:gd name="T20" fmla="*/ 0 w 1179"/>
                <a:gd name="T21" fmla="*/ 0 h 1181"/>
                <a:gd name="T22" fmla="*/ 0 w 1179"/>
                <a:gd name="T23" fmla="*/ 0 h 1181"/>
                <a:gd name="T24" fmla="*/ 0 w 1179"/>
                <a:gd name="T25" fmla="*/ 0 h 1181"/>
                <a:gd name="T26" fmla="*/ 0 w 1179"/>
                <a:gd name="T27" fmla="*/ 0 h 1181"/>
                <a:gd name="T28" fmla="*/ 0 w 1179"/>
                <a:gd name="T29" fmla="*/ 0 h 1181"/>
                <a:gd name="T30" fmla="*/ 0 w 1179"/>
                <a:gd name="T31" fmla="*/ 0 h 1181"/>
                <a:gd name="T32" fmla="*/ 0 w 1179"/>
                <a:gd name="T33" fmla="*/ 0 h 1181"/>
                <a:gd name="T34" fmla="*/ 0 w 1179"/>
                <a:gd name="T35" fmla="*/ 0 h 1181"/>
                <a:gd name="T36" fmla="*/ 0 w 1179"/>
                <a:gd name="T37" fmla="*/ 0 h 1181"/>
                <a:gd name="T38" fmla="*/ 0 w 1179"/>
                <a:gd name="T39" fmla="*/ 0 h 1181"/>
                <a:gd name="T40" fmla="*/ 0 w 1179"/>
                <a:gd name="T41" fmla="*/ 0 h 1181"/>
                <a:gd name="T42" fmla="*/ 0 w 1179"/>
                <a:gd name="T43" fmla="*/ 0 h 1181"/>
                <a:gd name="T44" fmla="*/ 0 w 1179"/>
                <a:gd name="T45" fmla="*/ 0 h 1181"/>
                <a:gd name="T46" fmla="*/ 0 w 1179"/>
                <a:gd name="T47" fmla="*/ 0 h 1181"/>
                <a:gd name="T48" fmla="*/ 0 w 1179"/>
                <a:gd name="T49" fmla="*/ 0 h 1181"/>
                <a:gd name="T50" fmla="*/ 0 w 1179"/>
                <a:gd name="T51" fmla="*/ 0 h 1181"/>
                <a:gd name="T52" fmla="*/ 0 w 1179"/>
                <a:gd name="T53" fmla="*/ 0 h 1181"/>
                <a:gd name="T54" fmla="*/ 0 w 1179"/>
                <a:gd name="T55" fmla="*/ 0 h 1181"/>
                <a:gd name="T56" fmla="*/ 0 w 1179"/>
                <a:gd name="T57" fmla="*/ 0 h 1181"/>
                <a:gd name="T58" fmla="*/ 0 w 1179"/>
                <a:gd name="T59" fmla="*/ 0 h 1181"/>
                <a:gd name="T60" fmla="*/ 0 w 1179"/>
                <a:gd name="T61" fmla="*/ 0 h 1181"/>
                <a:gd name="T62" fmla="*/ 0 w 1179"/>
                <a:gd name="T63" fmla="*/ 0 h 1181"/>
                <a:gd name="T64" fmla="*/ 0 w 1179"/>
                <a:gd name="T65" fmla="*/ 0 h 1181"/>
                <a:gd name="T66" fmla="*/ 0 w 1179"/>
                <a:gd name="T67" fmla="*/ 0 h 1181"/>
                <a:gd name="T68" fmla="*/ 0 w 1179"/>
                <a:gd name="T69" fmla="*/ 0 h 1181"/>
                <a:gd name="T70" fmla="*/ 0 w 1179"/>
                <a:gd name="T71" fmla="*/ 0 h 1181"/>
                <a:gd name="T72" fmla="*/ 0 w 1179"/>
                <a:gd name="T73" fmla="*/ 0 h 1181"/>
                <a:gd name="T74" fmla="*/ 0 w 1179"/>
                <a:gd name="T75" fmla="*/ 0 h 1181"/>
                <a:gd name="T76" fmla="*/ 0 w 1179"/>
                <a:gd name="T77" fmla="*/ 0 h 1181"/>
                <a:gd name="T78" fmla="*/ 0 w 1179"/>
                <a:gd name="T79" fmla="*/ 0 h 1181"/>
                <a:gd name="T80" fmla="*/ 0 w 1179"/>
                <a:gd name="T81" fmla="*/ 0 h 1181"/>
                <a:gd name="T82" fmla="*/ 0 w 1179"/>
                <a:gd name="T83" fmla="*/ 0 h 1181"/>
                <a:gd name="T84" fmla="*/ 0 w 1179"/>
                <a:gd name="T85" fmla="*/ 0 h 118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179" h="1181">
                  <a:moveTo>
                    <a:pt x="1155" y="422"/>
                  </a:moveTo>
                  <a:lnTo>
                    <a:pt x="1163" y="451"/>
                  </a:lnTo>
                  <a:lnTo>
                    <a:pt x="1169" y="481"/>
                  </a:lnTo>
                  <a:lnTo>
                    <a:pt x="1174" y="510"/>
                  </a:lnTo>
                  <a:lnTo>
                    <a:pt x="1177" y="539"/>
                  </a:lnTo>
                  <a:lnTo>
                    <a:pt x="1179" y="568"/>
                  </a:lnTo>
                  <a:lnTo>
                    <a:pt x="1179" y="598"/>
                  </a:lnTo>
                  <a:lnTo>
                    <a:pt x="1178" y="627"/>
                  </a:lnTo>
                  <a:lnTo>
                    <a:pt x="1176" y="655"/>
                  </a:lnTo>
                  <a:lnTo>
                    <a:pt x="1172" y="684"/>
                  </a:lnTo>
                  <a:lnTo>
                    <a:pt x="1167" y="712"/>
                  </a:lnTo>
                  <a:lnTo>
                    <a:pt x="1160" y="740"/>
                  </a:lnTo>
                  <a:lnTo>
                    <a:pt x="1152" y="767"/>
                  </a:lnTo>
                  <a:lnTo>
                    <a:pt x="1143" y="794"/>
                  </a:lnTo>
                  <a:lnTo>
                    <a:pt x="1133" y="820"/>
                  </a:lnTo>
                  <a:lnTo>
                    <a:pt x="1121" y="846"/>
                  </a:lnTo>
                  <a:lnTo>
                    <a:pt x="1108" y="872"/>
                  </a:lnTo>
                  <a:lnTo>
                    <a:pt x="1094" y="896"/>
                  </a:lnTo>
                  <a:lnTo>
                    <a:pt x="1078" y="920"/>
                  </a:lnTo>
                  <a:lnTo>
                    <a:pt x="1062" y="943"/>
                  </a:lnTo>
                  <a:lnTo>
                    <a:pt x="1045" y="965"/>
                  </a:lnTo>
                  <a:lnTo>
                    <a:pt x="1026" y="987"/>
                  </a:lnTo>
                  <a:lnTo>
                    <a:pt x="1007" y="1008"/>
                  </a:lnTo>
                  <a:lnTo>
                    <a:pt x="986" y="1028"/>
                  </a:lnTo>
                  <a:lnTo>
                    <a:pt x="965" y="1046"/>
                  </a:lnTo>
                  <a:lnTo>
                    <a:pt x="941" y="1064"/>
                  </a:lnTo>
                  <a:lnTo>
                    <a:pt x="918" y="1081"/>
                  </a:lnTo>
                  <a:lnTo>
                    <a:pt x="893" y="1096"/>
                  </a:lnTo>
                  <a:lnTo>
                    <a:pt x="868" y="1110"/>
                  </a:lnTo>
                  <a:lnTo>
                    <a:pt x="842" y="1124"/>
                  </a:lnTo>
                  <a:lnTo>
                    <a:pt x="815" y="1136"/>
                  </a:lnTo>
                  <a:lnTo>
                    <a:pt x="786" y="1147"/>
                  </a:lnTo>
                  <a:lnTo>
                    <a:pt x="757" y="1156"/>
                  </a:lnTo>
                  <a:lnTo>
                    <a:pt x="728" y="1164"/>
                  </a:lnTo>
                  <a:lnTo>
                    <a:pt x="699" y="1171"/>
                  </a:lnTo>
                  <a:lnTo>
                    <a:pt x="670" y="1175"/>
                  </a:lnTo>
                  <a:lnTo>
                    <a:pt x="640" y="1179"/>
                  </a:lnTo>
                  <a:lnTo>
                    <a:pt x="611" y="1181"/>
                  </a:lnTo>
                  <a:lnTo>
                    <a:pt x="582" y="1181"/>
                  </a:lnTo>
                  <a:lnTo>
                    <a:pt x="553" y="1180"/>
                  </a:lnTo>
                  <a:lnTo>
                    <a:pt x="525" y="1177"/>
                  </a:lnTo>
                  <a:lnTo>
                    <a:pt x="496" y="1173"/>
                  </a:lnTo>
                  <a:lnTo>
                    <a:pt x="468" y="1168"/>
                  </a:lnTo>
                  <a:lnTo>
                    <a:pt x="440" y="1162"/>
                  </a:lnTo>
                  <a:lnTo>
                    <a:pt x="413" y="1154"/>
                  </a:lnTo>
                  <a:lnTo>
                    <a:pt x="386" y="1145"/>
                  </a:lnTo>
                  <a:lnTo>
                    <a:pt x="359" y="1134"/>
                  </a:lnTo>
                  <a:lnTo>
                    <a:pt x="334" y="1122"/>
                  </a:lnTo>
                  <a:lnTo>
                    <a:pt x="309" y="1109"/>
                  </a:lnTo>
                  <a:lnTo>
                    <a:pt x="284" y="1095"/>
                  </a:lnTo>
                  <a:lnTo>
                    <a:pt x="260" y="1080"/>
                  </a:lnTo>
                  <a:lnTo>
                    <a:pt x="236" y="1064"/>
                  </a:lnTo>
                  <a:lnTo>
                    <a:pt x="214" y="1046"/>
                  </a:lnTo>
                  <a:lnTo>
                    <a:pt x="193" y="1028"/>
                  </a:lnTo>
                  <a:lnTo>
                    <a:pt x="172" y="1008"/>
                  </a:lnTo>
                  <a:lnTo>
                    <a:pt x="153" y="987"/>
                  </a:lnTo>
                  <a:lnTo>
                    <a:pt x="134" y="965"/>
                  </a:lnTo>
                  <a:lnTo>
                    <a:pt x="116" y="943"/>
                  </a:lnTo>
                  <a:lnTo>
                    <a:pt x="99" y="919"/>
                  </a:lnTo>
                  <a:lnTo>
                    <a:pt x="83" y="895"/>
                  </a:lnTo>
                  <a:lnTo>
                    <a:pt x="69" y="870"/>
                  </a:lnTo>
                  <a:lnTo>
                    <a:pt x="56" y="842"/>
                  </a:lnTo>
                  <a:lnTo>
                    <a:pt x="44" y="815"/>
                  </a:lnTo>
                  <a:lnTo>
                    <a:pt x="33" y="787"/>
                  </a:lnTo>
                  <a:lnTo>
                    <a:pt x="24" y="759"/>
                  </a:lnTo>
                  <a:lnTo>
                    <a:pt x="16" y="730"/>
                  </a:lnTo>
                  <a:lnTo>
                    <a:pt x="10" y="700"/>
                  </a:lnTo>
                  <a:lnTo>
                    <a:pt x="5" y="670"/>
                  </a:lnTo>
                  <a:lnTo>
                    <a:pt x="2" y="641"/>
                  </a:lnTo>
                  <a:lnTo>
                    <a:pt x="0" y="612"/>
                  </a:lnTo>
                  <a:lnTo>
                    <a:pt x="0" y="583"/>
                  </a:lnTo>
                  <a:lnTo>
                    <a:pt x="1" y="554"/>
                  </a:lnTo>
                  <a:lnTo>
                    <a:pt x="3" y="525"/>
                  </a:lnTo>
                  <a:lnTo>
                    <a:pt x="7" y="497"/>
                  </a:lnTo>
                  <a:lnTo>
                    <a:pt x="12" y="469"/>
                  </a:lnTo>
                  <a:lnTo>
                    <a:pt x="19" y="441"/>
                  </a:lnTo>
                  <a:lnTo>
                    <a:pt x="26" y="414"/>
                  </a:lnTo>
                  <a:lnTo>
                    <a:pt x="36" y="387"/>
                  </a:lnTo>
                  <a:lnTo>
                    <a:pt x="46" y="361"/>
                  </a:lnTo>
                  <a:lnTo>
                    <a:pt x="57" y="335"/>
                  </a:lnTo>
                  <a:lnTo>
                    <a:pt x="70" y="309"/>
                  </a:lnTo>
                  <a:lnTo>
                    <a:pt x="84" y="285"/>
                  </a:lnTo>
                  <a:lnTo>
                    <a:pt x="99" y="261"/>
                  </a:lnTo>
                  <a:lnTo>
                    <a:pt x="117" y="238"/>
                  </a:lnTo>
                  <a:lnTo>
                    <a:pt x="134" y="216"/>
                  </a:lnTo>
                  <a:lnTo>
                    <a:pt x="152" y="195"/>
                  </a:lnTo>
                  <a:lnTo>
                    <a:pt x="172" y="173"/>
                  </a:lnTo>
                  <a:lnTo>
                    <a:pt x="192" y="153"/>
                  </a:lnTo>
                  <a:lnTo>
                    <a:pt x="214" y="135"/>
                  </a:lnTo>
                  <a:lnTo>
                    <a:pt x="236" y="117"/>
                  </a:lnTo>
                  <a:lnTo>
                    <a:pt x="261" y="101"/>
                  </a:lnTo>
                  <a:lnTo>
                    <a:pt x="285" y="85"/>
                  </a:lnTo>
                  <a:lnTo>
                    <a:pt x="311" y="71"/>
                  </a:lnTo>
                  <a:lnTo>
                    <a:pt x="337" y="58"/>
                  </a:lnTo>
                  <a:lnTo>
                    <a:pt x="364" y="45"/>
                  </a:lnTo>
                  <a:lnTo>
                    <a:pt x="393" y="34"/>
                  </a:lnTo>
                  <a:lnTo>
                    <a:pt x="421" y="25"/>
                  </a:lnTo>
                  <a:lnTo>
                    <a:pt x="450" y="17"/>
                  </a:lnTo>
                  <a:lnTo>
                    <a:pt x="479" y="10"/>
                  </a:lnTo>
                  <a:lnTo>
                    <a:pt x="509" y="6"/>
                  </a:lnTo>
                  <a:lnTo>
                    <a:pt x="539" y="2"/>
                  </a:lnTo>
                  <a:lnTo>
                    <a:pt x="568" y="0"/>
                  </a:lnTo>
                  <a:lnTo>
                    <a:pt x="597" y="0"/>
                  </a:lnTo>
                  <a:lnTo>
                    <a:pt x="625" y="1"/>
                  </a:lnTo>
                  <a:lnTo>
                    <a:pt x="654" y="4"/>
                  </a:lnTo>
                  <a:lnTo>
                    <a:pt x="683" y="8"/>
                  </a:lnTo>
                  <a:lnTo>
                    <a:pt x="711" y="13"/>
                  </a:lnTo>
                  <a:lnTo>
                    <a:pt x="738" y="19"/>
                  </a:lnTo>
                  <a:lnTo>
                    <a:pt x="766" y="27"/>
                  </a:lnTo>
                  <a:lnTo>
                    <a:pt x="792" y="36"/>
                  </a:lnTo>
                  <a:lnTo>
                    <a:pt x="819" y="46"/>
                  </a:lnTo>
                  <a:lnTo>
                    <a:pt x="845" y="59"/>
                  </a:lnTo>
                  <a:lnTo>
                    <a:pt x="870" y="72"/>
                  </a:lnTo>
                  <a:lnTo>
                    <a:pt x="894" y="86"/>
                  </a:lnTo>
                  <a:lnTo>
                    <a:pt x="918" y="101"/>
                  </a:lnTo>
                  <a:lnTo>
                    <a:pt x="941" y="117"/>
                  </a:lnTo>
                  <a:lnTo>
                    <a:pt x="964" y="134"/>
                  </a:lnTo>
                  <a:lnTo>
                    <a:pt x="986" y="153"/>
                  </a:lnTo>
                  <a:lnTo>
                    <a:pt x="1006" y="172"/>
                  </a:lnTo>
                  <a:lnTo>
                    <a:pt x="1026" y="194"/>
                  </a:lnTo>
                  <a:lnTo>
                    <a:pt x="1045" y="215"/>
                  </a:lnTo>
                  <a:lnTo>
                    <a:pt x="1062" y="238"/>
                  </a:lnTo>
                  <a:lnTo>
                    <a:pt x="1079" y="261"/>
                  </a:lnTo>
                  <a:lnTo>
                    <a:pt x="1095" y="286"/>
                  </a:lnTo>
                  <a:lnTo>
                    <a:pt x="1110" y="311"/>
                  </a:lnTo>
                  <a:lnTo>
                    <a:pt x="1123" y="338"/>
                  </a:lnTo>
                  <a:lnTo>
                    <a:pt x="1135" y="365"/>
                  </a:lnTo>
                  <a:lnTo>
                    <a:pt x="1145" y="393"/>
                  </a:lnTo>
                  <a:lnTo>
                    <a:pt x="1155" y="422"/>
                  </a:lnTo>
                  <a:close/>
                </a:path>
              </a:pathLst>
            </a:custGeom>
            <a:solidFill>
              <a:srgbClr val="FFCCA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tr-TR">
                <a:effectLst>
                  <a:outerShdw blurRad="38100" dist="38100" dir="2700000" algn="tl">
                    <a:srgbClr val="000000">
                      <a:alpha val="43137"/>
                    </a:srgbClr>
                  </a:outerShdw>
                </a:effectLst>
                <a:latin typeface="Arial" panose="020B0604020202020204" pitchFamily="34" charset="0"/>
              </a:endParaRPr>
            </a:p>
          </p:txBody>
        </p:sp>
        <p:sp>
          <p:nvSpPr>
            <p:cNvPr id="152702" name="Freeform 54"/>
            <p:cNvSpPr>
              <a:spLocks/>
            </p:cNvSpPr>
            <p:nvPr/>
          </p:nvSpPr>
          <p:spPr bwMode="auto">
            <a:xfrm>
              <a:off x="4159" y="1528"/>
              <a:ext cx="84" cy="84"/>
            </a:xfrm>
            <a:custGeom>
              <a:avLst/>
              <a:gdLst>
                <a:gd name="T0" fmla="*/ 0 w 1179"/>
                <a:gd name="T1" fmla="*/ 0 h 1180"/>
                <a:gd name="T2" fmla="*/ 0 w 1179"/>
                <a:gd name="T3" fmla="*/ 0 h 1180"/>
                <a:gd name="T4" fmla="*/ 0 w 1179"/>
                <a:gd name="T5" fmla="*/ 0 h 1180"/>
                <a:gd name="T6" fmla="*/ 0 w 1179"/>
                <a:gd name="T7" fmla="*/ 0 h 1180"/>
                <a:gd name="T8" fmla="*/ 0 w 1179"/>
                <a:gd name="T9" fmla="*/ 0 h 1180"/>
                <a:gd name="T10" fmla="*/ 0 w 1179"/>
                <a:gd name="T11" fmla="*/ 0 h 1180"/>
                <a:gd name="T12" fmla="*/ 0 w 1179"/>
                <a:gd name="T13" fmla="*/ 0 h 1180"/>
                <a:gd name="T14" fmla="*/ 0 w 1179"/>
                <a:gd name="T15" fmla="*/ 0 h 1180"/>
                <a:gd name="T16" fmla="*/ 0 w 1179"/>
                <a:gd name="T17" fmla="*/ 0 h 1180"/>
                <a:gd name="T18" fmla="*/ 0 w 1179"/>
                <a:gd name="T19" fmla="*/ 0 h 1180"/>
                <a:gd name="T20" fmla="*/ 0 w 1179"/>
                <a:gd name="T21" fmla="*/ 0 h 1180"/>
                <a:gd name="T22" fmla="*/ 0 w 1179"/>
                <a:gd name="T23" fmla="*/ 0 h 1180"/>
                <a:gd name="T24" fmla="*/ 0 w 1179"/>
                <a:gd name="T25" fmla="*/ 0 h 1180"/>
                <a:gd name="T26" fmla="*/ 0 w 1179"/>
                <a:gd name="T27" fmla="*/ 0 h 1180"/>
                <a:gd name="T28" fmla="*/ 0 w 1179"/>
                <a:gd name="T29" fmla="*/ 0 h 1180"/>
                <a:gd name="T30" fmla="*/ 0 w 1179"/>
                <a:gd name="T31" fmla="*/ 0 h 1180"/>
                <a:gd name="T32" fmla="*/ 0 w 1179"/>
                <a:gd name="T33" fmla="*/ 0 h 1180"/>
                <a:gd name="T34" fmla="*/ 0 w 1179"/>
                <a:gd name="T35" fmla="*/ 0 h 1180"/>
                <a:gd name="T36" fmla="*/ 0 w 1179"/>
                <a:gd name="T37" fmla="*/ 0 h 1180"/>
                <a:gd name="T38" fmla="*/ 0 w 1179"/>
                <a:gd name="T39" fmla="*/ 0 h 1180"/>
                <a:gd name="T40" fmla="*/ 0 w 1179"/>
                <a:gd name="T41" fmla="*/ 0 h 1180"/>
                <a:gd name="T42" fmla="*/ 0 w 1179"/>
                <a:gd name="T43" fmla="*/ 0 h 1180"/>
                <a:gd name="T44" fmla="*/ 0 w 1179"/>
                <a:gd name="T45" fmla="*/ 0 h 1180"/>
                <a:gd name="T46" fmla="*/ 0 w 1179"/>
                <a:gd name="T47" fmla="*/ 0 h 1180"/>
                <a:gd name="T48" fmla="*/ 0 w 1179"/>
                <a:gd name="T49" fmla="*/ 0 h 1180"/>
                <a:gd name="T50" fmla="*/ 0 w 1179"/>
                <a:gd name="T51" fmla="*/ 0 h 1180"/>
                <a:gd name="T52" fmla="*/ 0 w 1179"/>
                <a:gd name="T53" fmla="*/ 0 h 1180"/>
                <a:gd name="T54" fmla="*/ 0 w 1179"/>
                <a:gd name="T55" fmla="*/ 0 h 1180"/>
                <a:gd name="T56" fmla="*/ 0 w 1179"/>
                <a:gd name="T57" fmla="*/ 0 h 1180"/>
                <a:gd name="T58" fmla="*/ 0 w 1179"/>
                <a:gd name="T59" fmla="*/ 0 h 1180"/>
                <a:gd name="T60" fmla="*/ 0 w 1179"/>
                <a:gd name="T61" fmla="*/ 0 h 1180"/>
                <a:gd name="T62" fmla="*/ 0 w 1179"/>
                <a:gd name="T63" fmla="*/ 0 h 1180"/>
                <a:gd name="T64" fmla="*/ 0 w 1179"/>
                <a:gd name="T65" fmla="*/ 0 h 1180"/>
                <a:gd name="T66" fmla="*/ 0 w 1179"/>
                <a:gd name="T67" fmla="*/ 0 h 1180"/>
                <a:gd name="T68" fmla="*/ 0 w 1179"/>
                <a:gd name="T69" fmla="*/ 0 h 1180"/>
                <a:gd name="T70" fmla="*/ 0 w 1179"/>
                <a:gd name="T71" fmla="*/ 0 h 1180"/>
                <a:gd name="T72" fmla="*/ 0 w 1179"/>
                <a:gd name="T73" fmla="*/ 0 h 1180"/>
                <a:gd name="T74" fmla="*/ 0 w 1179"/>
                <a:gd name="T75" fmla="*/ 0 h 1180"/>
                <a:gd name="T76" fmla="*/ 0 w 1179"/>
                <a:gd name="T77" fmla="*/ 0 h 1180"/>
                <a:gd name="T78" fmla="*/ 0 w 1179"/>
                <a:gd name="T79" fmla="*/ 0 h 1180"/>
                <a:gd name="T80" fmla="*/ 0 w 1179"/>
                <a:gd name="T81" fmla="*/ 0 h 1180"/>
                <a:gd name="T82" fmla="*/ 0 w 1179"/>
                <a:gd name="T83" fmla="*/ 0 h 1180"/>
                <a:gd name="T84" fmla="*/ 0 w 1179"/>
                <a:gd name="T85" fmla="*/ 0 h 118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179" h="1180">
                  <a:moveTo>
                    <a:pt x="24" y="758"/>
                  </a:moveTo>
                  <a:lnTo>
                    <a:pt x="33" y="787"/>
                  </a:lnTo>
                  <a:lnTo>
                    <a:pt x="44" y="815"/>
                  </a:lnTo>
                  <a:lnTo>
                    <a:pt x="56" y="842"/>
                  </a:lnTo>
                  <a:lnTo>
                    <a:pt x="69" y="868"/>
                  </a:lnTo>
                  <a:lnTo>
                    <a:pt x="83" y="894"/>
                  </a:lnTo>
                  <a:lnTo>
                    <a:pt x="100" y="919"/>
                  </a:lnTo>
                  <a:lnTo>
                    <a:pt x="116" y="943"/>
                  </a:lnTo>
                  <a:lnTo>
                    <a:pt x="134" y="965"/>
                  </a:lnTo>
                  <a:lnTo>
                    <a:pt x="153" y="987"/>
                  </a:lnTo>
                  <a:lnTo>
                    <a:pt x="172" y="1007"/>
                  </a:lnTo>
                  <a:lnTo>
                    <a:pt x="193" y="1027"/>
                  </a:lnTo>
                  <a:lnTo>
                    <a:pt x="214" y="1045"/>
                  </a:lnTo>
                  <a:lnTo>
                    <a:pt x="238" y="1064"/>
                  </a:lnTo>
                  <a:lnTo>
                    <a:pt x="261" y="1080"/>
                  </a:lnTo>
                  <a:lnTo>
                    <a:pt x="284" y="1095"/>
                  </a:lnTo>
                  <a:lnTo>
                    <a:pt x="309" y="1109"/>
                  </a:lnTo>
                  <a:lnTo>
                    <a:pt x="334" y="1122"/>
                  </a:lnTo>
                  <a:lnTo>
                    <a:pt x="359" y="1133"/>
                  </a:lnTo>
                  <a:lnTo>
                    <a:pt x="386" y="1144"/>
                  </a:lnTo>
                  <a:lnTo>
                    <a:pt x="413" y="1153"/>
                  </a:lnTo>
                  <a:lnTo>
                    <a:pt x="440" y="1161"/>
                  </a:lnTo>
                  <a:lnTo>
                    <a:pt x="468" y="1167"/>
                  </a:lnTo>
                  <a:lnTo>
                    <a:pt x="496" y="1172"/>
                  </a:lnTo>
                  <a:lnTo>
                    <a:pt x="525" y="1176"/>
                  </a:lnTo>
                  <a:lnTo>
                    <a:pt x="553" y="1179"/>
                  </a:lnTo>
                  <a:lnTo>
                    <a:pt x="582" y="1180"/>
                  </a:lnTo>
                  <a:lnTo>
                    <a:pt x="611" y="1179"/>
                  </a:lnTo>
                  <a:lnTo>
                    <a:pt x="640" y="1177"/>
                  </a:lnTo>
                  <a:lnTo>
                    <a:pt x="670" y="1174"/>
                  </a:lnTo>
                  <a:lnTo>
                    <a:pt x="699" y="1169"/>
                  </a:lnTo>
                  <a:lnTo>
                    <a:pt x="728" y="1163"/>
                  </a:lnTo>
                  <a:lnTo>
                    <a:pt x="758" y="1155"/>
                  </a:lnTo>
                  <a:lnTo>
                    <a:pt x="786" y="1146"/>
                  </a:lnTo>
                  <a:lnTo>
                    <a:pt x="815" y="1135"/>
                  </a:lnTo>
                  <a:lnTo>
                    <a:pt x="842" y="1123"/>
                  </a:lnTo>
                  <a:lnTo>
                    <a:pt x="868" y="1110"/>
                  </a:lnTo>
                  <a:lnTo>
                    <a:pt x="894" y="1096"/>
                  </a:lnTo>
                  <a:lnTo>
                    <a:pt x="918" y="1080"/>
                  </a:lnTo>
                  <a:lnTo>
                    <a:pt x="941" y="1064"/>
                  </a:lnTo>
                  <a:lnTo>
                    <a:pt x="965" y="1045"/>
                  </a:lnTo>
                  <a:lnTo>
                    <a:pt x="986" y="1026"/>
                  </a:lnTo>
                  <a:lnTo>
                    <a:pt x="1007" y="1007"/>
                  </a:lnTo>
                  <a:lnTo>
                    <a:pt x="1026" y="986"/>
                  </a:lnTo>
                  <a:lnTo>
                    <a:pt x="1045" y="965"/>
                  </a:lnTo>
                  <a:lnTo>
                    <a:pt x="1062" y="943"/>
                  </a:lnTo>
                  <a:lnTo>
                    <a:pt x="1079" y="920"/>
                  </a:lnTo>
                  <a:lnTo>
                    <a:pt x="1095" y="895"/>
                  </a:lnTo>
                  <a:lnTo>
                    <a:pt x="1109" y="870"/>
                  </a:lnTo>
                  <a:lnTo>
                    <a:pt x="1121" y="845"/>
                  </a:lnTo>
                  <a:lnTo>
                    <a:pt x="1133" y="820"/>
                  </a:lnTo>
                  <a:lnTo>
                    <a:pt x="1143" y="794"/>
                  </a:lnTo>
                  <a:lnTo>
                    <a:pt x="1152" y="766"/>
                  </a:lnTo>
                  <a:lnTo>
                    <a:pt x="1160" y="739"/>
                  </a:lnTo>
                  <a:lnTo>
                    <a:pt x="1167" y="711"/>
                  </a:lnTo>
                  <a:lnTo>
                    <a:pt x="1172" y="683"/>
                  </a:lnTo>
                  <a:lnTo>
                    <a:pt x="1176" y="655"/>
                  </a:lnTo>
                  <a:lnTo>
                    <a:pt x="1178" y="626"/>
                  </a:lnTo>
                  <a:lnTo>
                    <a:pt x="1179" y="597"/>
                  </a:lnTo>
                  <a:lnTo>
                    <a:pt x="1179" y="568"/>
                  </a:lnTo>
                  <a:lnTo>
                    <a:pt x="1177" y="539"/>
                  </a:lnTo>
                  <a:lnTo>
                    <a:pt x="1174" y="509"/>
                  </a:lnTo>
                  <a:lnTo>
                    <a:pt x="1169" y="480"/>
                  </a:lnTo>
                  <a:lnTo>
                    <a:pt x="1163" y="450"/>
                  </a:lnTo>
                  <a:lnTo>
                    <a:pt x="1155" y="421"/>
                  </a:lnTo>
                  <a:lnTo>
                    <a:pt x="1145" y="393"/>
                  </a:lnTo>
                  <a:lnTo>
                    <a:pt x="1135" y="364"/>
                  </a:lnTo>
                  <a:lnTo>
                    <a:pt x="1123" y="337"/>
                  </a:lnTo>
                  <a:lnTo>
                    <a:pt x="1110" y="311"/>
                  </a:lnTo>
                  <a:lnTo>
                    <a:pt x="1095" y="285"/>
                  </a:lnTo>
                  <a:lnTo>
                    <a:pt x="1079" y="261"/>
                  </a:lnTo>
                  <a:lnTo>
                    <a:pt x="1062" y="237"/>
                  </a:lnTo>
                  <a:lnTo>
                    <a:pt x="1045" y="214"/>
                  </a:lnTo>
                  <a:lnTo>
                    <a:pt x="1026" y="193"/>
                  </a:lnTo>
                  <a:lnTo>
                    <a:pt x="1006" y="172"/>
                  </a:lnTo>
                  <a:lnTo>
                    <a:pt x="986" y="153"/>
                  </a:lnTo>
                  <a:lnTo>
                    <a:pt x="965" y="134"/>
                  </a:lnTo>
                  <a:lnTo>
                    <a:pt x="941" y="117"/>
                  </a:lnTo>
                  <a:lnTo>
                    <a:pt x="918" y="100"/>
                  </a:lnTo>
                  <a:lnTo>
                    <a:pt x="895" y="85"/>
                  </a:lnTo>
                  <a:lnTo>
                    <a:pt x="870" y="71"/>
                  </a:lnTo>
                  <a:lnTo>
                    <a:pt x="845" y="58"/>
                  </a:lnTo>
                  <a:lnTo>
                    <a:pt x="820" y="46"/>
                  </a:lnTo>
                  <a:lnTo>
                    <a:pt x="793" y="36"/>
                  </a:lnTo>
                  <a:lnTo>
                    <a:pt x="766" y="27"/>
                  </a:lnTo>
                  <a:lnTo>
                    <a:pt x="739" y="19"/>
                  </a:lnTo>
                  <a:lnTo>
                    <a:pt x="711" y="12"/>
                  </a:lnTo>
                  <a:lnTo>
                    <a:pt x="683" y="7"/>
                  </a:lnTo>
                  <a:lnTo>
                    <a:pt x="654" y="3"/>
                  </a:lnTo>
                  <a:lnTo>
                    <a:pt x="626" y="1"/>
                  </a:lnTo>
                  <a:lnTo>
                    <a:pt x="597" y="0"/>
                  </a:lnTo>
                  <a:lnTo>
                    <a:pt x="568" y="0"/>
                  </a:lnTo>
                  <a:lnTo>
                    <a:pt x="539" y="2"/>
                  </a:lnTo>
                  <a:lnTo>
                    <a:pt x="509" y="5"/>
                  </a:lnTo>
                  <a:lnTo>
                    <a:pt x="480" y="10"/>
                  </a:lnTo>
                  <a:lnTo>
                    <a:pt x="450" y="17"/>
                  </a:lnTo>
                  <a:lnTo>
                    <a:pt x="421" y="24"/>
                  </a:lnTo>
                  <a:lnTo>
                    <a:pt x="393" y="34"/>
                  </a:lnTo>
                  <a:lnTo>
                    <a:pt x="364" y="44"/>
                  </a:lnTo>
                  <a:lnTo>
                    <a:pt x="337" y="56"/>
                  </a:lnTo>
                  <a:lnTo>
                    <a:pt x="311" y="69"/>
                  </a:lnTo>
                  <a:lnTo>
                    <a:pt x="285" y="84"/>
                  </a:lnTo>
                  <a:lnTo>
                    <a:pt x="261" y="99"/>
                  </a:lnTo>
                  <a:lnTo>
                    <a:pt x="238" y="117"/>
                  </a:lnTo>
                  <a:lnTo>
                    <a:pt x="214" y="134"/>
                  </a:lnTo>
                  <a:lnTo>
                    <a:pt x="193" y="153"/>
                  </a:lnTo>
                  <a:lnTo>
                    <a:pt x="172" y="173"/>
                  </a:lnTo>
                  <a:lnTo>
                    <a:pt x="152" y="193"/>
                  </a:lnTo>
                  <a:lnTo>
                    <a:pt x="134" y="215"/>
                  </a:lnTo>
                  <a:lnTo>
                    <a:pt x="117" y="237"/>
                  </a:lnTo>
                  <a:lnTo>
                    <a:pt x="101" y="261"/>
                  </a:lnTo>
                  <a:lnTo>
                    <a:pt x="84" y="285"/>
                  </a:lnTo>
                  <a:lnTo>
                    <a:pt x="70" y="309"/>
                  </a:lnTo>
                  <a:lnTo>
                    <a:pt x="58" y="334"/>
                  </a:lnTo>
                  <a:lnTo>
                    <a:pt x="46" y="360"/>
                  </a:lnTo>
                  <a:lnTo>
                    <a:pt x="36" y="387"/>
                  </a:lnTo>
                  <a:lnTo>
                    <a:pt x="27" y="413"/>
                  </a:lnTo>
                  <a:lnTo>
                    <a:pt x="19" y="441"/>
                  </a:lnTo>
                  <a:lnTo>
                    <a:pt x="12" y="468"/>
                  </a:lnTo>
                  <a:lnTo>
                    <a:pt x="7" y="496"/>
                  </a:lnTo>
                  <a:lnTo>
                    <a:pt x="3" y="525"/>
                  </a:lnTo>
                  <a:lnTo>
                    <a:pt x="1" y="554"/>
                  </a:lnTo>
                  <a:lnTo>
                    <a:pt x="0" y="582"/>
                  </a:lnTo>
                  <a:lnTo>
                    <a:pt x="0" y="611"/>
                  </a:lnTo>
                  <a:lnTo>
                    <a:pt x="2" y="640"/>
                  </a:lnTo>
                  <a:lnTo>
                    <a:pt x="5" y="670"/>
                  </a:lnTo>
                  <a:lnTo>
                    <a:pt x="10" y="699"/>
                  </a:lnTo>
                  <a:lnTo>
                    <a:pt x="16" y="729"/>
                  </a:lnTo>
                  <a:lnTo>
                    <a:pt x="24" y="758"/>
                  </a:lnTo>
                  <a:close/>
                </a:path>
              </a:pathLst>
            </a:custGeom>
            <a:solidFill>
              <a:srgbClr val="FFCCA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tr-TR">
                <a:effectLst>
                  <a:outerShdw blurRad="38100" dist="38100" dir="2700000" algn="tl">
                    <a:srgbClr val="000000">
                      <a:alpha val="43137"/>
                    </a:srgbClr>
                  </a:outerShdw>
                </a:effectLst>
                <a:latin typeface="Arial" panose="020B0604020202020204" pitchFamily="34" charset="0"/>
              </a:endParaRPr>
            </a:p>
          </p:txBody>
        </p:sp>
        <p:sp>
          <p:nvSpPr>
            <p:cNvPr id="152703" name="Freeform 55"/>
            <p:cNvSpPr>
              <a:spLocks/>
            </p:cNvSpPr>
            <p:nvPr/>
          </p:nvSpPr>
          <p:spPr bwMode="auto">
            <a:xfrm>
              <a:off x="3909" y="1455"/>
              <a:ext cx="291" cy="196"/>
            </a:xfrm>
            <a:custGeom>
              <a:avLst/>
              <a:gdLst>
                <a:gd name="T0" fmla="*/ 0 w 4075"/>
                <a:gd name="T1" fmla="*/ 0 h 2747"/>
                <a:gd name="T2" fmla="*/ 0 w 4075"/>
                <a:gd name="T3" fmla="*/ 0 h 2747"/>
                <a:gd name="T4" fmla="*/ 0 w 4075"/>
                <a:gd name="T5" fmla="*/ 0 h 2747"/>
                <a:gd name="T6" fmla="*/ 0 w 4075"/>
                <a:gd name="T7" fmla="*/ 0 h 2747"/>
                <a:gd name="T8" fmla="*/ 0 w 4075"/>
                <a:gd name="T9" fmla="*/ 0 h 2747"/>
                <a:gd name="T10" fmla="*/ 0 w 4075"/>
                <a:gd name="T11" fmla="*/ 0 h 2747"/>
                <a:gd name="T12" fmla="*/ 0 w 4075"/>
                <a:gd name="T13" fmla="*/ 0 h 2747"/>
                <a:gd name="T14" fmla="*/ 0 w 4075"/>
                <a:gd name="T15" fmla="*/ 0 h 2747"/>
                <a:gd name="T16" fmla="*/ 0 w 4075"/>
                <a:gd name="T17" fmla="*/ 0 h 2747"/>
                <a:gd name="T18" fmla="*/ 0 w 4075"/>
                <a:gd name="T19" fmla="*/ 0 h 2747"/>
                <a:gd name="T20" fmla="*/ 0 w 4075"/>
                <a:gd name="T21" fmla="*/ 0 h 2747"/>
                <a:gd name="T22" fmla="*/ 0 w 4075"/>
                <a:gd name="T23" fmla="*/ 0 h 2747"/>
                <a:gd name="T24" fmla="*/ 0 w 4075"/>
                <a:gd name="T25" fmla="*/ 0 h 2747"/>
                <a:gd name="T26" fmla="*/ 0 w 4075"/>
                <a:gd name="T27" fmla="*/ 0 h 2747"/>
                <a:gd name="T28" fmla="*/ 0 w 4075"/>
                <a:gd name="T29" fmla="*/ 0 h 2747"/>
                <a:gd name="T30" fmla="*/ 0 w 4075"/>
                <a:gd name="T31" fmla="*/ 0 h 2747"/>
                <a:gd name="T32" fmla="*/ 0 w 4075"/>
                <a:gd name="T33" fmla="*/ 0 h 2747"/>
                <a:gd name="T34" fmla="*/ 0 w 4075"/>
                <a:gd name="T35" fmla="*/ 0 h 2747"/>
                <a:gd name="T36" fmla="*/ 0 w 4075"/>
                <a:gd name="T37" fmla="*/ 0 h 2747"/>
                <a:gd name="T38" fmla="*/ 0 w 4075"/>
                <a:gd name="T39" fmla="*/ 0 h 2747"/>
                <a:gd name="T40" fmla="*/ 0 w 4075"/>
                <a:gd name="T41" fmla="*/ 0 h 2747"/>
                <a:gd name="T42" fmla="*/ 0 w 4075"/>
                <a:gd name="T43" fmla="*/ 0 h 2747"/>
                <a:gd name="T44" fmla="*/ 0 w 4075"/>
                <a:gd name="T45" fmla="*/ 0 h 2747"/>
                <a:gd name="T46" fmla="*/ 0 w 4075"/>
                <a:gd name="T47" fmla="*/ 0 h 2747"/>
                <a:gd name="T48" fmla="*/ 0 w 4075"/>
                <a:gd name="T49" fmla="*/ 0 h 2747"/>
                <a:gd name="T50" fmla="*/ 0 w 4075"/>
                <a:gd name="T51" fmla="*/ 0 h 2747"/>
                <a:gd name="T52" fmla="*/ 0 w 4075"/>
                <a:gd name="T53" fmla="*/ 0 h 2747"/>
                <a:gd name="T54" fmla="*/ 0 w 4075"/>
                <a:gd name="T55" fmla="*/ 0 h 2747"/>
                <a:gd name="T56" fmla="*/ 0 w 4075"/>
                <a:gd name="T57" fmla="*/ 0 h 2747"/>
                <a:gd name="T58" fmla="*/ 0 w 4075"/>
                <a:gd name="T59" fmla="*/ 0 h 2747"/>
                <a:gd name="T60" fmla="*/ 0 w 4075"/>
                <a:gd name="T61" fmla="*/ 0 h 2747"/>
                <a:gd name="T62" fmla="*/ 0 w 4075"/>
                <a:gd name="T63" fmla="*/ 0 h 2747"/>
                <a:gd name="T64" fmla="*/ 0 w 4075"/>
                <a:gd name="T65" fmla="*/ 0 h 2747"/>
                <a:gd name="T66" fmla="*/ 0 w 4075"/>
                <a:gd name="T67" fmla="*/ 0 h 2747"/>
                <a:gd name="T68" fmla="*/ 0 w 4075"/>
                <a:gd name="T69" fmla="*/ 0 h 2747"/>
                <a:gd name="T70" fmla="*/ 0 w 4075"/>
                <a:gd name="T71" fmla="*/ 0 h 2747"/>
                <a:gd name="T72" fmla="*/ 0 w 4075"/>
                <a:gd name="T73" fmla="*/ 0 h 2747"/>
                <a:gd name="T74" fmla="*/ 0 w 4075"/>
                <a:gd name="T75" fmla="*/ 0 h 2747"/>
                <a:gd name="T76" fmla="*/ 0 w 4075"/>
                <a:gd name="T77" fmla="*/ 0 h 2747"/>
                <a:gd name="T78" fmla="*/ 0 w 4075"/>
                <a:gd name="T79" fmla="*/ 0 h 2747"/>
                <a:gd name="T80" fmla="*/ 0 w 4075"/>
                <a:gd name="T81" fmla="*/ 0 h 2747"/>
                <a:gd name="T82" fmla="*/ 0 w 4075"/>
                <a:gd name="T83" fmla="*/ 0 h 2747"/>
                <a:gd name="T84" fmla="*/ 0 w 4075"/>
                <a:gd name="T85" fmla="*/ 0 h 2747"/>
                <a:gd name="T86" fmla="*/ 0 w 4075"/>
                <a:gd name="T87" fmla="*/ 0 h 2747"/>
                <a:gd name="T88" fmla="*/ 0 w 4075"/>
                <a:gd name="T89" fmla="*/ 0 h 2747"/>
                <a:gd name="T90" fmla="*/ 0 w 4075"/>
                <a:gd name="T91" fmla="*/ 0 h 2747"/>
                <a:gd name="T92" fmla="*/ 0 w 4075"/>
                <a:gd name="T93" fmla="*/ 0 h 2747"/>
                <a:gd name="T94" fmla="*/ 0 w 4075"/>
                <a:gd name="T95" fmla="*/ 0 h 2747"/>
                <a:gd name="T96" fmla="*/ 0 w 4075"/>
                <a:gd name="T97" fmla="*/ 0 h 2747"/>
                <a:gd name="T98" fmla="*/ 0 w 4075"/>
                <a:gd name="T99" fmla="*/ 0 h 2747"/>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4075" h="2747">
                  <a:moveTo>
                    <a:pt x="265" y="2747"/>
                  </a:moveTo>
                  <a:lnTo>
                    <a:pt x="261" y="2736"/>
                  </a:lnTo>
                  <a:lnTo>
                    <a:pt x="251" y="2710"/>
                  </a:lnTo>
                  <a:lnTo>
                    <a:pt x="244" y="2690"/>
                  </a:lnTo>
                  <a:lnTo>
                    <a:pt x="236" y="2666"/>
                  </a:lnTo>
                  <a:lnTo>
                    <a:pt x="228" y="2638"/>
                  </a:lnTo>
                  <a:lnTo>
                    <a:pt x="220" y="2605"/>
                  </a:lnTo>
                  <a:lnTo>
                    <a:pt x="211" y="2569"/>
                  </a:lnTo>
                  <a:lnTo>
                    <a:pt x="203" y="2530"/>
                  </a:lnTo>
                  <a:lnTo>
                    <a:pt x="194" y="2487"/>
                  </a:lnTo>
                  <a:lnTo>
                    <a:pt x="187" y="2440"/>
                  </a:lnTo>
                  <a:lnTo>
                    <a:pt x="181" y="2391"/>
                  </a:lnTo>
                  <a:lnTo>
                    <a:pt x="177" y="2337"/>
                  </a:lnTo>
                  <a:lnTo>
                    <a:pt x="174" y="2281"/>
                  </a:lnTo>
                  <a:lnTo>
                    <a:pt x="173" y="2222"/>
                  </a:lnTo>
                  <a:lnTo>
                    <a:pt x="174" y="2160"/>
                  </a:lnTo>
                  <a:lnTo>
                    <a:pt x="177" y="2095"/>
                  </a:lnTo>
                  <a:lnTo>
                    <a:pt x="183" y="2027"/>
                  </a:lnTo>
                  <a:lnTo>
                    <a:pt x="192" y="1958"/>
                  </a:lnTo>
                  <a:lnTo>
                    <a:pt x="205" y="1885"/>
                  </a:lnTo>
                  <a:lnTo>
                    <a:pt x="220" y="1811"/>
                  </a:lnTo>
                  <a:lnTo>
                    <a:pt x="240" y="1734"/>
                  </a:lnTo>
                  <a:lnTo>
                    <a:pt x="263" y="1654"/>
                  </a:lnTo>
                  <a:lnTo>
                    <a:pt x="290" y="1574"/>
                  </a:lnTo>
                  <a:lnTo>
                    <a:pt x="322" y="1491"/>
                  </a:lnTo>
                  <a:lnTo>
                    <a:pt x="360" y="1407"/>
                  </a:lnTo>
                  <a:lnTo>
                    <a:pt x="402" y="1320"/>
                  </a:lnTo>
                  <a:lnTo>
                    <a:pt x="449" y="1232"/>
                  </a:lnTo>
                  <a:lnTo>
                    <a:pt x="502" y="1144"/>
                  </a:lnTo>
                  <a:lnTo>
                    <a:pt x="561" y="1054"/>
                  </a:lnTo>
                  <a:lnTo>
                    <a:pt x="626" y="962"/>
                  </a:lnTo>
                  <a:lnTo>
                    <a:pt x="649" y="970"/>
                  </a:lnTo>
                  <a:lnTo>
                    <a:pt x="712" y="993"/>
                  </a:lnTo>
                  <a:lnTo>
                    <a:pt x="757" y="1007"/>
                  </a:lnTo>
                  <a:lnTo>
                    <a:pt x="811" y="1024"/>
                  </a:lnTo>
                  <a:lnTo>
                    <a:pt x="871" y="1041"/>
                  </a:lnTo>
                  <a:lnTo>
                    <a:pt x="939" y="1060"/>
                  </a:lnTo>
                  <a:lnTo>
                    <a:pt x="1011" y="1079"/>
                  </a:lnTo>
                  <a:lnTo>
                    <a:pt x="1090" y="1097"/>
                  </a:lnTo>
                  <a:lnTo>
                    <a:pt x="1172" y="1115"/>
                  </a:lnTo>
                  <a:lnTo>
                    <a:pt x="1258" y="1132"/>
                  </a:lnTo>
                  <a:lnTo>
                    <a:pt x="1302" y="1140"/>
                  </a:lnTo>
                  <a:lnTo>
                    <a:pt x="1347" y="1147"/>
                  </a:lnTo>
                  <a:lnTo>
                    <a:pt x="1392" y="1154"/>
                  </a:lnTo>
                  <a:lnTo>
                    <a:pt x="1438" y="1159"/>
                  </a:lnTo>
                  <a:lnTo>
                    <a:pt x="1484" y="1165"/>
                  </a:lnTo>
                  <a:lnTo>
                    <a:pt x="1530" y="1169"/>
                  </a:lnTo>
                  <a:lnTo>
                    <a:pt x="1576" y="1172"/>
                  </a:lnTo>
                  <a:lnTo>
                    <a:pt x="1623" y="1175"/>
                  </a:lnTo>
                  <a:lnTo>
                    <a:pt x="1064" y="577"/>
                  </a:lnTo>
                  <a:lnTo>
                    <a:pt x="1093" y="592"/>
                  </a:lnTo>
                  <a:lnTo>
                    <a:pt x="1174" y="629"/>
                  </a:lnTo>
                  <a:lnTo>
                    <a:pt x="1231" y="654"/>
                  </a:lnTo>
                  <a:lnTo>
                    <a:pt x="1295" y="681"/>
                  </a:lnTo>
                  <a:lnTo>
                    <a:pt x="1368" y="711"/>
                  </a:lnTo>
                  <a:lnTo>
                    <a:pt x="1446" y="742"/>
                  </a:lnTo>
                  <a:lnTo>
                    <a:pt x="1529" y="772"/>
                  </a:lnTo>
                  <a:lnTo>
                    <a:pt x="1615" y="801"/>
                  </a:lnTo>
                  <a:lnTo>
                    <a:pt x="1658" y="815"/>
                  </a:lnTo>
                  <a:lnTo>
                    <a:pt x="1702" y="829"/>
                  </a:lnTo>
                  <a:lnTo>
                    <a:pt x="1746" y="841"/>
                  </a:lnTo>
                  <a:lnTo>
                    <a:pt x="1790" y="853"/>
                  </a:lnTo>
                  <a:lnTo>
                    <a:pt x="1833" y="865"/>
                  </a:lnTo>
                  <a:lnTo>
                    <a:pt x="1876" y="874"/>
                  </a:lnTo>
                  <a:lnTo>
                    <a:pt x="1919" y="882"/>
                  </a:lnTo>
                  <a:lnTo>
                    <a:pt x="1960" y="889"/>
                  </a:lnTo>
                  <a:lnTo>
                    <a:pt x="2000" y="895"/>
                  </a:lnTo>
                  <a:lnTo>
                    <a:pt x="2040" y="899"/>
                  </a:lnTo>
                  <a:lnTo>
                    <a:pt x="2078" y="901"/>
                  </a:lnTo>
                  <a:lnTo>
                    <a:pt x="2114" y="901"/>
                  </a:lnTo>
                  <a:lnTo>
                    <a:pt x="1645" y="319"/>
                  </a:lnTo>
                  <a:lnTo>
                    <a:pt x="1675" y="320"/>
                  </a:lnTo>
                  <a:lnTo>
                    <a:pt x="1762" y="325"/>
                  </a:lnTo>
                  <a:lnTo>
                    <a:pt x="1823" y="329"/>
                  </a:lnTo>
                  <a:lnTo>
                    <a:pt x="1897" y="335"/>
                  </a:lnTo>
                  <a:lnTo>
                    <a:pt x="1979" y="343"/>
                  </a:lnTo>
                  <a:lnTo>
                    <a:pt x="2071" y="354"/>
                  </a:lnTo>
                  <a:lnTo>
                    <a:pt x="2171" y="368"/>
                  </a:lnTo>
                  <a:lnTo>
                    <a:pt x="2278" y="384"/>
                  </a:lnTo>
                  <a:lnTo>
                    <a:pt x="2334" y="394"/>
                  </a:lnTo>
                  <a:lnTo>
                    <a:pt x="2391" y="404"/>
                  </a:lnTo>
                  <a:lnTo>
                    <a:pt x="2449" y="416"/>
                  </a:lnTo>
                  <a:lnTo>
                    <a:pt x="2510" y="428"/>
                  </a:lnTo>
                  <a:lnTo>
                    <a:pt x="2570" y="442"/>
                  </a:lnTo>
                  <a:lnTo>
                    <a:pt x="2632" y="457"/>
                  </a:lnTo>
                  <a:lnTo>
                    <a:pt x="2694" y="473"/>
                  </a:lnTo>
                  <a:lnTo>
                    <a:pt x="2757" y="490"/>
                  </a:lnTo>
                  <a:lnTo>
                    <a:pt x="2820" y="508"/>
                  </a:lnTo>
                  <a:lnTo>
                    <a:pt x="2884" y="527"/>
                  </a:lnTo>
                  <a:lnTo>
                    <a:pt x="2949" y="547"/>
                  </a:lnTo>
                  <a:lnTo>
                    <a:pt x="3013" y="569"/>
                  </a:lnTo>
                  <a:lnTo>
                    <a:pt x="3086" y="597"/>
                  </a:lnTo>
                  <a:lnTo>
                    <a:pt x="3155" y="623"/>
                  </a:lnTo>
                  <a:lnTo>
                    <a:pt x="3221" y="651"/>
                  </a:lnTo>
                  <a:lnTo>
                    <a:pt x="3282" y="678"/>
                  </a:lnTo>
                  <a:lnTo>
                    <a:pt x="3341" y="706"/>
                  </a:lnTo>
                  <a:lnTo>
                    <a:pt x="3396" y="735"/>
                  </a:lnTo>
                  <a:lnTo>
                    <a:pt x="3447" y="763"/>
                  </a:lnTo>
                  <a:lnTo>
                    <a:pt x="3496" y="791"/>
                  </a:lnTo>
                  <a:lnTo>
                    <a:pt x="3541" y="819"/>
                  </a:lnTo>
                  <a:lnTo>
                    <a:pt x="3584" y="847"/>
                  </a:lnTo>
                  <a:lnTo>
                    <a:pt x="3625" y="876"/>
                  </a:lnTo>
                  <a:lnTo>
                    <a:pt x="3662" y="904"/>
                  </a:lnTo>
                  <a:lnTo>
                    <a:pt x="3696" y="932"/>
                  </a:lnTo>
                  <a:lnTo>
                    <a:pt x="3729" y="959"/>
                  </a:lnTo>
                  <a:lnTo>
                    <a:pt x="3760" y="986"/>
                  </a:lnTo>
                  <a:lnTo>
                    <a:pt x="3789" y="1014"/>
                  </a:lnTo>
                  <a:lnTo>
                    <a:pt x="3815" y="1041"/>
                  </a:lnTo>
                  <a:lnTo>
                    <a:pt x="3840" y="1067"/>
                  </a:lnTo>
                  <a:lnTo>
                    <a:pt x="3863" y="1092"/>
                  </a:lnTo>
                  <a:lnTo>
                    <a:pt x="3885" y="1117"/>
                  </a:lnTo>
                  <a:lnTo>
                    <a:pt x="3924" y="1167"/>
                  </a:lnTo>
                  <a:lnTo>
                    <a:pt x="3959" y="1212"/>
                  </a:lnTo>
                  <a:lnTo>
                    <a:pt x="3990" y="1254"/>
                  </a:lnTo>
                  <a:lnTo>
                    <a:pt x="4020" y="1293"/>
                  </a:lnTo>
                  <a:lnTo>
                    <a:pt x="4034" y="1311"/>
                  </a:lnTo>
                  <a:lnTo>
                    <a:pt x="4048" y="1328"/>
                  </a:lnTo>
                  <a:lnTo>
                    <a:pt x="4062" y="1343"/>
                  </a:lnTo>
                  <a:lnTo>
                    <a:pt x="4075" y="1357"/>
                  </a:lnTo>
                  <a:lnTo>
                    <a:pt x="4056" y="1080"/>
                  </a:lnTo>
                  <a:lnTo>
                    <a:pt x="4008" y="1003"/>
                  </a:lnTo>
                  <a:lnTo>
                    <a:pt x="3957" y="926"/>
                  </a:lnTo>
                  <a:lnTo>
                    <a:pt x="3904" y="853"/>
                  </a:lnTo>
                  <a:lnTo>
                    <a:pt x="3847" y="783"/>
                  </a:lnTo>
                  <a:lnTo>
                    <a:pt x="3788" y="714"/>
                  </a:lnTo>
                  <a:lnTo>
                    <a:pt x="3725" y="649"/>
                  </a:lnTo>
                  <a:lnTo>
                    <a:pt x="3661" y="587"/>
                  </a:lnTo>
                  <a:lnTo>
                    <a:pt x="3595" y="527"/>
                  </a:lnTo>
                  <a:lnTo>
                    <a:pt x="3526" y="471"/>
                  </a:lnTo>
                  <a:lnTo>
                    <a:pt x="3455" y="416"/>
                  </a:lnTo>
                  <a:lnTo>
                    <a:pt x="3382" y="366"/>
                  </a:lnTo>
                  <a:lnTo>
                    <a:pt x="3306" y="318"/>
                  </a:lnTo>
                  <a:lnTo>
                    <a:pt x="3229" y="273"/>
                  </a:lnTo>
                  <a:lnTo>
                    <a:pt x="3150" y="231"/>
                  </a:lnTo>
                  <a:lnTo>
                    <a:pt x="3071" y="193"/>
                  </a:lnTo>
                  <a:lnTo>
                    <a:pt x="2988" y="158"/>
                  </a:lnTo>
                  <a:lnTo>
                    <a:pt x="2906" y="126"/>
                  </a:lnTo>
                  <a:lnTo>
                    <a:pt x="2820" y="98"/>
                  </a:lnTo>
                  <a:lnTo>
                    <a:pt x="2734" y="74"/>
                  </a:lnTo>
                  <a:lnTo>
                    <a:pt x="2648" y="52"/>
                  </a:lnTo>
                  <a:lnTo>
                    <a:pt x="2559" y="34"/>
                  </a:lnTo>
                  <a:lnTo>
                    <a:pt x="2471" y="20"/>
                  </a:lnTo>
                  <a:lnTo>
                    <a:pt x="2381" y="9"/>
                  </a:lnTo>
                  <a:lnTo>
                    <a:pt x="2290" y="3"/>
                  </a:lnTo>
                  <a:lnTo>
                    <a:pt x="2200" y="0"/>
                  </a:lnTo>
                  <a:lnTo>
                    <a:pt x="2108" y="1"/>
                  </a:lnTo>
                  <a:lnTo>
                    <a:pt x="2016" y="6"/>
                  </a:lnTo>
                  <a:lnTo>
                    <a:pt x="1925" y="14"/>
                  </a:lnTo>
                  <a:lnTo>
                    <a:pt x="1832" y="27"/>
                  </a:lnTo>
                  <a:lnTo>
                    <a:pt x="1739" y="44"/>
                  </a:lnTo>
                  <a:lnTo>
                    <a:pt x="1648" y="66"/>
                  </a:lnTo>
                  <a:lnTo>
                    <a:pt x="1555" y="91"/>
                  </a:lnTo>
                  <a:lnTo>
                    <a:pt x="1460" y="121"/>
                  </a:lnTo>
                  <a:lnTo>
                    <a:pt x="1369" y="155"/>
                  </a:lnTo>
                  <a:lnTo>
                    <a:pt x="1279" y="194"/>
                  </a:lnTo>
                  <a:lnTo>
                    <a:pt x="1192" y="235"/>
                  </a:lnTo>
                  <a:lnTo>
                    <a:pt x="1107" y="280"/>
                  </a:lnTo>
                  <a:lnTo>
                    <a:pt x="1025" y="329"/>
                  </a:lnTo>
                  <a:lnTo>
                    <a:pt x="946" y="381"/>
                  </a:lnTo>
                  <a:lnTo>
                    <a:pt x="869" y="435"/>
                  </a:lnTo>
                  <a:lnTo>
                    <a:pt x="796" y="494"/>
                  </a:lnTo>
                  <a:lnTo>
                    <a:pt x="724" y="555"/>
                  </a:lnTo>
                  <a:lnTo>
                    <a:pt x="656" y="619"/>
                  </a:lnTo>
                  <a:lnTo>
                    <a:pt x="591" y="685"/>
                  </a:lnTo>
                  <a:lnTo>
                    <a:pt x="529" y="754"/>
                  </a:lnTo>
                  <a:lnTo>
                    <a:pt x="470" y="825"/>
                  </a:lnTo>
                  <a:lnTo>
                    <a:pt x="414" y="900"/>
                  </a:lnTo>
                  <a:lnTo>
                    <a:pt x="362" y="975"/>
                  </a:lnTo>
                  <a:lnTo>
                    <a:pt x="312" y="1054"/>
                  </a:lnTo>
                  <a:lnTo>
                    <a:pt x="266" y="1134"/>
                  </a:lnTo>
                  <a:lnTo>
                    <a:pt x="224" y="1215"/>
                  </a:lnTo>
                  <a:lnTo>
                    <a:pt x="184" y="1300"/>
                  </a:lnTo>
                  <a:lnTo>
                    <a:pt x="149" y="1384"/>
                  </a:lnTo>
                  <a:lnTo>
                    <a:pt x="117" y="1472"/>
                  </a:lnTo>
                  <a:lnTo>
                    <a:pt x="89" y="1560"/>
                  </a:lnTo>
                  <a:lnTo>
                    <a:pt x="65" y="1649"/>
                  </a:lnTo>
                  <a:lnTo>
                    <a:pt x="43" y="1740"/>
                  </a:lnTo>
                  <a:lnTo>
                    <a:pt x="27" y="1832"/>
                  </a:lnTo>
                  <a:lnTo>
                    <a:pt x="14" y="1924"/>
                  </a:lnTo>
                  <a:lnTo>
                    <a:pt x="5" y="2018"/>
                  </a:lnTo>
                  <a:lnTo>
                    <a:pt x="0" y="2112"/>
                  </a:lnTo>
                  <a:lnTo>
                    <a:pt x="0" y="2207"/>
                  </a:lnTo>
                  <a:lnTo>
                    <a:pt x="3" y="2302"/>
                  </a:lnTo>
                  <a:lnTo>
                    <a:pt x="11" y="2398"/>
                  </a:lnTo>
                  <a:lnTo>
                    <a:pt x="22" y="2427"/>
                  </a:lnTo>
                  <a:lnTo>
                    <a:pt x="34" y="2456"/>
                  </a:lnTo>
                  <a:lnTo>
                    <a:pt x="47" y="2486"/>
                  </a:lnTo>
                  <a:lnTo>
                    <a:pt x="61" y="2514"/>
                  </a:lnTo>
                  <a:lnTo>
                    <a:pt x="75" y="2541"/>
                  </a:lnTo>
                  <a:lnTo>
                    <a:pt x="90" y="2567"/>
                  </a:lnTo>
                  <a:lnTo>
                    <a:pt x="105" y="2593"/>
                  </a:lnTo>
                  <a:lnTo>
                    <a:pt x="120" y="2618"/>
                  </a:lnTo>
                  <a:lnTo>
                    <a:pt x="136" y="2641"/>
                  </a:lnTo>
                  <a:lnTo>
                    <a:pt x="153" y="2662"/>
                  </a:lnTo>
                  <a:lnTo>
                    <a:pt x="170" y="2681"/>
                  </a:lnTo>
                  <a:lnTo>
                    <a:pt x="188" y="2699"/>
                  </a:lnTo>
                  <a:lnTo>
                    <a:pt x="207" y="2714"/>
                  </a:lnTo>
                  <a:lnTo>
                    <a:pt x="226" y="2727"/>
                  </a:lnTo>
                  <a:lnTo>
                    <a:pt x="235" y="2733"/>
                  </a:lnTo>
                  <a:lnTo>
                    <a:pt x="245" y="2738"/>
                  </a:lnTo>
                  <a:lnTo>
                    <a:pt x="255" y="2742"/>
                  </a:lnTo>
                  <a:lnTo>
                    <a:pt x="265" y="27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tr-TR">
                <a:effectLst>
                  <a:outerShdw blurRad="38100" dist="38100" dir="2700000" algn="tl">
                    <a:srgbClr val="000000">
                      <a:alpha val="43137"/>
                    </a:srgbClr>
                  </a:outerShdw>
                </a:effectLst>
                <a:latin typeface="Arial" panose="020B0604020202020204" pitchFamily="34" charset="0"/>
              </a:endParaRPr>
            </a:p>
          </p:txBody>
        </p:sp>
        <p:sp>
          <p:nvSpPr>
            <p:cNvPr id="152704" name="Freeform 56"/>
            <p:cNvSpPr>
              <a:spLocks/>
            </p:cNvSpPr>
            <p:nvPr/>
          </p:nvSpPr>
          <p:spPr bwMode="auto">
            <a:xfrm>
              <a:off x="3910" y="1478"/>
              <a:ext cx="310" cy="288"/>
            </a:xfrm>
            <a:custGeom>
              <a:avLst/>
              <a:gdLst>
                <a:gd name="T0" fmla="*/ 0 w 4342"/>
                <a:gd name="T1" fmla="*/ 0 h 4036"/>
                <a:gd name="T2" fmla="*/ 0 w 4342"/>
                <a:gd name="T3" fmla="*/ 0 h 4036"/>
                <a:gd name="T4" fmla="*/ 0 w 4342"/>
                <a:gd name="T5" fmla="*/ 0 h 4036"/>
                <a:gd name="T6" fmla="*/ 0 w 4342"/>
                <a:gd name="T7" fmla="*/ 0 h 4036"/>
                <a:gd name="T8" fmla="*/ 0 w 4342"/>
                <a:gd name="T9" fmla="*/ 0 h 4036"/>
                <a:gd name="T10" fmla="*/ 0 w 4342"/>
                <a:gd name="T11" fmla="*/ 0 h 4036"/>
                <a:gd name="T12" fmla="*/ 0 w 4342"/>
                <a:gd name="T13" fmla="*/ 0 h 4036"/>
                <a:gd name="T14" fmla="*/ 0 w 4342"/>
                <a:gd name="T15" fmla="*/ 0 h 4036"/>
                <a:gd name="T16" fmla="*/ 0 w 4342"/>
                <a:gd name="T17" fmla="*/ 0 h 4036"/>
                <a:gd name="T18" fmla="*/ 0 w 4342"/>
                <a:gd name="T19" fmla="*/ 0 h 4036"/>
                <a:gd name="T20" fmla="*/ 0 w 4342"/>
                <a:gd name="T21" fmla="*/ 0 h 4036"/>
                <a:gd name="T22" fmla="*/ 0 w 4342"/>
                <a:gd name="T23" fmla="*/ 0 h 4036"/>
                <a:gd name="T24" fmla="*/ 0 w 4342"/>
                <a:gd name="T25" fmla="*/ 0 h 4036"/>
                <a:gd name="T26" fmla="*/ 0 w 4342"/>
                <a:gd name="T27" fmla="*/ 0 h 4036"/>
                <a:gd name="T28" fmla="*/ 0 w 4342"/>
                <a:gd name="T29" fmla="*/ 0 h 4036"/>
                <a:gd name="T30" fmla="*/ 0 w 4342"/>
                <a:gd name="T31" fmla="*/ 0 h 4036"/>
                <a:gd name="T32" fmla="*/ 0 w 4342"/>
                <a:gd name="T33" fmla="*/ 0 h 4036"/>
                <a:gd name="T34" fmla="*/ 0 w 4342"/>
                <a:gd name="T35" fmla="*/ 0 h 4036"/>
                <a:gd name="T36" fmla="*/ 0 w 4342"/>
                <a:gd name="T37" fmla="*/ 0 h 4036"/>
                <a:gd name="T38" fmla="*/ 0 w 4342"/>
                <a:gd name="T39" fmla="*/ 0 h 4036"/>
                <a:gd name="T40" fmla="*/ 0 w 4342"/>
                <a:gd name="T41" fmla="*/ 0 h 4036"/>
                <a:gd name="T42" fmla="*/ 0 w 4342"/>
                <a:gd name="T43" fmla="*/ 0 h 4036"/>
                <a:gd name="T44" fmla="*/ 0 w 4342"/>
                <a:gd name="T45" fmla="*/ 0 h 4036"/>
                <a:gd name="T46" fmla="*/ 0 w 4342"/>
                <a:gd name="T47" fmla="*/ 0 h 4036"/>
                <a:gd name="T48" fmla="*/ 0 w 4342"/>
                <a:gd name="T49" fmla="*/ 0 h 4036"/>
                <a:gd name="T50" fmla="*/ 0 w 4342"/>
                <a:gd name="T51" fmla="*/ 0 h 4036"/>
                <a:gd name="T52" fmla="*/ 0 w 4342"/>
                <a:gd name="T53" fmla="*/ 0 h 4036"/>
                <a:gd name="T54" fmla="*/ 0 w 4342"/>
                <a:gd name="T55" fmla="*/ 0 h 4036"/>
                <a:gd name="T56" fmla="*/ 0 w 4342"/>
                <a:gd name="T57" fmla="*/ 0 h 4036"/>
                <a:gd name="T58" fmla="*/ 0 w 4342"/>
                <a:gd name="T59" fmla="*/ 0 h 4036"/>
                <a:gd name="T60" fmla="*/ 0 w 4342"/>
                <a:gd name="T61" fmla="*/ 0 h 4036"/>
                <a:gd name="T62" fmla="*/ 0 w 4342"/>
                <a:gd name="T63" fmla="*/ 0 h 4036"/>
                <a:gd name="T64" fmla="*/ 0 w 4342"/>
                <a:gd name="T65" fmla="*/ 0 h 4036"/>
                <a:gd name="T66" fmla="*/ 0 w 4342"/>
                <a:gd name="T67" fmla="*/ 0 h 4036"/>
                <a:gd name="T68" fmla="*/ 0 w 4342"/>
                <a:gd name="T69" fmla="*/ 0 h 4036"/>
                <a:gd name="T70" fmla="*/ 0 w 4342"/>
                <a:gd name="T71" fmla="*/ 0 h 4036"/>
                <a:gd name="T72" fmla="*/ 0 w 4342"/>
                <a:gd name="T73" fmla="*/ 0 h 4036"/>
                <a:gd name="T74" fmla="*/ 0 w 4342"/>
                <a:gd name="T75" fmla="*/ 0 h 4036"/>
                <a:gd name="T76" fmla="*/ 0 w 4342"/>
                <a:gd name="T77" fmla="*/ 0 h 4036"/>
                <a:gd name="T78" fmla="*/ 0 w 4342"/>
                <a:gd name="T79" fmla="*/ 0 h 4036"/>
                <a:gd name="T80" fmla="*/ 0 w 4342"/>
                <a:gd name="T81" fmla="*/ 0 h 4036"/>
                <a:gd name="T82" fmla="*/ 0 w 4342"/>
                <a:gd name="T83" fmla="*/ 0 h 4036"/>
                <a:gd name="T84" fmla="*/ 0 w 4342"/>
                <a:gd name="T85" fmla="*/ 0 h 4036"/>
                <a:gd name="T86" fmla="*/ 0 w 4342"/>
                <a:gd name="T87" fmla="*/ 0 h 4036"/>
                <a:gd name="T88" fmla="*/ 0 w 4342"/>
                <a:gd name="T89" fmla="*/ 0 h 4036"/>
                <a:gd name="T90" fmla="*/ 0 w 4342"/>
                <a:gd name="T91" fmla="*/ 0 h 4036"/>
                <a:gd name="T92" fmla="*/ 0 w 4342"/>
                <a:gd name="T93" fmla="*/ 0 h 4036"/>
                <a:gd name="T94" fmla="*/ 0 w 4342"/>
                <a:gd name="T95" fmla="*/ 0 h 4036"/>
                <a:gd name="T96" fmla="*/ 0 w 4342"/>
                <a:gd name="T97" fmla="*/ 0 h 4036"/>
                <a:gd name="T98" fmla="*/ 0 w 4342"/>
                <a:gd name="T99" fmla="*/ 0 h 4036"/>
                <a:gd name="T100" fmla="*/ 0 w 4342"/>
                <a:gd name="T101" fmla="*/ 0 h 4036"/>
                <a:gd name="T102" fmla="*/ 0 w 4342"/>
                <a:gd name="T103" fmla="*/ 0 h 4036"/>
                <a:gd name="T104" fmla="*/ 0 w 4342"/>
                <a:gd name="T105" fmla="*/ 0 h 4036"/>
                <a:gd name="T106" fmla="*/ 0 w 4342"/>
                <a:gd name="T107" fmla="*/ 0 h 40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4342" h="4036">
                  <a:moveTo>
                    <a:pt x="4064" y="1038"/>
                  </a:moveTo>
                  <a:lnTo>
                    <a:pt x="4051" y="1024"/>
                  </a:lnTo>
                  <a:lnTo>
                    <a:pt x="4037" y="1009"/>
                  </a:lnTo>
                  <a:lnTo>
                    <a:pt x="4023" y="992"/>
                  </a:lnTo>
                  <a:lnTo>
                    <a:pt x="4009" y="974"/>
                  </a:lnTo>
                  <a:lnTo>
                    <a:pt x="3979" y="935"/>
                  </a:lnTo>
                  <a:lnTo>
                    <a:pt x="3948" y="893"/>
                  </a:lnTo>
                  <a:lnTo>
                    <a:pt x="3913" y="848"/>
                  </a:lnTo>
                  <a:lnTo>
                    <a:pt x="3874" y="798"/>
                  </a:lnTo>
                  <a:lnTo>
                    <a:pt x="3852" y="773"/>
                  </a:lnTo>
                  <a:lnTo>
                    <a:pt x="3829" y="748"/>
                  </a:lnTo>
                  <a:lnTo>
                    <a:pt x="3804" y="722"/>
                  </a:lnTo>
                  <a:lnTo>
                    <a:pt x="3778" y="695"/>
                  </a:lnTo>
                  <a:lnTo>
                    <a:pt x="3749" y="667"/>
                  </a:lnTo>
                  <a:lnTo>
                    <a:pt x="3718" y="640"/>
                  </a:lnTo>
                  <a:lnTo>
                    <a:pt x="3685" y="613"/>
                  </a:lnTo>
                  <a:lnTo>
                    <a:pt x="3651" y="585"/>
                  </a:lnTo>
                  <a:lnTo>
                    <a:pt x="3614" y="557"/>
                  </a:lnTo>
                  <a:lnTo>
                    <a:pt x="3573" y="528"/>
                  </a:lnTo>
                  <a:lnTo>
                    <a:pt x="3530" y="500"/>
                  </a:lnTo>
                  <a:lnTo>
                    <a:pt x="3485" y="472"/>
                  </a:lnTo>
                  <a:lnTo>
                    <a:pt x="3436" y="444"/>
                  </a:lnTo>
                  <a:lnTo>
                    <a:pt x="3385" y="416"/>
                  </a:lnTo>
                  <a:lnTo>
                    <a:pt x="3330" y="387"/>
                  </a:lnTo>
                  <a:lnTo>
                    <a:pt x="3271" y="359"/>
                  </a:lnTo>
                  <a:lnTo>
                    <a:pt x="3210" y="332"/>
                  </a:lnTo>
                  <a:lnTo>
                    <a:pt x="3144" y="304"/>
                  </a:lnTo>
                  <a:lnTo>
                    <a:pt x="3075" y="278"/>
                  </a:lnTo>
                  <a:lnTo>
                    <a:pt x="3002" y="250"/>
                  </a:lnTo>
                  <a:lnTo>
                    <a:pt x="2938" y="228"/>
                  </a:lnTo>
                  <a:lnTo>
                    <a:pt x="2873" y="208"/>
                  </a:lnTo>
                  <a:lnTo>
                    <a:pt x="2809" y="189"/>
                  </a:lnTo>
                  <a:lnTo>
                    <a:pt x="2746" y="171"/>
                  </a:lnTo>
                  <a:lnTo>
                    <a:pt x="2683" y="154"/>
                  </a:lnTo>
                  <a:lnTo>
                    <a:pt x="2621" y="138"/>
                  </a:lnTo>
                  <a:lnTo>
                    <a:pt x="2559" y="123"/>
                  </a:lnTo>
                  <a:lnTo>
                    <a:pt x="2499" y="109"/>
                  </a:lnTo>
                  <a:lnTo>
                    <a:pt x="2438" y="97"/>
                  </a:lnTo>
                  <a:lnTo>
                    <a:pt x="2380" y="85"/>
                  </a:lnTo>
                  <a:lnTo>
                    <a:pt x="2323" y="75"/>
                  </a:lnTo>
                  <a:lnTo>
                    <a:pt x="2267" y="65"/>
                  </a:lnTo>
                  <a:lnTo>
                    <a:pt x="2160" y="49"/>
                  </a:lnTo>
                  <a:lnTo>
                    <a:pt x="2060" y="35"/>
                  </a:lnTo>
                  <a:lnTo>
                    <a:pt x="1968" y="24"/>
                  </a:lnTo>
                  <a:lnTo>
                    <a:pt x="1886" y="16"/>
                  </a:lnTo>
                  <a:lnTo>
                    <a:pt x="1812" y="10"/>
                  </a:lnTo>
                  <a:lnTo>
                    <a:pt x="1751" y="6"/>
                  </a:lnTo>
                  <a:lnTo>
                    <a:pt x="1664" y="1"/>
                  </a:lnTo>
                  <a:lnTo>
                    <a:pt x="1634" y="0"/>
                  </a:lnTo>
                  <a:lnTo>
                    <a:pt x="2103" y="582"/>
                  </a:lnTo>
                  <a:lnTo>
                    <a:pt x="2067" y="582"/>
                  </a:lnTo>
                  <a:lnTo>
                    <a:pt x="2029" y="580"/>
                  </a:lnTo>
                  <a:lnTo>
                    <a:pt x="1989" y="576"/>
                  </a:lnTo>
                  <a:lnTo>
                    <a:pt x="1949" y="570"/>
                  </a:lnTo>
                  <a:lnTo>
                    <a:pt x="1908" y="563"/>
                  </a:lnTo>
                  <a:lnTo>
                    <a:pt x="1865" y="555"/>
                  </a:lnTo>
                  <a:lnTo>
                    <a:pt x="1822" y="546"/>
                  </a:lnTo>
                  <a:lnTo>
                    <a:pt x="1779" y="534"/>
                  </a:lnTo>
                  <a:lnTo>
                    <a:pt x="1735" y="522"/>
                  </a:lnTo>
                  <a:lnTo>
                    <a:pt x="1691" y="510"/>
                  </a:lnTo>
                  <a:lnTo>
                    <a:pt x="1647" y="496"/>
                  </a:lnTo>
                  <a:lnTo>
                    <a:pt x="1604" y="482"/>
                  </a:lnTo>
                  <a:lnTo>
                    <a:pt x="1518" y="453"/>
                  </a:lnTo>
                  <a:lnTo>
                    <a:pt x="1435" y="423"/>
                  </a:lnTo>
                  <a:lnTo>
                    <a:pt x="1357" y="392"/>
                  </a:lnTo>
                  <a:lnTo>
                    <a:pt x="1284" y="362"/>
                  </a:lnTo>
                  <a:lnTo>
                    <a:pt x="1220" y="335"/>
                  </a:lnTo>
                  <a:lnTo>
                    <a:pt x="1163" y="310"/>
                  </a:lnTo>
                  <a:lnTo>
                    <a:pt x="1082" y="273"/>
                  </a:lnTo>
                  <a:lnTo>
                    <a:pt x="1053" y="258"/>
                  </a:lnTo>
                  <a:lnTo>
                    <a:pt x="1612" y="856"/>
                  </a:lnTo>
                  <a:lnTo>
                    <a:pt x="1565" y="853"/>
                  </a:lnTo>
                  <a:lnTo>
                    <a:pt x="1519" y="850"/>
                  </a:lnTo>
                  <a:lnTo>
                    <a:pt x="1473" y="846"/>
                  </a:lnTo>
                  <a:lnTo>
                    <a:pt x="1427" y="840"/>
                  </a:lnTo>
                  <a:lnTo>
                    <a:pt x="1381" y="835"/>
                  </a:lnTo>
                  <a:lnTo>
                    <a:pt x="1336" y="828"/>
                  </a:lnTo>
                  <a:lnTo>
                    <a:pt x="1291" y="821"/>
                  </a:lnTo>
                  <a:lnTo>
                    <a:pt x="1247" y="813"/>
                  </a:lnTo>
                  <a:lnTo>
                    <a:pt x="1161" y="796"/>
                  </a:lnTo>
                  <a:lnTo>
                    <a:pt x="1079" y="778"/>
                  </a:lnTo>
                  <a:lnTo>
                    <a:pt x="1000" y="760"/>
                  </a:lnTo>
                  <a:lnTo>
                    <a:pt x="928" y="741"/>
                  </a:lnTo>
                  <a:lnTo>
                    <a:pt x="860" y="722"/>
                  </a:lnTo>
                  <a:lnTo>
                    <a:pt x="800" y="705"/>
                  </a:lnTo>
                  <a:lnTo>
                    <a:pt x="746" y="688"/>
                  </a:lnTo>
                  <a:lnTo>
                    <a:pt x="701" y="674"/>
                  </a:lnTo>
                  <a:lnTo>
                    <a:pt x="638" y="651"/>
                  </a:lnTo>
                  <a:lnTo>
                    <a:pt x="615" y="643"/>
                  </a:lnTo>
                  <a:lnTo>
                    <a:pt x="550" y="735"/>
                  </a:lnTo>
                  <a:lnTo>
                    <a:pt x="491" y="825"/>
                  </a:lnTo>
                  <a:lnTo>
                    <a:pt x="438" y="913"/>
                  </a:lnTo>
                  <a:lnTo>
                    <a:pt x="391" y="1001"/>
                  </a:lnTo>
                  <a:lnTo>
                    <a:pt x="349" y="1088"/>
                  </a:lnTo>
                  <a:lnTo>
                    <a:pt x="311" y="1172"/>
                  </a:lnTo>
                  <a:lnTo>
                    <a:pt x="279" y="1255"/>
                  </a:lnTo>
                  <a:lnTo>
                    <a:pt x="252" y="1335"/>
                  </a:lnTo>
                  <a:lnTo>
                    <a:pt x="229" y="1415"/>
                  </a:lnTo>
                  <a:lnTo>
                    <a:pt x="209" y="1492"/>
                  </a:lnTo>
                  <a:lnTo>
                    <a:pt x="194" y="1566"/>
                  </a:lnTo>
                  <a:lnTo>
                    <a:pt x="181" y="1639"/>
                  </a:lnTo>
                  <a:lnTo>
                    <a:pt x="172" y="1708"/>
                  </a:lnTo>
                  <a:lnTo>
                    <a:pt x="166" y="1776"/>
                  </a:lnTo>
                  <a:lnTo>
                    <a:pt x="163" y="1841"/>
                  </a:lnTo>
                  <a:lnTo>
                    <a:pt x="162" y="1903"/>
                  </a:lnTo>
                  <a:lnTo>
                    <a:pt x="163" y="1962"/>
                  </a:lnTo>
                  <a:lnTo>
                    <a:pt x="166" y="2018"/>
                  </a:lnTo>
                  <a:lnTo>
                    <a:pt x="170" y="2072"/>
                  </a:lnTo>
                  <a:lnTo>
                    <a:pt x="176" y="2121"/>
                  </a:lnTo>
                  <a:lnTo>
                    <a:pt x="183" y="2168"/>
                  </a:lnTo>
                  <a:lnTo>
                    <a:pt x="192" y="2211"/>
                  </a:lnTo>
                  <a:lnTo>
                    <a:pt x="200" y="2250"/>
                  </a:lnTo>
                  <a:lnTo>
                    <a:pt x="209" y="2286"/>
                  </a:lnTo>
                  <a:lnTo>
                    <a:pt x="217" y="2319"/>
                  </a:lnTo>
                  <a:lnTo>
                    <a:pt x="225" y="2347"/>
                  </a:lnTo>
                  <a:lnTo>
                    <a:pt x="233" y="2371"/>
                  </a:lnTo>
                  <a:lnTo>
                    <a:pt x="240" y="2391"/>
                  </a:lnTo>
                  <a:lnTo>
                    <a:pt x="250" y="2417"/>
                  </a:lnTo>
                  <a:lnTo>
                    <a:pt x="254" y="2428"/>
                  </a:lnTo>
                  <a:lnTo>
                    <a:pt x="244" y="2423"/>
                  </a:lnTo>
                  <a:lnTo>
                    <a:pt x="234" y="2419"/>
                  </a:lnTo>
                  <a:lnTo>
                    <a:pt x="224" y="2414"/>
                  </a:lnTo>
                  <a:lnTo>
                    <a:pt x="215" y="2408"/>
                  </a:lnTo>
                  <a:lnTo>
                    <a:pt x="196" y="2395"/>
                  </a:lnTo>
                  <a:lnTo>
                    <a:pt x="177" y="2380"/>
                  </a:lnTo>
                  <a:lnTo>
                    <a:pt x="159" y="2362"/>
                  </a:lnTo>
                  <a:lnTo>
                    <a:pt x="142" y="2343"/>
                  </a:lnTo>
                  <a:lnTo>
                    <a:pt x="125" y="2322"/>
                  </a:lnTo>
                  <a:lnTo>
                    <a:pt x="109" y="2299"/>
                  </a:lnTo>
                  <a:lnTo>
                    <a:pt x="94" y="2274"/>
                  </a:lnTo>
                  <a:lnTo>
                    <a:pt x="79" y="2248"/>
                  </a:lnTo>
                  <a:lnTo>
                    <a:pt x="64" y="2222"/>
                  </a:lnTo>
                  <a:lnTo>
                    <a:pt x="50" y="2195"/>
                  </a:lnTo>
                  <a:lnTo>
                    <a:pt x="36" y="2167"/>
                  </a:lnTo>
                  <a:lnTo>
                    <a:pt x="23" y="2137"/>
                  </a:lnTo>
                  <a:lnTo>
                    <a:pt x="11" y="2108"/>
                  </a:lnTo>
                  <a:lnTo>
                    <a:pt x="0" y="2079"/>
                  </a:lnTo>
                  <a:lnTo>
                    <a:pt x="5" y="2128"/>
                  </a:lnTo>
                  <a:lnTo>
                    <a:pt x="12" y="2179"/>
                  </a:lnTo>
                  <a:lnTo>
                    <a:pt x="20" y="2229"/>
                  </a:lnTo>
                  <a:lnTo>
                    <a:pt x="29" y="2279"/>
                  </a:lnTo>
                  <a:lnTo>
                    <a:pt x="39" y="2330"/>
                  </a:lnTo>
                  <a:lnTo>
                    <a:pt x="52" y="2379"/>
                  </a:lnTo>
                  <a:lnTo>
                    <a:pt x="65" y="2430"/>
                  </a:lnTo>
                  <a:lnTo>
                    <a:pt x="79" y="2480"/>
                  </a:lnTo>
                  <a:lnTo>
                    <a:pt x="113" y="2586"/>
                  </a:lnTo>
                  <a:lnTo>
                    <a:pt x="153" y="2689"/>
                  </a:lnTo>
                  <a:lnTo>
                    <a:pt x="198" y="2790"/>
                  </a:lnTo>
                  <a:lnTo>
                    <a:pt x="246" y="2888"/>
                  </a:lnTo>
                  <a:lnTo>
                    <a:pt x="299" y="2982"/>
                  </a:lnTo>
                  <a:lnTo>
                    <a:pt x="358" y="3072"/>
                  </a:lnTo>
                  <a:lnTo>
                    <a:pt x="419" y="3160"/>
                  </a:lnTo>
                  <a:lnTo>
                    <a:pt x="485" y="3244"/>
                  </a:lnTo>
                  <a:lnTo>
                    <a:pt x="554" y="3323"/>
                  </a:lnTo>
                  <a:lnTo>
                    <a:pt x="627" y="3400"/>
                  </a:lnTo>
                  <a:lnTo>
                    <a:pt x="703" y="3472"/>
                  </a:lnTo>
                  <a:lnTo>
                    <a:pt x="783" y="3541"/>
                  </a:lnTo>
                  <a:lnTo>
                    <a:pt x="864" y="3605"/>
                  </a:lnTo>
                  <a:lnTo>
                    <a:pt x="950" y="3666"/>
                  </a:lnTo>
                  <a:lnTo>
                    <a:pt x="1039" y="3721"/>
                  </a:lnTo>
                  <a:lnTo>
                    <a:pt x="1129" y="3773"/>
                  </a:lnTo>
                  <a:lnTo>
                    <a:pt x="1222" y="3821"/>
                  </a:lnTo>
                  <a:lnTo>
                    <a:pt x="1317" y="3864"/>
                  </a:lnTo>
                  <a:lnTo>
                    <a:pt x="1414" y="3902"/>
                  </a:lnTo>
                  <a:lnTo>
                    <a:pt x="1514" y="3937"/>
                  </a:lnTo>
                  <a:lnTo>
                    <a:pt x="1615" y="3966"/>
                  </a:lnTo>
                  <a:lnTo>
                    <a:pt x="1716" y="3990"/>
                  </a:lnTo>
                  <a:lnTo>
                    <a:pt x="1820" y="4009"/>
                  </a:lnTo>
                  <a:lnTo>
                    <a:pt x="1925" y="4023"/>
                  </a:lnTo>
                  <a:lnTo>
                    <a:pt x="2031" y="4032"/>
                  </a:lnTo>
                  <a:lnTo>
                    <a:pt x="2137" y="4036"/>
                  </a:lnTo>
                  <a:lnTo>
                    <a:pt x="2245" y="4035"/>
                  </a:lnTo>
                  <a:lnTo>
                    <a:pt x="2353" y="4028"/>
                  </a:lnTo>
                  <a:lnTo>
                    <a:pt x="2461" y="4016"/>
                  </a:lnTo>
                  <a:lnTo>
                    <a:pt x="2569" y="3998"/>
                  </a:lnTo>
                  <a:lnTo>
                    <a:pt x="2678" y="3975"/>
                  </a:lnTo>
                  <a:lnTo>
                    <a:pt x="2786" y="3946"/>
                  </a:lnTo>
                  <a:lnTo>
                    <a:pt x="2893" y="3910"/>
                  </a:lnTo>
                  <a:lnTo>
                    <a:pt x="2996" y="3871"/>
                  </a:lnTo>
                  <a:lnTo>
                    <a:pt x="3096" y="3827"/>
                  </a:lnTo>
                  <a:lnTo>
                    <a:pt x="3194" y="3778"/>
                  </a:lnTo>
                  <a:lnTo>
                    <a:pt x="3287" y="3724"/>
                  </a:lnTo>
                  <a:lnTo>
                    <a:pt x="3378" y="3667"/>
                  </a:lnTo>
                  <a:lnTo>
                    <a:pt x="3466" y="3605"/>
                  </a:lnTo>
                  <a:lnTo>
                    <a:pt x="3549" y="3540"/>
                  </a:lnTo>
                  <a:lnTo>
                    <a:pt x="3629" y="3470"/>
                  </a:lnTo>
                  <a:lnTo>
                    <a:pt x="3705" y="3398"/>
                  </a:lnTo>
                  <a:lnTo>
                    <a:pt x="3778" y="3321"/>
                  </a:lnTo>
                  <a:lnTo>
                    <a:pt x="3846" y="3242"/>
                  </a:lnTo>
                  <a:lnTo>
                    <a:pt x="3911" y="3159"/>
                  </a:lnTo>
                  <a:lnTo>
                    <a:pt x="3971" y="3074"/>
                  </a:lnTo>
                  <a:lnTo>
                    <a:pt x="4028" y="2986"/>
                  </a:lnTo>
                  <a:lnTo>
                    <a:pt x="4079" y="2895"/>
                  </a:lnTo>
                  <a:lnTo>
                    <a:pt x="4126" y="2802"/>
                  </a:lnTo>
                  <a:lnTo>
                    <a:pt x="4170" y="2707"/>
                  </a:lnTo>
                  <a:lnTo>
                    <a:pt x="4208" y="2610"/>
                  </a:lnTo>
                  <a:lnTo>
                    <a:pt x="4242" y="2510"/>
                  </a:lnTo>
                  <a:lnTo>
                    <a:pt x="4271" y="2409"/>
                  </a:lnTo>
                  <a:lnTo>
                    <a:pt x="4296" y="2308"/>
                  </a:lnTo>
                  <a:lnTo>
                    <a:pt x="4315" y="2204"/>
                  </a:lnTo>
                  <a:lnTo>
                    <a:pt x="4329" y="2098"/>
                  </a:lnTo>
                  <a:lnTo>
                    <a:pt x="4338" y="1992"/>
                  </a:lnTo>
                  <a:lnTo>
                    <a:pt x="4342" y="1885"/>
                  </a:lnTo>
                  <a:lnTo>
                    <a:pt x="4341" y="1779"/>
                  </a:lnTo>
                  <a:lnTo>
                    <a:pt x="4334" y="1671"/>
                  </a:lnTo>
                  <a:lnTo>
                    <a:pt x="4322" y="1562"/>
                  </a:lnTo>
                  <a:lnTo>
                    <a:pt x="4304" y="1454"/>
                  </a:lnTo>
                  <a:lnTo>
                    <a:pt x="4280" y="1345"/>
                  </a:lnTo>
                  <a:lnTo>
                    <a:pt x="4251" y="1238"/>
                  </a:lnTo>
                  <a:lnTo>
                    <a:pt x="4231" y="1174"/>
                  </a:lnTo>
                  <a:lnTo>
                    <a:pt x="4209" y="1112"/>
                  </a:lnTo>
                  <a:lnTo>
                    <a:pt x="4186" y="1051"/>
                  </a:lnTo>
                  <a:lnTo>
                    <a:pt x="4161" y="991"/>
                  </a:lnTo>
                  <a:lnTo>
                    <a:pt x="4134" y="931"/>
                  </a:lnTo>
                  <a:lnTo>
                    <a:pt x="4106" y="874"/>
                  </a:lnTo>
                  <a:lnTo>
                    <a:pt x="4076" y="818"/>
                  </a:lnTo>
                  <a:lnTo>
                    <a:pt x="4045" y="761"/>
                  </a:lnTo>
                  <a:lnTo>
                    <a:pt x="4064" y="1038"/>
                  </a:lnTo>
                  <a:close/>
                </a:path>
              </a:pathLst>
            </a:custGeom>
            <a:solidFill>
              <a:srgbClr val="FFCCA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tr-TR">
                <a:effectLst>
                  <a:outerShdw blurRad="38100" dist="38100" dir="2700000" algn="tl">
                    <a:srgbClr val="000000">
                      <a:alpha val="43137"/>
                    </a:srgbClr>
                  </a:outerShdw>
                </a:effectLst>
                <a:latin typeface="Arial" panose="020B0604020202020204" pitchFamily="34" charset="0"/>
              </a:endParaRPr>
            </a:p>
          </p:txBody>
        </p:sp>
        <p:sp>
          <p:nvSpPr>
            <p:cNvPr id="152705" name="Freeform 57"/>
            <p:cNvSpPr>
              <a:spLocks/>
            </p:cNvSpPr>
            <p:nvPr/>
          </p:nvSpPr>
          <p:spPr bwMode="auto">
            <a:xfrm>
              <a:off x="3966" y="1579"/>
              <a:ext cx="62" cy="62"/>
            </a:xfrm>
            <a:custGeom>
              <a:avLst/>
              <a:gdLst>
                <a:gd name="T0" fmla="*/ 0 w 868"/>
                <a:gd name="T1" fmla="*/ 0 h 867"/>
                <a:gd name="T2" fmla="*/ 0 w 868"/>
                <a:gd name="T3" fmla="*/ 0 h 867"/>
                <a:gd name="T4" fmla="*/ 0 w 868"/>
                <a:gd name="T5" fmla="*/ 0 h 867"/>
                <a:gd name="T6" fmla="*/ 0 w 868"/>
                <a:gd name="T7" fmla="*/ 0 h 867"/>
                <a:gd name="T8" fmla="*/ 0 w 868"/>
                <a:gd name="T9" fmla="*/ 0 h 867"/>
                <a:gd name="T10" fmla="*/ 0 w 868"/>
                <a:gd name="T11" fmla="*/ 0 h 867"/>
                <a:gd name="T12" fmla="*/ 0 w 868"/>
                <a:gd name="T13" fmla="*/ 0 h 867"/>
                <a:gd name="T14" fmla="*/ 0 w 868"/>
                <a:gd name="T15" fmla="*/ 0 h 867"/>
                <a:gd name="T16" fmla="*/ 0 w 868"/>
                <a:gd name="T17" fmla="*/ 0 h 867"/>
                <a:gd name="T18" fmla="*/ 0 w 868"/>
                <a:gd name="T19" fmla="*/ 0 h 867"/>
                <a:gd name="T20" fmla="*/ 0 w 868"/>
                <a:gd name="T21" fmla="*/ 0 h 867"/>
                <a:gd name="T22" fmla="*/ 0 w 868"/>
                <a:gd name="T23" fmla="*/ 0 h 867"/>
                <a:gd name="T24" fmla="*/ 0 w 868"/>
                <a:gd name="T25" fmla="*/ 0 h 867"/>
                <a:gd name="T26" fmla="*/ 0 w 868"/>
                <a:gd name="T27" fmla="*/ 0 h 867"/>
                <a:gd name="T28" fmla="*/ 0 w 868"/>
                <a:gd name="T29" fmla="*/ 0 h 867"/>
                <a:gd name="T30" fmla="*/ 0 w 868"/>
                <a:gd name="T31" fmla="*/ 0 h 867"/>
                <a:gd name="T32" fmla="*/ 0 w 868"/>
                <a:gd name="T33" fmla="*/ 0 h 867"/>
                <a:gd name="T34" fmla="*/ 0 w 868"/>
                <a:gd name="T35" fmla="*/ 0 h 867"/>
                <a:gd name="T36" fmla="*/ 0 w 868"/>
                <a:gd name="T37" fmla="*/ 0 h 867"/>
                <a:gd name="T38" fmla="*/ 0 w 868"/>
                <a:gd name="T39" fmla="*/ 0 h 867"/>
                <a:gd name="T40" fmla="*/ 0 w 868"/>
                <a:gd name="T41" fmla="*/ 0 h 867"/>
                <a:gd name="T42" fmla="*/ 0 w 868"/>
                <a:gd name="T43" fmla="*/ 0 h 867"/>
                <a:gd name="T44" fmla="*/ 0 w 868"/>
                <a:gd name="T45" fmla="*/ 0 h 867"/>
                <a:gd name="T46" fmla="*/ 0 w 868"/>
                <a:gd name="T47" fmla="*/ 0 h 867"/>
                <a:gd name="T48" fmla="*/ 0 w 868"/>
                <a:gd name="T49" fmla="*/ 0 h 867"/>
                <a:gd name="T50" fmla="*/ 0 w 868"/>
                <a:gd name="T51" fmla="*/ 0 h 867"/>
                <a:gd name="T52" fmla="*/ 0 w 868"/>
                <a:gd name="T53" fmla="*/ 0 h 867"/>
                <a:gd name="T54" fmla="*/ 0 w 868"/>
                <a:gd name="T55" fmla="*/ 0 h 867"/>
                <a:gd name="T56" fmla="*/ 0 w 868"/>
                <a:gd name="T57" fmla="*/ 0 h 867"/>
                <a:gd name="T58" fmla="*/ 0 w 868"/>
                <a:gd name="T59" fmla="*/ 0 h 867"/>
                <a:gd name="T60" fmla="*/ 0 w 868"/>
                <a:gd name="T61" fmla="*/ 0 h 867"/>
                <a:gd name="T62" fmla="*/ 0 w 868"/>
                <a:gd name="T63" fmla="*/ 0 h 867"/>
                <a:gd name="T64" fmla="*/ 0 w 868"/>
                <a:gd name="T65" fmla="*/ 0 h 867"/>
                <a:gd name="T66" fmla="*/ 0 w 868"/>
                <a:gd name="T67" fmla="*/ 0 h 867"/>
                <a:gd name="T68" fmla="*/ 0 w 868"/>
                <a:gd name="T69" fmla="*/ 0 h 867"/>
                <a:gd name="T70" fmla="*/ 0 w 868"/>
                <a:gd name="T71" fmla="*/ 0 h 867"/>
                <a:gd name="T72" fmla="*/ 0 w 868"/>
                <a:gd name="T73" fmla="*/ 0 h 867"/>
                <a:gd name="T74" fmla="*/ 0 w 868"/>
                <a:gd name="T75" fmla="*/ 0 h 867"/>
                <a:gd name="T76" fmla="*/ 0 w 868"/>
                <a:gd name="T77" fmla="*/ 0 h 867"/>
                <a:gd name="T78" fmla="*/ 0 w 868"/>
                <a:gd name="T79" fmla="*/ 0 h 867"/>
                <a:gd name="T80" fmla="*/ 0 w 868"/>
                <a:gd name="T81" fmla="*/ 0 h 867"/>
                <a:gd name="T82" fmla="*/ 0 w 868"/>
                <a:gd name="T83" fmla="*/ 0 h 867"/>
                <a:gd name="T84" fmla="*/ 0 w 868"/>
                <a:gd name="T85" fmla="*/ 0 h 867"/>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868" h="867">
                  <a:moveTo>
                    <a:pt x="850" y="310"/>
                  </a:moveTo>
                  <a:lnTo>
                    <a:pt x="856" y="331"/>
                  </a:lnTo>
                  <a:lnTo>
                    <a:pt x="860" y="354"/>
                  </a:lnTo>
                  <a:lnTo>
                    <a:pt x="864" y="375"/>
                  </a:lnTo>
                  <a:lnTo>
                    <a:pt x="866" y="396"/>
                  </a:lnTo>
                  <a:lnTo>
                    <a:pt x="868" y="418"/>
                  </a:lnTo>
                  <a:lnTo>
                    <a:pt x="868" y="439"/>
                  </a:lnTo>
                  <a:lnTo>
                    <a:pt x="867" y="460"/>
                  </a:lnTo>
                  <a:lnTo>
                    <a:pt x="865" y="482"/>
                  </a:lnTo>
                  <a:lnTo>
                    <a:pt x="863" y="503"/>
                  </a:lnTo>
                  <a:lnTo>
                    <a:pt x="859" y="523"/>
                  </a:lnTo>
                  <a:lnTo>
                    <a:pt x="854" y="544"/>
                  </a:lnTo>
                  <a:lnTo>
                    <a:pt x="848" y="563"/>
                  </a:lnTo>
                  <a:lnTo>
                    <a:pt x="841" y="583"/>
                  </a:lnTo>
                  <a:lnTo>
                    <a:pt x="834" y="602"/>
                  </a:lnTo>
                  <a:lnTo>
                    <a:pt x="825" y="622"/>
                  </a:lnTo>
                  <a:lnTo>
                    <a:pt x="815" y="641"/>
                  </a:lnTo>
                  <a:lnTo>
                    <a:pt x="805" y="658"/>
                  </a:lnTo>
                  <a:lnTo>
                    <a:pt x="793" y="676"/>
                  </a:lnTo>
                  <a:lnTo>
                    <a:pt x="782" y="693"/>
                  </a:lnTo>
                  <a:lnTo>
                    <a:pt x="769" y="709"/>
                  </a:lnTo>
                  <a:lnTo>
                    <a:pt x="755" y="725"/>
                  </a:lnTo>
                  <a:lnTo>
                    <a:pt x="741" y="740"/>
                  </a:lnTo>
                  <a:lnTo>
                    <a:pt x="726" y="755"/>
                  </a:lnTo>
                  <a:lnTo>
                    <a:pt x="710" y="769"/>
                  </a:lnTo>
                  <a:lnTo>
                    <a:pt x="693" y="782"/>
                  </a:lnTo>
                  <a:lnTo>
                    <a:pt x="675" y="794"/>
                  </a:lnTo>
                  <a:lnTo>
                    <a:pt x="657" y="806"/>
                  </a:lnTo>
                  <a:lnTo>
                    <a:pt x="639" y="816"/>
                  </a:lnTo>
                  <a:lnTo>
                    <a:pt x="619" y="826"/>
                  </a:lnTo>
                  <a:lnTo>
                    <a:pt x="600" y="835"/>
                  </a:lnTo>
                  <a:lnTo>
                    <a:pt x="579" y="842"/>
                  </a:lnTo>
                  <a:lnTo>
                    <a:pt x="558" y="849"/>
                  </a:lnTo>
                  <a:lnTo>
                    <a:pt x="536" y="855"/>
                  </a:lnTo>
                  <a:lnTo>
                    <a:pt x="514" y="860"/>
                  </a:lnTo>
                  <a:lnTo>
                    <a:pt x="493" y="863"/>
                  </a:lnTo>
                  <a:lnTo>
                    <a:pt x="471" y="866"/>
                  </a:lnTo>
                  <a:lnTo>
                    <a:pt x="450" y="867"/>
                  </a:lnTo>
                  <a:lnTo>
                    <a:pt x="429" y="867"/>
                  </a:lnTo>
                  <a:lnTo>
                    <a:pt x="408" y="866"/>
                  </a:lnTo>
                  <a:lnTo>
                    <a:pt x="386" y="865"/>
                  </a:lnTo>
                  <a:lnTo>
                    <a:pt x="365" y="862"/>
                  </a:lnTo>
                  <a:lnTo>
                    <a:pt x="344" y="858"/>
                  </a:lnTo>
                  <a:lnTo>
                    <a:pt x="324" y="853"/>
                  </a:lnTo>
                  <a:lnTo>
                    <a:pt x="304" y="847"/>
                  </a:lnTo>
                  <a:lnTo>
                    <a:pt x="285" y="841"/>
                  </a:lnTo>
                  <a:lnTo>
                    <a:pt x="265" y="833"/>
                  </a:lnTo>
                  <a:lnTo>
                    <a:pt x="246" y="825"/>
                  </a:lnTo>
                  <a:lnTo>
                    <a:pt x="227" y="815"/>
                  </a:lnTo>
                  <a:lnTo>
                    <a:pt x="209" y="805"/>
                  </a:lnTo>
                  <a:lnTo>
                    <a:pt x="192" y="794"/>
                  </a:lnTo>
                  <a:lnTo>
                    <a:pt x="175" y="782"/>
                  </a:lnTo>
                  <a:lnTo>
                    <a:pt x="159" y="769"/>
                  </a:lnTo>
                  <a:lnTo>
                    <a:pt x="143" y="756"/>
                  </a:lnTo>
                  <a:lnTo>
                    <a:pt x="128" y="740"/>
                  </a:lnTo>
                  <a:lnTo>
                    <a:pt x="112" y="725"/>
                  </a:lnTo>
                  <a:lnTo>
                    <a:pt x="99" y="709"/>
                  </a:lnTo>
                  <a:lnTo>
                    <a:pt x="86" y="693"/>
                  </a:lnTo>
                  <a:lnTo>
                    <a:pt x="73" y="676"/>
                  </a:lnTo>
                  <a:lnTo>
                    <a:pt x="62" y="658"/>
                  </a:lnTo>
                  <a:lnTo>
                    <a:pt x="51" y="639"/>
                  </a:lnTo>
                  <a:lnTo>
                    <a:pt x="42" y="620"/>
                  </a:lnTo>
                  <a:lnTo>
                    <a:pt x="33" y="599"/>
                  </a:lnTo>
                  <a:lnTo>
                    <a:pt x="25" y="578"/>
                  </a:lnTo>
                  <a:lnTo>
                    <a:pt x="18" y="557"/>
                  </a:lnTo>
                  <a:lnTo>
                    <a:pt x="13" y="536"/>
                  </a:lnTo>
                  <a:lnTo>
                    <a:pt x="8" y="515"/>
                  </a:lnTo>
                  <a:lnTo>
                    <a:pt x="4" y="493"/>
                  </a:lnTo>
                  <a:lnTo>
                    <a:pt x="2" y="472"/>
                  </a:lnTo>
                  <a:lnTo>
                    <a:pt x="1" y="449"/>
                  </a:lnTo>
                  <a:lnTo>
                    <a:pt x="0" y="428"/>
                  </a:lnTo>
                  <a:lnTo>
                    <a:pt x="1" y="407"/>
                  </a:lnTo>
                  <a:lnTo>
                    <a:pt x="3" y="386"/>
                  </a:lnTo>
                  <a:lnTo>
                    <a:pt x="6" y="365"/>
                  </a:lnTo>
                  <a:lnTo>
                    <a:pt x="10" y="345"/>
                  </a:lnTo>
                  <a:lnTo>
                    <a:pt x="14" y="324"/>
                  </a:lnTo>
                  <a:lnTo>
                    <a:pt x="20" y="304"/>
                  </a:lnTo>
                  <a:lnTo>
                    <a:pt x="27" y="284"/>
                  </a:lnTo>
                  <a:lnTo>
                    <a:pt x="35" y="265"/>
                  </a:lnTo>
                  <a:lnTo>
                    <a:pt x="43" y="246"/>
                  </a:lnTo>
                  <a:lnTo>
                    <a:pt x="52" y="228"/>
                  </a:lnTo>
                  <a:lnTo>
                    <a:pt x="63" y="210"/>
                  </a:lnTo>
                  <a:lnTo>
                    <a:pt x="74" y="191"/>
                  </a:lnTo>
                  <a:lnTo>
                    <a:pt x="86" y="174"/>
                  </a:lnTo>
                  <a:lnTo>
                    <a:pt x="99" y="158"/>
                  </a:lnTo>
                  <a:lnTo>
                    <a:pt x="112" y="142"/>
                  </a:lnTo>
                  <a:lnTo>
                    <a:pt x="127" y="127"/>
                  </a:lnTo>
                  <a:lnTo>
                    <a:pt x="142" y="113"/>
                  </a:lnTo>
                  <a:lnTo>
                    <a:pt x="158" y="99"/>
                  </a:lnTo>
                  <a:lnTo>
                    <a:pt x="175" y="86"/>
                  </a:lnTo>
                  <a:lnTo>
                    <a:pt x="192" y="74"/>
                  </a:lnTo>
                  <a:lnTo>
                    <a:pt x="210" y="62"/>
                  </a:lnTo>
                  <a:lnTo>
                    <a:pt x="229" y="51"/>
                  </a:lnTo>
                  <a:lnTo>
                    <a:pt x="248" y="41"/>
                  </a:lnTo>
                  <a:lnTo>
                    <a:pt x="269" y="33"/>
                  </a:lnTo>
                  <a:lnTo>
                    <a:pt x="289" y="25"/>
                  </a:lnTo>
                  <a:lnTo>
                    <a:pt x="310" y="18"/>
                  </a:lnTo>
                  <a:lnTo>
                    <a:pt x="332" y="12"/>
                  </a:lnTo>
                  <a:lnTo>
                    <a:pt x="353" y="7"/>
                  </a:lnTo>
                  <a:lnTo>
                    <a:pt x="375" y="4"/>
                  </a:lnTo>
                  <a:lnTo>
                    <a:pt x="396" y="1"/>
                  </a:lnTo>
                  <a:lnTo>
                    <a:pt x="418" y="0"/>
                  </a:lnTo>
                  <a:lnTo>
                    <a:pt x="440" y="0"/>
                  </a:lnTo>
                  <a:lnTo>
                    <a:pt x="461" y="1"/>
                  </a:lnTo>
                  <a:lnTo>
                    <a:pt x="482" y="3"/>
                  </a:lnTo>
                  <a:lnTo>
                    <a:pt x="502" y="5"/>
                  </a:lnTo>
                  <a:lnTo>
                    <a:pt x="523" y="9"/>
                  </a:lnTo>
                  <a:lnTo>
                    <a:pt x="544" y="14"/>
                  </a:lnTo>
                  <a:lnTo>
                    <a:pt x="564" y="20"/>
                  </a:lnTo>
                  <a:lnTo>
                    <a:pt x="584" y="26"/>
                  </a:lnTo>
                  <a:lnTo>
                    <a:pt x="603" y="34"/>
                  </a:lnTo>
                  <a:lnTo>
                    <a:pt x="622" y="43"/>
                  </a:lnTo>
                  <a:lnTo>
                    <a:pt x="640" y="52"/>
                  </a:lnTo>
                  <a:lnTo>
                    <a:pt x="658" y="62"/>
                  </a:lnTo>
                  <a:lnTo>
                    <a:pt x="676" y="74"/>
                  </a:lnTo>
                  <a:lnTo>
                    <a:pt x="693" y="86"/>
                  </a:lnTo>
                  <a:lnTo>
                    <a:pt x="710" y="99"/>
                  </a:lnTo>
                  <a:lnTo>
                    <a:pt x="725" y="113"/>
                  </a:lnTo>
                  <a:lnTo>
                    <a:pt x="741" y="127"/>
                  </a:lnTo>
                  <a:lnTo>
                    <a:pt x="755" y="142"/>
                  </a:lnTo>
                  <a:lnTo>
                    <a:pt x="769" y="158"/>
                  </a:lnTo>
                  <a:lnTo>
                    <a:pt x="782" y="174"/>
                  </a:lnTo>
                  <a:lnTo>
                    <a:pt x="794" y="192"/>
                  </a:lnTo>
                  <a:lnTo>
                    <a:pt x="805" y="210"/>
                  </a:lnTo>
                  <a:lnTo>
                    <a:pt x="816" y="229"/>
                  </a:lnTo>
                  <a:lnTo>
                    <a:pt x="826" y="248"/>
                  </a:lnTo>
                  <a:lnTo>
                    <a:pt x="835" y="268"/>
                  </a:lnTo>
                  <a:lnTo>
                    <a:pt x="843" y="289"/>
                  </a:lnTo>
                  <a:lnTo>
                    <a:pt x="850" y="310"/>
                  </a:lnTo>
                  <a:close/>
                </a:path>
              </a:pathLst>
            </a:custGeom>
            <a:solidFill>
              <a:srgbClr val="F2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tr-TR">
                <a:effectLst>
                  <a:outerShdw blurRad="38100" dist="38100" dir="2700000" algn="tl">
                    <a:srgbClr val="000000">
                      <a:alpha val="43137"/>
                    </a:srgbClr>
                  </a:outerShdw>
                </a:effectLst>
                <a:latin typeface="Arial" panose="020B0604020202020204" pitchFamily="34" charset="0"/>
              </a:endParaRPr>
            </a:p>
          </p:txBody>
        </p:sp>
        <p:sp>
          <p:nvSpPr>
            <p:cNvPr id="152706" name="Freeform 58"/>
            <p:cNvSpPr>
              <a:spLocks/>
            </p:cNvSpPr>
            <p:nvPr/>
          </p:nvSpPr>
          <p:spPr bwMode="auto">
            <a:xfrm>
              <a:off x="3958" y="1544"/>
              <a:ext cx="47" cy="33"/>
            </a:xfrm>
            <a:custGeom>
              <a:avLst/>
              <a:gdLst>
                <a:gd name="T0" fmla="*/ 0 w 660"/>
                <a:gd name="T1" fmla="*/ 0 h 467"/>
                <a:gd name="T2" fmla="*/ 0 w 660"/>
                <a:gd name="T3" fmla="*/ 0 h 467"/>
                <a:gd name="T4" fmla="*/ 0 w 660"/>
                <a:gd name="T5" fmla="*/ 0 h 467"/>
                <a:gd name="T6" fmla="*/ 0 w 660"/>
                <a:gd name="T7" fmla="*/ 0 h 467"/>
                <a:gd name="T8" fmla="*/ 0 w 660"/>
                <a:gd name="T9" fmla="*/ 0 h 467"/>
                <a:gd name="T10" fmla="*/ 0 w 660"/>
                <a:gd name="T11" fmla="*/ 0 h 467"/>
                <a:gd name="T12" fmla="*/ 0 w 660"/>
                <a:gd name="T13" fmla="*/ 0 h 467"/>
                <a:gd name="T14" fmla="*/ 0 w 660"/>
                <a:gd name="T15" fmla="*/ 0 h 467"/>
                <a:gd name="T16" fmla="*/ 0 w 660"/>
                <a:gd name="T17" fmla="*/ 0 h 467"/>
                <a:gd name="T18" fmla="*/ 0 w 660"/>
                <a:gd name="T19" fmla="*/ 0 h 467"/>
                <a:gd name="T20" fmla="*/ 0 w 660"/>
                <a:gd name="T21" fmla="*/ 0 h 467"/>
                <a:gd name="T22" fmla="*/ 0 w 660"/>
                <a:gd name="T23" fmla="*/ 0 h 467"/>
                <a:gd name="T24" fmla="*/ 0 w 660"/>
                <a:gd name="T25" fmla="*/ 0 h 467"/>
                <a:gd name="T26" fmla="*/ 0 w 660"/>
                <a:gd name="T27" fmla="*/ 0 h 467"/>
                <a:gd name="T28" fmla="*/ 0 w 660"/>
                <a:gd name="T29" fmla="*/ 0 h 467"/>
                <a:gd name="T30" fmla="*/ 0 w 660"/>
                <a:gd name="T31" fmla="*/ 0 h 467"/>
                <a:gd name="T32" fmla="*/ 0 w 660"/>
                <a:gd name="T33" fmla="*/ 0 h 467"/>
                <a:gd name="T34" fmla="*/ 0 w 660"/>
                <a:gd name="T35" fmla="*/ 0 h 467"/>
                <a:gd name="T36" fmla="*/ 0 w 660"/>
                <a:gd name="T37" fmla="*/ 0 h 467"/>
                <a:gd name="T38" fmla="*/ 0 w 660"/>
                <a:gd name="T39" fmla="*/ 0 h 467"/>
                <a:gd name="T40" fmla="*/ 0 w 660"/>
                <a:gd name="T41" fmla="*/ 0 h 467"/>
                <a:gd name="T42" fmla="*/ 0 w 660"/>
                <a:gd name="T43" fmla="*/ 0 h 467"/>
                <a:gd name="T44" fmla="*/ 0 w 660"/>
                <a:gd name="T45" fmla="*/ 0 h 467"/>
                <a:gd name="T46" fmla="*/ 0 w 660"/>
                <a:gd name="T47" fmla="*/ 0 h 467"/>
                <a:gd name="T48" fmla="*/ 0 w 660"/>
                <a:gd name="T49" fmla="*/ 0 h 467"/>
                <a:gd name="T50" fmla="*/ 0 w 660"/>
                <a:gd name="T51" fmla="*/ 0 h 467"/>
                <a:gd name="T52" fmla="*/ 0 w 660"/>
                <a:gd name="T53" fmla="*/ 0 h 467"/>
                <a:gd name="T54" fmla="*/ 0 w 660"/>
                <a:gd name="T55" fmla="*/ 0 h 467"/>
                <a:gd name="T56" fmla="*/ 0 w 660"/>
                <a:gd name="T57" fmla="*/ 0 h 467"/>
                <a:gd name="T58" fmla="*/ 0 w 660"/>
                <a:gd name="T59" fmla="*/ 0 h 467"/>
                <a:gd name="T60" fmla="*/ 0 w 660"/>
                <a:gd name="T61" fmla="*/ 0 h 467"/>
                <a:gd name="T62" fmla="*/ 0 w 660"/>
                <a:gd name="T63" fmla="*/ 0 h 467"/>
                <a:gd name="T64" fmla="*/ 0 w 660"/>
                <a:gd name="T65" fmla="*/ 0 h 467"/>
                <a:gd name="T66" fmla="*/ 0 w 660"/>
                <a:gd name="T67" fmla="*/ 0 h 467"/>
                <a:gd name="T68" fmla="*/ 0 w 660"/>
                <a:gd name="T69" fmla="*/ 0 h 467"/>
                <a:gd name="T70" fmla="*/ 0 w 660"/>
                <a:gd name="T71" fmla="*/ 0 h 467"/>
                <a:gd name="T72" fmla="*/ 0 w 660"/>
                <a:gd name="T73" fmla="*/ 0 h 467"/>
                <a:gd name="T74" fmla="*/ 0 w 660"/>
                <a:gd name="T75" fmla="*/ 0 h 467"/>
                <a:gd name="T76" fmla="*/ 0 w 660"/>
                <a:gd name="T77" fmla="*/ 0 h 467"/>
                <a:gd name="T78" fmla="*/ 0 w 660"/>
                <a:gd name="T79" fmla="*/ 0 h 467"/>
                <a:gd name="T80" fmla="*/ 0 w 660"/>
                <a:gd name="T81" fmla="*/ 0 h 467"/>
                <a:gd name="T82" fmla="*/ 0 w 660"/>
                <a:gd name="T83" fmla="*/ 0 h 467"/>
                <a:gd name="T84" fmla="*/ 0 w 660"/>
                <a:gd name="T85" fmla="*/ 0 h 467"/>
                <a:gd name="T86" fmla="*/ 0 w 660"/>
                <a:gd name="T87" fmla="*/ 0 h 467"/>
                <a:gd name="T88" fmla="*/ 0 w 660"/>
                <a:gd name="T89" fmla="*/ 0 h 467"/>
                <a:gd name="T90" fmla="*/ 0 w 660"/>
                <a:gd name="T91" fmla="*/ 0 h 467"/>
                <a:gd name="T92" fmla="*/ 0 w 660"/>
                <a:gd name="T93" fmla="*/ 0 h 467"/>
                <a:gd name="T94" fmla="*/ 0 w 660"/>
                <a:gd name="T95" fmla="*/ 0 h 467"/>
                <a:gd name="T96" fmla="*/ 0 w 660"/>
                <a:gd name="T97" fmla="*/ 0 h 467"/>
                <a:gd name="T98" fmla="*/ 0 w 660"/>
                <a:gd name="T99" fmla="*/ 0 h 467"/>
                <a:gd name="T100" fmla="*/ 0 w 660"/>
                <a:gd name="T101" fmla="*/ 0 h 467"/>
                <a:gd name="T102" fmla="*/ 0 w 660"/>
                <a:gd name="T103" fmla="*/ 0 h 467"/>
                <a:gd name="T104" fmla="*/ 0 w 660"/>
                <a:gd name="T105" fmla="*/ 0 h 467"/>
                <a:gd name="T106" fmla="*/ 0 w 660"/>
                <a:gd name="T107" fmla="*/ 0 h 467"/>
                <a:gd name="T108" fmla="*/ 0 w 660"/>
                <a:gd name="T109" fmla="*/ 0 h 467"/>
                <a:gd name="T110" fmla="*/ 0 w 660"/>
                <a:gd name="T111" fmla="*/ 0 h 467"/>
                <a:gd name="T112" fmla="*/ 0 w 660"/>
                <a:gd name="T113" fmla="*/ 0 h 467"/>
                <a:gd name="T114" fmla="*/ 0 w 660"/>
                <a:gd name="T115" fmla="*/ 0 h 467"/>
                <a:gd name="T116" fmla="*/ 0 w 660"/>
                <a:gd name="T117" fmla="*/ 0 h 467"/>
                <a:gd name="T118" fmla="*/ 0 w 660"/>
                <a:gd name="T119" fmla="*/ 0 h 467"/>
                <a:gd name="T120" fmla="*/ 0 w 660"/>
                <a:gd name="T121" fmla="*/ 0 h 467"/>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660" h="467">
                  <a:moveTo>
                    <a:pt x="1" y="370"/>
                  </a:moveTo>
                  <a:lnTo>
                    <a:pt x="0" y="378"/>
                  </a:lnTo>
                  <a:lnTo>
                    <a:pt x="0" y="387"/>
                  </a:lnTo>
                  <a:lnTo>
                    <a:pt x="0" y="395"/>
                  </a:lnTo>
                  <a:lnTo>
                    <a:pt x="2" y="403"/>
                  </a:lnTo>
                  <a:lnTo>
                    <a:pt x="4" y="411"/>
                  </a:lnTo>
                  <a:lnTo>
                    <a:pt x="7" y="419"/>
                  </a:lnTo>
                  <a:lnTo>
                    <a:pt x="11" y="426"/>
                  </a:lnTo>
                  <a:lnTo>
                    <a:pt x="15" y="433"/>
                  </a:lnTo>
                  <a:lnTo>
                    <a:pt x="20" y="439"/>
                  </a:lnTo>
                  <a:lnTo>
                    <a:pt x="26" y="445"/>
                  </a:lnTo>
                  <a:lnTo>
                    <a:pt x="32" y="450"/>
                  </a:lnTo>
                  <a:lnTo>
                    <a:pt x="39" y="455"/>
                  </a:lnTo>
                  <a:lnTo>
                    <a:pt x="46" y="459"/>
                  </a:lnTo>
                  <a:lnTo>
                    <a:pt x="53" y="462"/>
                  </a:lnTo>
                  <a:lnTo>
                    <a:pt x="61" y="464"/>
                  </a:lnTo>
                  <a:lnTo>
                    <a:pt x="70" y="466"/>
                  </a:lnTo>
                  <a:lnTo>
                    <a:pt x="78" y="467"/>
                  </a:lnTo>
                  <a:lnTo>
                    <a:pt x="88" y="467"/>
                  </a:lnTo>
                  <a:lnTo>
                    <a:pt x="96" y="467"/>
                  </a:lnTo>
                  <a:lnTo>
                    <a:pt x="104" y="465"/>
                  </a:lnTo>
                  <a:lnTo>
                    <a:pt x="112" y="463"/>
                  </a:lnTo>
                  <a:lnTo>
                    <a:pt x="119" y="460"/>
                  </a:lnTo>
                  <a:lnTo>
                    <a:pt x="126" y="456"/>
                  </a:lnTo>
                  <a:lnTo>
                    <a:pt x="133" y="452"/>
                  </a:lnTo>
                  <a:lnTo>
                    <a:pt x="139" y="447"/>
                  </a:lnTo>
                  <a:lnTo>
                    <a:pt x="145" y="441"/>
                  </a:lnTo>
                  <a:lnTo>
                    <a:pt x="150" y="435"/>
                  </a:lnTo>
                  <a:lnTo>
                    <a:pt x="155" y="428"/>
                  </a:lnTo>
                  <a:lnTo>
                    <a:pt x="159" y="421"/>
                  </a:lnTo>
                  <a:lnTo>
                    <a:pt x="162" y="413"/>
                  </a:lnTo>
                  <a:lnTo>
                    <a:pt x="165" y="405"/>
                  </a:lnTo>
                  <a:lnTo>
                    <a:pt x="167" y="396"/>
                  </a:lnTo>
                  <a:lnTo>
                    <a:pt x="168" y="389"/>
                  </a:lnTo>
                  <a:lnTo>
                    <a:pt x="171" y="377"/>
                  </a:lnTo>
                  <a:lnTo>
                    <a:pt x="176" y="361"/>
                  </a:lnTo>
                  <a:lnTo>
                    <a:pt x="183" y="343"/>
                  </a:lnTo>
                  <a:lnTo>
                    <a:pt x="193" y="323"/>
                  </a:lnTo>
                  <a:lnTo>
                    <a:pt x="205" y="301"/>
                  </a:lnTo>
                  <a:lnTo>
                    <a:pt x="212" y="290"/>
                  </a:lnTo>
                  <a:lnTo>
                    <a:pt x="220" y="278"/>
                  </a:lnTo>
                  <a:lnTo>
                    <a:pt x="230" y="267"/>
                  </a:lnTo>
                  <a:lnTo>
                    <a:pt x="240" y="256"/>
                  </a:lnTo>
                  <a:lnTo>
                    <a:pt x="251" y="245"/>
                  </a:lnTo>
                  <a:lnTo>
                    <a:pt x="263" y="235"/>
                  </a:lnTo>
                  <a:lnTo>
                    <a:pt x="276" y="225"/>
                  </a:lnTo>
                  <a:lnTo>
                    <a:pt x="290" y="216"/>
                  </a:lnTo>
                  <a:lnTo>
                    <a:pt x="305" y="207"/>
                  </a:lnTo>
                  <a:lnTo>
                    <a:pt x="322" y="199"/>
                  </a:lnTo>
                  <a:lnTo>
                    <a:pt x="339" y="191"/>
                  </a:lnTo>
                  <a:lnTo>
                    <a:pt x="358" y="185"/>
                  </a:lnTo>
                  <a:lnTo>
                    <a:pt x="379" y="180"/>
                  </a:lnTo>
                  <a:lnTo>
                    <a:pt x="401" y="175"/>
                  </a:lnTo>
                  <a:lnTo>
                    <a:pt x="424" y="172"/>
                  </a:lnTo>
                  <a:lnTo>
                    <a:pt x="448" y="170"/>
                  </a:lnTo>
                  <a:lnTo>
                    <a:pt x="474" y="170"/>
                  </a:lnTo>
                  <a:lnTo>
                    <a:pt x="502" y="170"/>
                  </a:lnTo>
                  <a:lnTo>
                    <a:pt x="532" y="173"/>
                  </a:lnTo>
                  <a:lnTo>
                    <a:pt x="562" y="177"/>
                  </a:lnTo>
                  <a:lnTo>
                    <a:pt x="571" y="178"/>
                  </a:lnTo>
                  <a:lnTo>
                    <a:pt x="579" y="178"/>
                  </a:lnTo>
                  <a:lnTo>
                    <a:pt x="587" y="177"/>
                  </a:lnTo>
                  <a:lnTo>
                    <a:pt x="595" y="175"/>
                  </a:lnTo>
                  <a:lnTo>
                    <a:pt x="603" y="173"/>
                  </a:lnTo>
                  <a:lnTo>
                    <a:pt x="611" y="170"/>
                  </a:lnTo>
                  <a:lnTo>
                    <a:pt x="618" y="166"/>
                  </a:lnTo>
                  <a:lnTo>
                    <a:pt x="624" y="162"/>
                  </a:lnTo>
                  <a:lnTo>
                    <a:pt x="631" y="157"/>
                  </a:lnTo>
                  <a:lnTo>
                    <a:pt x="636" y="151"/>
                  </a:lnTo>
                  <a:lnTo>
                    <a:pt x="642" y="144"/>
                  </a:lnTo>
                  <a:lnTo>
                    <a:pt x="647" y="137"/>
                  </a:lnTo>
                  <a:lnTo>
                    <a:pt x="651" y="130"/>
                  </a:lnTo>
                  <a:lnTo>
                    <a:pt x="655" y="123"/>
                  </a:lnTo>
                  <a:lnTo>
                    <a:pt x="657" y="115"/>
                  </a:lnTo>
                  <a:lnTo>
                    <a:pt x="659" y="106"/>
                  </a:lnTo>
                  <a:lnTo>
                    <a:pt x="660" y="98"/>
                  </a:lnTo>
                  <a:lnTo>
                    <a:pt x="660" y="89"/>
                  </a:lnTo>
                  <a:lnTo>
                    <a:pt x="659" y="81"/>
                  </a:lnTo>
                  <a:lnTo>
                    <a:pt x="657" y="73"/>
                  </a:lnTo>
                  <a:lnTo>
                    <a:pt x="655" y="65"/>
                  </a:lnTo>
                  <a:lnTo>
                    <a:pt x="652" y="58"/>
                  </a:lnTo>
                  <a:lnTo>
                    <a:pt x="648" y="51"/>
                  </a:lnTo>
                  <a:lnTo>
                    <a:pt x="643" y="44"/>
                  </a:lnTo>
                  <a:lnTo>
                    <a:pt x="638" y="38"/>
                  </a:lnTo>
                  <a:lnTo>
                    <a:pt x="632" y="32"/>
                  </a:lnTo>
                  <a:lnTo>
                    <a:pt x="626" y="27"/>
                  </a:lnTo>
                  <a:lnTo>
                    <a:pt x="619" y="22"/>
                  </a:lnTo>
                  <a:lnTo>
                    <a:pt x="612" y="18"/>
                  </a:lnTo>
                  <a:lnTo>
                    <a:pt x="604" y="15"/>
                  </a:lnTo>
                  <a:lnTo>
                    <a:pt x="596" y="12"/>
                  </a:lnTo>
                  <a:lnTo>
                    <a:pt x="588" y="9"/>
                  </a:lnTo>
                  <a:lnTo>
                    <a:pt x="551" y="4"/>
                  </a:lnTo>
                  <a:lnTo>
                    <a:pt x="515" y="1"/>
                  </a:lnTo>
                  <a:lnTo>
                    <a:pt x="479" y="0"/>
                  </a:lnTo>
                  <a:lnTo>
                    <a:pt x="446" y="0"/>
                  </a:lnTo>
                  <a:lnTo>
                    <a:pt x="414" y="2"/>
                  </a:lnTo>
                  <a:lnTo>
                    <a:pt x="384" y="6"/>
                  </a:lnTo>
                  <a:lnTo>
                    <a:pt x="354" y="12"/>
                  </a:lnTo>
                  <a:lnTo>
                    <a:pt x="326" y="18"/>
                  </a:lnTo>
                  <a:lnTo>
                    <a:pt x="300" y="26"/>
                  </a:lnTo>
                  <a:lnTo>
                    <a:pt x="275" y="35"/>
                  </a:lnTo>
                  <a:lnTo>
                    <a:pt x="251" y="45"/>
                  </a:lnTo>
                  <a:lnTo>
                    <a:pt x="229" y="56"/>
                  </a:lnTo>
                  <a:lnTo>
                    <a:pt x="206" y="68"/>
                  </a:lnTo>
                  <a:lnTo>
                    <a:pt x="186" y="80"/>
                  </a:lnTo>
                  <a:lnTo>
                    <a:pt x="167" y="94"/>
                  </a:lnTo>
                  <a:lnTo>
                    <a:pt x="150" y="108"/>
                  </a:lnTo>
                  <a:lnTo>
                    <a:pt x="133" y="123"/>
                  </a:lnTo>
                  <a:lnTo>
                    <a:pt x="117" y="139"/>
                  </a:lnTo>
                  <a:lnTo>
                    <a:pt x="103" y="156"/>
                  </a:lnTo>
                  <a:lnTo>
                    <a:pt x="89" y="172"/>
                  </a:lnTo>
                  <a:lnTo>
                    <a:pt x="76" y="189"/>
                  </a:lnTo>
                  <a:lnTo>
                    <a:pt x="64" y="206"/>
                  </a:lnTo>
                  <a:lnTo>
                    <a:pt x="54" y="223"/>
                  </a:lnTo>
                  <a:lnTo>
                    <a:pt x="45" y="240"/>
                  </a:lnTo>
                  <a:lnTo>
                    <a:pt x="36" y="257"/>
                  </a:lnTo>
                  <a:lnTo>
                    <a:pt x="28" y="274"/>
                  </a:lnTo>
                  <a:lnTo>
                    <a:pt x="22" y="292"/>
                  </a:lnTo>
                  <a:lnTo>
                    <a:pt x="16" y="309"/>
                  </a:lnTo>
                  <a:lnTo>
                    <a:pt x="11" y="325"/>
                  </a:lnTo>
                  <a:lnTo>
                    <a:pt x="7" y="340"/>
                  </a:lnTo>
                  <a:lnTo>
                    <a:pt x="3" y="355"/>
                  </a:lnTo>
                  <a:lnTo>
                    <a:pt x="1" y="3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tr-TR">
                <a:effectLst>
                  <a:outerShdw blurRad="38100" dist="38100" dir="2700000" algn="tl">
                    <a:srgbClr val="000000">
                      <a:alpha val="43137"/>
                    </a:srgbClr>
                  </a:outerShdw>
                </a:effectLst>
                <a:latin typeface="Arial" panose="020B0604020202020204" pitchFamily="34" charset="0"/>
              </a:endParaRPr>
            </a:p>
          </p:txBody>
        </p:sp>
        <p:sp>
          <p:nvSpPr>
            <p:cNvPr id="152707" name="Freeform 59"/>
            <p:cNvSpPr>
              <a:spLocks/>
            </p:cNvSpPr>
            <p:nvPr/>
          </p:nvSpPr>
          <p:spPr bwMode="auto">
            <a:xfrm>
              <a:off x="4070" y="1512"/>
              <a:ext cx="53" cy="22"/>
            </a:xfrm>
            <a:custGeom>
              <a:avLst/>
              <a:gdLst>
                <a:gd name="T0" fmla="*/ 0 w 737"/>
                <a:gd name="T1" fmla="*/ 0 h 307"/>
                <a:gd name="T2" fmla="*/ 0 w 737"/>
                <a:gd name="T3" fmla="*/ 0 h 307"/>
                <a:gd name="T4" fmla="*/ 0 w 737"/>
                <a:gd name="T5" fmla="*/ 0 h 307"/>
                <a:gd name="T6" fmla="*/ 0 w 737"/>
                <a:gd name="T7" fmla="*/ 0 h 307"/>
                <a:gd name="T8" fmla="*/ 0 w 737"/>
                <a:gd name="T9" fmla="*/ 0 h 307"/>
                <a:gd name="T10" fmla="*/ 0 w 737"/>
                <a:gd name="T11" fmla="*/ 0 h 307"/>
                <a:gd name="T12" fmla="*/ 0 w 737"/>
                <a:gd name="T13" fmla="*/ 0 h 307"/>
                <a:gd name="T14" fmla="*/ 0 w 737"/>
                <a:gd name="T15" fmla="*/ 0 h 307"/>
                <a:gd name="T16" fmla="*/ 0 w 737"/>
                <a:gd name="T17" fmla="*/ 0 h 307"/>
                <a:gd name="T18" fmla="*/ 0 w 737"/>
                <a:gd name="T19" fmla="*/ 0 h 307"/>
                <a:gd name="T20" fmla="*/ 0 w 737"/>
                <a:gd name="T21" fmla="*/ 0 h 307"/>
                <a:gd name="T22" fmla="*/ 0 w 737"/>
                <a:gd name="T23" fmla="*/ 0 h 307"/>
                <a:gd name="T24" fmla="*/ 0 w 737"/>
                <a:gd name="T25" fmla="*/ 0 h 307"/>
                <a:gd name="T26" fmla="*/ 0 w 737"/>
                <a:gd name="T27" fmla="*/ 0 h 307"/>
                <a:gd name="T28" fmla="*/ 0 w 737"/>
                <a:gd name="T29" fmla="*/ 0 h 307"/>
                <a:gd name="T30" fmla="*/ 0 w 737"/>
                <a:gd name="T31" fmla="*/ 0 h 307"/>
                <a:gd name="T32" fmla="*/ 0 w 737"/>
                <a:gd name="T33" fmla="*/ 0 h 307"/>
                <a:gd name="T34" fmla="*/ 0 w 737"/>
                <a:gd name="T35" fmla="*/ 0 h 307"/>
                <a:gd name="T36" fmla="*/ 0 w 737"/>
                <a:gd name="T37" fmla="*/ 0 h 307"/>
                <a:gd name="T38" fmla="*/ 0 w 737"/>
                <a:gd name="T39" fmla="*/ 0 h 307"/>
                <a:gd name="T40" fmla="*/ 0 w 737"/>
                <a:gd name="T41" fmla="*/ 0 h 307"/>
                <a:gd name="T42" fmla="*/ 0 w 737"/>
                <a:gd name="T43" fmla="*/ 0 h 307"/>
                <a:gd name="T44" fmla="*/ 0 w 737"/>
                <a:gd name="T45" fmla="*/ 0 h 307"/>
                <a:gd name="T46" fmla="*/ 0 w 737"/>
                <a:gd name="T47" fmla="*/ 0 h 307"/>
                <a:gd name="T48" fmla="*/ 0 w 737"/>
                <a:gd name="T49" fmla="*/ 0 h 307"/>
                <a:gd name="T50" fmla="*/ 0 w 737"/>
                <a:gd name="T51" fmla="*/ 0 h 307"/>
                <a:gd name="T52" fmla="*/ 0 w 737"/>
                <a:gd name="T53" fmla="*/ 0 h 307"/>
                <a:gd name="T54" fmla="*/ 0 w 737"/>
                <a:gd name="T55" fmla="*/ 0 h 307"/>
                <a:gd name="T56" fmla="*/ 0 w 737"/>
                <a:gd name="T57" fmla="*/ 0 h 307"/>
                <a:gd name="T58" fmla="*/ 0 w 737"/>
                <a:gd name="T59" fmla="*/ 0 h 307"/>
                <a:gd name="T60" fmla="*/ 0 w 737"/>
                <a:gd name="T61" fmla="*/ 0 h 307"/>
                <a:gd name="T62" fmla="*/ 0 w 737"/>
                <a:gd name="T63" fmla="*/ 0 h 307"/>
                <a:gd name="T64" fmla="*/ 0 w 737"/>
                <a:gd name="T65" fmla="*/ 0 h 307"/>
                <a:gd name="T66" fmla="*/ 0 w 737"/>
                <a:gd name="T67" fmla="*/ 0 h 307"/>
                <a:gd name="T68" fmla="*/ 0 w 737"/>
                <a:gd name="T69" fmla="*/ 0 h 307"/>
                <a:gd name="T70" fmla="*/ 0 w 737"/>
                <a:gd name="T71" fmla="*/ 0 h 307"/>
                <a:gd name="T72" fmla="*/ 0 w 737"/>
                <a:gd name="T73" fmla="*/ 0 h 307"/>
                <a:gd name="T74" fmla="*/ 0 w 737"/>
                <a:gd name="T75" fmla="*/ 0 h 307"/>
                <a:gd name="T76" fmla="*/ 0 w 737"/>
                <a:gd name="T77" fmla="*/ 0 h 307"/>
                <a:gd name="T78" fmla="*/ 0 w 737"/>
                <a:gd name="T79" fmla="*/ 0 h 307"/>
                <a:gd name="T80" fmla="*/ 0 w 737"/>
                <a:gd name="T81" fmla="*/ 0 h 307"/>
                <a:gd name="T82" fmla="*/ 0 w 737"/>
                <a:gd name="T83" fmla="*/ 0 h 307"/>
                <a:gd name="T84" fmla="*/ 0 w 737"/>
                <a:gd name="T85" fmla="*/ 0 h 307"/>
                <a:gd name="T86" fmla="*/ 0 w 737"/>
                <a:gd name="T87" fmla="*/ 0 h 307"/>
                <a:gd name="T88" fmla="*/ 0 w 737"/>
                <a:gd name="T89" fmla="*/ 0 h 307"/>
                <a:gd name="T90" fmla="*/ 0 w 737"/>
                <a:gd name="T91" fmla="*/ 0 h 307"/>
                <a:gd name="T92" fmla="*/ 0 w 737"/>
                <a:gd name="T93" fmla="*/ 0 h 307"/>
                <a:gd name="T94" fmla="*/ 0 w 737"/>
                <a:gd name="T95" fmla="*/ 0 h 307"/>
                <a:gd name="T96" fmla="*/ 0 w 737"/>
                <a:gd name="T97" fmla="*/ 0 h 307"/>
                <a:gd name="T98" fmla="*/ 0 w 737"/>
                <a:gd name="T99" fmla="*/ 0 h 307"/>
                <a:gd name="T100" fmla="*/ 0 w 737"/>
                <a:gd name="T101" fmla="*/ 0 h 307"/>
                <a:gd name="T102" fmla="*/ 0 w 737"/>
                <a:gd name="T103" fmla="*/ 0 h 307"/>
                <a:gd name="T104" fmla="*/ 0 w 737"/>
                <a:gd name="T105" fmla="*/ 0 h 307"/>
                <a:gd name="T106" fmla="*/ 0 w 737"/>
                <a:gd name="T107" fmla="*/ 0 h 307"/>
                <a:gd name="T108" fmla="*/ 0 w 737"/>
                <a:gd name="T109" fmla="*/ 0 h 307"/>
                <a:gd name="T110" fmla="*/ 0 w 737"/>
                <a:gd name="T111" fmla="*/ 0 h 307"/>
                <a:gd name="T112" fmla="*/ 0 w 737"/>
                <a:gd name="T113" fmla="*/ 0 h 307"/>
                <a:gd name="T114" fmla="*/ 0 w 737"/>
                <a:gd name="T115" fmla="*/ 0 h 307"/>
                <a:gd name="T116" fmla="*/ 0 w 737"/>
                <a:gd name="T117" fmla="*/ 0 h 307"/>
                <a:gd name="T118" fmla="*/ 0 w 737"/>
                <a:gd name="T119" fmla="*/ 0 h 307"/>
                <a:gd name="T120" fmla="*/ 0 w 737"/>
                <a:gd name="T121" fmla="*/ 0 h 307"/>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737" h="307">
                  <a:moveTo>
                    <a:pt x="27" y="160"/>
                  </a:moveTo>
                  <a:lnTo>
                    <a:pt x="21" y="166"/>
                  </a:lnTo>
                  <a:lnTo>
                    <a:pt x="16" y="172"/>
                  </a:lnTo>
                  <a:lnTo>
                    <a:pt x="11" y="179"/>
                  </a:lnTo>
                  <a:lnTo>
                    <a:pt x="7" y="186"/>
                  </a:lnTo>
                  <a:lnTo>
                    <a:pt x="4" y="195"/>
                  </a:lnTo>
                  <a:lnTo>
                    <a:pt x="2" y="203"/>
                  </a:lnTo>
                  <a:lnTo>
                    <a:pt x="0" y="211"/>
                  </a:lnTo>
                  <a:lnTo>
                    <a:pt x="0" y="219"/>
                  </a:lnTo>
                  <a:lnTo>
                    <a:pt x="0" y="227"/>
                  </a:lnTo>
                  <a:lnTo>
                    <a:pt x="0" y="235"/>
                  </a:lnTo>
                  <a:lnTo>
                    <a:pt x="2" y="243"/>
                  </a:lnTo>
                  <a:lnTo>
                    <a:pt x="4" y="250"/>
                  </a:lnTo>
                  <a:lnTo>
                    <a:pt x="7" y="258"/>
                  </a:lnTo>
                  <a:lnTo>
                    <a:pt x="11" y="265"/>
                  </a:lnTo>
                  <a:lnTo>
                    <a:pt x="16" y="272"/>
                  </a:lnTo>
                  <a:lnTo>
                    <a:pt x="21" y="279"/>
                  </a:lnTo>
                  <a:lnTo>
                    <a:pt x="27" y="285"/>
                  </a:lnTo>
                  <a:lnTo>
                    <a:pt x="34" y="290"/>
                  </a:lnTo>
                  <a:lnTo>
                    <a:pt x="41" y="295"/>
                  </a:lnTo>
                  <a:lnTo>
                    <a:pt x="48" y="299"/>
                  </a:lnTo>
                  <a:lnTo>
                    <a:pt x="55" y="302"/>
                  </a:lnTo>
                  <a:lnTo>
                    <a:pt x="64" y="304"/>
                  </a:lnTo>
                  <a:lnTo>
                    <a:pt x="72" y="306"/>
                  </a:lnTo>
                  <a:lnTo>
                    <a:pt x="80" y="307"/>
                  </a:lnTo>
                  <a:lnTo>
                    <a:pt x="88" y="307"/>
                  </a:lnTo>
                  <a:lnTo>
                    <a:pt x="96" y="306"/>
                  </a:lnTo>
                  <a:lnTo>
                    <a:pt x="104" y="304"/>
                  </a:lnTo>
                  <a:lnTo>
                    <a:pt x="112" y="302"/>
                  </a:lnTo>
                  <a:lnTo>
                    <a:pt x="119" y="299"/>
                  </a:lnTo>
                  <a:lnTo>
                    <a:pt x="127" y="295"/>
                  </a:lnTo>
                  <a:lnTo>
                    <a:pt x="134" y="290"/>
                  </a:lnTo>
                  <a:lnTo>
                    <a:pt x="141" y="285"/>
                  </a:lnTo>
                  <a:lnTo>
                    <a:pt x="164" y="265"/>
                  </a:lnTo>
                  <a:lnTo>
                    <a:pt x="187" y="247"/>
                  </a:lnTo>
                  <a:lnTo>
                    <a:pt x="210" y="231"/>
                  </a:lnTo>
                  <a:lnTo>
                    <a:pt x="232" y="218"/>
                  </a:lnTo>
                  <a:lnTo>
                    <a:pt x="254" y="206"/>
                  </a:lnTo>
                  <a:lnTo>
                    <a:pt x="275" y="196"/>
                  </a:lnTo>
                  <a:lnTo>
                    <a:pt x="295" y="187"/>
                  </a:lnTo>
                  <a:lnTo>
                    <a:pt x="315" y="180"/>
                  </a:lnTo>
                  <a:lnTo>
                    <a:pt x="334" y="176"/>
                  </a:lnTo>
                  <a:lnTo>
                    <a:pt x="354" y="172"/>
                  </a:lnTo>
                  <a:lnTo>
                    <a:pt x="372" y="170"/>
                  </a:lnTo>
                  <a:lnTo>
                    <a:pt x="390" y="169"/>
                  </a:lnTo>
                  <a:lnTo>
                    <a:pt x="406" y="169"/>
                  </a:lnTo>
                  <a:lnTo>
                    <a:pt x="423" y="170"/>
                  </a:lnTo>
                  <a:lnTo>
                    <a:pt x="438" y="173"/>
                  </a:lnTo>
                  <a:lnTo>
                    <a:pt x="453" y="176"/>
                  </a:lnTo>
                  <a:lnTo>
                    <a:pt x="468" y="179"/>
                  </a:lnTo>
                  <a:lnTo>
                    <a:pt x="481" y="184"/>
                  </a:lnTo>
                  <a:lnTo>
                    <a:pt x="495" y="189"/>
                  </a:lnTo>
                  <a:lnTo>
                    <a:pt x="507" y="195"/>
                  </a:lnTo>
                  <a:lnTo>
                    <a:pt x="529" y="206"/>
                  </a:lnTo>
                  <a:lnTo>
                    <a:pt x="548" y="218"/>
                  </a:lnTo>
                  <a:lnTo>
                    <a:pt x="564" y="230"/>
                  </a:lnTo>
                  <a:lnTo>
                    <a:pt x="576" y="240"/>
                  </a:lnTo>
                  <a:lnTo>
                    <a:pt x="585" y="248"/>
                  </a:lnTo>
                  <a:lnTo>
                    <a:pt x="591" y="254"/>
                  </a:lnTo>
                  <a:lnTo>
                    <a:pt x="597" y="260"/>
                  </a:lnTo>
                  <a:lnTo>
                    <a:pt x="604" y="265"/>
                  </a:lnTo>
                  <a:lnTo>
                    <a:pt x="610" y="270"/>
                  </a:lnTo>
                  <a:lnTo>
                    <a:pt x="618" y="273"/>
                  </a:lnTo>
                  <a:lnTo>
                    <a:pt x="625" y="276"/>
                  </a:lnTo>
                  <a:lnTo>
                    <a:pt x="634" y="279"/>
                  </a:lnTo>
                  <a:lnTo>
                    <a:pt x="642" y="280"/>
                  </a:lnTo>
                  <a:lnTo>
                    <a:pt x="650" y="281"/>
                  </a:lnTo>
                  <a:lnTo>
                    <a:pt x="658" y="281"/>
                  </a:lnTo>
                  <a:lnTo>
                    <a:pt x="666" y="280"/>
                  </a:lnTo>
                  <a:lnTo>
                    <a:pt x="674" y="278"/>
                  </a:lnTo>
                  <a:lnTo>
                    <a:pt x="682" y="276"/>
                  </a:lnTo>
                  <a:lnTo>
                    <a:pt x="689" y="273"/>
                  </a:lnTo>
                  <a:lnTo>
                    <a:pt x="696" y="269"/>
                  </a:lnTo>
                  <a:lnTo>
                    <a:pt x="703" y="264"/>
                  </a:lnTo>
                  <a:lnTo>
                    <a:pt x="710" y="259"/>
                  </a:lnTo>
                  <a:lnTo>
                    <a:pt x="716" y="253"/>
                  </a:lnTo>
                  <a:lnTo>
                    <a:pt x="721" y="246"/>
                  </a:lnTo>
                  <a:lnTo>
                    <a:pt x="726" y="240"/>
                  </a:lnTo>
                  <a:lnTo>
                    <a:pt x="730" y="232"/>
                  </a:lnTo>
                  <a:lnTo>
                    <a:pt x="733" y="225"/>
                  </a:lnTo>
                  <a:lnTo>
                    <a:pt x="735" y="217"/>
                  </a:lnTo>
                  <a:lnTo>
                    <a:pt x="736" y="209"/>
                  </a:lnTo>
                  <a:lnTo>
                    <a:pt x="737" y="201"/>
                  </a:lnTo>
                  <a:lnTo>
                    <a:pt x="737" y="193"/>
                  </a:lnTo>
                  <a:lnTo>
                    <a:pt x="737" y="184"/>
                  </a:lnTo>
                  <a:lnTo>
                    <a:pt x="735" y="176"/>
                  </a:lnTo>
                  <a:lnTo>
                    <a:pt x="733" y="169"/>
                  </a:lnTo>
                  <a:lnTo>
                    <a:pt x="730" y="161"/>
                  </a:lnTo>
                  <a:lnTo>
                    <a:pt x="726" y="154"/>
                  </a:lnTo>
                  <a:lnTo>
                    <a:pt x="721" y="147"/>
                  </a:lnTo>
                  <a:lnTo>
                    <a:pt x="716" y="140"/>
                  </a:lnTo>
                  <a:lnTo>
                    <a:pt x="709" y="133"/>
                  </a:lnTo>
                  <a:lnTo>
                    <a:pt x="693" y="118"/>
                  </a:lnTo>
                  <a:lnTo>
                    <a:pt x="681" y="108"/>
                  </a:lnTo>
                  <a:lnTo>
                    <a:pt x="667" y="97"/>
                  </a:lnTo>
                  <a:lnTo>
                    <a:pt x="650" y="85"/>
                  </a:lnTo>
                  <a:lnTo>
                    <a:pt x="632" y="72"/>
                  </a:lnTo>
                  <a:lnTo>
                    <a:pt x="611" y="60"/>
                  </a:lnTo>
                  <a:lnTo>
                    <a:pt x="588" y="47"/>
                  </a:lnTo>
                  <a:lnTo>
                    <a:pt x="564" y="36"/>
                  </a:lnTo>
                  <a:lnTo>
                    <a:pt x="538" y="25"/>
                  </a:lnTo>
                  <a:lnTo>
                    <a:pt x="510" y="16"/>
                  </a:lnTo>
                  <a:lnTo>
                    <a:pt x="479" y="9"/>
                  </a:lnTo>
                  <a:lnTo>
                    <a:pt x="463" y="6"/>
                  </a:lnTo>
                  <a:lnTo>
                    <a:pt x="447" y="4"/>
                  </a:lnTo>
                  <a:lnTo>
                    <a:pt x="431" y="2"/>
                  </a:lnTo>
                  <a:lnTo>
                    <a:pt x="414" y="1"/>
                  </a:lnTo>
                  <a:lnTo>
                    <a:pt x="390" y="0"/>
                  </a:lnTo>
                  <a:lnTo>
                    <a:pt x="365" y="1"/>
                  </a:lnTo>
                  <a:lnTo>
                    <a:pt x="340" y="3"/>
                  </a:lnTo>
                  <a:lnTo>
                    <a:pt x="315" y="7"/>
                  </a:lnTo>
                  <a:lnTo>
                    <a:pt x="291" y="12"/>
                  </a:lnTo>
                  <a:lnTo>
                    <a:pt x="267" y="18"/>
                  </a:lnTo>
                  <a:lnTo>
                    <a:pt x="243" y="26"/>
                  </a:lnTo>
                  <a:lnTo>
                    <a:pt x="218" y="35"/>
                  </a:lnTo>
                  <a:lnTo>
                    <a:pt x="193" y="46"/>
                  </a:lnTo>
                  <a:lnTo>
                    <a:pt x="170" y="59"/>
                  </a:lnTo>
                  <a:lnTo>
                    <a:pt x="146" y="72"/>
                  </a:lnTo>
                  <a:lnTo>
                    <a:pt x="122" y="87"/>
                  </a:lnTo>
                  <a:lnTo>
                    <a:pt x="98" y="103"/>
                  </a:lnTo>
                  <a:lnTo>
                    <a:pt x="75" y="121"/>
                  </a:lnTo>
                  <a:lnTo>
                    <a:pt x="51" y="140"/>
                  </a:lnTo>
                  <a:lnTo>
                    <a:pt x="27" y="16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tr-TR">
                <a:effectLst>
                  <a:outerShdw blurRad="38100" dist="38100" dir="2700000" algn="tl">
                    <a:srgbClr val="000000">
                      <a:alpha val="43137"/>
                    </a:srgbClr>
                  </a:outerShdw>
                </a:effectLst>
                <a:latin typeface="Arial" panose="020B0604020202020204" pitchFamily="34" charset="0"/>
              </a:endParaRPr>
            </a:p>
          </p:txBody>
        </p:sp>
        <p:sp>
          <p:nvSpPr>
            <p:cNvPr id="152708" name="Freeform 60"/>
            <p:cNvSpPr>
              <a:spLocks/>
            </p:cNvSpPr>
            <p:nvPr/>
          </p:nvSpPr>
          <p:spPr bwMode="auto">
            <a:xfrm>
              <a:off x="4073" y="1547"/>
              <a:ext cx="62" cy="62"/>
            </a:xfrm>
            <a:custGeom>
              <a:avLst/>
              <a:gdLst>
                <a:gd name="T0" fmla="*/ 0 w 867"/>
                <a:gd name="T1" fmla="*/ 0 h 868"/>
                <a:gd name="T2" fmla="*/ 0 w 867"/>
                <a:gd name="T3" fmla="*/ 0 h 868"/>
                <a:gd name="T4" fmla="*/ 0 w 867"/>
                <a:gd name="T5" fmla="*/ 0 h 868"/>
                <a:gd name="T6" fmla="*/ 0 w 867"/>
                <a:gd name="T7" fmla="*/ 0 h 868"/>
                <a:gd name="T8" fmla="*/ 0 w 867"/>
                <a:gd name="T9" fmla="*/ 0 h 868"/>
                <a:gd name="T10" fmla="*/ 0 w 867"/>
                <a:gd name="T11" fmla="*/ 0 h 868"/>
                <a:gd name="T12" fmla="*/ 0 w 867"/>
                <a:gd name="T13" fmla="*/ 0 h 868"/>
                <a:gd name="T14" fmla="*/ 0 w 867"/>
                <a:gd name="T15" fmla="*/ 0 h 868"/>
                <a:gd name="T16" fmla="*/ 0 w 867"/>
                <a:gd name="T17" fmla="*/ 0 h 868"/>
                <a:gd name="T18" fmla="*/ 0 w 867"/>
                <a:gd name="T19" fmla="*/ 0 h 868"/>
                <a:gd name="T20" fmla="*/ 0 w 867"/>
                <a:gd name="T21" fmla="*/ 0 h 868"/>
                <a:gd name="T22" fmla="*/ 0 w 867"/>
                <a:gd name="T23" fmla="*/ 0 h 868"/>
                <a:gd name="T24" fmla="*/ 0 w 867"/>
                <a:gd name="T25" fmla="*/ 0 h 868"/>
                <a:gd name="T26" fmla="*/ 0 w 867"/>
                <a:gd name="T27" fmla="*/ 0 h 868"/>
                <a:gd name="T28" fmla="*/ 0 w 867"/>
                <a:gd name="T29" fmla="*/ 0 h 868"/>
                <a:gd name="T30" fmla="*/ 0 w 867"/>
                <a:gd name="T31" fmla="*/ 0 h 868"/>
                <a:gd name="T32" fmla="*/ 0 w 867"/>
                <a:gd name="T33" fmla="*/ 0 h 868"/>
                <a:gd name="T34" fmla="*/ 0 w 867"/>
                <a:gd name="T35" fmla="*/ 0 h 868"/>
                <a:gd name="T36" fmla="*/ 0 w 867"/>
                <a:gd name="T37" fmla="*/ 0 h 868"/>
                <a:gd name="T38" fmla="*/ 0 w 867"/>
                <a:gd name="T39" fmla="*/ 0 h 868"/>
                <a:gd name="T40" fmla="*/ 0 w 867"/>
                <a:gd name="T41" fmla="*/ 0 h 868"/>
                <a:gd name="T42" fmla="*/ 0 w 867"/>
                <a:gd name="T43" fmla="*/ 0 h 868"/>
                <a:gd name="T44" fmla="*/ 0 w 867"/>
                <a:gd name="T45" fmla="*/ 0 h 868"/>
                <a:gd name="T46" fmla="*/ 0 w 867"/>
                <a:gd name="T47" fmla="*/ 0 h 868"/>
                <a:gd name="T48" fmla="*/ 0 w 867"/>
                <a:gd name="T49" fmla="*/ 0 h 868"/>
                <a:gd name="T50" fmla="*/ 0 w 867"/>
                <a:gd name="T51" fmla="*/ 0 h 868"/>
                <a:gd name="T52" fmla="*/ 0 w 867"/>
                <a:gd name="T53" fmla="*/ 0 h 868"/>
                <a:gd name="T54" fmla="*/ 0 w 867"/>
                <a:gd name="T55" fmla="*/ 0 h 868"/>
                <a:gd name="T56" fmla="*/ 0 w 867"/>
                <a:gd name="T57" fmla="*/ 0 h 868"/>
                <a:gd name="T58" fmla="*/ 0 w 867"/>
                <a:gd name="T59" fmla="*/ 0 h 868"/>
                <a:gd name="T60" fmla="*/ 0 w 867"/>
                <a:gd name="T61" fmla="*/ 0 h 868"/>
                <a:gd name="T62" fmla="*/ 0 w 867"/>
                <a:gd name="T63" fmla="*/ 0 h 868"/>
                <a:gd name="T64" fmla="*/ 0 w 867"/>
                <a:gd name="T65" fmla="*/ 0 h 868"/>
                <a:gd name="T66" fmla="*/ 0 w 867"/>
                <a:gd name="T67" fmla="*/ 0 h 868"/>
                <a:gd name="T68" fmla="*/ 0 w 867"/>
                <a:gd name="T69" fmla="*/ 0 h 868"/>
                <a:gd name="T70" fmla="*/ 0 w 867"/>
                <a:gd name="T71" fmla="*/ 0 h 868"/>
                <a:gd name="T72" fmla="*/ 0 w 867"/>
                <a:gd name="T73" fmla="*/ 0 h 868"/>
                <a:gd name="T74" fmla="*/ 0 w 867"/>
                <a:gd name="T75" fmla="*/ 0 h 868"/>
                <a:gd name="T76" fmla="*/ 0 w 867"/>
                <a:gd name="T77" fmla="*/ 0 h 868"/>
                <a:gd name="T78" fmla="*/ 0 w 867"/>
                <a:gd name="T79" fmla="*/ 0 h 868"/>
                <a:gd name="T80" fmla="*/ 0 w 867"/>
                <a:gd name="T81" fmla="*/ 0 h 868"/>
                <a:gd name="T82" fmla="*/ 0 w 867"/>
                <a:gd name="T83" fmla="*/ 0 h 868"/>
                <a:gd name="T84" fmla="*/ 0 w 867"/>
                <a:gd name="T85" fmla="*/ 0 h 86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867" h="868">
                  <a:moveTo>
                    <a:pt x="18" y="558"/>
                  </a:moveTo>
                  <a:lnTo>
                    <a:pt x="26" y="579"/>
                  </a:lnTo>
                  <a:lnTo>
                    <a:pt x="34" y="599"/>
                  </a:lnTo>
                  <a:lnTo>
                    <a:pt x="42" y="619"/>
                  </a:lnTo>
                  <a:lnTo>
                    <a:pt x="52" y="639"/>
                  </a:lnTo>
                  <a:lnTo>
                    <a:pt x="63" y="658"/>
                  </a:lnTo>
                  <a:lnTo>
                    <a:pt x="74" y="676"/>
                  </a:lnTo>
                  <a:lnTo>
                    <a:pt x="86" y="693"/>
                  </a:lnTo>
                  <a:lnTo>
                    <a:pt x="99" y="710"/>
                  </a:lnTo>
                  <a:lnTo>
                    <a:pt x="113" y="726"/>
                  </a:lnTo>
                  <a:lnTo>
                    <a:pt x="127" y="741"/>
                  </a:lnTo>
                  <a:lnTo>
                    <a:pt x="142" y="755"/>
                  </a:lnTo>
                  <a:lnTo>
                    <a:pt x="158" y="769"/>
                  </a:lnTo>
                  <a:lnTo>
                    <a:pt x="175" y="781"/>
                  </a:lnTo>
                  <a:lnTo>
                    <a:pt x="192" y="794"/>
                  </a:lnTo>
                  <a:lnTo>
                    <a:pt x="210" y="805"/>
                  </a:lnTo>
                  <a:lnTo>
                    <a:pt x="228" y="816"/>
                  </a:lnTo>
                  <a:lnTo>
                    <a:pt x="246" y="825"/>
                  </a:lnTo>
                  <a:lnTo>
                    <a:pt x="265" y="834"/>
                  </a:lnTo>
                  <a:lnTo>
                    <a:pt x="284" y="841"/>
                  </a:lnTo>
                  <a:lnTo>
                    <a:pt x="304" y="848"/>
                  </a:lnTo>
                  <a:lnTo>
                    <a:pt x="325" y="854"/>
                  </a:lnTo>
                  <a:lnTo>
                    <a:pt x="345" y="858"/>
                  </a:lnTo>
                  <a:lnTo>
                    <a:pt x="366" y="862"/>
                  </a:lnTo>
                  <a:lnTo>
                    <a:pt x="386" y="865"/>
                  </a:lnTo>
                  <a:lnTo>
                    <a:pt x="407" y="867"/>
                  </a:lnTo>
                  <a:lnTo>
                    <a:pt x="428" y="868"/>
                  </a:lnTo>
                  <a:lnTo>
                    <a:pt x="451" y="867"/>
                  </a:lnTo>
                  <a:lnTo>
                    <a:pt x="472" y="866"/>
                  </a:lnTo>
                  <a:lnTo>
                    <a:pt x="493" y="864"/>
                  </a:lnTo>
                  <a:lnTo>
                    <a:pt x="515" y="860"/>
                  </a:lnTo>
                  <a:lnTo>
                    <a:pt x="536" y="855"/>
                  </a:lnTo>
                  <a:lnTo>
                    <a:pt x="558" y="850"/>
                  </a:lnTo>
                  <a:lnTo>
                    <a:pt x="579" y="843"/>
                  </a:lnTo>
                  <a:lnTo>
                    <a:pt x="600" y="835"/>
                  </a:lnTo>
                  <a:lnTo>
                    <a:pt x="620" y="826"/>
                  </a:lnTo>
                  <a:lnTo>
                    <a:pt x="639" y="816"/>
                  </a:lnTo>
                  <a:lnTo>
                    <a:pt x="658" y="806"/>
                  </a:lnTo>
                  <a:lnTo>
                    <a:pt x="676" y="795"/>
                  </a:lnTo>
                  <a:lnTo>
                    <a:pt x="693" y="781"/>
                  </a:lnTo>
                  <a:lnTo>
                    <a:pt x="710" y="768"/>
                  </a:lnTo>
                  <a:lnTo>
                    <a:pt x="725" y="755"/>
                  </a:lnTo>
                  <a:lnTo>
                    <a:pt x="741" y="740"/>
                  </a:lnTo>
                  <a:lnTo>
                    <a:pt x="756" y="725"/>
                  </a:lnTo>
                  <a:lnTo>
                    <a:pt x="769" y="710"/>
                  </a:lnTo>
                  <a:lnTo>
                    <a:pt x="782" y="693"/>
                  </a:lnTo>
                  <a:lnTo>
                    <a:pt x="794" y="676"/>
                  </a:lnTo>
                  <a:lnTo>
                    <a:pt x="805" y="659"/>
                  </a:lnTo>
                  <a:lnTo>
                    <a:pt x="815" y="640"/>
                  </a:lnTo>
                  <a:lnTo>
                    <a:pt x="825" y="622"/>
                  </a:lnTo>
                  <a:lnTo>
                    <a:pt x="833" y="603"/>
                  </a:lnTo>
                  <a:lnTo>
                    <a:pt x="841" y="584"/>
                  </a:lnTo>
                  <a:lnTo>
                    <a:pt x="848" y="564"/>
                  </a:lnTo>
                  <a:lnTo>
                    <a:pt x="853" y="544"/>
                  </a:lnTo>
                  <a:lnTo>
                    <a:pt x="858" y="524"/>
                  </a:lnTo>
                  <a:lnTo>
                    <a:pt x="862" y="502"/>
                  </a:lnTo>
                  <a:lnTo>
                    <a:pt x="865" y="482"/>
                  </a:lnTo>
                  <a:lnTo>
                    <a:pt x="867" y="461"/>
                  </a:lnTo>
                  <a:lnTo>
                    <a:pt x="867" y="440"/>
                  </a:lnTo>
                  <a:lnTo>
                    <a:pt x="867" y="418"/>
                  </a:lnTo>
                  <a:lnTo>
                    <a:pt x="866" y="397"/>
                  </a:lnTo>
                  <a:lnTo>
                    <a:pt x="863" y="374"/>
                  </a:lnTo>
                  <a:lnTo>
                    <a:pt x="860" y="353"/>
                  </a:lnTo>
                  <a:lnTo>
                    <a:pt x="855" y="332"/>
                  </a:lnTo>
                  <a:lnTo>
                    <a:pt x="849" y="310"/>
                  </a:lnTo>
                  <a:lnTo>
                    <a:pt x="843" y="289"/>
                  </a:lnTo>
                  <a:lnTo>
                    <a:pt x="835" y="269"/>
                  </a:lnTo>
                  <a:lnTo>
                    <a:pt x="826" y="249"/>
                  </a:lnTo>
                  <a:lnTo>
                    <a:pt x="816" y="228"/>
                  </a:lnTo>
                  <a:lnTo>
                    <a:pt x="806" y="210"/>
                  </a:lnTo>
                  <a:lnTo>
                    <a:pt x="794" y="192"/>
                  </a:lnTo>
                  <a:lnTo>
                    <a:pt x="782" y="175"/>
                  </a:lnTo>
                  <a:lnTo>
                    <a:pt x="769" y="158"/>
                  </a:lnTo>
                  <a:lnTo>
                    <a:pt x="755" y="142"/>
                  </a:lnTo>
                  <a:lnTo>
                    <a:pt x="741" y="127"/>
                  </a:lnTo>
                  <a:lnTo>
                    <a:pt x="725" y="113"/>
                  </a:lnTo>
                  <a:lnTo>
                    <a:pt x="709" y="98"/>
                  </a:lnTo>
                  <a:lnTo>
                    <a:pt x="693" y="86"/>
                  </a:lnTo>
                  <a:lnTo>
                    <a:pt x="676" y="74"/>
                  </a:lnTo>
                  <a:lnTo>
                    <a:pt x="659" y="63"/>
                  </a:lnTo>
                  <a:lnTo>
                    <a:pt x="641" y="52"/>
                  </a:lnTo>
                  <a:lnTo>
                    <a:pt x="622" y="43"/>
                  </a:lnTo>
                  <a:lnTo>
                    <a:pt x="603" y="35"/>
                  </a:lnTo>
                  <a:lnTo>
                    <a:pt x="583" y="27"/>
                  </a:lnTo>
                  <a:lnTo>
                    <a:pt x="564" y="20"/>
                  </a:lnTo>
                  <a:lnTo>
                    <a:pt x="544" y="14"/>
                  </a:lnTo>
                  <a:lnTo>
                    <a:pt x="523" y="10"/>
                  </a:lnTo>
                  <a:lnTo>
                    <a:pt x="503" y="6"/>
                  </a:lnTo>
                  <a:lnTo>
                    <a:pt x="482" y="3"/>
                  </a:lnTo>
                  <a:lnTo>
                    <a:pt x="461" y="1"/>
                  </a:lnTo>
                  <a:lnTo>
                    <a:pt x="439" y="0"/>
                  </a:lnTo>
                  <a:lnTo>
                    <a:pt x="418" y="1"/>
                  </a:lnTo>
                  <a:lnTo>
                    <a:pt x="397" y="2"/>
                  </a:lnTo>
                  <a:lnTo>
                    <a:pt x="375" y="4"/>
                  </a:lnTo>
                  <a:lnTo>
                    <a:pt x="354" y="8"/>
                  </a:lnTo>
                  <a:lnTo>
                    <a:pt x="332" y="13"/>
                  </a:lnTo>
                  <a:lnTo>
                    <a:pt x="311" y="18"/>
                  </a:lnTo>
                  <a:lnTo>
                    <a:pt x="289" y="25"/>
                  </a:lnTo>
                  <a:lnTo>
                    <a:pt x="268" y="33"/>
                  </a:lnTo>
                  <a:lnTo>
                    <a:pt x="248" y="42"/>
                  </a:lnTo>
                  <a:lnTo>
                    <a:pt x="229" y="52"/>
                  </a:lnTo>
                  <a:lnTo>
                    <a:pt x="211" y="62"/>
                  </a:lnTo>
                  <a:lnTo>
                    <a:pt x="193" y="73"/>
                  </a:lnTo>
                  <a:lnTo>
                    <a:pt x="175" y="86"/>
                  </a:lnTo>
                  <a:lnTo>
                    <a:pt x="158" y="99"/>
                  </a:lnTo>
                  <a:lnTo>
                    <a:pt x="142" y="113"/>
                  </a:lnTo>
                  <a:lnTo>
                    <a:pt x="127" y="128"/>
                  </a:lnTo>
                  <a:lnTo>
                    <a:pt x="113" y="143"/>
                  </a:lnTo>
                  <a:lnTo>
                    <a:pt x="99" y="159"/>
                  </a:lnTo>
                  <a:lnTo>
                    <a:pt x="86" y="175"/>
                  </a:lnTo>
                  <a:lnTo>
                    <a:pt x="74" y="192"/>
                  </a:lnTo>
                  <a:lnTo>
                    <a:pt x="63" y="209"/>
                  </a:lnTo>
                  <a:lnTo>
                    <a:pt x="53" y="227"/>
                  </a:lnTo>
                  <a:lnTo>
                    <a:pt x="44" y="247"/>
                  </a:lnTo>
                  <a:lnTo>
                    <a:pt x="35" y="265"/>
                  </a:lnTo>
                  <a:lnTo>
                    <a:pt x="27" y="285"/>
                  </a:lnTo>
                  <a:lnTo>
                    <a:pt x="20" y="304"/>
                  </a:lnTo>
                  <a:lnTo>
                    <a:pt x="14" y="324"/>
                  </a:lnTo>
                  <a:lnTo>
                    <a:pt x="9" y="344"/>
                  </a:lnTo>
                  <a:lnTo>
                    <a:pt x="5" y="365"/>
                  </a:lnTo>
                  <a:lnTo>
                    <a:pt x="3" y="387"/>
                  </a:lnTo>
                  <a:lnTo>
                    <a:pt x="1" y="407"/>
                  </a:lnTo>
                  <a:lnTo>
                    <a:pt x="0" y="429"/>
                  </a:lnTo>
                  <a:lnTo>
                    <a:pt x="0" y="450"/>
                  </a:lnTo>
                  <a:lnTo>
                    <a:pt x="2" y="471"/>
                  </a:lnTo>
                  <a:lnTo>
                    <a:pt x="4" y="493"/>
                  </a:lnTo>
                  <a:lnTo>
                    <a:pt x="8" y="514"/>
                  </a:lnTo>
                  <a:lnTo>
                    <a:pt x="12" y="536"/>
                  </a:lnTo>
                  <a:lnTo>
                    <a:pt x="18" y="558"/>
                  </a:lnTo>
                  <a:close/>
                </a:path>
              </a:pathLst>
            </a:custGeom>
            <a:solidFill>
              <a:srgbClr val="F2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tr-TR">
                <a:effectLst>
                  <a:outerShdw blurRad="38100" dist="38100" dir="2700000" algn="tl">
                    <a:srgbClr val="000000">
                      <a:alpha val="43137"/>
                    </a:srgbClr>
                  </a:outerShdw>
                </a:effectLst>
                <a:latin typeface="Arial" panose="020B0604020202020204" pitchFamily="34" charset="0"/>
              </a:endParaRPr>
            </a:p>
          </p:txBody>
        </p:sp>
        <p:sp>
          <p:nvSpPr>
            <p:cNvPr id="152709" name="Freeform 61"/>
            <p:cNvSpPr>
              <a:spLocks/>
            </p:cNvSpPr>
            <p:nvPr/>
          </p:nvSpPr>
          <p:spPr bwMode="auto">
            <a:xfrm>
              <a:off x="4043" y="1607"/>
              <a:ext cx="29" cy="38"/>
            </a:xfrm>
            <a:custGeom>
              <a:avLst/>
              <a:gdLst>
                <a:gd name="T0" fmla="*/ 0 w 398"/>
                <a:gd name="T1" fmla="*/ 0 h 522"/>
                <a:gd name="T2" fmla="*/ 0 w 398"/>
                <a:gd name="T3" fmla="*/ 0 h 522"/>
                <a:gd name="T4" fmla="*/ 0 w 398"/>
                <a:gd name="T5" fmla="*/ 0 h 522"/>
                <a:gd name="T6" fmla="*/ 0 w 398"/>
                <a:gd name="T7" fmla="*/ 0 h 52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98" h="522">
                  <a:moveTo>
                    <a:pt x="157" y="0"/>
                  </a:moveTo>
                  <a:lnTo>
                    <a:pt x="0" y="470"/>
                  </a:lnTo>
                  <a:lnTo>
                    <a:pt x="398" y="522"/>
                  </a:lnTo>
                  <a:lnTo>
                    <a:pt x="157" y="0"/>
                  </a:lnTo>
                  <a:close/>
                </a:path>
              </a:pathLst>
            </a:custGeom>
            <a:solidFill>
              <a:srgbClr val="FF99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tr-TR">
                <a:effectLst>
                  <a:outerShdw blurRad="38100" dist="38100" dir="2700000" algn="tl">
                    <a:srgbClr val="000000">
                      <a:alpha val="43137"/>
                    </a:srgbClr>
                  </a:outerShdw>
                </a:effectLst>
                <a:latin typeface="Arial" panose="020B0604020202020204" pitchFamily="34" charset="0"/>
              </a:endParaRPr>
            </a:p>
          </p:txBody>
        </p:sp>
        <p:sp>
          <p:nvSpPr>
            <p:cNvPr id="152710" name="Freeform 62"/>
            <p:cNvSpPr>
              <a:spLocks/>
            </p:cNvSpPr>
            <p:nvPr/>
          </p:nvSpPr>
          <p:spPr bwMode="auto">
            <a:xfrm>
              <a:off x="4040" y="1657"/>
              <a:ext cx="74" cy="42"/>
            </a:xfrm>
            <a:custGeom>
              <a:avLst/>
              <a:gdLst>
                <a:gd name="T0" fmla="*/ 0 w 1046"/>
                <a:gd name="T1" fmla="*/ 0 h 587"/>
                <a:gd name="T2" fmla="*/ 0 w 1046"/>
                <a:gd name="T3" fmla="*/ 0 h 587"/>
                <a:gd name="T4" fmla="*/ 0 w 1046"/>
                <a:gd name="T5" fmla="*/ 0 h 587"/>
                <a:gd name="T6" fmla="*/ 0 w 1046"/>
                <a:gd name="T7" fmla="*/ 0 h 587"/>
                <a:gd name="T8" fmla="*/ 0 w 1046"/>
                <a:gd name="T9" fmla="*/ 0 h 587"/>
                <a:gd name="T10" fmla="*/ 0 w 1046"/>
                <a:gd name="T11" fmla="*/ 0 h 587"/>
                <a:gd name="T12" fmla="*/ 0 w 1046"/>
                <a:gd name="T13" fmla="*/ 0 h 587"/>
                <a:gd name="T14" fmla="*/ 0 w 1046"/>
                <a:gd name="T15" fmla="*/ 0 h 587"/>
                <a:gd name="T16" fmla="*/ 0 w 1046"/>
                <a:gd name="T17" fmla="*/ 0 h 587"/>
                <a:gd name="T18" fmla="*/ 0 w 1046"/>
                <a:gd name="T19" fmla="*/ 0 h 587"/>
                <a:gd name="T20" fmla="*/ 0 w 1046"/>
                <a:gd name="T21" fmla="*/ 0 h 587"/>
                <a:gd name="T22" fmla="*/ 0 w 1046"/>
                <a:gd name="T23" fmla="*/ 0 h 587"/>
                <a:gd name="T24" fmla="*/ 0 w 1046"/>
                <a:gd name="T25" fmla="*/ 0 h 587"/>
                <a:gd name="T26" fmla="*/ 0 w 1046"/>
                <a:gd name="T27" fmla="*/ 0 h 587"/>
                <a:gd name="T28" fmla="*/ 0 w 1046"/>
                <a:gd name="T29" fmla="*/ 0 h 587"/>
                <a:gd name="T30" fmla="*/ 0 w 1046"/>
                <a:gd name="T31" fmla="*/ 0 h 587"/>
                <a:gd name="T32" fmla="*/ 0 w 1046"/>
                <a:gd name="T33" fmla="*/ 0 h 587"/>
                <a:gd name="T34" fmla="*/ 0 w 1046"/>
                <a:gd name="T35" fmla="*/ 0 h 587"/>
                <a:gd name="T36" fmla="*/ 0 w 1046"/>
                <a:gd name="T37" fmla="*/ 0 h 587"/>
                <a:gd name="T38" fmla="*/ 0 w 1046"/>
                <a:gd name="T39" fmla="*/ 0 h 587"/>
                <a:gd name="T40" fmla="*/ 0 w 1046"/>
                <a:gd name="T41" fmla="*/ 0 h 587"/>
                <a:gd name="T42" fmla="*/ 0 w 1046"/>
                <a:gd name="T43" fmla="*/ 0 h 587"/>
                <a:gd name="T44" fmla="*/ 0 w 1046"/>
                <a:gd name="T45" fmla="*/ 0 h 587"/>
                <a:gd name="T46" fmla="*/ 0 w 1046"/>
                <a:gd name="T47" fmla="*/ 0 h 587"/>
                <a:gd name="T48" fmla="*/ 0 w 1046"/>
                <a:gd name="T49" fmla="*/ 0 h 587"/>
                <a:gd name="T50" fmla="*/ 0 w 1046"/>
                <a:gd name="T51" fmla="*/ 0 h 587"/>
                <a:gd name="T52" fmla="*/ 0 w 1046"/>
                <a:gd name="T53" fmla="*/ 0 h 587"/>
                <a:gd name="T54" fmla="*/ 0 w 1046"/>
                <a:gd name="T55" fmla="*/ 0 h 587"/>
                <a:gd name="T56" fmla="*/ 0 w 1046"/>
                <a:gd name="T57" fmla="*/ 0 h 587"/>
                <a:gd name="T58" fmla="*/ 0 w 1046"/>
                <a:gd name="T59" fmla="*/ 0 h 587"/>
                <a:gd name="T60" fmla="*/ 0 w 1046"/>
                <a:gd name="T61" fmla="*/ 0 h 587"/>
                <a:gd name="T62" fmla="*/ 0 w 1046"/>
                <a:gd name="T63" fmla="*/ 0 h 587"/>
                <a:gd name="T64" fmla="*/ 0 w 1046"/>
                <a:gd name="T65" fmla="*/ 0 h 587"/>
                <a:gd name="T66" fmla="*/ 0 w 1046"/>
                <a:gd name="T67" fmla="*/ 0 h 587"/>
                <a:gd name="T68" fmla="*/ 0 w 1046"/>
                <a:gd name="T69" fmla="*/ 0 h 587"/>
                <a:gd name="T70" fmla="*/ 0 w 1046"/>
                <a:gd name="T71" fmla="*/ 0 h 587"/>
                <a:gd name="T72" fmla="*/ 0 w 1046"/>
                <a:gd name="T73" fmla="*/ 0 h 587"/>
                <a:gd name="T74" fmla="*/ 0 w 1046"/>
                <a:gd name="T75" fmla="*/ 0 h 587"/>
                <a:gd name="T76" fmla="*/ 0 w 1046"/>
                <a:gd name="T77" fmla="*/ 0 h 587"/>
                <a:gd name="T78" fmla="*/ 0 w 1046"/>
                <a:gd name="T79" fmla="*/ 0 h 587"/>
                <a:gd name="T80" fmla="*/ 0 w 1046"/>
                <a:gd name="T81" fmla="*/ 0 h 587"/>
                <a:gd name="T82" fmla="*/ 0 w 1046"/>
                <a:gd name="T83" fmla="*/ 0 h 587"/>
                <a:gd name="T84" fmla="*/ 0 w 1046"/>
                <a:gd name="T85" fmla="*/ 0 h 587"/>
                <a:gd name="T86" fmla="*/ 0 w 1046"/>
                <a:gd name="T87" fmla="*/ 0 h 587"/>
                <a:gd name="T88" fmla="*/ 0 w 1046"/>
                <a:gd name="T89" fmla="*/ 0 h 587"/>
                <a:gd name="T90" fmla="*/ 0 w 1046"/>
                <a:gd name="T91" fmla="*/ 0 h 587"/>
                <a:gd name="T92" fmla="*/ 0 w 1046"/>
                <a:gd name="T93" fmla="*/ 0 h 587"/>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1046" h="587">
                  <a:moveTo>
                    <a:pt x="882" y="57"/>
                  </a:moveTo>
                  <a:lnTo>
                    <a:pt x="870" y="90"/>
                  </a:lnTo>
                  <a:lnTo>
                    <a:pt x="857" y="121"/>
                  </a:lnTo>
                  <a:lnTo>
                    <a:pt x="844" y="151"/>
                  </a:lnTo>
                  <a:lnTo>
                    <a:pt x="829" y="179"/>
                  </a:lnTo>
                  <a:lnTo>
                    <a:pt x="814" y="207"/>
                  </a:lnTo>
                  <a:lnTo>
                    <a:pt x="799" y="232"/>
                  </a:lnTo>
                  <a:lnTo>
                    <a:pt x="783" y="255"/>
                  </a:lnTo>
                  <a:lnTo>
                    <a:pt x="765" y="277"/>
                  </a:lnTo>
                  <a:lnTo>
                    <a:pt x="747" y="297"/>
                  </a:lnTo>
                  <a:lnTo>
                    <a:pt x="728" y="317"/>
                  </a:lnTo>
                  <a:lnTo>
                    <a:pt x="709" y="334"/>
                  </a:lnTo>
                  <a:lnTo>
                    <a:pt x="689" y="350"/>
                  </a:lnTo>
                  <a:lnTo>
                    <a:pt x="668" y="364"/>
                  </a:lnTo>
                  <a:lnTo>
                    <a:pt x="647" y="376"/>
                  </a:lnTo>
                  <a:lnTo>
                    <a:pt x="624" y="387"/>
                  </a:lnTo>
                  <a:lnTo>
                    <a:pt x="601" y="396"/>
                  </a:lnTo>
                  <a:lnTo>
                    <a:pt x="581" y="402"/>
                  </a:lnTo>
                  <a:lnTo>
                    <a:pt x="560" y="407"/>
                  </a:lnTo>
                  <a:lnTo>
                    <a:pt x="540" y="412"/>
                  </a:lnTo>
                  <a:lnTo>
                    <a:pt x="519" y="415"/>
                  </a:lnTo>
                  <a:lnTo>
                    <a:pt x="498" y="417"/>
                  </a:lnTo>
                  <a:lnTo>
                    <a:pt x="477" y="417"/>
                  </a:lnTo>
                  <a:lnTo>
                    <a:pt x="456" y="417"/>
                  </a:lnTo>
                  <a:lnTo>
                    <a:pt x="436" y="417"/>
                  </a:lnTo>
                  <a:lnTo>
                    <a:pt x="416" y="415"/>
                  </a:lnTo>
                  <a:lnTo>
                    <a:pt x="396" y="413"/>
                  </a:lnTo>
                  <a:lnTo>
                    <a:pt x="376" y="410"/>
                  </a:lnTo>
                  <a:lnTo>
                    <a:pt x="357" y="406"/>
                  </a:lnTo>
                  <a:lnTo>
                    <a:pt x="319" y="397"/>
                  </a:lnTo>
                  <a:lnTo>
                    <a:pt x="284" y="387"/>
                  </a:lnTo>
                  <a:lnTo>
                    <a:pt x="252" y="376"/>
                  </a:lnTo>
                  <a:lnTo>
                    <a:pt x="222" y="365"/>
                  </a:lnTo>
                  <a:lnTo>
                    <a:pt x="195" y="354"/>
                  </a:lnTo>
                  <a:lnTo>
                    <a:pt x="172" y="343"/>
                  </a:lnTo>
                  <a:lnTo>
                    <a:pt x="141" y="326"/>
                  </a:lnTo>
                  <a:lnTo>
                    <a:pt x="129" y="320"/>
                  </a:lnTo>
                  <a:lnTo>
                    <a:pt x="121" y="314"/>
                  </a:lnTo>
                  <a:lnTo>
                    <a:pt x="113" y="311"/>
                  </a:lnTo>
                  <a:lnTo>
                    <a:pt x="105" y="309"/>
                  </a:lnTo>
                  <a:lnTo>
                    <a:pt x="97" y="307"/>
                  </a:lnTo>
                  <a:lnTo>
                    <a:pt x="89" y="306"/>
                  </a:lnTo>
                  <a:lnTo>
                    <a:pt x="81" y="306"/>
                  </a:lnTo>
                  <a:lnTo>
                    <a:pt x="73" y="307"/>
                  </a:lnTo>
                  <a:lnTo>
                    <a:pt x="64" y="308"/>
                  </a:lnTo>
                  <a:lnTo>
                    <a:pt x="57" y="311"/>
                  </a:lnTo>
                  <a:lnTo>
                    <a:pt x="49" y="313"/>
                  </a:lnTo>
                  <a:lnTo>
                    <a:pt x="42" y="318"/>
                  </a:lnTo>
                  <a:lnTo>
                    <a:pt x="35" y="323"/>
                  </a:lnTo>
                  <a:lnTo>
                    <a:pt x="29" y="328"/>
                  </a:lnTo>
                  <a:lnTo>
                    <a:pt x="23" y="333"/>
                  </a:lnTo>
                  <a:lnTo>
                    <a:pt x="17" y="340"/>
                  </a:lnTo>
                  <a:lnTo>
                    <a:pt x="12" y="347"/>
                  </a:lnTo>
                  <a:lnTo>
                    <a:pt x="8" y="354"/>
                  </a:lnTo>
                  <a:lnTo>
                    <a:pt x="5" y="362"/>
                  </a:lnTo>
                  <a:lnTo>
                    <a:pt x="2" y="370"/>
                  </a:lnTo>
                  <a:lnTo>
                    <a:pt x="1" y="378"/>
                  </a:lnTo>
                  <a:lnTo>
                    <a:pt x="0" y="386"/>
                  </a:lnTo>
                  <a:lnTo>
                    <a:pt x="0" y="394"/>
                  </a:lnTo>
                  <a:lnTo>
                    <a:pt x="0" y="402"/>
                  </a:lnTo>
                  <a:lnTo>
                    <a:pt x="2" y="410"/>
                  </a:lnTo>
                  <a:lnTo>
                    <a:pt x="4" y="418"/>
                  </a:lnTo>
                  <a:lnTo>
                    <a:pt x="7" y="425"/>
                  </a:lnTo>
                  <a:lnTo>
                    <a:pt x="11" y="432"/>
                  </a:lnTo>
                  <a:lnTo>
                    <a:pt x="15" y="439"/>
                  </a:lnTo>
                  <a:lnTo>
                    <a:pt x="20" y="446"/>
                  </a:lnTo>
                  <a:lnTo>
                    <a:pt x="26" y="453"/>
                  </a:lnTo>
                  <a:lnTo>
                    <a:pt x="32" y="458"/>
                  </a:lnTo>
                  <a:lnTo>
                    <a:pt x="39" y="463"/>
                  </a:lnTo>
                  <a:lnTo>
                    <a:pt x="57" y="473"/>
                  </a:lnTo>
                  <a:lnTo>
                    <a:pt x="100" y="495"/>
                  </a:lnTo>
                  <a:lnTo>
                    <a:pt x="129" y="509"/>
                  </a:lnTo>
                  <a:lnTo>
                    <a:pt x="162" y="523"/>
                  </a:lnTo>
                  <a:lnTo>
                    <a:pt x="200" y="537"/>
                  </a:lnTo>
                  <a:lnTo>
                    <a:pt x="243" y="551"/>
                  </a:lnTo>
                  <a:lnTo>
                    <a:pt x="265" y="557"/>
                  </a:lnTo>
                  <a:lnTo>
                    <a:pt x="287" y="563"/>
                  </a:lnTo>
                  <a:lnTo>
                    <a:pt x="311" y="569"/>
                  </a:lnTo>
                  <a:lnTo>
                    <a:pt x="335" y="574"/>
                  </a:lnTo>
                  <a:lnTo>
                    <a:pt x="361" y="578"/>
                  </a:lnTo>
                  <a:lnTo>
                    <a:pt x="386" y="581"/>
                  </a:lnTo>
                  <a:lnTo>
                    <a:pt x="412" y="584"/>
                  </a:lnTo>
                  <a:lnTo>
                    <a:pt x="438" y="587"/>
                  </a:lnTo>
                  <a:lnTo>
                    <a:pt x="464" y="587"/>
                  </a:lnTo>
                  <a:lnTo>
                    <a:pt x="492" y="587"/>
                  </a:lnTo>
                  <a:lnTo>
                    <a:pt x="519" y="584"/>
                  </a:lnTo>
                  <a:lnTo>
                    <a:pt x="546" y="581"/>
                  </a:lnTo>
                  <a:lnTo>
                    <a:pt x="574" y="577"/>
                  </a:lnTo>
                  <a:lnTo>
                    <a:pt x="601" y="571"/>
                  </a:lnTo>
                  <a:lnTo>
                    <a:pt x="629" y="564"/>
                  </a:lnTo>
                  <a:lnTo>
                    <a:pt x="658" y="555"/>
                  </a:lnTo>
                  <a:lnTo>
                    <a:pt x="674" y="549"/>
                  </a:lnTo>
                  <a:lnTo>
                    <a:pt x="690" y="542"/>
                  </a:lnTo>
                  <a:lnTo>
                    <a:pt x="705" y="535"/>
                  </a:lnTo>
                  <a:lnTo>
                    <a:pt x="721" y="528"/>
                  </a:lnTo>
                  <a:lnTo>
                    <a:pt x="736" y="520"/>
                  </a:lnTo>
                  <a:lnTo>
                    <a:pt x="751" y="511"/>
                  </a:lnTo>
                  <a:lnTo>
                    <a:pt x="765" y="502"/>
                  </a:lnTo>
                  <a:lnTo>
                    <a:pt x="780" y="492"/>
                  </a:lnTo>
                  <a:lnTo>
                    <a:pt x="808" y="472"/>
                  </a:lnTo>
                  <a:lnTo>
                    <a:pt x="835" y="448"/>
                  </a:lnTo>
                  <a:lnTo>
                    <a:pt x="860" y="424"/>
                  </a:lnTo>
                  <a:lnTo>
                    <a:pt x="885" y="397"/>
                  </a:lnTo>
                  <a:lnTo>
                    <a:pt x="908" y="368"/>
                  </a:lnTo>
                  <a:lnTo>
                    <a:pt x="931" y="338"/>
                  </a:lnTo>
                  <a:lnTo>
                    <a:pt x="952" y="304"/>
                  </a:lnTo>
                  <a:lnTo>
                    <a:pt x="972" y="270"/>
                  </a:lnTo>
                  <a:lnTo>
                    <a:pt x="991" y="234"/>
                  </a:lnTo>
                  <a:lnTo>
                    <a:pt x="1009" y="195"/>
                  </a:lnTo>
                  <a:lnTo>
                    <a:pt x="1026" y="154"/>
                  </a:lnTo>
                  <a:lnTo>
                    <a:pt x="1041" y="112"/>
                  </a:lnTo>
                  <a:lnTo>
                    <a:pt x="1043" y="104"/>
                  </a:lnTo>
                  <a:lnTo>
                    <a:pt x="1045" y="95"/>
                  </a:lnTo>
                  <a:lnTo>
                    <a:pt x="1046" y="87"/>
                  </a:lnTo>
                  <a:lnTo>
                    <a:pt x="1045" y="79"/>
                  </a:lnTo>
                  <a:lnTo>
                    <a:pt x="1044" y="71"/>
                  </a:lnTo>
                  <a:lnTo>
                    <a:pt x="1043" y="63"/>
                  </a:lnTo>
                  <a:lnTo>
                    <a:pt x="1040" y="55"/>
                  </a:lnTo>
                  <a:lnTo>
                    <a:pt x="1037" y="48"/>
                  </a:lnTo>
                  <a:lnTo>
                    <a:pt x="1033" y="40"/>
                  </a:lnTo>
                  <a:lnTo>
                    <a:pt x="1029" y="33"/>
                  </a:lnTo>
                  <a:lnTo>
                    <a:pt x="1023" y="27"/>
                  </a:lnTo>
                  <a:lnTo>
                    <a:pt x="1018" y="21"/>
                  </a:lnTo>
                  <a:lnTo>
                    <a:pt x="1011" y="16"/>
                  </a:lnTo>
                  <a:lnTo>
                    <a:pt x="1004" y="12"/>
                  </a:lnTo>
                  <a:lnTo>
                    <a:pt x="997" y="8"/>
                  </a:lnTo>
                  <a:lnTo>
                    <a:pt x="989" y="5"/>
                  </a:lnTo>
                  <a:lnTo>
                    <a:pt x="981" y="2"/>
                  </a:lnTo>
                  <a:lnTo>
                    <a:pt x="972" y="1"/>
                  </a:lnTo>
                  <a:lnTo>
                    <a:pt x="964" y="0"/>
                  </a:lnTo>
                  <a:lnTo>
                    <a:pt x="956" y="0"/>
                  </a:lnTo>
                  <a:lnTo>
                    <a:pt x="948" y="1"/>
                  </a:lnTo>
                  <a:lnTo>
                    <a:pt x="940" y="3"/>
                  </a:lnTo>
                  <a:lnTo>
                    <a:pt x="932" y="5"/>
                  </a:lnTo>
                  <a:lnTo>
                    <a:pt x="925" y="8"/>
                  </a:lnTo>
                  <a:lnTo>
                    <a:pt x="918" y="12"/>
                  </a:lnTo>
                  <a:lnTo>
                    <a:pt x="910" y="17"/>
                  </a:lnTo>
                  <a:lnTo>
                    <a:pt x="904" y="22"/>
                  </a:lnTo>
                  <a:lnTo>
                    <a:pt x="898" y="28"/>
                  </a:lnTo>
                  <a:lnTo>
                    <a:pt x="893" y="34"/>
                  </a:lnTo>
                  <a:lnTo>
                    <a:pt x="889" y="41"/>
                  </a:lnTo>
                  <a:lnTo>
                    <a:pt x="885" y="49"/>
                  </a:lnTo>
                  <a:lnTo>
                    <a:pt x="882" y="57"/>
                  </a:lnTo>
                  <a:close/>
                </a:path>
              </a:pathLst>
            </a:custGeom>
            <a:solidFill>
              <a:srgbClr val="FF4C4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tr-TR">
                <a:effectLst>
                  <a:outerShdw blurRad="38100" dist="38100" dir="2700000" algn="tl">
                    <a:srgbClr val="000000">
                      <a:alpha val="43137"/>
                    </a:srgbClr>
                  </a:outerShdw>
                </a:effectLst>
                <a:latin typeface="Arial" panose="020B0604020202020204" pitchFamily="34" charset="0"/>
              </a:endParaRPr>
            </a:p>
          </p:txBody>
        </p:sp>
        <p:sp>
          <p:nvSpPr>
            <p:cNvPr id="152711" name="Freeform 63"/>
            <p:cNvSpPr>
              <a:spLocks/>
            </p:cNvSpPr>
            <p:nvPr/>
          </p:nvSpPr>
          <p:spPr bwMode="auto">
            <a:xfrm>
              <a:off x="3986" y="1601"/>
              <a:ext cx="34" cy="26"/>
            </a:xfrm>
            <a:custGeom>
              <a:avLst/>
              <a:gdLst>
                <a:gd name="T0" fmla="*/ 0 w 480"/>
                <a:gd name="T1" fmla="*/ 0 h 367"/>
                <a:gd name="T2" fmla="*/ 0 w 480"/>
                <a:gd name="T3" fmla="*/ 0 h 367"/>
                <a:gd name="T4" fmla="*/ 0 w 480"/>
                <a:gd name="T5" fmla="*/ 0 h 367"/>
                <a:gd name="T6" fmla="*/ 0 w 480"/>
                <a:gd name="T7" fmla="*/ 0 h 367"/>
                <a:gd name="T8" fmla="*/ 0 w 480"/>
                <a:gd name="T9" fmla="*/ 0 h 367"/>
                <a:gd name="T10" fmla="*/ 0 w 480"/>
                <a:gd name="T11" fmla="*/ 0 h 367"/>
                <a:gd name="T12" fmla="*/ 0 w 480"/>
                <a:gd name="T13" fmla="*/ 0 h 367"/>
                <a:gd name="T14" fmla="*/ 0 w 480"/>
                <a:gd name="T15" fmla="*/ 0 h 367"/>
                <a:gd name="T16" fmla="*/ 0 w 480"/>
                <a:gd name="T17" fmla="*/ 0 h 367"/>
                <a:gd name="T18" fmla="*/ 0 w 480"/>
                <a:gd name="T19" fmla="*/ 0 h 367"/>
                <a:gd name="T20" fmla="*/ 0 w 480"/>
                <a:gd name="T21" fmla="*/ 0 h 367"/>
                <a:gd name="T22" fmla="*/ 0 w 480"/>
                <a:gd name="T23" fmla="*/ 0 h 367"/>
                <a:gd name="T24" fmla="*/ 0 w 480"/>
                <a:gd name="T25" fmla="*/ 0 h 367"/>
                <a:gd name="T26" fmla="*/ 0 w 480"/>
                <a:gd name="T27" fmla="*/ 0 h 367"/>
                <a:gd name="T28" fmla="*/ 0 w 480"/>
                <a:gd name="T29" fmla="*/ 0 h 367"/>
                <a:gd name="T30" fmla="*/ 0 w 480"/>
                <a:gd name="T31" fmla="*/ 0 h 367"/>
                <a:gd name="T32" fmla="*/ 0 w 480"/>
                <a:gd name="T33" fmla="*/ 0 h 367"/>
                <a:gd name="T34" fmla="*/ 0 w 480"/>
                <a:gd name="T35" fmla="*/ 0 h 367"/>
                <a:gd name="T36" fmla="*/ 0 w 480"/>
                <a:gd name="T37" fmla="*/ 0 h 367"/>
                <a:gd name="T38" fmla="*/ 0 w 480"/>
                <a:gd name="T39" fmla="*/ 0 h 367"/>
                <a:gd name="T40" fmla="*/ 0 w 480"/>
                <a:gd name="T41" fmla="*/ 0 h 367"/>
                <a:gd name="T42" fmla="*/ 0 w 480"/>
                <a:gd name="T43" fmla="*/ 0 h 367"/>
                <a:gd name="T44" fmla="*/ 0 w 480"/>
                <a:gd name="T45" fmla="*/ 0 h 367"/>
                <a:gd name="T46" fmla="*/ 0 w 480"/>
                <a:gd name="T47" fmla="*/ 0 h 367"/>
                <a:gd name="T48" fmla="*/ 0 w 480"/>
                <a:gd name="T49" fmla="*/ 0 h 367"/>
                <a:gd name="T50" fmla="*/ 0 w 480"/>
                <a:gd name="T51" fmla="*/ 0 h 367"/>
                <a:gd name="T52" fmla="*/ 0 w 480"/>
                <a:gd name="T53" fmla="*/ 0 h 367"/>
                <a:gd name="T54" fmla="*/ 0 w 480"/>
                <a:gd name="T55" fmla="*/ 0 h 367"/>
                <a:gd name="T56" fmla="*/ 0 w 480"/>
                <a:gd name="T57" fmla="*/ 0 h 367"/>
                <a:gd name="T58" fmla="*/ 0 w 480"/>
                <a:gd name="T59" fmla="*/ 0 h 367"/>
                <a:gd name="T60" fmla="*/ 0 w 480"/>
                <a:gd name="T61" fmla="*/ 0 h 367"/>
                <a:gd name="T62" fmla="*/ 0 w 480"/>
                <a:gd name="T63" fmla="*/ 0 h 367"/>
                <a:gd name="T64" fmla="*/ 0 w 480"/>
                <a:gd name="T65" fmla="*/ 0 h 367"/>
                <a:gd name="T66" fmla="*/ 0 w 480"/>
                <a:gd name="T67" fmla="*/ 0 h 367"/>
                <a:gd name="T68" fmla="*/ 0 w 480"/>
                <a:gd name="T69" fmla="*/ 0 h 367"/>
                <a:gd name="T70" fmla="*/ 0 w 480"/>
                <a:gd name="T71" fmla="*/ 0 h 367"/>
                <a:gd name="T72" fmla="*/ 0 w 480"/>
                <a:gd name="T73" fmla="*/ 0 h 367"/>
                <a:gd name="T74" fmla="*/ 0 w 480"/>
                <a:gd name="T75" fmla="*/ 0 h 367"/>
                <a:gd name="T76" fmla="*/ 0 w 480"/>
                <a:gd name="T77" fmla="*/ 0 h 367"/>
                <a:gd name="T78" fmla="*/ 0 w 480"/>
                <a:gd name="T79" fmla="*/ 0 h 367"/>
                <a:gd name="T80" fmla="*/ 0 w 480"/>
                <a:gd name="T81" fmla="*/ 0 h 367"/>
                <a:gd name="T82" fmla="*/ 0 w 480"/>
                <a:gd name="T83" fmla="*/ 0 h 367"/>
                <a:gd name="T84" fmla="*/ 0 w 480"/>
                <a:gd name="T85" fmla="*/ 0 h 367"/>
                <a:gd name="T86" fmla="*/ 0 w 480"/>
                <a:gd name="T87" fmla="*/ 0 h 367"/>
                <a:gd name="T88" fmla="*/ 0 w 480"/>
                <a:gd name="T89" fmla="*/ 0 h 367"/>
                <a:gd name="T90" fmla="*/ 0 w 480"/>
                <a:gd name="T91" fmla="*/ 0 h 367"/>
                <a:gd name="T92" fmla="*/ 0 w 480"/>
                <a:gd name="T93" fmla="*/ 0 h 367"/>
                <a:gd name="T94" fmla="*/ 0 w 480"/>
                <a:gd name="T95" fmla="*/ 0 h 367"/>
                <a:gd name="T96" fmla="*/ 0 w 480"/>
                <a:gd name="T97" fmla="*/ 0 h 367"/>
                <a:gd name="T98" fmla="*/ 0 w 480"/>
                <a:gd name="T99" fmla="*/ 0 h 367"/>
                <a:gd name="T100" fmla="*/ 0 w 480"/>
                <a:gd name="T101" fmla="*/ 0 h 367"/>
                <a:gd name="T102" fmla="*/ 0 w 480"/>
                <a:gd name="T103" fmla="*/ 0 h 367"/>
                <a:gd name="T104" fmla="*/ 0 w 480"/>
                <a:gd name="T105" fmla="*/ 0 h 367"/>
                <a:gd name="T106" fmla="*/ 0 w 480"/>
                <a:gd name="T107" fmla="*/ 0 h 367"/>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480" h="367">
                  <a:moveTo>
                    <a:pt x="128" y="25"/>
                  </a:moveTo>
                  <a:lnTo>
                    <a:pt x="116" y="33"/>
                  </a:lnTo>
                  <a:lnTo>
                    <a:pt x="104" y="40"/>
                  </a:lnTo>
                  <a:lnTo>
                    <a:pt x="94" y="48"/>
                  </a:lnTo>
                  <a:lnTo>
                    <a:pt x="85" y="57"/>
                  </a:lnTo>
                  <a:lnTo>
                    <a:pt x="76" y="67"/>
                  </a:lnTo>
                  <a:lnTo>
                    <a:pt x="68" y="76"/>
                  </a:lnTo>
                  <a:lnTo>
                    <a:pt x="60" y="86"/>
                  </a:lnTo>
                  <a:lnTo>
                    <a:pt x="53" y="97"/>
                  </a:lnTo>
                  <a:lnTo>
                    <a:pt x="41" y="118"/>
                  </a:lnTo>
                  <a:lnTo>
                    <a:pt x="31" y="141"/>
                  </a:lnTo>
                  <a:lnTo>
                    <a:pt x="22" y="164"/>
                  </a:lnTo>
                  <a:lnTo>
                    <a:pt x="16" y="187"/>
                  </a:lnTo>
                  <a:lnTo>
                    <a:pt x="10" y="209"/>
                  </a:lnTo>
                  <a:lnTo>
                    <a:pt x="6" y="230"/>
                  </a:lnTo>
                  <a:lnTo>
                    <a:pt x="4" y="249"/>
                  </a:lnTo>
                  <a:lnTo>
                    <a:pt x="2" y="267"/>
                  </a:lnTo>
                  <a:lnTo>
                    <a:pt x="0" y="296"/>
                  </a:lnTo>
                  <a:lnTo>
                    <a:pt x="0" y="311"/>
                  </a:lnTo>
                  <a:lnTo>
                    <a:pt x="0" y="317"/>
                  </a:lnTo>
                  <a:lnTo>
                    <a:pt x="1" y="323"/>
                  </a:lnTo>
                  <a:lnTo>
                    <a:pt x="3" y="328"/>
                  </a:lnTo>
                  <a:lnTo>
                    <a:pt x="5" y="333"/>
                  </a:lnTo>
                  <a:lnTo>
                    <a:pt x="10" y="343"/>
                  </a:lnTo>
                  <a:lnTo>
                    <a:pt x="17" y="351"/>
                  </a:lnTo>
                  <a:lnTo>
                    <a:pt x="26" y="358"/>
                  </a:lnTo>
                  <a:lnTo>
                    <a:pt x="36" y="363"/>
                  </a:lnTo>
                  <a:lnTo>
                    <a:pt x="41" y="365"/>
                  </a:lnTo>
                  <a:lnTo>
                    <a:pt x="47" y="366"/>
                  </a:lnTo>
                  <a:lnTo>
                    <a:pt x="52" y="367"/>
                  </a:lnTo>
                  <a:lnTo>
                    <a:pt x="58" y="367"/>
                  </a:lnTo>
                  <a:lnTo>
                    <a:pt x="64" y="367"/>
                  </a:lnTo>
                  <a:lnTo>
                    <a:pt x="70" y="366"/>
                  </a:lnTo>
                  <a:lnTo>
                    <a:pt x="75" y="364"/>
                  </a:lnTo>
                  <a:lnTo>
                    <a:pt x="80" y="362"/>
                  </a:lnTo>
                  <a:lnTo>
                    <a:pt x="90" y="357"/>
                  </a:lnTo>
                  <a:lnTo>
                    <a:pt x="98" y="350"/>
                  </a:lnTo>
                  <a:lnTo>
                    <a:pt x="105" y="341"/>
                  </a:lnTo>
                  <a:lnTo>
                    <a:pt x="110" y="332"/>
                  </a:lnTo>
                  <a:lnTo>
                    <a:pt x="112" y="326"/>
                  </a:lnTo>
                  <a:lnTo>
                    <a:pt x="115" y="321"/>
                  </a:lnTo>
                  <a:lnTo>
                    <a:pt x="115" y="315"/>
                  </a:lnTo>
                  <a:lnTo>
                    <a:pt x="116" y="309"/>
                  </a:lnTo>
                  <a:lnTo>
                    <a:pt x="116" y="292"/>
                  </a:lnTo>
                  <a:lnTo>
                    <a:pt x="118" y="269"/>
                  </a:lnTo>
                  <a:lnTo>
                    <a:pt x="122" y="243"/>
                  </a:lnTo>
                  <a:lnTo>
                    <a:pt x="128" y="215"/>
                  </a:lnTo>
                  <a:lnTo>
                    <a:pt x="132" y="202"/>
                  </a:lnTo>
                  <a:lnTo>
                    <a:pt x="137" y="188"/>
                  </a:lnTo>
                  <a:lnTo>
                    <a:pt x="143" y="175"/>
                  </a:lnTo>
                  <a:lnTo>
                    <a:pt x="149" y="163"/>
                  </a:lnTo>
                  <a:lnTo>
                    <a:pt x="156" y="151"/>
                  </a:lnTo>
                  <a:lnTo>
                    <a:pt x="164" y="141"/>
                  </a:lnTo>
                  <a:lnTo>
                    <a:pt x="174" y="132"/>
                  </a:lnTo>
                  <a:lnTo>
                    <a:pt x="184" y="125"/>
                  </a:lnTo>
                  <a:lnTo>
                    <a:pt x="192" y="121"/>
                  </a:lnTo>
                  <a:lnTo>
                    <a:pt x="201" y="119"/>
                  </a:lnTo>
                  <a:lnTo>
                    <a:pt x="211" y="117"/>
                  </a:lnTo>
                  <a:lnTo>
                    <a:pt x="221" y="116"/>
                  </a:lnTo>
                  <a:lnTo>
                    <a:pt x="232" y="116"/>
                  </a:lnTo>
                  <a:lnTo>
                    <a:pt x="243" y="117"/>
                  </a:lnTo>
                  <a:lnTo>
                    <a:pt x="257" y="119"/>
                  </a:lnTo>
                  <a:lnTo>
                    <a:pt x="269" y="122"/>
                  </a:lnTo>
                  <a:lnTo>
                    <a:pt x="283" y="126"/>
                  </a:lnTo>
                  <a:lnTo>
                    <a:pt x="297" y="131"/>
                  </a:lnTo>
                  <a:lnTo>
                    <a:pt x="311" y="136"/>
                  </a:lnTo>
                  <a:lnTo>
                    <a:pt x="326" y="143"/>
                  </a:lnTo>
                  <a:lnTo>
                    <a:pt x="358" y="160"/>
                  </a:lnTo>
                  <a:lnTo>
                    <a:pt x="391" y="180"/>
                  </a:lnTo>
                  <a:lnTo>
                    <a:pt x="397" y="183"/>
                  </a:lnTo>
                  <a:lnTo>
                    <a:pt x="402" y="186"/>
                  </a:lnTo>
                  <a:lnTo>
                    <a:pt x="408" y="187"/>
                  </a:lnTo>
                  <a:lnTo>
                    <a:pt x="413" y="188"/>
                  </a:lnTo>
                  <a:lnTo>
                    <a:pt x="419" y="189"/>
                  </a:lnTo>
                  <a:lnTo>
                    <a:pt x="424" y="189"/>
                  </a:lnTo>
                  <a:lnTo>
                    <a:pt x="430" y="189"/>
                  </a:lnTo>
                  <a:lnTo>
                    <a:pt x="435" y="188"/>
                  </a:lnTo>
                  <a:lnTo>
                    <a:pt x="446" y="185"/>
                  </a:lnTo>
                  <a:lnTo>
                    <a:pt x="455" y="179"/>
                  </a:lnTo>
                  <a:lnTo>
                    <a:pt x="460" y="176"/>
                  </a:lnTo>
                  <a:lnTo>
                    <a:pt x="464" y="172"/>
                  </a:lnTo>
                  <a:lnTo>
                    <a:pt x="468" y="168"/>
                  </a:lnTo>
                  <a:lnTo>
                    <a:pt x="471" y="163"/>
                  </a:lnTo>
                  <a:lnTo>
                    <a:pt x="476" y="151"/>
                  </a:lnTo>
                  <a:lnTo>
                    <a:pt x="479" y="141"/>
                  </a:lnTo>
                  <a:lnTo>
                    <a:pt x="480" y="129"/>
                  </a:lnTo>
                  <a:lnTo>
                    <a:pt x="479" y="119"/>
                  </a:lnTo>
                  <a:lnTo>
                    <a:pt x="475" y="108"/>
                  </a:lnTo>
                  <a:lnTo>
                    <a:pt x="470" y="98"/>
                  </a:lnTo>
                  <a:lnTo>
                    <a:pt x="466" y="94"/>
                  </a:lnTo>
                  <a:lnTo>
                    <a:pt x="463" y="90"/>
                  </a:lnTo>
                  <a:lnTo>
                    <a:pt x="458" y="86"/>
                  </a:lnTo>
                  <a:lnTo>
                    <a:pt x="453" y="83"/>
                  </a:lnTo>
                  <a:lnTo>
                    <a:pt x="429" y="68"/>
                  </a:lnTo>
                  <a:lnTo>
                    <a:pt x="405" y="54"/>
                  </a:lnTo>
                  <a:lnTo>
                    <a:pt x="381" y="42"/>
                  </a:lnTo>
                  <a:lnTo>
                    <a:pt x="358" y="32"/>
                  </a:lnTo>
                  <a:lnTo>
                    <a:pt x="335" y="23"/>
                  </a:lnTo>
                  <a:lnTo>
                    <a:pt x="314" y="14"/>
                  </a:lnTo>
                  <a:lnTo>
                    <a:pt x="293" y="8"/>
                  </a:lnTo>
                  <a:lnTo>
                    <a:pt x="272" y="4"/>
                  </a:lnTo>
                  <a:lnTo>
                    <a:pt x="251" y="1"/>
                  </a:lnTo>
                  <a:lnTo>
                    <a:pt x="232" y="0"/>
                  </a:lnTo>
                  <a:lnTo>
                    <a:pt x="213" y="0"/>
                  </a:lnTo>
                  <a:lnTo>
                    <a:pt x="195" y="2"/>
                  </a:lnTo>
                  <a:lnTo>
                    <a:pt x="177" y="5"/>
                  </a:lnTo>
                  <a:lnTo>
                    <a:pt x="160" y="10"/>
                  </a:lnTo>
                  <a:lnTo>
                    <a:pt x="144" y="17"/>
                  </a:lnTo>
                  <a:lnTo>
                    <a:pt x="128"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tr-TR">
                <a:effectLst>
                  <a:outerShdw blurRad="38100" dist="38100" dir="2700000" algn="tl">
                    <a:srgbClr val="000000">
                      <a:alpha val="43137"/>
                    </a:srgbClr>
                  </a:outerShdw>
                </a:effectLst>
                <a:latin typeface="Arial" panose="020B0604020202020204" pitchFamily="34" charset="0"/>
              </a:endParaRPr>
            </a:p>
          </p:txBody>
        </p:sp>
        <p:sp>
          <p:nvSpPr>
            <p:cNvPr id="152712" name="Freeform 64"/>
            <p:cNvSpPr>
              <a:spLocks/>
            </p:cNvSpPr>
            <p:nvPr/>
          </p:nvSpPr>
          <p:spPr bwMode="auto">
            <a:xfrm>
              <a:off x="4082" y="1572"/>
              <a:ext cx="37" cy="22"/>
            </a:xfrm>
            <a:custGeom>
              <a:avLst/>
              <a:gdLst>
                <a:gd name="T0" fmla="*/ 0 w 519"/>
                <a:gd name="T1" fmla="*/ 0 h 309"/>
                <a:gd name="T2" fmla="*/ 0 w 519"/>
                <a:gd name="T3" fmla="*/ 0 h 309"/>
                <a:gd name="T4" fmla="*/ 0 w 519"/>
                <a:gd name="T5" fmla="*/ 0 h 309"/>
                <a:gd name="T6" fmla="*/ 0 w 519"/>
                <a:gd name="T7" fmla="*/ 0 h 309"/>
                <a:gd name="T8" fmla="*/ 0 w 519"/>
                <a:gd name="T9" fmla="*/ 0 h 309"/>
                <a:gd name="T10" fmla="*/ 0 w 519"/>
                <a:gd name="T11" fmla="*/ 0 h 309"/>
                <a:gd name="T12" fmla="*/ 0 w 519"/>
                <a:gd name="T13" fmla="*/ 0 h 309"/>
                <a:gd name="T14" fmla="*/ 0 w 519"/>
                <a:gd name="T15" fmla="*/ 0 h 309"/>
                <a:gd name="T16" fmla="*/ 0 w 519"/>
                <a:gd name="T17" fmla="*/ 0 h 309"/>
                <a:gd name="T18" fmla="*/ 0 w 519"/>
                <a:gd name="T19" fmla="*/ 0 h 309"/>
                <a:gd name="T20" fmla="*/ 0 w 519"/>
                <a:gd name="T21" fmla="*/ 0 h 309"/>
                <a:gd name="T22" fmla="*/ 0 w 519"/>
                <a:gd name="T23" fmla="*/ 0 h 309"/>
                <a:gd name="T24" fmla="*/ 0 w 519"/>
                <a:gd name="T25" fmla="*/ 0 h 309"/>
                <a:gd name="T26" fmla="*/ 0 w 519"/>
                <a:gd name="T27" fmla="*/ 0 h 309"/>
                <a:gd name="T28" fmla="*/ 0 w 519"/>
                <a:gd name="T29" fmla="*/ 0 h 309"/>
                <a:gd name="T30" fmla="*/ 0 w 519"/>
                <a:gd name="T31" fmla="*/ 0 h 309"/>
                <a:gd name="T32" fmla="*/ 0 w 519"/>
                <a:gd name="T33" fmla="*/ 0 h 309"/>
                <a:gd name="T34" fmla="*/ 0 w 519"/>
                <a:gd name="T35" fmla="*/ 0 h 309"/>
                <a:gd name="T36" fmla="*/ 0 w 519"/>
                <a:gd name="T37" fmla="*/ 0 h 309"/>
                <a:gd name="T38" fmla="*/ 0 w 519"/>
                <a:gd name="T39" fmla="*/ 0 h 309"/>
                <a:gd name="T40" fmla="*/ 0 w 519"/>
                <a:gd name="T41" fmla="*/ 0 h 309"/>
                <a:gd name="T42" fmla="*/ 0 w 519"/>
                <a:gd name="T43" fmla="*/ 0 h 309"/>
                <a:gd name="T44" fmla="*/ 0 w 519"/>
                <a:gd name="T45" fmla="*/ 0 h 309"/>
                <a:gd name="T46" fmla="*/ 0 w 519"/>
                <a:gd name="T47" fmla="*/ 0 h 309"/>
                <a:gd name="T48" fmla="*/ 0 w 519"/>
                <a:gd name="T49" fmla="*/ 0 h 309"/>
                <a:gd name="T50" fmla="*/ 0 w 519"/>
                <a:gd name="T51" fmla="*/ 0 h 309"/>
                <a:gd name="T52" fmla="*/ 0 w 519"/>
                <a:gd name="T53" fmla="*/ 0 h 309"/>
                <a:gd name="T54" fmla="*/ 0 w 519"/>
                <a:gd name="T55" fmla="*/ 0 h 309"/>
                <a:gd name="T56" fmla="*/ 0 w 519"/>
                <a:gd name="T57" fmla="*/ 0 h 309"/>
                <a:gd name="T58" fmla="*/ 0 w 519"/>
                <a:gd name="T59" fmla="*/ 0 h 309"/>
                <a:gd name="T60" fmla="*/ 0 w 519"/>
                <a:gd name="T61" fmla="*/ 0 h 309"/>
                <a:gd name="T62" fmla="*/ 0 w 519"/>
                <a:gd name="T63" fmla="*/ 0 h 309"/>
                <a:gd name="T64" fmla="*/ 0 w 519"/>
                <a:gd name="T65" fmla="*/ 0 h 309"/>
                <a:gd name="T66" fmla="*/ 0 w 519"/>
                <a:gd name="T67" fmla="*/ 0 h 309"/>
                <a:gd name="T68" fmla="*/ 0 w 519"/>
                <a:gd name="T69" fmla="*/ 0 h 309"/>
                <a:gd name="T70" fmla="*/ 0 w 519"/>
                <a:gd name="T71" fmla="*/ 0 h 309"/>
                <a:gd name="T72" fmla="*/ 0 w 519"/>
                <a:gd name="T73" fmla="*/ 0 h 309"/>
                <a:gd name="T74" fmla="*/ 0 w 519"/>
                <a:gd name="T75" fmla="*/ 0 h 309"/>
                <a:gd name="T76" fmla="*/ 0 w 519"/>
                <a:gd name="T77" fmla="*/ 0 h 309"/>
                <a:gd name="T78" fmla="*/ 0 w 519"/>
                <a:gd name="T79" fmla="*/ 0 h 309"/>
                <a:gd name="T80" fmla="*/ 0 w 519"/>
                <a:gd name="T81" fmla="*/ 0 h 309"/>
                <a:gd name="T82" fmla="*/ 0 w 519"/>
                <a:gd name="T83" fmla="*/ 0 h 309"/>
                <a:gd name="T84" fmla="*/ 0 w 519"/>
                <a:gd name="T85" fmla="*/ 0 h 309"/>
                <a:gd name="T86" fmla="*/ 0 w 519"/>
                <a:gd name="T87" fmla="*/ 0 h 309"/>
                <a:gd name="T88" fmla="*/ 0 w 519"/>
                <a:gd name="T89" fmla="*/ 0 h 309"/>
                <a:gd name="T90" fmla="*/ 0 w 519"/>
                <a:gd name="T91" fmla="*/ 0 h 309"/>
                <a:gd name="T92" fmla="*/ 0 w 519"/>
                <a:gd name="T93" fmla="*/ 0 h 309"/>
                <a:gd name="T94" fmla="*/ 0 w 519"/>
                <a:gd name="T95" fmla="*/ 0 h 309"/>
                <a:gd name="T96" fmla="*/ 0 w 519"/>
                <a:gd name="T97" fmla="*/ 0 h 309"/>
                <a:gd name="T98" fmla="*/ 0 w 519"/>
                <a:gd name="T99" fmla="*/ 0 h 309"/>
                <a:gd name="T100" fmla="*/ 0 w 519"/>
                <a:gd name="T101" fmla="*/ 0 h 309"/>
                <a:gd name="T102" fmla="*/ 0 w 519"/>
                <a:gd name="T103" fmla="*/ 0 h 309"/>
                <a:gd name="T104" fmla="*/ 0 w 519"/>
                <a:gd name="T105" fmla="*/ 0 h 309"/>
                <a:gd name="T106" fmla="*/ 0 w 519"/>
                <a:gd name="T107" fmla="*/ 0 h 309"/>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519" h="309">
                  <a:moveTo>
                    <a:pt x="5" y="227"/>
                  </a:moveTo>
                  <a:lnTo>
                    <a:pt x="3" y="233"/>
                  </a:lnTo>
                  <a:lnTo>
                    <a:pt x="2" y="238"/>
                  </a:lnTo>
                  <a:lnTo>
                    <a:pt x="1" y="244"/>
                  </a:lnTo>
                  <a:lnTo>
                    <a:pt x="0" y="249"/>
                  </a:lnTo>
                  <a:lnTo>
                    <a:pt x="1" y="260"/>
                  </a:lnTo>
                  <a:lnTo>
                    <a:pt x="4" y="271"/>
                  </a:lnTo>
                  <a:lnTo>
                    <a:pt x="9" y="281"/>
                  </a:lnTo>
                  <a:lnTo>
                    <a:pt x="15" y="290"/>
                  </a:lnTo>
                  <a:lnTo>
                    <a:pt x="19" y="294"/>
                  </a:lnTo>
                  <a:lnTo>
                    <a:pt x="24" y="297"/>
                  </a:lnTo>
                  <a:lnTo>
                    <a:pt x="29" y="301"/>
                  </a:lnTo>
                  <a:lnTo>
                    <a:pt x="34" y="304"/>
                  </a:lnTo>
                  <a:lnTo>
                    <a:pt x="39" y="306"/>
                  </a:lnTo>
                  <a:lnTo>
                    <a:pt x="46" y="308"/>
                  </a:lnTo>
                  <a:lnTo>
                    <a:pt x="52" y="309"/>
                  </a:lnTo>
                  <a:lnTo>
                    <a:pt x="57" y="309"/>
                  </a:lnTo>
                  <a:lnTo>
                    <a:pt x="68" y="308"/>
                  </a:lnTo>
                  <a:lnTo>
                    <a:pt x="79" y="305"/>
                  </a:lnTo>
                  <a:lnTo>
                    <a:pt x="89" y="301"/>
                  </a:lnTo>
                  <a:lnTo>
                    <a:pt x="98" y="293"/>
                  </a:lnTo>
                  <a:lnTo>
                    <a:pt x="105" y="284"/>
                  </a:lnTo>
                  <a:lnTo>
                    <a:pt x="111" y="274"/>
                  </a:lnTo>
                  <a:lnTo>
                    <a:pt x="128" y="239"/>
                  </a:lnTo>
                  <a:lnTo>
                    <a:pt x="145" y="209"/>
                  </a:lnTo>
                  <a:lnTo>
                    <a:pt x="154" y="195"/>
                  </a:lnTo>
                  <a:lnTo>
                    <a:pt x="163" y="182"/>
                  </a:lnTo>
                  <a:lnTo>
                    <a:pt x="172" y="170"/>
                  </a:lnTo>
                  <a:lnTo>
                    <a:pt x="182" y="159"/>
                  </a:lnTo>
                  <a:lnTo>
                    <a:pt x="191" y="149"/>
                  </a:lnTo>
                  <a:lnTo>
                    <a:pt x="200" y="141"/>
                  </a:lnTo>
                  <a:lnTo>
                    <a:pt x="209" y="134"/>
                  </a:lnTo>
                  <a:lnTo>
                    <a:pt x="219" y="128"/>
                  </a:lnTo>
                  <a:lnTo>
                    <a:pt x="228" y="123"/>
                  </a:lnTo>
                  <a:lnTo>
                    <a:pt x="237" y="119"/>
                  </a:lnTo>
                  <a:lnTo>
                    <a:pt x="246" y="117"/>
                  </a:lnTo>
                  <a:lnTo>
                    <a:pt x="255" y="116"/>
                  </a:lnTo>
                  <a:lnTo>
                    <a:pt x="267" y="116"/>
                  </a:lnTo>
                  <a:lnTo>
                    <a:pt x="280" y="118"/>
                  </a:lnTo>
                  <a:lnTo>
                    <a:pt x="292" y="122"/>
                  </a:lnTo>
                  <a:lnTo>
                    <a:pt x="304" y="127"/>
                  </a:lnTo>
                  <a:lnTo>
                    <a:pt x="316" y="134"/>
                  </a:lnTo>
                  <a:lnTo>
                    <a:pt x="329" y="142"/>
                  </a:lnTo>
                  <a:lnTo>
                    <a:pt x="340" y="150"/>
                  </a:lnTo>
                  <a:lnTo>
                    <a:pt x="351" y="160"/>
                  </a:lnTo>
                  <a:lnTo>
                    <a:pt x="372" y="180"/>
                  </a:lnTo>
                  <a:lnTo>
                    <a:pt x="389" y="200"/>
                  </a:lnTo>
                  <a:lnTo>
                    <a:pt x="403" y="217"/>
                  </a:lnTo>
                  <a:lnTo>
                    <a:pt x="413" y="231"/>
                  </a:lnTo>
                  <a:lnTo>
                    <a:pt x="416" y="236"/>
                  </a:lnTo>
                  <a:lnTo>
                    <a:pt x="420" y="241"/>
                  </a:lnTo>
                  <a:lnTo>
                    <a:pt x="424" y="244"/>
                  </a:lnTo>
                  <a:lnTo>
                    <a:pt x="428" y="248"/>
                  </a:lnTo>
                  <a:lnTo>
                    <a:pt x="438" y="253"/>
                  </a:lnTo>
                  <a:lnTo>
                    <a:pt x="448" y="257"/>
                  </a:lnTo>
                  <a:lnTo>
                    <a:pt x="454" y="258"/>
                  </a:lnTo>
                  <a:lnTo>
                    <a:pt x="459" y="258"/>
                  </a:lnTo>
                  <a:lnTo>
                    <a:pt x="466" y="258"/>
                  </a:lnTo>
                  <a:lnTo>
                    <a:pt x="471" y="257"/>
                  </a:lnTo>
                  <a:lnTo>
                    <a:pt x="477" y="256"/>
                  </a:lnTo>
                  <a:lnTo>
                    <a:pt x="482" y="254"/>
                  </a:lnTo>
                  <a:lnTo>
                    <a:pt x="488" y="252"/>
                  </a:lnTo>
                  <a:lnTo>
                    <a:pt x="493" y="249"/>
                  </a:lnTo>
                  <a:lnTo>
                    <a:pt x="497" y="246"/>
                  </a:lnTo>
                  <a:lnTo>
                    <a:pt x="502" y="242"/>
                  </a:lnTo>
                  <a:lnTo>
                    <a:pt x="506" y="238"/>
                  </a:lnTo>
                  <a:lnTo>
                    <a:pt x="509" y="234"/>
                  </a:lnTo>
                  <a:lnTo>
                    <a:pt x="514" y="224"/>
                  </a:lnTo>
                  <a:lnTo>
                    <a:pt x="518" y="213"/>
                  </a:lnTo>
                  <a:lnTo>
                    <a:pt x="519" y="208"/>
                  </a:lnTo>
                  <a:lnTo>
                    <a:pt x="519" y="203"/>
                  </a:lnTo>
                  <a:lnTo>
                    <a:pt x="519" y="197"/>
                  </a:lnTo>
                  <a:lnTo>
                    <a:pt x="519" y="192"/>
                  </a:lnTo>
                  <a:lnTo>
                    <a:pt x="516" y="181"/>
                  </a:lnTo>
                  <a:lnTo>
                    <a:pt x="511" y="170"/>
                  </a:lnTo>
                  <a:lnTo>
                    <a:pt x="502" y="156"/>
                  </a:lnTo>
                  <a:lnTo>
                    <a:pt x="485" y="134"/>
                  </a:lnTo>
                  <a:lnTo>
                    <a:pt x="474" y="120"/>
                  </a:lnTo>
                  <a:lnTo>
                    <a:pt x="460" y="106"/>
                  </a:lnTo>
                  <a:lnTo>
                    <a:pt x="446" y="90"/>
                  </a:lnTo>
                  <a:lnTo>
                    <a:pt x="429" y="75"/>
                  </a:lnTo>
                  <a:lnTo>
                    <a:pt x="411" y="60"/>
                  </a:lnTo>
                  <a:lnTo>
                    <a:pt x="392" y="45"/>
                  </a:lnTo>
                  <a:lnTo>
                    <a:pt x="371" y="32"/>
                  </a:lnTo>
                  <a:lnTo>
                    <a:pt x="349" y="20"/>
                  </a:lnTo>
                  <a:lnTo>
                    <a:pt x="337" y="15"/>
                  </a:lnTo>
                  <a:lnTo>
                    <a:pt x="325" y="11"/>
                  </a:lnTo>
                  <a:lnTo>
                    <a:pt x="312" y="7"/>
                  </a:lnTo>
                  <a:lnTo>
                    <a:pt x="300" y="4"/>
                  </a:lnTo>
                  <a:lnTo>
                    <a:pt x="287" y="2"/>
                  </a:lnTo>
                  <a:lnTo>
                    <a:pt x="274" y="0"/>
                  </a:lnTo>
                  <a:lnTo>
                    <a:pt x="261" y="0"/>
                  </a:lnTo>
                  <a:lnTo>
                    <a:pt x="247" y="0"/>
                  </a:lnTo>
                  <a:lnTo>
                    <a:pt x="230" y="2"/>
                  </a:lnTo>
                  <a:lnTo>
                    <a:pt x="212" y="6"/>
                  </a:lnTo>
                  <a:lnTo>
                    <a:pt x="195" y="11"/>
                  </a:lnTo>
                  <a:lnTo>
                    <a:pt x="178" y="18"/>
                  </a:lnTo>
                  <a:lnTo>
                    <a:pt x="162" y="27"/>
                  </a:lnTo>
                  <a:lnTo>
                    <a:pt x="146" y="38"/>
                  </a:lnTo>
                  <a:lnTo>
                    <a:pt x="130" y="49"/>
                  </a:lnTo>
                  <a:lnTo>
                    <a:pt x="115" y="63"/>
                  </a:lnTo>
                  <a:lnTo>
                    <a:pt x="100" y="77"/>
                  </a:lnTo>
                  <a:lnTo>
                    <a:pt x="86" y="94"/>
                  </a:lnTo>
                  <a:lnTo>
                    <a:pt x="71" y="112"/>
                  </a:lnTo>
                  <a:lnTo>
                    <a:pt x="58" y="132"/>
                  </a:lnTo>
                  <a:lnTo>
                    <a:pt x="44" y="153"/>
                  </a:lnTo>
                  <a:lnTo>
                    <a:pt x="30" y="177"/>
                  </a:lnTo>
                  <a:lnTo>
                    <a:pt x="18" y="201"/>
                  </a:lnTo>
                  <a:lnTo>
                    <a:pt x="5" y="22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tr-TR">
                <a:effectLst>
                  <a:outerShdw blurRad="38100" dist="38100" dir="2700000" algn="tl">
                    <a:srgbClr val="000000">
                      <a:alpha val="43137"/>
                    </a:srgbClr>
                  </a:outerShdw>
                </a:effectLst>
                <a:latin typeface="Arial" panose="020B0604020202020204" pitchFamily="34" charset="0"/>
              </a:endParaRPr>
            </a:p>
          </p:txBody>
        </p:sp>
        <p:sp>
          <p:nvSpPr>
            <p:cNvPr id="152713" name="Freeform 65"/>
            <p:cNvSpPr>
              <a:spLocks/>
            </p:cNvSpPr>
            <p:nvPr/>
          </p:nvSpPr>
          <p:spPr bwMode="auto">
            <a:xfrm>
              <a:off x="3992" y="1766"/>
              <a:ext cx="82" cy="120"/>
            </a:xfrm>
            <a:custGeom>
              <a:avLst/>
              <a:gdLst>
                <a:gd name="T0" fmla="*/ 0 w 1160"/>
                <a:gd name="T1" fmla="*/ 0 h 1685"/>
                <a:gd name="T2" fmla="*/ 0 w 1160"/>
                <a:gd name="T3" fmla="*/ 0 h 1685"/>
                <a:gd name="T4" fmla="*/ 0 w 1160"/>
                <a:gd name="T5" fmla="*/ 0 h 1685"/>
                <a:gd name="T6" fmla="*/ 0 w 1160"/>
                <a:gd name="T7" fmla="*/ 0 h 1685"/>
                <a:gd name="T8" fmla="*/ 0 w 1160"/>
                <a:gd name="T9" fmla="*/ 0 h 1685"/>
                <a:gd name="T10" fmla="*/ 0 w 1160"/>
                <a:gd name="T11" fmla="*/ 0 h 1685"/>
                <a:gd name="T12" fmla="*/ 0 w 1160"/>
                <a:gd name="T13" fmla="*/ 0 h 1685"/>
                <a:gd name="T14" fmla="*/ 0 w 1160"/>
                <a:gd name="T15" fmla="*/ 0 h 1685"/>
                <a:gd name="T16" fmla="*/ 0 w 1160"/>
                <a:gd name="T17" fmla="*/ 0 h 1685"/>
                <a:gd name="T18" fmla="*/ 0 w 1160"/>
                <a:gd name="T19" fmla="*/ 0 h 1685"/>
                <a:gd name="T20" fmla="*/ 0 w 1160"/>
                <a:gd name="T21" fmla="*/ 0 h 1685"/>
                <a:gd name="T22" fmla="*/ 0 w 1160"/>
                <a:gd name="T23" fmla="*/ 0 h 1685"/>
                <a:gd name="T24" fmla="*/ 0 w 1160"/>
                <a:gd name="T25" fmla="*/ 0 h 1685"/>
                <a:gd name="T26" fmla="*/ 0 w 1160"/>
                <a:gd name="T27" fmla="*/ 0 h 1685"/>
                <a:gd name="T28" fmla="*/ 0 w 1160"/>
                <a:gd name="T29" fmla="*/ 0 h 1685"/>
                <a:gd name="T30" fmla="*/ 0 w 1160"/>
                <a:gd name="T31" fmla="*/ 0 h 1685"/>
                <a:gd name="T32" fmla="*/ 0 w 1160"/>
                <a:gd name="T33" fmla="*/ 0 h 1685"/>
                <a:gd name="T34" fmla="*/ 0 w 1160"/>
                <a:gd name="T35" fmla="*/ 0 h 1685"/>
                <a:gd name="T36" fmla="*/ 0 w 1160"/>
                <a:gd name="T37" fmla="*/ 0 h 1685"/>
                <a:gd name="T38" fmla="*/ 0 w 1160"/>
                <a:gd name="T39" fmla="*/ 0 h 1685"/>
                <a:gd name="T40" fmla="*/ 0 w 1160"/>
                <a:gd name="T41" fmla="*/ 0 h 1685"/>
                <a:gd name="T42" fmla="*/ 0 w 1160"/>
                <a:gd name="T43" fmla="*/ 0 h 1685"/>
                <a:gd name="T44" fmla="*/ 0 w 1160"/>
                <a:gd name="T45" fmla="*/ 0 h 1685"/>
                <a:gd name="T46" fmla="*/ 0 w 1160"/>
                <a:gd name="T47" fmla="*/ 0 h 1685"/>
                <a:gd name="T48" fmla="*/ 0 w 1160"/>
                <a:gd name="T49" fmla="*/ 0 h 1685"/>
                <a:gd name="T50" fmla="*/ 0 w 1160"/>
                <a:gd name="T51" fmla="*/ 0 h 1685"/>
                <a:gd name="T52" fmla="*/ 0 w 1160"/>
                <a:gd name="T53" fmla="*/ 0 h 1685"/>
                <a:gd name="T54" fmla="*/ 0 w 1160"/>
                <a:gd name="T55" fmla="*/ 0 h 1685"/>
                <a:gd name="T56" fmla="*/ 0 w 1160"/>
                <a:gd name="T57" fmla="*/ 0 h 1685"/>
                <a:gd name="T58" fmla="*/ 0 w 1160"/>
                <a:gd name="T59" fmla="*/ 0 h 1685"/>
                <a:gd name="T60" fmla="*/ 0 w 1160"/>
                <a:gd name="T61" fmla="*/ 0 h 1685"/>
                <a:gd name="T62" fmla="*/ 0 w 1160"/>
                <a:gd name="T63" fmla="*/ 0 h 1685"/>
                <a:gd name="T64" fmla="*/ 0 w 1160"/>
                <a:gd name="T65" fmla="*/ 0 h 1685"/>
                <a:gd name="T66" fmla="*/ 0 w 1160"/>
                <a:gd name="T67" fmla="*/ 0 h 1685"/>
                <a:gd name="T68" fmla="*/ 0 w 1160"/>
                <a:gd name="T69" fmla="*/ 0 h 1685"/>
                <a:gd name="T70" fmla="*/ 0 w 1160"/>
                <a:gd name="T71" fmla="*/ 0 h 1685"/>
                <a:gd name="T72" fmla="*/ 0 w 1160"/>
                <a:gd name="T73" fmla="*/ 0 h 1685"/>
                <a:gd name="T74" fmla="*/ 0 w 1160"/>
                <a:gd name="T75" fmla="*/ 0 h 1685"/>
                <a:gd name="T76" fmla="*/ 0 w 1160"/>
                <a:gd name="T77" fmla="*/ 0 h 1685"/>
                <a:gd name="T78" fmla="*/ 0 w 1160"/>
                <a:gd name="T79" fmla="*/ 0 h 1685"/>
                <a:gd name="T80" fmla="*/ 0 w 1160"/>
                <a:gd name="T81" fmla="*/ 0 h 1685"/>
                <a:gd name="T82" fmla="*/ 0 w 1160"/>
                <a:gd name="T83" fmla="*/ 0 h 1685"/>
                <a:gd name="T84" fmla="*/ 0 w 1160"/>
                <a:gd name="T85" fmla="*/ 0 h 1685"/>
                <a:gd name="T86" fmla="*/ 0 w 1160"/>
                <a:gd name="T87" fmla="*/ 0 h 1685"/>
                <a:gd name="T88" fmla="*/ 0 w 1160"/>
                <a:gd name="T89" fmla="*/ 0 h 1685"/>
                <a:gd name="T90" fmla="*/ 0 w 1160"/>
                <a:gd name="T91" fmla="*/ 0 h 1685"/>
                <a:gd name="T92" fmla="*/ 0 w 1160"/>
                <a:gd name="T93" fmla="*/ 0 h 1685"/>
                <a:gd name="T94" fmla="*/ 0 w 1160"/>
                <a:gd name="T95" fmla="*/ 0 h 1685"/>
                <a:gd name="T96" fmla="*/ 0 w 1160"/>
                <a:gd name="T97" fmla="*/ 0 h 1685"/>
                <a:gd name="T98" fmla="*/ 0 w 1160"/>
                <a:gd name="T99" fmla="*/ 0 h 1685"/>
                <a:gd name="T100" fmla="*/ 0 w 1160"/>
                <a:gd name="T101" fmla="*/ 0 h 1685"/>
                <a:gd name="T102" fmla="*/ 0 w 1160"/>
                <a:gd name="T103" fmla="*/ 0 h 1685"/>
                <a:gd name="T104" fmla="*/ 0 w 1160"/>
                <a:gd name="T105" fmla="*/ 0 h 1685"/>
                <a:gd name="T106" fmla="*/ 0 w 1160"/>
                <a:gd name="T107" fmla="*/ 0 h 1685"/>
                <a:gd name="T108" fmla="*/ 0 w 1160"/>
                <a:gd name="T109" fmla="*/ 0 h 1685"/>
                <a:gd name="T110" fmla="*/ 0 w 1160"/>
                <a:gd name="T111" fmla="*/ 0 h 1685"/>
                <a:gd name="T112" fmla="*/ 0 w 1160"/>
                <a:gd name="T113" fmla="*/ 0 h 1685"/>
                <a:gd name="T114" fmla="*/ 0 w 1160"/>
                <a:gd name="T115" fmla="*/ 0 h 1685"/>
                <a:gd name="T116" fmla="*/ 0 w 1160"/>
                <a:gd name="T117" fmla="*/ 0 h 1685"/>
                <a:gd name="T118" fmla="*/ 0 w 1160"/>
                <a:gd name="T119" fmla="*/ 0 h 1685"/>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160" h="1685">
                  <a:moveTo>
                    <a:pt x="1051" y="1496"/>
                  </a:moveTo>
                  <a:lnTo>
                    <a:pt x="1061" y="1484"/>
                  </a:lnTo>
                  <a:lnTo>
                    <a:pt x="1073" y="1468"/>
                  </a:lnTo>
                  <a:lnTo>
                    <a:pt x="1086" y="1448"/>
                  </a:lnTo>
                  <a:lnTo>
                    <a:pt x="1100" y="1424"/>
                  </a:lnTo>
                  <a:lnTo>
                    <a:pt x="1113" y="1396"/>
                  </a:lnTo>
                  <a:lnTo>
                    <a:pt x="1125" y="1364"/>
                  </a:lnTo>
                  <a:lnTo>
                    <a:pt x="1131" y="1346"/>
                  </a:lnTo>
                  <a:lnTo>
                    <a:pt x="1136" y="1328"/>
                  </a:lnTo>
                  <a:lnTo>
                    <a:pt x="1142" y="1308"/>
                  </a:lnTo>
                  <a:lnTo>
                    <a:pt x="1146" y="1288"/>
                  </a:lnTo>
                  <a:lnTo>
                    <a:pt x="1150" y="1267"/>
                  </a:lnTo>
                  <a:lnTo>
                    <a:pt x="1153" y="1245"/>
                  </a:lnTo>
                  <a:lnTo>
                    <a:pt x="1156" y="1220"/>
                  </a:lnTo>
                  <a:lnTo>
                    <a:pt x="1158" y="1196"/>
                  </a:lnTo>
                  <a:lnTo>
                    <a:pt x="1159" y="1171"/>
                  </a:lnTo>
                  <a:lnTo>
                    <a:pt x="1160" y="1145"/>
                  </a:lnTo>
                  <a:lnTo>
                    <a:pt x="1159" y="1118"/>
                  </a:lnTo>
                  <a:lnTo>
                    <a:pt x="1157" y="1089"/>
                  </a:lnTo>
                  <a:lnTo>
                    <a:pt x="1155" y="1060"/>
                  </a:lnTo>
                  <a:lnTo>
                    <a:pt x="1151" y="1030"/>
                  </a:lnTo>
                  <a:lnTo>
                    <a:pt x="1146" y="999"/>
                  </a:lnTo>
                  <a:lnTo>
                    <a:pt x="1140" y="967"/>
                  </a:lnTo>
                  <a:lnTo>
                    <a:pt x="1132" y="933"/>
                  </a:lnTo>
                  <a:lnTo>
                    <a:pt x="1123" y="899"/>
                  </a:lnTo>
                  <a:lnTo>
                    <a:pt x="1113" y="864"/>
                  </a:lnTo>
                  <a:lnTo>
                    <a:pt x="1101" y="828"/>
                  </a:lnTo>
                  <a:lnTo>
                    <a:pt x="1086" y="786"/>
                  </a:lnTo>
                  <a:lnTo>
                    <a:pt x="1073" y="749"/>
                  </a:lnTo>
                  <a:lnTo>
                    <a:pt x="1068" y="731"/>
                  </a:lnTo>
                  <a:lnTo>
                    <a:pt x="1062" y="714"/>
                  </a:lnTo>
                  <a:lnTo>
                    <a:pt x="1058" y="696"/>
                  </a:lnTo>
                  <a:lnTo>
                    <a:pt x="1054" y="677"/>
                  </a:lnTo>
                  <a:lnTo>
                    <a:pt x="1051" y="659"/>
                  </a:lnTo>
                  <a:lnTo>
                    <a:pt x="1049" y="640"/>
                  </a:lnTo>
                  <a:lnTo>
                    <a:pt x="1047" y="619"/>
                  </a:lnTo>
                  <a:lnTo>
                    <a:pt x="1047" y="598"/>
                  </a:lnTo>
                  <a:lnTo>
                    <a:pt x="1047" y="575"/>
                  </a:lnTo>
                  <a:lnTo>
                    <a:pt x="1049" y="549"/>
                  </a:lnTo>
                  <a:lnTo>
                    <a:pt x="1052" y="522"/>
                  </a:lnTo>
                  <a:lnTo>
                    <a:pt x="1056" y="493"/>
                  </a:lnTo>
                  <a:lnTo>
                    <a:pt x="1060" y="462"/>
                  </a:lnTo>
                  <a:lnTo>
                    <a:pt x="1062" y="430"/>
                  </a:lnTo>
                  <a:lnTo>
                    <a:pt x="1061" y="397"/>
                  </a:lnTo>
                  <a:lnTo>
                    <a:pt x="1059" y="365"/>
                  </a:lnTo>
                  <a:lnTo>
                    <a:pt x="1057" y="349"/>
                  </a:lnTo>
                  <a:lnTo>
                    <a:pt x="1054" y="334"/>
                  </a:lnTo>
                  <a:lnTo>
                    <a:pt x="1051" y="320"/>
                  </a:lnTo>
                  <a:lnTo>
                    <a:pt x="1048" y="306"/>
                  </a:lnTo>
                  <a:lnTo>
                    <a:pt x="1043" y="293"/>
                  </a:lnTo>
                  <a:lnTo>
                    <a:pt x="1039" y="280"/>
                  </a:lnTo>
                  <a:lnTo>
                    <a:pt x="1033" y="268"/>
                  </a:lnTo>
                  <a:lnTo>
                    <a:pt x="1027" y="258"/>
                  </a:lnTo>
                  <a:lnTo>
                    <a:pt x="1020" y="248"/>
                  </a:lnTo>
                  <a:lnTo>
                    <a:pt x="1012" y="240"/>
                  </a:lnTo>
                  <a:lnTo>
                    <a:pt x="1004" y="233"/>
                  </a:lnTo>
                  <a:lnTo>
                    <a:pt x="996" y="228"/>
                  </a:lnTo>
                  <a:lnTo>
                    <a:pt x="987" y="224"/>
                  </a:lnTo>
                  <a:lnTo>
                    <a:pt x="977" y="222"/>
                  </a:lnTo>
                  <a:lnTo>
                    <a:pt x="967" y="221"/>
                  </a:lnTo>
                  <a:lnTo>
                    <a:pt x="956" y="222"/>
                  </a:lnTo>
                  <a:lnTo>
                    <a:pt x="944" y="225"/>
                  </a:lnTo>
                  <a:lnTo>
                    <a:pt x="931" y="230"/>
                  </a:lnTo>
                  <a:lnTo>
                    <a:pt x="918" y="237"/>
                  </a:lnTo>
                  <a:lnTo>
                    <a:pt x="904" y="246"/>
                  </a:lnTo>
                  <a:lnTo>
                    <a:pt x="890" y="258"/>
                  </a:lnTo>
                  <a:lnTo>
                    <a:pt x="874" y="271"/>
                  </a:lnTo>
                  <a:lnTo>
                    <a:pt x="858" y="289"/>
                  </a:lnTo>
                  <a:lnTo>
                    <a:pt x="841" y="308"/>
                  </a:lnTo>
                  <a:lnTo>
                    <a:pt x="832" y="319"/>
                  </a:lnTo>
                  <a:lnTo>
                    <a:pt x="824" y="330"/>
                  </a:lnTo>
                  <a:lnTo>
                    <a:pt x="816" y="341"/>
                  </a:lnTo>
                  <a:lnTo>
                    <a:pt x="810" y="353"/>
                  </a:lnTo>
                  <a:lnTo>
                    <a:pt x="798" y="376"/>
                  </a:lnTo>
                  <a:lnTo>
                    <a:pt x="788" y="400"/>
                  </a:lnTo>
                  <a:lnTo>
                    <a:pt x="780" y="425"/>
                  </a:lnTo>
                  <a:lnTo>
                    <a:pt x="774" y="448"/>
                  </a:lnTo>
                  <a:lnTo>
                    <a:pt x="770" y="471"/>
                  </a:lnTo>
                  <a:lnTo>
                    <a:pt x="766" y="493"/>
                  </a:lnTo>
                  <a:lnTo>
                    <a:pt x="764" y="513"/>
                  </a:lnTo>
                  <a:lnTo>
                    <a:pt x="764" y="531"/>
                  </a:lnTo>
                  <a:lnTo>
                    <a:pt x="763" y="548"/>
                  </a:lnTo>
                  <a:lnTo>
                    <a:pt x="763" y="563"/>
                  </a:lnTo>
                  <a:lnTo>
                    <a:pt x="765" y="584"/>
                  </a:lnTo>
                  <a:lnTo>
                    <a:pt x="765" y="591"/>
                  </a:lnTo>
                  <a:lnTo>
                    <a:pt x="763" y="578"/>
                  </a:lnTo>
                  <a:lnTo>
                    <a:pt x="754" y="542"/>
                  </a:lnTo>
                  <a:lnTo>
                    <a:pt x="746" y="517"/>
                  </a:lnTo>
                  <a:lnTo>
                    <a:pt x="735" y="488"/>
                  </a:lnTo>
                  <a:lnTo>
                    <a:pt x="723" y="455"/>
                  </a:lnTo>
                  <a:lnTo>
                    <a:pt x="708" y="418"/>
                  </a:lnTo>
                  <a:lnTo>
                    <a:pt x="690" y="378"/>
                  </a:lnTo>
                  <a:lnTo>
                    <a:pt x="668" y="337"/>
                  </a:lnTo>
                  <a:lnTo>
                    <a:pt x="656" y="316"/>
                  </a:lnTo>
                  <a:lnTo>
                    <a:pt x="643" y="294"/>
                  </a:lnTo>
                  <a:lnTo>
                    <a:pt x="629" y="271"/>
                  </a:lnTo>
                  <a:lnTo>
                    <a:pt x="615" y="248"/>
                  </a:lnTo>
                  <a:lnTo>
                    <a:pt x="598" y="226"/>
                  </a:lnTo>
                  <a:lnTo>
                    <a:pt x="581" y="203"/>
                  </a:lnTo>
                  <a:lnTo>
                    <a:pt x="563" y="180"/>
                  </a:lnTo>
                  <a:lnTo>
                    <a:pt x="545" y="158"/>
                  </a:lnTo>
                  <a:lnTo>
                    <a:pt x="525" y="134"/>
                  </a:lnTo>
                  <a:lnTo>
                    <a:pt x="504" y="111"/>
                  </a:lnTo>
                  <a:lnTo>
                    <a:pt x="481" y="89"/>
                  </a:lnTo>
                  <a:lnTo>
                    <a:pt x="457" y="66"/>
                  </a:lnTo>
                  <a:lnTo>
                    <a:pt x="435" y="48"/>
                  </a:lnTo>
                  <a:lnTo>
                    <a:pt x="413" y="33"/>
                  </a:lnTo>
                  <a:lnTo>
                    <a:pt x="391" y="21"/>
                  </a:lnTo>
                  <a:lnTo>
                    <a:pt x="369" y="11"/>
                  </a:lnTo>
                  <a:lnTo>
                    <a:pt x="347" y="4"/>
                  </a:lnTo>
                  <a:lnTo>
                    <a:pt x="325" y="1"/>
                  </a:lnTo>
                  <a:lnTo>
                    <a:pt x="302" y="0"/>
                  </a:lnTo>
                  <a:lnTo>
                    <a:pt x="280" y="1"/>
                  </a:lnTo>
                  <a:lnTo>
                    <a:pt x="258" y="5"/>
                  </a:lnTo>
                  <a:lnTo>
                    <a:pt x="237" y="13"/>
                  </a:lnTo>
                  <a:lnTo>
                    <a:pt x="217" y="21"/>
                  </a:lnTo>
                  <a:lnTo>
                    <a:pt x="196" y="32"/>
                  </a:lnTo>
                  <a:lnTo>
                    <a:pt x="177" y="44"/>
                  </a:lnTo>
                  <a:lnTo>
                    <a:pt x="157" y="58"/>
                  </a:lnTo>
                  <a:lnTo>
                    <a:pt x="138" y="74"/>
                  </a:lnTo>
                  <a:lnTo>
                    <a:pt x="121" y="92"/>
                  </a:lnTo>
                  <a:lnTo>
                    <a:pt x="104" y="111"/>
                  </a:lnTo>
                  <a:lnTo>
                    <a:pt x="89" y="132"/>
                  </a:lnTo>
                  <a:lnTo>
                    <a:pt x="74" y="155"/>
                  </a:lnTo>
                  <a:lnTo>
                    <a:pt x="61" y="178"/>
                  </a:lnTo>
                  <a:lnTo>
                    <a:pt x="48" y="202"/>
                  </a:lnTo>
                  <a:lnTo>
                    <a:pt x="37" y="227"/>
                  </a:lnTo>
                  <a:lnTo>
                    <a:pt x="27" y="254"/>
                  </a:lnTo>
                  <a:lnTo>
                    <a:pt x="18" y="280"/>
                  </a:lnTo>
                  <a:lnTo>
                    <a:pt x="11" y="309"/>
                  </a:lnTo>
                  <a:lnTo>
                    <a:pt x="6" y="337"/>
                  </a:lnTo>
                  <a:lnTo>
                    <a:pt x="2" y="366"/>
                  </a:lnTo>
                  <a:lnTo>
                    <a:pt x="0" y="395"/>
                  </a:lnTo>
                  <a:lnTo>
                    <a:pt x="0" y="425"/>
                  </a:lnTo>
                  <a:lnTo>
                    <a:pt x="2" y="454"/>
                  </a:lnTo>
                  <a:lnTo>
                    <a:pt x="6" y="483"/>
                  </a:lnTo>
                  <a:lnTo>
                    <a:pt x="11" y="512"/>
                  </a:lnTo>
                  <a:lnTo>
                    <a:pt x="35" y="609"/>
                  </a:lnTo>
                  <a:lnTo>
                    <a:pt x="56" y="698"/>
                  </a:lnTo>
                  <a:lnTo>
                    <a:pt x="77" y="779"/>
                  </a:lnTo>
                  <a:lnTo>
                    <a:pt x="97" y="854"/>
                  </a:lnTo>
                  <a:lnTo>
                    <a:pt x="116" y="922"/>
                  </a:lnTo>
                  <a:lnTo>
                    <a:pt x="135" y="984"/>
                  </a:lnTo>
                  <a:lnTo>
                    <a:pt x="152" y="1040"/>
                  </a:lnTo>
                  <a:lnTo>
                    <a:pt x="169" y="1091"/>
                  </a:lnTo>
                  <a:lnTo>
                    <a:pt x="201" y="1181"/>
                  </a:lnTo>
                  <a:lnTo>
                    <a:pt x="228" y="1256"/>
                  </a:lnTo>
                  <a:lnTo>
                    <a:pt x="251" y="1320"/>
                  </a:lnTo>
                  <a:lnTo>
                    <a:pt x="271" y="1377"/>
                  </a:lnTo>
                  <a:lnTo>
                    <a:pt x="277" y="1391"/>
                  </a:lnTo>
                  <a:lnTo>
                    <a:pt x="284" y="1407"/>
                  </a:lnTo>
                  <a:lnTo>
                    <a:pt x="292" y="1424"/>
                  </a:lnTo>
                  <a:lnTo>
                    <a:pt x="302" y="1441"/>
                  </a:lnTo>
                  <a:lnTo>
                    <a:pt x="313" y="1459"/>
                  </a:lnTo>
                  <a:lnTo>
                    <a:pt x="327" y="1478"/>
                  </a:lnTo>
                  <a:lnTo>
                    <a:pt x="342" y="1498"/>
                  </a:lnTo>
                  <a:lnTo>
                    <a:pt x="357" y="1516"/>
                  </a:lnTo>
                  <a:lnTo>
                    <a:pt x="374" y="1535"/>
                  </a:lnTo>
                  <a:lnTo>
                    <a:pt x="392" y="1554"/>
                  </a:lnTo>
                  <a:lnTo>
                    <a:pt x="412" y="1572"/>
                  </a:lnTo>
                  <a:lnTo>
                    <a:pt x="432" y="1589"/>
                  </a:lnTo>
                  <a:lnTo>
                    <a:pt x="454" y="1606"/>
                  </a:lnTo>
                  <a:lnTo>
                    <a:pt x="478" y="1622"/>
                  </a:lnTo>
                  <a:lnTo>
                    <a:pt x="502" y="1637"/>
                  </a:lnTo>
                  <a:lnTo>
                    <a:pt x="528" y="1649"/>
                  </a:lnTo>
                  <a:lnTo>
                    <a:pt x="554" y="1661"/>
                  </a:lnTo>
                  <a:lnTo>
                    <a:pt x="581" y="1670"/>
                  </a:lnTo>
                  <a:lnTo>
                    <a:pt x="610" y="1677"/>
                  </a:lnTo>
                  <a:lnTo>
                    <a:pt x="639" y="1682"/>
                  </a:lnTo>
                  <a:lnTo>
                    <a:pt x="669" y="1685"/>
                  </a:lnTo>
                  <a:lnTo>
                    <a:pt x="700" y="1685"/>
                  </a:lnTo>
                  <a:lnTo>
                    <a:pt x="732" y="1682"/>
                  </a:lnTo>
                  <a:lnTo>
                    <a:pt x="765" y="1676"/>
                  </a:lnTo>
                  <a:lnTo>
                    <a:pt x="798" y="1667"/>
                  </a:lnTo>
                  <a:lnTo>
                    <a:pt x="832" y="1655"/>
                  </a:lnTo>
                  <a:lnTo>
                    <a:pt x="867" y="1639"/>
                  </a:lnTo>
                  <a:lnTo>
                    <a:pt x="903" y="1618"/>
                  </a:lnTo>
                  <a:lnTo>
                    <a:pt x="939" y="1594"/>
                  </a:lnTo>
                  <a:lnTo>
                    <a:pt x="975" y="1566"/>
                  </a:lnTo>
                  <a:lnTo>
                    <a:pt x="1012" y="1534"/>
                  </a:lnTo>
                  <a:lnTo>
                    <a:pt x="1051" y="1496"/>
                  </a:lnTo>
                  <a:close/>
                </a:path>
              </a:pathLst>
            </a:custGeom>
            <a:solidFill>
              <a:srgbClr val="FFCCA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tr-TR">
                <a:effectLst>
                  <a:outerShdw blurRad="38100" dist="38100" dir="2700000" algn="tl">
                    <a:srgbClr val="000000">
                      <a:alpha val="43137"/>
                    </a:srgbClr>
                  </a:outerShdw>
                </a:effectLst>
                <a:latin typeface="Arial" panose="020B0604020202020204" pitchFamily="34" charset="0"/>
              </a:endParaRPr>
            </a:p>
          </p:txBody>
        </p:sp>
        <p:sp>
          <p:nvSpPr>
            <p:cNvPr id="152714" name="Freeform 66"/>
            <p:cNvSpPr>
              <a:spLocks/>
            </p:cNvSpPr>
            <p:nvPr/>
          </p:nvSpPr>
          <p:spPr bwMode="auto">
            <a:xfrm>
              <a:off x="4076" y="1778"/>
              <a:ext cx="82" cy="121"/>
            </a:xfrm>
            <a:custGeom>
              <a:avLst/>
              <a:gdLst>
                <a:gd name="T0" fmla="*/ 0 w 1140"/>
                <a:gd name="T1" fmla="*/ 0 h 1694"/>
                <a:gd name="T2" fmla="*/ 0 w 1140"/>
                <a:gd name="T3" fmla="*/ 0 h 1694"/>
                <a:gd name="T4" fmla="*/ 0 w 1140"/>
                <a:gd name="T5" fmla="*/ 0 h 1694"/>
                <a:gd name="T6" fmla="*/ 0 w 1140"/>
                <a:gd name="T7" fmla="*/ 0 h 1694"/>
                <a:gd name="T8" fmla="*/ 0 w 1140"/>
                <a:gd name="T9" fmla="*/ 0 h 1694"/>
                <a:gd name="T10" fmla="*/ 0 w 1140"/>
                <a:gd name="T11" fmla="*/ 0 h 1694"/>
                <a:gd name="T12" fmla="*/ 0 w 1140"/>
                <a:gd name="T13" fmla="*/ 0 h 1694"/>
                <a:gd name="T14" fmla="*/ 0 w 1140"/>
                <a:gd name="T15" fmla="*/ 0 h 1694"/>
                <a:gd name="T16" fmla="*/ 0 w 1140"/>
                <a:gd name="T17" fmla="*/ 0 h 1694"/>
                <a:gd name="T18" fmla="*/ 0 w 1140"/>
                <a:gd name="T19" fmla="*/ 0 h 1694"/>
                <a:gd name="T20" fmla="*/ 0 w 1140"/>
                <a:gd name="T21" fmla="*/ 0 h 1694"/>
                <a:gd name="T22" fmla="*/ 0 w 1140"/>
                <a:gd name="T23" fmla="*/ 0 h 1694"/>
                <a:gd name="T24" fmla="*/ 0 w 1140"/>
                <a:gd name="T25" fmla="*/ 0 h 1694"/>
                <a:gd name="T26" fmla="*/ 0 w 1140"/>
                <a:gd name="T27" fmla="*/ 0 h 1694"/>
                <a:gd name="T28" fmla="*/ 0 w 1140"/>
                <a:gd name="T29" fmla="*/ 0 h 1694"/>
                <a:gd name="T30" fmla="*/ 0 w 1140"/>
                <a:gd name="T31" fmla="*/ 0 h 1694"/>
                <a:gd name="T32" fmla="*/ 0 w 1140"/>
                <a:gd name="T33" fmla="*/ 0 h 1694"/>
                <a:gd name="T34" fmla="*/ 0 w 1140"/>
                <a:gd name="T35" fmla="*/ 0 h 1694"/>
                <a:gd name="T36" fmla="*/ 0 w 1140"/>
                <a:gd name="T37" fmla="*/ 0 h 1694"/>
                <a:gd name="T38" fmla="*/ 0 w 1140"/>
                <a:gd name="T39" fmla="*/ 0 h 1694"/>
                <a:gd name="T40" fmla="*/ 0 w 1140"/>
                <a:gd name="T41" fmla="*/ 0 h 1694"/>
                <a:gd name="T42" fmla="*/ 0 w 1140"/>
                <a:gd name="T43" fmla="*/ 0 h 1694"/>
                <a:gd name="T44" fmla="*/ 0 w 1140"/>
                <a:gd name="T45" fmla="*/ 0 h 1694"/>
                <a:gd name="T46" fmla="*/ 0 w 1140"/>
                <a:gd name="T47" fmla="*/ 0 h 1694"/>
                <a:gd name="T48" fmla="*/ 0 w 1140"/>
                <a:gd name="T49" fmla="*/ 0 h 1694"/>
                <a:gd name="T50" fmla="*/ 0 w 1140"/>
                <a:gd name="T51" fmla="*/ 0 h 1694"/>
                <a:gd name="T52" fmla="*/ 0 w 1140"/>
                <a:gd name="T53" fmla="*/ 0 h 1694"/>
                <a:gd name="T54" fmla="*/ 0 w 1140"/>
                <a:gd name="T55" fmla="*/ 0 h 1694"/>
                <a:gd name="T56" fmla="*/ 0 w 1140"/>
                <a:gd name="T57" fmla="*/ 0 h 1694"/>
                <a:gd name="T58" fmla="*/ 0 w 1140"/>
                <a:gd name="T59" fmla="*/ 0 h 1694"/>
                <a:gd name="T60" fmla="*/ 0 w 1140"/>
                <a:gd name="T61" fmla="*/ 0 h 1694"/>
                <a:gd name="T62" fmla="*/ 0 w 1140"/>
                <a:gd name="T63" fmla="*/ 0 h 1694"/>
                <a:gd name="T64" fmla="*/ 0 w 1140"/>
                <a:gd name="T65" fmla="*/ 0 h 1694"/>
                <a:gd name="T66" fmla="*/ 0 w 1140"/>
                <a:gd name="T67" fmla="*/ 0 h 1694"/>
                <a:gd name="T68" fmla="*/ 0 w 1140"/>
                <a:gd name="T69" fmla="*/ 0 h 1694"/>
                <a:gd name="T70" fmla="*/ 0 w 1140"/>
                <a:gd name="T71" fmla="*/ 0 h 1694"/>
                <a:gd name="T72" fmla="*/ 0 w 1140"/>
                <a:gd name="T73" fmla="*/ 0 h 1694"/>
                <a:gd name="T74" fmla="*/ 0 w 1140"/>
                <a:gd name="T75" fmla="*/ 0 h 1694"/>
                <a:gd name="T76" fmla="*/ 0 w 1140"/>
                <a:gd name="T77" fmla="*/ 0 h 1694"/>
                <a:gd name="T78" fmla="*/ 0 w 1140"/>
                <a:gd name="T79" fmla="*/ 0 h 1694"/>
                <a:gd name="T80" fmla="*/ 0 w 1140"/>
                <a:gd name="T81" fmla="*/ 0 h 1694"/>
                <a:gd name="T82" fmla="*/ 0 w 1140"/>
                <a:gd name="T83" fmla="*/ 0 h 1694"/>
                <a:gd name="T84" fmla="*/ 0 w 1140"/>
                <a:gd name="T85" fmla="*/ 0 h 1694"/>
                <a:gd name="T86" fmla="*/ 0 w 1140"/>
                <a:gd name="T87" fmla="*/ 0 h 1694"/>
                <a:gd name="T88" fmla="*/ 0 w 1140"/>
                <a:gd name="T89" fmla="*/ 0 h 1694"/>
                <a:gd name="T90" fmla="*/ 0 w 1140"/>
                <a:gd name="T91" fmla="*/ 0 h 1694"/>
                <a:gd name="T92" fmla="*/ 0 w 1140"/>
                <a:gd name="T93" fmla="*/ 0 h 1694"/>
                <a:gd name="T94" fmla="*/ 0 w 1140"/>
                <a:gd name="T95" fmla="*/ 0 h 1694"/>
                <a:gd name="T96" fmla="*/ 0 w 1140"/>
                <a:gd name="T97" fmla="*/ 0 h 1694"/>
                <a:gd name="T98" fmla="*/ 0 w 1140"/>
                <a:gd name="T99" fmla="*/ 0 h 1694"/>
                <a:gd name="T100" fmla="*/ 0 w 1140"/>
                <a:gd name="T101" fmla="*/ 0 h 1694"/>
                <a:gd name="T102" fmla="*/ 0 w 1140"/>
                <a:gd name="T103" fmla="*/ 0 h 1694"/>
                <a:gd name="T104" fmla="*/ 0 w 1140"/>
                <a:gd name="T105" fmla="*/ 0 h 1694"/>
                <a:gd name="T106" fmla="*/ 0 w 1140"/>
                <a:gd name="T107" fmla="*/ 0 h 1694"/>
                <a:gd name="T108" fmla="*/ 0 w 1140"/>
                <a:gd name="T109" fmla="*/ 0 h 1694"/>
                <a:gd name="T110" fmla="*/ 0 w 1140"/>
                <a:gd name="T111" fmla="*/ 0 h 1694"/>
                <a:gd name="T112" fmla="*/ 0 w 1140"/>
                <a:gd name="T113" fmla="*/ 0 h 1694"/>
                <a:gd name="T114" fmla="*/ 0 w 1140"/>
                <a:gd name="T115" fmla="*/ 0 h 1694"/>
                <a:gd name="T116" fmla="*/ 0 w 1140"/>
                <a:gd name="T117" fmla="*/ 0 h 1694"/>
                <a:gd name="T118" fmla="*/ 0 w 1140"/>
                <a:gd name="T119" fmla="*/ 0 h 1694"/>
                <a:gd name="T120" fmla="*/ 0 w 1140"/>
                <a:gd name="T121" fmla="*/ 0 h 1694"/>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140" h="1694">
                  <a:moveTo>
                    <a:pt x="120" y="1515"/>
                  </a:moveTo>
                  <a:lnTo>
                    <a:pt x="108" y="1504"/>
                  </a:lnTo>
                  <a:lnTo>
                    <a:pt x="95" y="1488"/>
                  </a:lnTo>
                  <a:lnTo>
                    <a:pt x="82" y="1468"/>
                  </a:lnTo>
                  <a:lnTo>
                    <a:pt x="68" y="1444"/>
                  </a:lnTo>
                  <a:lnTo>
                    <a:pt x="54" y="1416"/>
                  </a:lnTo>
                  <a:lnTo>
                    <a:pt x="41" y="1385"/>
                  </a:lnTo>
                  <a:lnTo>
                    <a:pt x="34" y="1368"/>
                  </a:lnTo>
                  <a:lnTo>
                    <a:pt x="28" y="1350"/>
                  </a:lnTo>
                  <a:lnTo>
                    <a:pt x="23" y="1330"/>
                  </a:lnTo>
                  <a:lnTo>
                    <a:pt x="18" y="1309"/>
                  </a:lnTo>
                  <a:lnTo>
                    <a:pt x="13" y="1288"/>
                  </a:lnTo>
                  <a:lnTo>
                    <a:pt x="9" y="1266"/>
                  </a:lnTo>
                  <a:lnTo>
                    <a:pt x="6" y="1243"/>
                  </a:lnTo>
                  <a:lnTo>
                    <a:pt x="3" y="1219"/>
                  </a:lnTo>
                  <a:lnTo>
                    <a:pt x="1" y="1194"/>
                  </a:lnTo>
                  <a:lnTo>
                    <a:pt x="1" y="1167"/>
                  </a:lnTo>
                  <a:lnTo>
                    <a:pt x="0" y="1140"/>
                  </a:lnTo>
                  <a:lnTo>
                    <a:pt x="1" y="1111"/>
                  </a:lnTo>
                  <a:lnTo>
                    <a:pt x="3" y="1082"/>
                  </a:lnTo>
                  <a:lnTo>
                    <a:pt x="6" y="1051"/>
                  </a:lnTo>
                  <a:lnTo>
                    <a:pt x="10" y="1020"/>
                  </a:lnTo>
                  <a:lnTo>
                    <a:pt x="16" y="988"/>
                  </a:lnTo>
                  <a:lnTo>
                    <a:pt x="23" y="955"/>
                  </a:lnTo>
                  <a:lnTo>
                    <a:pt x="31" y="920"/>
                  </a:lnTo>
                  <a:lnTo>
                    <a:pt x="40" y="884"/>
                  </a:lnTo>
                  <a:lnTo>
                    <a:pt x="51" y="848"/>
                  </a:lnTo>
                  <a:lnTo>
                    <a:pt x="64" y="807"/>
                  </a:lnTo>
                  <a:lnTo>
                    <a:pt x="76" y="769"/>
                  </a:lnTo>
                  <a:lnTo>
                    <a:pt x="82" y="751"/>
                  </a:lnTo>
                  <a:lnTo>
                    <a:pt x="86" y="733"/>
                  </a:lnTo>
                  <a:lnTo>
                    <a:pt x="90" y="715"/>
                  </a:lnTo>
                  <a:lnTo>
                    <a:pt x="94" y="697"/>
                  </a:lnTo>
                  <a:lnTo>
                    <a:pt x="96" y="679"/>
                  </a:lnTo>
                  <a:lnTo>
                    <a:pt x="98" y="660"/>
                  </a:lnTo>
                  <a:lnTo>
                    <a:pt x="99" y="638"/>
                  </a:lnTo>
                  <a:lnTo>
                    <a:pt x="99" y="617"/>
                  </a:lnTo>
                  <a:lnTo>
                    <a:pt x="98" y="594"/>
                  </a:lnTo>
                  <a:lnTo>
                    <a:pt x="95" y="569"/>
                  </a:lnTo>
                  <a:lnTo>
                    <a:pt x="92" y="542"/>
                  </a:lnTo>
                  <a:lnTo>
                    <a:pt x="87" y="512"/>
                  </a:lnTo>
                  <a:lnTo>
                    <a:pt x="82" y="481"/>
                  </a:lnTo>
                  <a:lnTo>
                    <a:pt x="80" y="449"/>
                  </a:lnTo>
                  <a:lnTo>
                    <a:pt x="79" y="433"/>
                  </a:lnTo>
                  <a:lnTo>
                    <a:pt x="79" y="417"/>
                  </a:lnTo>
                  <a:lnTo>
                    <a:pt x="80" y="401"/>
                  </a:lnTo>
                  <a:lnTo>
                    <a:pt x="81" y="385"/>
                  </a:lnTo>
                  <a:lnTo>
                    <a:pt x="82" y="369"/>
                  </a:lnTo>
                  <a:lnTo>
                    <a:pt x="84" y="354"/>
                  </a:lnTo>
                  <a:lnTo>
                    <a:pt x="87" y="339"/>
                  </a:lnTo>
                  <a:lnTo>
                    <a:pt x="90" y="325"/>
                  </a:lnTo>
                  <a:lnTo>
                    <a:pt x="94" y="312"/>
                  </a:lnTo>
                  <a:lnTo>
                    <a:pt x="99" y="299"/>
                  </a:lnTo>
                  <a:lnTo>
                    <a:pt x="104" y="288"/>
                  </a:lnTo>
                  <a:lnTo>
                    <a:pt x="110" y="277"/>
                  </a:lnTo>
                  <a:lnTo>
                    <a:pt x="116" y="268"/>
                  </a:lnTo>
                  <a:lnTo>
                    <a:pt x="124" y="259"/>
                  </a:lnTo>
                  <a:lnTo>
                    <a:pt x="132" y="252"/>
                  </a:lnTo>
                  <a:lnTo>
                    <a:pt x="140" y="247"/>
                  </a:lnTo>
                  <a:lnTo>
                    <a:pt x="149" y="241"/>
                  </a:lnTo>
                  <a:lnTo>
                    <a:pt x="159" y="239"/>
                  </a:lnTo>
                  <a:lnTo>
                    <a:pt x="169" y="238"/>
                  </a:lnTo>
                  <a:lnTo>
                    <a:pt x="180" y="239"/>
                  </a:lnTo>
                  <a:lnTo>
                    <a:pt x="192" y="241"/>
                  </a:lnTo>
                  <a:lnTo>
                    <a:pt x="205" y="247"/>
                  </a:lnTo>
                  <a:lnTo>
                    <a:pt x="218" y="254"/>
                  </a:lnTo>
                  <a:lnTo>
                    <a:pt x="232" y="262"/>
                  </a:lnTo>
                  <a:lnTo>
                    <a:pt x="247" y="273"/>
                  </a:lnTo>
                  <a:lnTo>
                    <a:pt x="263" y="287"/>
                  </a:lnTo>
                  <a:lnTo>
                    <a:pt x="280" y="303"/>
                  </a:lnTo>
                  <a:lnTo>
                    <a:pt x="297" y="321"/>
                  </a:lnTo>
                  <a:lnTo>
                    <a:pt x="306" y="332"/>
                  </a:lnTo>
                  <a:lnTo>
                    <a:pt x="315" y="343"/>
                  </a:lnTo>
                  <a:lnTo>
                    <a:pt x="322" y="354"/>
                  </a:lnTo>
                  <a:lnTo>
                    <a:pt x="330" y="366"/>
                  </a:lnTo>
                  <a:lnTo>
                    <a:pt x="342" y="390"/>
                  </a:lnTo>
                  <a:lnTo>
                    <a:pt x="353" y="413"/>
                  </a:lnTo>
                  <a:lnTo>
                    <a:pt x="361" y="437"/>
                  </a:lnTo>
                  <a:lnTo>
                    <a:pt x="368" y="460"/>
                  </a:lnTo>
                  <a:lnTo>
                    <a:pt x="373" y="483"/>
                  </a:lnTo>
                  <a:lnTo>
                    <a:pt x="377" y="504"/>
                  </a:lnTo>
                  <a:lnTo>
                    <a:pt x="379" y="525"/>
                  </a:lnTo>
                  <a:lnTo>
                    <a:pt x="380" y="544"/>
                  </a:lnTo>
                  <a:lnTo>
                    <a:pt x="381" y="560"/>
                  </a:lnTo>
                  <a:lnTo>
                    <a:pt x="381" y="575"/>
                  </a:lnTo>
                  <a:lnTo>
                    <a:pt x="381" y="595"/>
                  </a:lnTo>
                  <a:lnTo>
                    <a:pt x="380" y="603"/>
                  </a:lnTo>
                  <a:lnTo>
                    <a:pt x="382" y="590"/>
                  </a:lnTo>
                  <a:lnTo>
                    <a:pt x="391" y="554"/>
                  </a:lnTo>
                  <a:lnTo>
                    <a:pt x="397" y="529"/>
                  </a:lnTo>
                  <a:lnTo>
                    <a:pt x="408" y="498"/>
                  </a:lnTo>
                  <a:lnTo>
                    <a:pt x="419" y="465"/>
                  </a:lnTo>
                  <a:lnTo>
                    <a:pt x="433" y="428"/>
                  </a:lnTo>
                  <a:lnTo>
                    <a:pt x="450" y="389"/>
                  </a:lnTo>
                  <a:lnTo>
                    <a:pt x="471" y="346"/>
                  </a:lnTo>
                  <a:lnTo>
                    <a:pt x="482" y="324"/>
                  </a:lnTo>
                  <a:lnTo>
                    <a:pt x="494" y="302"/>
                  </a:lnTo>
                  <a:lnTo>
                    <a:pt x="508" y="280"/>
                  </a:lnTo>
                  <a:lnTo>
                    <a:pt x="522" y="257"/>
                  </a:lnTo>
                  <a:lnTo>
                    <a:pt x="537" y="233"/>
                  </a:lnTo>
                  <a:lnTo>
                    <a:pt x="554" y="210"/>
                  </a:lnTo>
                  <a:lnTo>
                    <a:pt x="571" y="187"/>
                  </a:lnTo>
                  <a:lnTo>
                    <a:pt x="589" y="163"/>
                  </a:lnTo>
                  <a:lnTo>
                    <a:pt x="609" y="140"/>
                  </a:lnTo>
                  <a:lnTo>
                    <a:pt x="629" y="117"/>
                  </a:lnTo>
                  <a:lnTo>
                    <a:pt x="651" y="93"/>
                  </a:lnTo>
                  <a:lnTo>
                    <a:pt x="674" y="70"/>
                  </a:lnTo>
                  <a:lnTo>
                    <a:pt x="696" y="51"/>
                  </a:lnTo>
                  <a:lnTo>
                    <a:pt x="717" y="35"/>
                  </a:lnTo>
                  <a:lnTo>
                    <a:pt x="739" y="23"/>
                  </a:lnTo>
                  <a:lnTo>
                    <a:pt x="761" y="13"/>
                  </a:lnTo>
                  <a:lnTo>
                    <a:pt x="783" y="6"/>
                  </a:lnTo>
                  <a:lnTo>
                    <a:pt x="805" y="2"/>
                  </a:lnTo>
                  <a:lnTo>
                    <a:pt x="828" y="0"/>
                  </a:lnTo>
                  <a:lnTo>
                    <a:pt x="850" y="1"/>
                  </a:lnTo>
                  <a:lnTo>
                    <a:pt x="871" y="5"/>
                  </a:lnTo>
                  <a:lnTo>
                    <a:pt x="893" y="10"/>
                  </a:lnTo>
                  <a:lnTo>
                    <a:pt x="914" y="18"/>
                  </a:lnTo>
                  <a:lnTo>
                    <a:pt x="934" y="28"/>
                  </a:lnTo>
                  <a:lnTo>
                    <a:pt x="954" y="40"/>
                  </a:lnTo>
                  <a:lnTo>
                    <a:pt x="975" y="54"/>
                  </a:lnTo>
                  <a:lnTo>
                    <a:pt x="993" y="70"/>
                  </a:lnTo>
                  <a:lnTo>
                    <a:pt x="1011" y="87"/>
                  </a:lnTo>
                  <a:lnTo>
                    <a:pt x="1028" y="106"/>
                  </a:lnTo>
                  <a:lnTo>
                    <a:pt x="1044" y="127"/>
                  </a:lnTo>
                  <a:lnTo>
                    <a:pt x="1060" y="148"/>
                  </a:lnTo>
                  <a:lnTo>
                    <a:pt x="1074" y="171"/>
                  </a:lnTo>
                  <a:lnTo>
                    <a:pt x="1087" y="195"/>
                  </a:lnTo>
                  <a:lnTo>
                    <a:pt x="1098" y="220"/>
                  </a:lnTo>
                  <a:lnTo>
                    <a:pt x="1110" y="247"/>
                  </a:lnTo>
                  <a:lnTo>
                    <a:pt x="1119" y="273"/>
                  </a:lnTo>
                  <a:lnTo>
                    <a:pt x="1126" y="301"/>
                  </a:lnTo>
                  <a:lnTo>
                    <a:pt x="1132" y="329"/>
                  </a:lnTo>
                  <a:lnTo>
                    <a:pt x="1137" y="357"/>
                  </a:lnTo>
                  <a:lnTo>
                    <a:pt x="1140" y="387"/>
                  </a:lnTo>
                  <a:lnTo>
                    <a:pt x="1140" y="416"/>
                  </a:lnTo>
                  <a:lnTo>
                    <a:pt x="1140" y="445"/>
                  </a:lnTo>
                  <a:lnTo>
                    <a:pt x="1137" y="475"/>
                  </a:lnTo>
                  <a:lnTo>
                    <a:pt x="1132" y="504"/>
                  </a:lnTo>
                  <a:lnTo>
                    <a:pt x="1112" y="602"/>
                  </a:lnTo>
                  <a:lnTo>
                    <a:pt x="1092" y="691"/>
                  </a:lnTo>
                  <a:lnTo>
                    <a:pt x="1073" y="773"/>
                  </a:lnTo>
                  <a:lnTo>
                    <a:pt x="1055" y="848"/>
                  </a:lnTo>
                  <a:lnTo>
                    <a:pt x="1038" y="916"/>
                  </a:lnTo>
                  <a:lnTo>
                    <a:pt x="1021" y="979"/>
                  </a:lnTo>
                  <a:lnTo>
                    <a:pt x="1005" y="1035"/>
                  </a:lnTo>
                  <a:lnTo>
                    <a:pt x="990" y="1088"/>
                  </a:lnTo>
                  <a:lnTo>
                    <a:pt x="960" y="1177"/>
                  </a:lnTo>
                  <a:lnTo>
                    <a:pt x="935" y="1253"/>
                  </a:lnTo>
                  <a:lnTo>
                    <a:pt x="913" y="1318"/>
                  </a:lnTo>
                  <a:lnTo>
                    <a:pt x="895" y="1375"/>
                  </a:lnTo>
                  <a:lnTo>
                    <a:pt x="890" y="1390"/>
                  </a:lnTo>
                  <a:lnTo>
                    <a:pt x="883" y="1406"/>
                  </a:lnTo>
                  <a:lnTo>
                    <a:pt x="875" y="1422"/>
                  </a:lnTo>
                  <a:lnTo>
                    <a:pt x="866" y="1440"/>
                  </a:lnTo>
                  <a:lnTo>
                    <a:pt x="855" y="1459"/>
                  </a:lnTo>
                  <a:lnTo>
                    <a:pt x="842" y="1478"/>
                  </a:lnTo>
                  <a:lnTo>
                    <a:pt x="829" y="1498"/>
                  </a:lnTo>
                  <a:lnTo>
                    <a:pt x="812" y="1517"/>
                  </a:lnTo>
                  <a:lnTo>
                    <a:pt x="796" y="1536"/>
                  </a:lnTo>
                  <a:lnTo>
                    <a:pt x="778" y="1555"/>
                  </a:lnTo>
                  <a:lnTo>
                    <a:pt x="759" y="1574"/>
                  </a:lnTo>
                  <a:lnTo>
                    <a:pt x="739" y="1592"/>
                  </a:lnTo>
                  <a:lnTo>
                    <a:pt x="718" y="1610"/>
                  </a:lnTo>
                  <a:lnTo>
                    <a:pt x="695" y="1626"/>
                  </a:lnTo>
                  <a:lnTo>
                    <a:pt x="670" y="1641"/>
                  </a:lnTo>
                  <a:lnTo>
                    <a:pt x="646" y="1654"/>
                  </a:lnTo>
                  <a:lnTo>
                    <a:pt x="620" y="1666"/>
                  </a:lnTo>
                  <a:lnTo>
                    <a:pt x="593" y="1676"/>
                  </a:lnTo>
                  <a:lnTo>
                    <a:pt x="565" y="1684"/>
                  </a:lnTo>
                  <a:lnTo>
                    <a:pt x="535" y="1690"/>
                  </a:lnTo>
                  <a:lnTo>
                    <a:pt x="505" y="1693"/>
                  </a:lnTo>
                  <a:lnTo>
                    <a:pt x="474" y="1694"/>
                  </a:lnTo>
                  <a:lnTo>
                    <a:pt x="443" y="1692"/>
                  </a:lnTo>
                  <a:lnTo>
                    <a:pt x="410" y="1687"/>
                  </a:lnTo>
                  <a:lnTo>
                    <a:pt x="376" y="1679"/>
                  </a:lnTo>
                  <a:lnTo>
                    <a:pt x="341" y="1667"/>
                  </a:lnTo>
                  <a:lnTo>
                    <a:pt x="306" y="1652"/>
                  </a:lnTo>
                  <a:lnTo>
                    <a:pt x="271" y="1633"/>
                  </a:lnTo>
                  <a:lnTo>
                    <a:pt x="233" y="1611"/>
                  </a:lnTo>
                  <a:lnTo>
                    <a:pt x="196" y="1583"/>
                  </a:lnTo>
                  <a:lnTo>
                    <a:pt x="158" y="1551"/>
                  </a:lnTo>
                  <a:lnTo>
                    <a:pt x="120" y="1515"/>
                  </a:lnTo>
                  <a:close/>
                </a:path>
              </a:pathLst>
            </a:custGeom>
            <a:solidFill>
              <a:srgbClr val="FFCCA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tr-TR">
                <a:effectLst>
                  <a:outerShdw blurRad="38100" dist="38100" dir="2700000" algn="tl">
                    <a:srgbClr val="000000">
                      <a:alpha val="43137"/>
                    </a:srgbClr>
                  </a:outerShdw>
                </a:effectLst>
                <a:latin typeface="Arial" panose="020B0604020202020204" pitchFamily="34" charset="0"/>
              </a:endParaRPr>
            </a:p>
          </p:txBody>
        </p:sp>
        <p:sp>
          <p:nvSpPr>
            <p:cNvPr id="152715" name="Freeform 67"/>
            <p:cNvSpPr>
              <a:spLocks/>
            </p:cNvSpPr>
            <p:nvPr/>
          </p:nvSpPr>
          <p:spPr bwMode="auto">
            <a:xfrm>
              <a:off x="4350" y="1741"/>
              <a:ext cx="125" cy="138"/>
            </a:xfrm>
            <a:custGeom>
              <a:avLst/>
              <a:gdLst>
                <a:gd name="T0" fmla="*/ 0 w 1748"/>
                <a:gd name="T1" fmla="*/ 0 h 1932"/>
                <a:gd name="T2" fmla="*/ 0 w 1748"/>
                <a:gd name="T3" fmla="*/ 0 h 1932"/>
                <a:gd name="T4" fmla="*/ 0 w 1748"/>
                <a:gd name="T5" fmla="*/ 0 h 1932"/>
                <a:gd name="T6" fmla="*/ 0 w 1748"/>
                <a:gd name="T7" fmla="*/ 0 h 1932"/>
                <a:gd name="T8" fmla="*/ 0 w 1748"/>
                <a:gd name="T9" fmla="*/ 0 h 1932"/>
                <a:gd name="T10" fmla="*/ 0 w 1748"/>
                <a:gd name="T11" fmla="*/ 0 h 1932"/>
                <a:gd name="T12" fmla="*/ 0 w 1748"/>
                <a:gd name="T13" fmla="*/ 0 h 1932"/>
                <a:gd name="T14" fmla="*/ 0 w 1748"/>
                <a:gd name="T15" fmla="*/ 0 h 1932"/>
                <a:gd name="T16" fmla="*/ 0 w 1748"/>
                <a:gd name="T17" fmla="*/ 0 h 1932"/>
                <a:gd name="T18" fmla="*/ 0 w 1748"/>
                <a:gd name="T19" fmla="*/ 0 h 1932"/>
                <a:gd name="T20" fmla="*/ 0 w 1748"/>
                <a:gd name="T21" fmla="*/ 0 h 1932"/>
                <a:gd name="T22" fmla="*/ 0 w 1748"/>
                <a:gd name="T23" fmla="*/ 0 h 1932"/>
                <a:gd name="T24" fmla="*/ 0 w 1748"/>
                <a:gd name="T25" fmla="*/ 0 h 1932"/>
                <a:gd name="T26" fmla="*/ 0 w 1748"/>
                <a:gd name="T27" fmla="*/ 0 h 1932"/>
                <a:gd name="T28" fmla="*/ 0 w 1748"/>
                <a:gd name="T29" fmla="*/ 0 h 1932"/>
                <a:gd name="T30" fmla="*/ 0 w 1748"/>
                <a:gd name="T31" fmla="*/ 0 h 1932"/>
                <a:gd name="T32" fmla="*/ 0 w 1748"/>
                <a:gd name="T33" fmla="*/ 0 h 1932"/>
                <a:gd name="T34" fmla="*/ 0 w 1748"/>
                <a:gd name="T35" fmla="*/ 0 h 1932"/>
                <a:gd name="T36" fmla="*/ 0 w 1748"/>
                <a:gd name="T37" fmla="*/ 0 h 1932"/>
                <a:gd name="T38" fmla="*/ 0 w 1748"/>
                <a:gd name="T39" fmla="*/ 0 h 1932"/>
                <a:gd name="T40" fmla="*/ 0 w 1748"/>
                <a:gd name="T41" fmla="*/ 0 h 1932"/>
                <a:gd name="T42" fmla="*/ 0 w 1748"/>
                <a:gd name="T43" fmla="*/ 0 h 1932"/>
                <a:gd name="T44" fmla="*/ 0 w 1748"/>
                <a:gd name="T45" fmla="*/ 0 h 1932"/>
                <a:gd name="T46" fmla="*/ 0 w 1748"/>
                <a:gd name="T47" fmla="*/ 0 h 1932"/>
                <a:gd name="T48" fmla="*/ 0 w 1748"/>
                <a:gd name="T49" fmla="*/ 0 h 1932"/>
                <a:gd name="T50" fmla="*/ 0 w 1748"/>
                <a:gd name="T51" fmla="*/ 0 h 1932"/>
                <a:gd name="T52" fmla="*/ 0 w 1748"/>
                <a:gd name="T53" fmla="*/ 0 h 1932"/>
                <a:gd name="T54" fmla="*/ 0 w 1748"/>
                <a:gd name="T55" fmla="*/ 0 h 1932"/>
                <a:gd name="T56" fmla="*/ 0 w 1748"/>
                <a:gd name="T57" fmla="*/ 0 h 1932"/>
                <a:gd name="T58" fmla="*/ 0 w 1748"/>
                <a:gd name="T59" fmla="*/ 0 h 1932"/>
                <a:gd name="T60" fmla="*/ 0 w 1748"/>
                <a:gd name="T61" fmla="*/ 0 h 1932"/>
                <a:gd name="T62" fmla="*/ 0 w 1748"/>
                <a:gd name="T63" fmla="*/ 0 h 1932"/>
                <a:gd name="T64" fmla="*/ 0 w 1748"/>
                <a:gd name="T65" fmla="*/ 0 h 193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748" h="1932">
                  <a:moveTo>
                    <a:pt x="1748" y="73"/>
                  </a:moveTo>
                  <a:lnTo>
                    <a:pt x="1699" y="63"/>
                  </a:lnTo>
                  <a:lnTo>
                    <a:pt x="1648" y="54"/>
                  </a:lnTo>
                  <a:lnTo>
                    <a:pt x="1598" y="46"/>
                  </a:lnTo>
                  <a:lnTo>
                    <a:pt x="1546" y="38"/>
                  </a:lnTo>
                  <a:lnTo>
                    <a:pt x="1493" y="32"/>
                  </a:lnTo>
                  <a:lnTo>
                    <a:pt x="1440" y="26"/>
                  </a:lnTo>
                  <a:lnTo>
                    <a:pt x="1386" y="21"/>
                  </a:lnTo>
                  <a:lnTo>
                    <a:pt x="1330" y="16"/>
                  </a:lnTo>
                  <a:lnTo>
                    <a:pt x="1275" y="12"/>
                  </a:lnTo>
                  <a:lnTo>
                    <a:pt x="1218" y="9"/>
                  </a:lnTo>
                  <a:lnTo>
                    <a:pt x="1162" y="6"/>
                  </a:lnTo>
                  <a:lnTo>
                    <a:pt x="1105" y="4"/>
                  </a:lnTo>
                  <a:lnTo>
                    <a:pt x="988" y="1"/>
                  </a:lnTo>
                  <a:lnTo>
                    <a:pt x="869" y="0"/>
                  </a:lnTo>
                  <a:lnTo>
                    <a:pt x="821" y="0"/>
                  </a:lnTo>
                  <a:lnTo>
                    <a:pt x="770" y="1"/>
                  </a:lnTo>
                  <a:lnTo>
                    <a:pt x="718" y="2"/>
                  </a:lnTo>
                  <a:lnTo>
                    <a:pt x="666" y="4"/>
                  </a:lnTo>
                  <a:lnTo>
                    <a:pt x="612" y="7"/>
                  </a:lnTo>
                  <a:lnTo>
                    <a:pt x="559" y="10"/>
                  </a:lnTo>
                  <a:lnTo>
                    <a:pt x="503" y="14"/>
                  </a:lnTo>
                  <a:lnTo>
                    <a:pt x="448" y="19"/>
                  </a:lnTo>
                  <a:lnTo>
                    <a:pt x="393" y="24"/>
                  </a:lnTo>
                  <a:lnTo>
                    <a:pt x="336" y="30"/>
                  </a:lnTo>
                  <a:lnTo>
                    <a:pt x="280" y="37"/>
                  </a:lnTo>
                  <a:lnTo>
                    <a:pt x="223" y="45"/>
                  </a:lnTo>
                  <a:lnTo>
                    <a:pt x="167" y="53"/>
                  </a:lnTo>
                  <a:lnTo>
                    <a:pt x="112" y="62"/>
                  </a:lnTo>
                  <a:lnTo>
                    <a:pt x="55" y="73"/>
                  </a:lnTo>
                  <a:lnTo>
                    <a:pt x="0" y="84"/>
                  </a:lnTo>
                  <a:lnTo>
                    <a:pt x="836" y="1932"/>
                  </a:lnTo>
                  <a:lnTo>
                    <a:pt x="1748" y="73"/>
                  </a:lnTo>
                  <a:close/>
                </a:path>
              </a:pathLst>
            </a:custGeom>
            <a:solidFill>
              <a:srgbClr val="CC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tr-TR">
                <a:effectLst>
                  <a:outerShdw blurRad="38100" dist="38100" dir="2700000" algn="tl">
                    <a:srgbClr val="000000">
                      <a:alpha val="43137"/>
                    </a:srgbClr>
                  </a:outerShdw>
                </a:effectLst>
                <a:latin typeface="Arial" panose="020B0604020202020204" pitchFamily="34" charset="0"/>
              </a:endParaRPr>
            </a:p>
          </p:txBody>
        </p:sp>
        <p:sp>
          <p:nvSpPr>
            <p:cNvPr id="152716" name="Freeform 68"/>
            <p:cNvSpPr>
              <a:spLocks/>
            </p:cNvSpPr>
            <p:nvPr/>
          </p:nvSpPr>
          <p:spPr bwMode="auto">
            <a:xfrm>
              <a:off x="4372" y="1700"/>
              <a:ext cx="81" cy="82"/>
            </a:xfrm>
            <a:custGeom>
              <a:avLst/>
              <a:gdLst>
                <a:gd name="T0" fmla="*/ 0 w 1139"/>
                <a:gd name="T1" fmla="*/ 0 h 1140"/>
                <a:gd name="T2" fmla="*/ 0 w 1139"/>
                <a:gd name="T3" fmla="*/ 0 h 1140"/>
                <a:gd name="T4" fmla="*/ 0 w 1139"/>
                <a:gd name="T5" fmla="*/ 0 h 1140"/>
                <a:gd name="T6" fmla="*/ 0 w 1139"/>
                <a:gd name="T7" fmla="*/ 0 h 1140"/>
                <a:gd name="T8" fmla="*/ 0 w 1139"/>
                <a:gd name="T9" fmla="*/ 0 h 1140"/>
                <a:gd name="T10" fmla="*/ 0 w 1139"/>
                <a:gd name="T11" fmla="*/ 0 h 1140"/>
                <a:gd name="T12" fmla="*/ 0 w 1139"/>
                <a:gd name="T13" fmla="*/ 0 h 1140"/>
                <a:gd name="T14" fmla="*/ 0 w 1139"/>
                <a:gd name="T15" fmla="*/ 0 h 1140"/>
                <a:gd name="T16" fmla="*/ 0 w 1139"/>
                <a:gd name="T17" fmla="*/ 0 h 1140"/>
                <a:gd name="T18" fmla="*/ 0 w 1139"/>
                <a:gd name="T19" fmla="*/ 0 h 1140"/>
                <a:gd name="T20" fmla="*/ 0 w 1139"/>
                <a:gd name="T21" fmla="*/ 0 h 1140"/>
                <a:gd name="T22" fmla="*/ 0 w 1139"/>
                <a:gd name="T23" fmla="*/ 0 h 1140"/>
                <a:gd name="T24" fmla="*/ 0 w 1139"/>
                <a:gd name="T25" fmla="*/ 0 h 1140"/>
                <a:gd name="T26" fmla="*/ 0 w 1139"/>
                <a:gd name="T27" fmla="*/ 0 h 1140"/>
                <a:gd name="T28" fmla="*/ 0 w 1139"/>
                <a:gd name="T29" fmla="*/ 0 h 1140"/>
                <a:gd name="T30" fmla="*/ 0 w 1139"/>
                <a:gd name="T31" fmla="*/ 0 h 1140"/>
                <a:gd name="T32" fmla="*/ 0 w 1139"/>
                <a:gd name="T33" fmla="*/ 0 h 1140"/>
                <a:gd name="T34" fmla="*/ 0 w 1139"/>
                <a:gd name="T35" fmla="*/ 0 h 1140"/>
                <a:gd name="T36" fmla="*/ 0 w 1139"/>
                <a:gd name="T37" fmla="*/ 0 h 1140"/>
                <a:gd name="T38" fmla="*/ 0 w 1139"/>
                <a:gd name="T39" fmla="*/ 0 h 1140"/>
                <a:gd name="T40" fmla="*/ 0 w 1139"/>
                <a:gd name="T41" fmla="*/ 0 h 1140"/>
                <a:gd name="T42" fmla="*/ 0 w 1139"/>
                <a:gd name="T43" fmla="*/ 0 h 1140"/>
                <a:gd name="T44" fmla="*/ 0 w 1139"/>
                <a:gd name="T45" fmla="*/ 0 h 1140"/>
                <a:gd name="T46" fmla="*/ 0 w 1139"/>
                <a:gd name="T47" fmla="*/ 0 h 1140"/>
                <a:gd name="T48" fmla="*/ 0 w 1139"/>
                <a:gd name="T49" fmla="*/ 0 h 1140"/>
                <a:gd name="T50" fmla="*/ 0 w 1139"/>
                <a:gd name="T51" fmla="*/ 0 h 1140"/>
                <a:gd name="T52" fmla="*/ 0 w 1139"/>
                <a:gd name="T53" fmla="*/ 0 h 1140"/>
                <a:gd name="T54" fmla="*/ 0 w 1139"/>
                <a:gd name="T55" fmla="*/ 0 h 1140"/>
                <a:gd name="T56" fmla="*/ 0 w 1139"/>
                <a:gd name="T57" fmla="*/ 0 h 1140"/>
                <a:gd name="T58" fmla="*/ 0 w 1139"/>
                <a:gd name="T59" fmla="*/ 0 h 1140"/>
                <a:gd name="T60" fmla="*/ 0 w 1139"/>
                <a:gd name="T61" fmla="*/ 0 h 1140"/>
                <a:gd name="T62" fmla="*/ 0 w 1139"/>
                <a:gd name="T63" fmla="*/ 0 h 1140"/>
                <a:gd name="T64" fmla="*/ 0 w 1139"/>
                <a:gd name="T65" fmla="*/ 0 h 1140"/>
                <a:gd name="T66" fmla="*/ 0 w 1139"/>
                <a:gd name="T67" fmla="*/ 0 h 1140"/>
                <a:gd name="T68" fmla="*/ 0 w 1139"/>
                <a:gd name="T69" fmla="*/ 0 h 1140"/>
                <a:gd name="T70" fmla="*/ 0 w 1139"/>
                <a:gd name="T71" fmla="*/ 0 h 1140"/>
                <a:gd name="T72" fmla="*/ 0 w 1139"/>
                <a:gd name="T73" fmla="*/ 0 h 1140"/>
                <a:gd name="T74" fmla="*/ 0 w 1139"/>
                <a:gd name="T75" fmla="*/ 0 h 1140"/>
                <a:gd name="T76" fmla="*/ 0 w 1139"/>
                <a:gd name="T77" fmla="*/ 0 h 1140"/>
                <a:gd name="T78" fmla="*/ 0 w 1139"/>
                <a:gd name="T79" fmla="*/ 0 h 1140"/>
                <a:gd name="T80" fmla="*/ 0 w 1139"/>
                <a:gd name="T81" fmla="*/ 0 h 1140"/>
                <a:gd name="T82" fmla="*/ 0 w 1139"/>
                <a:gd name="T83" fmla="*/ 0 h 1140"/>
                <a:gd name="T84" fmla="*/ 0 w 1139"/>
                <a:gd name="T85" fmla="*/ 0 h 114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139" h="1140">
                  <a:moveTo>
                    <a:pt x="1139" y="570"/>
                  </a:moveTo>
                  <a:lnTo>
                    <a:pt x="1138" y="599"/>
                  </a:lnTo>
                  <a:lnTo>
                    <a:pt x="1136" y="628"/>
                  </a:lnTo>
                  <a:lnTo>
                    <a:pt x="1132" y="657"/>
                  </a:lnTo>
                  <a:lnTo>
                    <a:pt x="1127" y="685"/>
                  </a:lnTo>
                  <a:lnTo>
                    <a:pt x="1121" y="712"/>
                  </a:lnTo>
                  <a:lnTo>
                    <a:pt x="1113" y="739"/>
                  </a:lnTo>
                  <a:lnTo>
                    <a:pt x="1105" y="765"/>
                  </a:lnTo>
                  <a:lnTo>
                    <a:pt x="1094" y="792"/>
                  </a:lnTo>
                  <a:lnTo>
                    <a:pt x="1083" y="817"/>
                  </a:lnTo>
                  <a:lnTo>
                    <a:pt x="1071" y="842"/>
                  </a:lnTo>
                  <a:lnTo>
                    <a:pt x="1056" y="865"/>
                  </a:lnTo>
                  <a:lnTo>
                    <a:pt x="1041" y="888"/>
                  </a:lnTo>
                  <a:lnTo>
                    <a:pt x="1025" y="910"/>
                  </a:lnTo>
                  <a:lnTo>
                    <a:pt x="1009" y="933"/>
                  </a:lnTo>
                  <a:lnTo>
                    <a:pt x="991" y="953"/>
                  </a:lnTo>
                  <a:lnTo>
                    <a:pt x="972" y="973"/>
                  </a:lnTo>
                  <a:lnTo>
                    <a:pt x="953" y="992"/>
                  </a:lnTo>
                  <a:lnTo>
                    <a:pt x="932" y="1009"/>
                  </a:lnTo>
                  <a:lnTo>
                    <a:pt x="910" y="1026"/>
                  </a:lnTo>
                  <a:lnTo>
                    <a:pt x="888" y="1042"/>
                  </a:lnTo>
                  <a:lnTo>
                    <a:pt x="865" y="1057"/>
                  </a:lnTo>
                  <a:lnTo>
                    <a:pt x="841" y="1071"/>
                  </a:lnTo>
                  <a:lnTo>
                    <a:pt x="817" y="1084"/>
                  </a:lnTo>
                  <a:lnTo>
                    <a:pt x="792" y="1095"/>
                  </a:lnTo>
                  <a:lnTo>
                    <a:pt x="765" y="1105"/>
                  </a:lnTo>
                  <a:lnTo>
                    <a:pt x="739" y="1114"/>
                  </a:lnTo>
                  <a:lnTo>
                    <a:pt x="712" y="1122"/>
                  </a:lnTo>
                  <a:lnTo>
                    <a:pt x="684" y="1128"/>
                  </a:lnTo>
                  <a:lnTo>
                    <a:pt x="657" y="1133"/>
                  </a:lnTo>
                  <a:lnTo>
                    <a:pt x="627" y="1137"/>
                  </a:lnTo>
                  <a:lnTo>
                    <a:pt x="599" y="1139"/>
                  </a:lnTo>
                  <a:lnTo>
                    <a:pt x="569" y="1140"/>
                  </a:lnTo>
                  <a:lnTo>
                    <a:pt x="540" y="1139"/>
                  </a:lnTo>
                  <a:lnTo>
                    <a:pt x="512" y="1137"/>
                  </a:lnTo>
                  <a:lnTo>
                    <a:pt x="482" y="1133"/>
                  </a:lnTo>
                  <a:lnTo>
                    <a:pt x="454" y="1128"/>
                  </a:lnTo>
                  <a:lnTo>
                    <a:pt x="427" y="1122"/>
                  </a:lnTo>
                  <a:lnTo>
                    <a:pt x="400" y="1114"/>
                  </a:lnTo>
                  <a:lnTo>
                    <a:pt x="374" y="1105"/>
                  </a:lnTo>
                  <a:lnTo>
                    <a:pt x="347" y="1095"/>
                  </a:lnTo>
                  <a:lnTo>
                    <a:pt x="322" y="1084"/>
                  </a:lnTo>
                  <a:lnTo>
                    <a:pt x="298" y="1071"/>
                  </a:lnTo>
                  <a:lnTo>
                    <a:pt x="274" y="1057"/>
                  </a:lnTo>
                  <a:lnTo>
                    <a:pt x="251" y="1042"/>
                  </a:lnTo>
                  <a:lnTo>
                    <a:pt x="229" y="1026"/>
                  </a:lnTo>
                  <a:lnTo>
                    <a:pt x="207" y="1009"/>
                  </a:lnTo>
                  <a:lnTo>
                    <a:pt x="186" y="992"/>
                  </a:lnTo>
                  <a:lnTo>
                    <a:pt x="166" y="973"/>
                  </a:lnTo>
                  <a:lnTo>
                    <a:pt x="148" y="953"/>
                  </a:lnTo>
                  <a:lnTo>
                    <a:pt x="130" y="933"/>
                  </a:lnTo>
                  <a:lnTo>
                    <a:pt x="113" y="910"/>
                  </a:lnTo>
                  <a:lnTo>
                    <a:pt x="97" y="888"/>
                  </a:lnTo>
                  <a:lnTo>
                    <a:pt x="83" y="865"/>
                  </a:lnTo>
                  <a:lnTo>
                    <a:pt x="68" y="842"/>
                  </a:lnTo>
                  <a:lnTo>
                    <a:pt x="56" y="817"/>
                  </a:lnTo>
                  <a:lnTo>
                    <a:pt x="44" y="792"/>
                  </a:lnTo>
                  <a:lnTo>
                    <a:pt x="34" y="765"/>
                  </a:lnTo>
                  <a:lnTo>
                    <a:pt x="25" y="739"/>
                  </a:lnTo>
                  <a:lnTo>
                    <a:pt x="18" y="712"/>
                  </a:lnTo>
                  <a:lnTo>
                    <a:pt x="11" y="685"/>
                  </a:lnTo>
                  <a:lnTo>
                    <a:pt x="6" y="657"/>
                  </a:lnTo>
                  <a:lnTo>
                    <a:pt x="3" y="628"/>
                  </a:lnTo>
                  <a:lnTo>
                    <a:pt x="0" y="599"/>
                  </a:lnTo>
                  <a:lnTo>
                    <a:pt x="0" y="570"/>
                  </a:lnTo>
                  <a:lnTo>
                    <a:pt x="0" y="541"/>
                  </a:lnTo>
                  <a:lnTo>
                    <a:pt x="3" y="511"/>
                  </a:lnTo>
                  <a:lnTo>
                    <a:pt x="6" y="483"/>
                  </a:lnTo>
                  <a:lnTo>
                    <a:pt x="11" y="455"/>
                  </a:lnTo>
                  <a:lnTo>
                    <a:pt x="18" y="428"/>
                  </a:lnTo>
                  <a:lnTo>
                    <a:pt x="25" y="401"/>
                  </a:lnTo>
                  <a:lnTo>
                    <a:pt x="34" y="374"/>
                  </a:lnTo>
                  <a:lnTo>
                    <a:pt x="44" y="348"/>
                  </a:lnTo>
                  <a:lnTo>
                    <a:pt x="56" y="323"/>
                  </a:lnTo>
                  <a:lnTo>
                    <a:pt x="68" y="298"/>
                  </a:lnTo>
                  <a:lnTo>
                    <a:pt x="83" y="275"/>
                  </a:lnTo>
                  <a:lnTo>
                    <a:pt x="97" y="252"/>
                  </a:lnTo>
                  <a:lnTo>
                    <a:pt x="113" y="229"/>
                  </a:lnTo>
                  <a:lnTo>
                    <a:pt x="130" y="207"/>
                  </a:lnTo>
                  <a:lnTo>
                    <a:pt x="148" y="187"/>
                  </a:lnTo>
                  <a:lnTo>
                    <a:pt x="166" y="167"/>
                  </a:lnTo>
                  <a:lnTo>
                    <a:pt x="186" y="148"/>
                  </a:lnTo>
                  <a:lnTo>
                    <a:pt x="207" y="131"/>
                  </a:lnTo>
                  <a:lnTo>
                    <a:pt x="229" y="113"/>
                  </a:lnTo>
                  <a:lnTo>
                    <a:pt x="251" y="97"/>
                  </a:lnTo>
                  <a:lnTo>
                    <a:pt x="274" y="82"/>
                  </a:lnTo>
                  <a:lnTo>
                    <a:pt x="298" y="69"/>
                  </a:lnTo>
                  <a:lnTo>
                    <a:pt x="322" y="56"/>
                  </a:lnTo>
                  <a:lnTo>
                    <a:pt x="347" y="45"/>
                  </a:lnTo>
                  <a:lnTo>
                    <a:pt x="374" y="35"/>
                  </a:lnTo>
                  <a:lnTo>
                    <a:pt x="400" y="26"/>
                  </a:lnTo>
                  <a:lnTo>
                    <a:pt x="427" y="18"/>
                  </a:lnTo>
                  <a:lnTo>
                    <a:pt x="454" y="12"/>
                  </a:lnTo>
                  <a:lnTo>
                    <a:pt x="482" y="7"/>
                  </a:lnTo>
                  <a:lnTo>
                    <a:pt x="512" y="3"/>
                  </a:lnTo>
                  <a:lnTo>
                    <a:pt x="540" y="1"/>
                  </a:lnTo>
                  <a:lnTo>
                    <a:pt x="569" y="0"/>
                  </a:lnTo>
                  <a:lnTo>
                    <a:pt x="599" y="1"/>
                  </a:lnTo>
                  <a:lnTo>
                    <a:pt x="627" y="3"/>
                  </a:lnTo>
                  <a:lnTo>
                    <a:pt x="657" y="7"/>
                  </a:lnTo>
                  <a:lnTo>
                    <a:pt x="684" y="12"/>
                  </a:lnTo>
                  <a:lnTo>
                    <a:pt x="712" y="18"/>
                  </a:lnTo>
                  <a:lnTo>
                    <a:pt x="739" y="26"/>
                  </a:lnTo>
                  <a:lnTo>
                    <a:pt x="765" y="35"/>
                  </a:lnTo>
                  <a:lnTo>
                    <a:pt x="792" y="45"/>
                  </a:lnTo>
                  <a:lnTo>
                    <a:pt x="817" y="56"/>
                  </a:lnTo>
                  <a:lnTo>
                    <a:pt x="841" y="69"/>
                  </a:lnTo>
                  <a:lnTo>
                    <a:pt x="865" y="82"/>
                  </a:lnTo>
                  <a:lnTo>
                    <a:pt x="888" y="97"/>
                  </a:lnTo>
                  <a:lnTo>
                    <a:pt x="910" y="113"/>
                  </a:lnTo>
                  <a:lnTo>
                    <a:pt x="932" y="131"/>
                  </a:lnTo>
                  <a:lnTo>
                    <a:pt x="953" y="148"/>
                  </a:lnTo>
                  <a:lnTo>
                    <a:pt x="972" y="167"/>
                  </a:lnTo>
                  <a:lnTo>
                    <a:pt x="991" y="187"/>
                  </a:lnTo>
                  <a:lnTo>
                    <a:pt x="1009" y="207"/>
                  </a:lnTo>
                  <a:lnTo>
                    <a:pt x="1025" y="229"/>
                  </a:lnTo>
                  <a:lnTo>
                    <a:pt x="1041" y="252"/>
                  </a:lnTo>
                  <a:lnTo>
                    <a:pt x="1056" y="275"/>
                  </a:lnTo>
                  <a:lnTo>
                    <a:pt x="1071" y="298"/>
                  </a:lnTo>
                  <a:lnTo>
                    <a:pt x="1083" y="323"/>
                  </a:lnTo>
                  <a:lnTo>
                    <a:pt x="1094" y="348"/>
                  </a:lnTo>
                  <a:lnTo>
                    <a:pt x="1105" y="374"/>
                  </a:lnTo>
                  <a:lnTo>
                    <a:pt x="1113" y="401"/>
                  </a:lnTo>
                  <a:lnTo>
                    <a:pt x="1121" y="428"/>
                  </a:lnTo>
                  <a:lnTo>
                    <a:pt x="1127" y="455"/>
                  </a:lnTo>
                  <a:lnTo>
                    <a:pt x="1132" y="483"/>
                  </a:lnTo>
                  <a:lnTo>
                    <a:pt x="1136" y="511"/>
                  </a:lnTo>
                  <a:lnTo>
                    <a:pt x="1138" y="541"/>
                  </a:lnTo>
                  <a:lnTo>
                    <a:pt x="1139" y="570"/>
                  </a:lnTo>
                  <a:close/>
                </a:path>
              </a:pathLst>
            </a:custGeom>
            <a:solidFill>
              <a:srgbClr val="FFCCA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tr-TR">
                <a:effectLst>
                  <a:outerShdw blurRad="38100" dist="38100" dir="2700000" algn="tl">
                    <a:srgbClr val="000000">
                      <a:alpha val="43137"/>
                    </a:srgbClr>
                  </a:outerShdw>
                </a:effectLst>
                <a:latin typeface="Arial" panose="020B0604020202020204" pitchFamily="34" charset="0"/>
              </a:endParaRPr>
            </a:p>
          </p:txBody>
        </p:sp>
        <p:sp>
          <p:nvSpPr>
            <p:cNvPr id="152717" name="Freeform 69"/>
            <p:cNvSpPr>
              <a:spLocks/>
            </p:cNvSpPr>
            <p:nvPr/>
          </p:nvSpPr>
          <p:spPr bwMode="auto">
            <a:xfrm>
              <a:off x="4260" y="1619"/>
              <a:ext cx="79" cy="234"/>
            </a:xfrm>
            <a:custGeom>
              <a:avLst/>
              <a:gdLst>
                <a:gd name="T0" fmla="*/ 0 w 1111"/>
                <a:gd name="T1" fmla="*/ 0 h 3272"/>
                <a:gd name="T2" fmla="*/ 0 w 1111"/>
                <a:gd name="T3" fmla="*/ 0 h 3272"/>
                <a:gd name="T4" fmla="*/ 0 w 1111"/>
                <a:gd name="T5" fmla="*/ 0 h 3272"/>
                <a:gd name="T6" fmla="*/ 0 w 1111"/>
                <a:gd name="T7" fmla="*/ 0 h 3272"/>
                <a:gd name="T8" fmla="*/ 0 w 1111"/>
                <a:gd name="T9" fmla="*/ 0 h 3272"/>
                <a:gd name="T10" fmla="*/ 0 w 1111"/>
                <a:gd name="T11" fmla="*/ 0 h 3272"/>
                <a:gd name="T12" fmla="*/ 0 w 1111"/>
                <a:gd name="T13" fmla="*/ 0 h 3272"/>
                <a:gd name="T14" fmla="*/ 0 w 1111"/>
                <a:gd name="T15" fmla="*/ 0 h 3272"/>
                <a:gd name="T16" fmla="*/ 0 w 1111"/>
                <a:gd name="T17" fmla="*/ 0 h 3272"/>
                <a:gd name="T18" fmla="*/ 0 w 1111"/>
                <a:gd name="T19" fmla="*/ 0 h 3272"/>
                <a:gd name="T20" fmla="*/ 0 w 1111"/>
                <a:gd name="T21" fmla="*/ 0 h 3272"/>
                <a:gd name="T22" fmla="*/ 0 w 1111"/>
                <a:gd name="T23" fmla="*/ 0 h 3272"/>
                <a:gd name="T24" fmla="*/ 0 w 1111"/>
                <a:gd name="T25" fmla="*/ 0 h 3272"/>
                <a:gd name="T26" fmla="*/ 0 w 1111"/>
                <a:gd name="T27" fmla="*/ 0 h 3272"/>
                <a:gd name="T28" fmla="*/ 0 w 1111"/>
                <a:gd name="T29" fmla="*/ 0 h 3272"/>
                <a:gd name="T30" fmla="*/ 0 w 1111"/>
                <a:gd name="T31" fmla="*/ 0 h 3272"/>
                <a:gd name="T32" fmla="*/ 0 w 1111"/>
                <a:gd name="T33" fmla="*/ 0 h 3272"/>
                <a:gd name="T34" fmla="*/ 0 w 1111"/>
                <a:gd name="T35" fmla="*/ 0 h 3272"/>
                <a:gd name="T36" fmla="*/ 0 w 1111"/>
                <a:gd name="T37" fmla="*/ 0 h 3272"/>
                <a:gd name="T38" fmla="*/ 0 w 1111"/>
                <a:gd name="T39" fmla="*/ 0 h 3272"/>
                <a:gd name="T40" fmla="*/ 0 w 1111"/>
                <a:gd name="T41" fmla="*/ 0 h 3272"/>
                <a:gd name="T42" fmla="*/ 0 w 1111"/>
                <a:gd name="T43" fmla="*/ 0 h 3272"/>
                <a:gd name="T44" fmla="*/ 0 w 1111"/>
                <a:gd name="T45" fmla="*/ 0 h 3272"/>
                <a:gd name="T46" fmla="*/ 0 w 1111"/>
                <a:gd name="T47" fmla="*/ 0 h 3272"/>
                <a:gd name="T48" fmla="*/ 0 w 1111"/>
                <a:gd name="T49" fmla="*/ 0 h 3272"/>
                <a:gd name="T50" fmla="*/ 0 w 1111"/>
                <a:gd name="T51" fmla="*/ 0 h 3272"/>
                <a:gd name="T52" fmla="*/ 0 w 1111"/>
                <a:gd name="T53" fmla="*/ 0 h 3272"/>
                <a:gd name="T54" fmla="*/ 0 w 1111"/>
                <a:gd name="T55" fmla="*/ 0 h 3272"/>
                <a:gd name="T56" fmla="*/ 0 w 1111"/>
                <a:gd name="T57" fmla="*/ 0 h 3272"/>
                <a:gd name="T58" fmla="*/ 0 w 1111"/>
                <a:gd name="T59" fmla="*/ 0 h 3272"/>
                <a:gd name="T60" fmla="*/ 0 w 1111"/>
                <a:gd name="T61" fmla="*/ 0 h 3272"/>
                <a:gd name="T62" fmla="*/ 0 w 1111"/>
                <a:gd name="T63" fmla="*/ 0 h 3272"/>
                <a:gd name="T64" fmla="*/ 0 w 1111"/>
                <a:gd name="T65" fmla="*/ 0 h 3272"/>
                <a:gd name="T66" fmla="*/ 0 w 1111"/>
                <a:gd name="T67" fmla="*/ 0 h 3272"/>
                <a:gd name="T68" fmla="*/ 0 w 1111"/>
                <a:gd name="T69" fmla="*/ 0 h 3272"/>
                <a:gd name="T70" fmla="*/ 0 w 1111"/>
                <a:gd name="T71" fmla="*/ 0 h 3272"/>
                <a:gd name="T72" fmla="*/ 0 w 1111"/>
                <a:gd name="T73" fmla="*/ 0 h 3272"/>
                <a:gd name="T74" fmla="*/ 0 w 1111"/>
                <a:gd name="T75" fmla="*/ 0 h 3272"/>
                <a:gd name="T76" fmla="*/ 0 w 1111"/>
                <a:gd name="T77" fmla="*/ 0 h 3272"/>
                <a:gd name="T78" fmla="*/ 0 w 1111"/>
                <a:gd name="T79" fmla="*/ 0 h 3272"/>
                <a:gd name="T80" fmla="*/ 0 w 1111"/>
                <a:gd name="T81" fmla="*/ 0 h 3272"/>
                <a:gd name="T82" fmla="*/ 0 w 1111"/>
                <a:gd name="T83" fmla="*/ 0 h 3272"/>
                <a:gd name="T84" fmla="*/ 0 w 1111"/>
                <a:gd name="T85" fmla="*/ 0 h 3272"/>
                <a:gd name="T86" fmla="*/ 0 w 1111"/>
                <a:gd name="T87" fmla="*/ 0 h 3272"/>
                <a:gd name="T88" fmla="*/ 0 w 1111"/>
                <a:gd name="T89" fmla="*/ 0 h 3272"/>
                <a:gd name="T90" fmla="*/ 0 w 1111"/>
                <a:gd name="T91" fmla="*/ 0 h 3272"/>
                <a:gd name="T92" fmla="*/ 0 w 1111"/>
                <a:gd name="T93" fmla="*/ 0 h 3272"/>
                <a:gd name="T94" fmla="*/ 0 w 1111"/>
                <a:gd name="T95" fmla="*/ 0 h 3272"/>
                <a:gd name="T96" fmla="*/ 0 w 1111"/>
                <a:gd name="T97" fmla="*/ 0 h 3272"/>
                <a:gd name="T98" fmla="*/ 0 w 1111"/>
                <a:gd name="T99" fmla="*/ 0 h 3272"/>
                <a:gd name="T100" fmla="*/ 0 w 1111"/>
                <a:gd name="T101" fmla="*/ 0 h 3272"/>
                <a:gd name="T102" fmla="*/ 0 w 1111"/>
                <a:gd name="T103" fmla="*/ 0 h 3272"/>
                <a:gd name="T104" fmla="*/ 0 w 1111"/>
                <a:gd name="T105" fmla="*/ 0 h 3272"/>
                <a:gd name="T106" fmla="*/ 0 w 1111"/>
                <a:gd name="T107" fmla="*/ 0 h 3272"/>
                <a:gd name="T108" fmla="*/ 0 w 1111"/>
                <a:gd name="T109" fmla="*/ 0 h 3272"/>
                <a:gd name="T110" fmla="*/ 0 w 1111"/>
                <a:gd name="T111" fmla="*/ 0 h 3272"/>
                <a:gd name="T112" fmla="*/ 0 w 1111"/>
                <a:gd name="T113" fmla="*/ 0 h 3272"/>
                <a:gd name="T114" fmla="*/ 0 w 1111"/>
                <a:gd name="T115" fmla="*/ 0 h 3272"/>
                <a:gd name="T116" fmla="*/ 0 w 1111"/>
                <a:gd name="T117" fmla="*/ 0 h 3272"/>
                <a:gd name="T118" fmla="*/ 0 w 1111"/>
                <a:gd name="T119" fmla="*/ 0 h 327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111" h="3272">
                  <a:moveTo>
                    <a:pt x="313" y="0"/>
                  </a:moveTo>
                  <a:lnTo>
                    <a:pt x="307" y="9"/>
                  </a:lnTo>
                  <a:lnTo>
                    <a:pt x="290" y="34"/>
                  </a:lnTo>
                  <a:lnTo>
                    <a:pt x="266" y="77"/>
                  </a:lnTo>
                  <a:lnTo>
                    <a:pt x="233" y="133"/>
                  </a:lnTo>
                  <a:lnTo>
                    <a:pt x="216" y="166"/>
                  </a:lnTo>
                  <a:lnTo>
                    <a:pt x="198" y="202"/>
                  </a:lnTo>
                  <a:lnTo>
                    <a:pt x="179" y="241"/>
                  </a:lnTo>
                  <a:lnTo>
                    <a:pt x="160" y="282"/>
                  </a:lnTo>
                  <a:lnTo>
                    <a:pt x="141" y="327"/>
                  </a:lnTo>
                  <a:lnTo>
                    <a:pt x="122" y="374"/>
                  </a:lnTo>
                  <a:lnTo>
                    <a:pt x="104" y="422"/>
                  </a:lnTo>
                  <a:lnTo>
                    <a:pt x="85" y="474"/>
                  </a:lnTo>
                  <a:lnTo>
                    <a:pt x="68" y="526"/>
                  </a:lnTo>
                  <a:lnTo>
                    <a:pt x="53" y="581"/>
                  </a:lnTo>
                  <a:lnTo>
                    <a:pt x="39" y="637"/>
                  </a:lnTo>
                  <a:lnTo>
                    <a:pt x="26" y="693"/>
                  </a:lnTo>
                  <a:lnTo>
                    <a:pt x="16" y="752"/>
                  </a:lnTo>
                  <a:lnTo>
                    <a:pt x="8" y="812"/>
                  </a:lnTo>
                  <a:lnTo>
                    <a:pt x="3" y="872"/>
                  </a:lnTo>
                  <a:lnTo>
                    <a:pt x="0" y="933"/>
                  </a:lnTo>
                  <a:lnTo>
                    <a:pt x="0" y="995"/>
                  </a:lnTo>
                  <a:lnTo>
                    <a:pt x="3" y="1056"/>
                  </a:lnTo>
                  <a:lnTo>
                    <a:pt x="11" y="1118"/>
                  </a:lnTo>
                  <a:lnTo>
                    <a:pt x="21" y="1180"/>
                  </a:lnTo>
                  <a:lnTo>
                    <a:pt x="36" y="1241"/>
                  </a:lnTo>
                  <a:lnTo>
                    <a:pt x="55" y="1303"/>
                  </a:lnTo>
                  <a:lnTo>
                    <a:pt x="79" y="1364"/>
                  </a:lnTo>
                  <a:lnTo>
                    <a:pt x="109" y="1424"/>
                  </a:lnTo>
                  <a:lnTo>
                    <a:pt x="172" y="1547"/>
                  </a:lnTo>
                  <a:lnTo>
                    <a:pt x="237" y="1675"/>
                  </a:lnTo>
                  <a:lnTo>
                    <a:pt x="270" y="1741"/>
                  </a:lnTo>
                  <a:lnTo>
                    <a:pt x="302" y="1808"/>
                  </a:lnTo>
                  <a:lnTo>
                    <a:pt x="333" y="1875"/>
                  </a:lnTo>
                  <a:lnTo>
                    <a:pt x="364" y="1943"/>
                  </a:lnTo>
                  <a:lnTo>
                    <a:pt x="396" y="2011"/>
                  </a:lnTo>
                  <a:lnTo>
                    <a:pt x="425" y="2080"/>
                  </a:lnTo>
                  <a:lnTo>
                    <a:pt x="453" y="2148"/>
                  </a:lnTo>
                  <a:lnTo>
                    <a:pt x="480" y="2217"/>
                  </a:lnTo>
                  <a:lnTo>
                    <a:pt x="505" y="2284"/>
                  </a:lnTo>
                  <a:lnTo>
                    <a:pt x="529" y="2352"/>
                  </a:lnTo>
                  <a:lnTo>
                    <a:pt x="551" y="2418"/>
                  </a:lnTo>
                  <a:lnTo>
                    <a:pt x="570" y="2485"/>
                  </a:lnTo>
                  <a:lnTo>
                    <a:pt x="587" y="2549"/>
                  </a:lnTo>
                  <a:lnTo>
                    <a:pt x="602" y="2613"/>
                  </a:lnTo>
                  <a:lnTo>
                    <a:pt x="614" y="2675"/>
                  </a:lnTo>
                  <a:lnTo>
                    <a:pt x="623" y="2735"/>
                  </a:lnTo>
                  <a:lnTo>
                    <a:pt x="629" y="2794"/>
                  </a:lnTo>
                  <a:lnTo>
                    <a:pt x="632" y="2850"/>
                  </a:lnTo>
                  <a:lnTo>
                    <a:pt x="632" y="2906"/>
                  </a:lnTo>
                  <a:lnTo>
                    <a:pt x="628" y="2958"/>
                  </a:lnTo>
                  <a:lnTo>
                    <a:pt x="620" y="3007"/>
                  </a:lnTo>
                  <a:lnTo>
                    <a:pt x="608" y="3055"/>
                  </a:lnTo>
                  <a:lnTo>
                    <a:pt x="592" y="3099"/>
                  </a:lnTo>
                  <a:lnTo>
                    <a:pt x="571" y="3140"/>
                  </a:lnTo>
                  <a:lnTo>
                    <a:pt x="546" y="3179"/>
                  </a:lnTo>
                  <a:lnTo>
                    <a:pt x="516" y="3213"/>
                  </a:lnTo>
                  <a:lnTo>
                    <a:pt x="481" y="3244"/>
                  </a:lnTo>
                  <a:lnTo>
                    <a:pt x="442" y="3272"/>
                  </a:lnTo>
                  <a:lnTo>
                    <a:pt x="450" y="3270"/>
                  </a:lnTo>
                  <a:lnTo>
                    <a:pt x="472" y="3264"/>
                  </a:lnTo>
                  <a:lnTo>
                    <a:pt x="489" y="3260"/>
                  </a:lnTo>
                  <a:lnTo>
                    <a:pt x="508" y="3253"/>
                  </a:lnTo>
                  <a:lnTo>
                    <a:pt x="530" y="3246"/>
                  </a:lnTo>
                  <a:lnTo>
                    <a:pt x="554" y="3236"/>
                  </a:lnTo>
                  <a:lnTo>
                    <a:pt x="580" y="3224"/>
                  </a:lnTo>
                  <a:lnTo>
                    <a:pt x="608" y="3211"/>
                  </a:lnTo>
                  <a:lnTo>
                    <a:pt x="637" y="3195"/>
                  </a:lnTo>
                  <a:lnTo>
                    <a:pt x="669" y="3177"/>
                  </a:lnTo>
                  <a:lnTo>
                    <a:pt x="700" y="3156"/>
                  </a:lnTo>
                  <a:lnTo>
                    <a:pt x="732" y="3131"/>
                  </a:lnTo>
                  <a:lnTo>
                    <a:pt x="764" y="3105"/>
                  </a:lnTo>
                  <a:lnTo>
                    <a:pt x="797" y="3075"/>
                  </a:lnTo>
                  <a:lnTo>
                    <a:pt x="830" y="3043"/>
                  </a:lnTo>
                  <a:lnTo>
                    <a:pt x="862" y="3006"/>
                  </a:lnTo>
                  <a:lnTo>
                    <a:pt x="893" y="2966"/>
                  </a:lnTo>
                  <a:lnTo>
                    <a:pt x="923" y="2923"/>
                  </a:lnTo>
                  <a:lnTo>
                    <a:pt x="953" y="2876"/>
                  </a:lnTo>
                  <a:lnTo>
                    <a:pt x="980" y="2825"/>
                  </a:lnTo>
                  <a:lnTo>
                    <a:pt x="1006" y="2770"/>
                  </a:lnTo>
                  <a:lnTo>
                    <a:pt x="1029" y="2709"/>
                  </a:lnTo>
                  <a:lnTo>
                    <a:pt x="1050" y="2646"/>
                  </a:lnTo>
                  <a:lnTo>
                    <a:pt x="1068" y="2577"/>
                  </a:lnTo>
                  <a:lnTo>
                    <a:pt x="1085" y="2504"/>
                  </a:lnTo>
                  <a:lnTo>
                    <a:pt x="1097" y="2425"/>
                  </a:lnTo>
                  <a:lnTo>
                    <a:pt x="1106" y="2343"/>
                  </a:lnTo>
                  <a:lnTo>
                    <a:pt x="1111" y="2254"/>
                  </a:lnTo>
                  <a:lnTo>
                    <a:pt x="1111" y="2159"/>
                  </a:lnTo>
                  <a:lnTo>
                    <a:pt x="1108" y="2060"/>
                  </a:lnTo>
                  <a:lnTo>
                    <a:pt x="1102" y="1959"/>
                  </a:lnTo>
                  <a:lnTo>
                    <a:pt x="1095" y="1857"/>
                  </a:lnTo>
                  <a:lnTo>
                    <a:pt x="1087" y="1757"/>
                  </a:lnTo>
                  <a:lnTo>
                    <a:pt x="1077" y="1658"/>
                  </a:lnTo>
                  <a:lnTo>
                    <a:pt x="1066" y="1561"/>
                  </a:lnTo>
                  <a:lnTo>
                    <a:pt x="1055" y="1465"/>
                  </a:lnTo>
                  <a:lnTo>
                    <a:pt x="1043" y="1370"/>
                  </a:lnTo>
                  <a:lnTo>
                    <a:pt x="1029" y="1278"/>
                  </a:lnTo>
                  <a:lnTo>
                    <a:pt x="1015" y="1188"/>
                  </a:lnTo>
                  <a:lnTo>
                    <a:pt x="999" y="1099"/>
                  </a:lnTo>
                  <a:lnTo>
                    <a:pt x="982" y="1013"/>
                  </a:lnTo>
                  <a:lnTo>
                    <a:pt x="964" y="929"/>
                  </a:lnTo>
                  <a:lnTo>
                    <a:pt x="944" y="847"/>
                  </a:lnTo>
                  <a:lnTo>
                    <a:pt x="923" y="769"/>
                  </a:lnTo>
                  <a:lnTo>
                    <a:pt x="901" y="693"/>
                  </a:lnTo>
                  <a:lnTo>
                    <a:pt x="878" y="621"/>
                  </a:lnTo>
                  <a:lnTo>
                    <a:pt x="853" y="551"/>
                  </a:lnTo>
                  <a:lnTo>
                    <a:pt x="828" y="486"/>
                  </a:lnTo>
                  <a:lnTo>
                    <a:pt x="799" y="423"/>
                  </a:lnTo>
                  <a:lnTo>
                    <a:pt x="771" y="364"/>
                  </a:lnTo>
                  <a:lnTo>
                    <a:pt x="741" y="309"/>
                  </a:lnTo>
                  <a:lnTo>
                    <a:pt x="710" y="258"/>
                  </a:lnTo>
                  <a:lnTo>
                    <a:pt x="677" y="211"/>
                  </a:lnTo>
                  <a:lnTo>
                    <a:pt x="642" y="168"/>
                  </a:lnTo>
                  <a:lnTo>
                    <a:pt x="607" y="130"/>
                  </a:lnTo>
                  <a:lnTo>
                    <a:pt x="569" y="97"/>
                  </a:lnTo>
                  <a:lnTo>
                    <a:pt x="531" y="68"/>
                  </a:lnTo>
                  <a:lnTo>
                    <a:pt x="490" y="44"/>
                  </a:lnTo>
                  <a:lnTo>
                    <a:pt x="448" y="24"/>
                  </a:lnTo>
                  <a:lnTo>
                    <a:pt x="405" y="11"/>
                  </a:lnTo>
                  <a:lnTo>
                    <a:pt x="359" y="2"/>
                  </a:lnTo>
                  <a:lnTo>
                    <a:pt x="31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tr-TR">
                <a:effectLst>
                  <a:outerShdw blurRad="38100" dist="38100" dir="2700000" algn="tl">
                    <a:srgbClr val="000000">
                      <a:alpha val="43137"/>
                    </a:srgbClr>
                  </a:outerShdw>
                </a:effectLst>
                <a:latin typeface="Arial" panose="020B0604020202020204" pitchFamily="34" charset="0"/>
              </a:endParaRPr>
            </a:p>
          </p:txBody>
        </p:sp>
        <p:sp>
          <p:nvSpPr>
            <p:cNvPr id="152718" name="Freeform 70"/>
            <p:cNvSpPr>
              <a:spLocks/>
            </p:cNvSpPr>
            <p:nvPr/>
          </p:nvSpPr>
          <p:spPr bwMode="auto">
            <a:xfrm>
              <a:off x="4486" y="1619"/>
              <a:ext cx="79" cy="234"/>
            </a:xfrm>
            <a:custGeom>
              <a:avLst/>
              <a:gdLst>
                <a:gd name="T0" fmla="*/ 0 w 1111"/>
                <a:gd name="T1" fmla="*/ 0 h 3272"/>
                <a:gd name="T2" fmla="*/ 0 w 1111"/>
                <a:gd name="T3" fmla="*/ 0 h 3272"/>
                <a:gd name="T4" fmla="*/ 0 w 1111"/>
                <a:gd name="T5" fmla="*/ 0 h 3272"/>
                <a:gd name="T6" fmla="*/ 0 w 1111"/>
                <a:gd name="T7" fmla="*/ 0 h 3272"/>
                <a:gd name="T8" fmla="*/ 0 w 1111"/>
                <a:gd name="T9" fmla="*/ 0 h 3272"/>
                <a:gd name="T10" fmla="*/ 0 w 1111"/>
                <a:gd name="T11" fmla="*/ 0 h 3272"/>
                <a:gd name="T12" fmla="*/ 0 w 1111"/>
                <a:gd name="T13" fmla="*/ 0 h 3272"/>
                <a:gd name="T14" fmla="*/ 0 w 1111"/>
                <a:gd name="T15" fmla="*/ 0 h 3272"/>
                <a:gd name="T16" fmla="*/ 0 w 1111"/>
                <a:gd name="T17" fmla="*/ 0 h 3272"/>
                <a:gd name="T18" fmla="*/ 0 w 1111"/>
                <a:gd name="T19" fmla="*/ 0 h 3272"/>
                <a:gd name="T20" fmla="*/ 0 w 1111"/>
                <a:gd name="T21" fmla="*/ 0 h 3272"/>
                <a:gd name="T22" fmla="*/ 0 w 1111"/>
                <a:gd name="T23" fmla="*/ 0 h 3272"/>
                <a:gd name="T24" fmla="*/ 0 w 1111"/>
                <a:gd name="T25" fmla="*/ 0 h 3272"/>
                <a:gd name="T26" fmla="*/ 0 w 1111"/>
                <a:gd name="T27" fmla="*/ 0 h 3272"/>
                <a:gd name="T28" fmla="*/ 0 w 1111"/>
                <a:gd name="T29" fmla="*/ 0 h 3272"/>
                <a:gd name="T30" fmla="*/ 0 w 1111"/>
                <a:gd name="T31" fmla="*/ 0 h 3272"/>
                <a:gd name="T32" fmla="*/ 0 w 1111"/>
                <a:gd name="T33" fmla="*/ 0 h 3272"/>
                <a:gd name="T34" fmla="*/ 0 w 1111"/>
                <a:gd name="T35" fmla="*/ 0 h 3272"/>
                <a:gd name="T36" fmla="*/ 0 w 1111"/>
                <a:gd name="T37" fmla="*/ 0 h 3272"/>
                <a:gd name="T38" fmla="*/ 0 w 1111"/>
                <a:gd name="T39" fmla="*/ 0 h 3272"/>
                <a:gd name="T40" fmla="*/ 0 w 1111"/>
                <a:gd name="T41" fmla="*/ 0 h 3272"/>
                <a:gd name="T42" fmla="*/ 0 w 1111"/>
                <a:gd name="T43" fmla="*/ 0 h 3272"/>
                <a:gd name="T44" fmla="*/ 0 w 1111"/>
                <a:gd name="T45" fmla="*/ 0 h 3272"/>
                <a:gd name="T46" fmla="*/ 0 w 1111"/>
                <a:gd name="T47" fmla="*/ 0 h 3272"/>
                <a:gd name="T48" fmla="*/ 0 w 1111"/>
                <a:gd name="T49" fmla="*/ 0 h 3272"/>
                <a:gd name="T50" fmla="*/ 0 w 1111"/>
                <a:gd name="T51" fmla="*/ 0 h 3272"/>
                <a:gd name="T52" fmla="*/ 0 w 1111"/>
                <a:gd name="T53" fmla="*/ 0 h 3272"/>
                <a:gd name="T54" fmla="*/ 0 w 1111"/>
                <a:gd name="T55" fmla="*/ 0 h 3272"/>
                <a:gd name="T56" fmla="*/ 0 w 1111"/>
                <a:gd name="T57" fmla="*/ 0 h 3272"/>
                <a:gd name="T58" fmla="*/ 0 w 1111"/>
                <a:gd name="T59" fmla="*/ 0 h 3272"/>
                <a:gd name="T60" fmla="*/ 0 w 1111"/>
                <a:gd name="T61" fmla="*/ 0 h 3272"/>
                <a:gd name="T62" fmla="*/ 0 w 1111"/>
                <a:gd name="T63" fmla="*/ 0 h 3272"/>
                <a:gd name="T64" fmla="*/ 0 w 1111"/>
                <a:gd name="T65" fmla="*/ 0 h 3272"/>
                <a:gd name="T66" fmla="*/ 0 w 1111"/>
                <a:gd name="T67" fmla="*/ 0 h 3272"/>
                <a:gd name="T68" fmla="*/ 0 w 1111"/>
                <a:gd name="T69" fmla="*/ 0 h 3272"/>
                <a:gd name="T70" fmla="*/ 0 w 1111"/>
                <a:gd name="T71" fmla="*/ 0 h 3272"/>
                <a:gd name="T72" fmla="*/ 0 w 1111"/>
                <a:gd name="T73" fmla="*/ 0 h 3272"/>
                <a:gd name="T74" fmla="*/ 0 w 1111"/>
                <a:gd name="T75" fmla="*/ 0 h 3272"/>
                <a:gd name="T76" fmla="*/ 0 w 1111"/>
                <a:gd name="T77" fmla="*/ 0 h 3272"/>
                <a:gd name="T78" fmla="*/ 0 w 1111"/>
                <a:gd name="T79" fmla="*/ 0 h 3272"/>
                <a:gd name="T80" fmla="*/ 0 w 1111"/>
                <a:gd name="T81" fmla="*/ 0 h 3272"/>
                <a:gd name="T82" fmla="*/ 0 w 1111"/>
                <a:gd name="T83" fmla="*/ 0 h 3272"/>
                <a:gd name="T84" fmla="*/ 0 w 1111"/>
                <a:gd name="T85" fmla="*/ 0 h 3272"/>
                <a:gd name="T86" fmla="*/ 0 w 1111"/>
                <a:gd name="T87" fmla="*/ 0 h 3272"/>
                <a:gd name="T88" fmla="*/ 0 w 1111"/>
                <a:gd name="T89" fmla="*/ 0 h 3272"/>
                <a:gd name="T90" fmla="*/ 0 w 1111"/>
                <a:gd name="T91" fmla="*/ 0 h 3272"/>
                <a:gd name="T92" fmla="*/ 0 w 1111"/>
                <a:gd name="T93" fmla="*/ 0 h 3272"/>
                <a:gd name="T94" fmla="*/ 0 w 1111"/>
                <a:gd name="T95" fmla="*/ 0 h 3272"/>
                <a:gd name="T96" fmla="*/ 0 w 1111"/>
                <a:gd name="T97" fmla="*/ 0 h 3272"/>
                <a:gd name="T98" fmla="*/ 0 w 1111"/>
                <a:gd name="T99" fmla="*/ 0 h 3272"/>
                <a:gd name="T100" fmla="*/ 0 w 1111"/>
                <a:gd name="T101" fmla="*/ 0 h 3272"/>
                <a:gd name="T102" fmla="*/ 0 w 1111"/>
                <a:gd name="T103" fmla="*/ 0 h 3272"/>
                <a:gd name="T104" fmla="*/ 0 w 1111"/>
                <a:gd name="T105" fmla="*/ 0 h 3272"/>
                <a:gd name="T106" fmla="*/ 0 w 1111"/>
                <a:gd name="T107" fmla="*/ 0 h 3272"/>
                <a:gd name="T108" fmla="*/ 0 w 1111"/>
                <a:gd name="T109" fmla="*/ 0 h 3272"/>
                <a:gd name="T110" fmla="*/ 0 w 1111"/>
                <a:gd name="T111" fmla="*/ 0 h 3272"/>
                <a:gd name="T112" fmla="*/ 0 w 1111"/>
                <a:gd name="T113" fmla="*/ 0 h 3272"/>
                <a:gd name="T114" fmla="*/ 0 w 1111"/>
                <a:gd name="T115" fmla="*/ 0 h 3272"/>
                <a:gd name="T116" fmla="*/ 0 w 1111"/>
                <a:gd name="T117" fmla="*/ 0 h 3272"/>
                <a:gd name="T118" fmla="*/ 0 w 1111"/>
                <a:gd name="T119" fmla="*/ 0 h 327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111" h="3272">
                  <a:moveTo>
                    <a:pt x="798" y="0"/>
                  </a:moveTo>
                  <a:lnTo>
                    <a:pt x="804" y="9"/>
                  </a:lnTo>
                  <a:lnTo>
                    <a:pt x="821" y="34"/>
                  </a:lnTo>
                  <a:lnTo>
                    <a:pt x="845" y="77"/>
                  </a:lnTo>
                  <a:lnTo>
                    <a:pt x="876" y="133"/>
                  </a:lnTo>
                  <a:lnTo>
                    <a:pt x="895" y="166"/>
                  </a:lnTo>
                  <a:lnTo>
                    <a:pt x="913" y="202"/>
                  </a:lnTo>
                  <a:lnTo>
                    <a:pt x="932" y="241"/>
                  </a:lnTo>
                  <a:lnTo>
                    <a:pt x="951" y="282"/>
                  </a:lnTo>
                  <a:lnTo>
                    <a:pt x="970" y="327"/>
                  </a:lnTo>
                  <a:lnTo>
                    <a:pt x="989" y="374"/>
                  </a:lnTo>
                  <a:lnTo>
                    <a:pt x="1007" y="422"/>
                  </a:lnTo>
                  <a:lnTo>
                    <a:pt x="1025" y="474"/>
                  </a:lnTo>
                  <a:lnTo>
                    <a:pt x="1043" y="526"/>
                  </a:lnTo>
                  <a:lnTo>
                    <a:pt x="1058" y="581"/>
                  </a:lnTo>
                  <a:lnTo>
                    <a:pt x="1072" y="637"/>
                  </a:lnTo>
                  <a:lnTo>
                    <a:pt x="1084" y="693"/>
                  </a:lnTo>
                  <a:lnTo>
                    <a:pt x="1095" y="752"/>
                  </a:lnTo>
                  <a:lnTo>
                    <a:pt x="1103" y="812"/>
                  </a:lnTo>
                  <a:lnTo>
                    <a:pt x="1108" y="872"/>
                  </a:lnTo>
                  <a:lnTo>
                    <a:pt x="1111" y="933"/>
                  </a:lnTo>
                  <a:lnTo>
                    <a:pt x="1111" y="995"/>
                  </a:lnTo>
                  <a:lnTo>
                    <a:pt x="1107" y="1056"/>
                  </a:lnTo>
                  <a:lnTo>
                    <a:pt x="1100" y="1118"/>
                  </a:lnTo>
                  <a:lnTo>
                    <a:pt x="1090" y="1180"/>
                  </a:lnTo>
                  <a:lnTo>
                    <a:pt x="1075" y="1241"/>
                  </a:lnTo>
                  <a:lnTo>
                    <a:pt x="1056" y="1303"/>
                  </a:lnTo>
                  <a:lnTo>
                    <a:pt x="1032" y="1364"/>
                  </a:lnTo>
                  <a:lnTo>
                    <a:pt x="1002" y="1424"/>
                  </a:lnTo>
                  <a:lnTo>
                    <a:pt x="939" y="1547"/>
                  </a:lnTo>
                  <a:lnTo>
                    <a:pt x="874" y="1675"/>
                  </a:lnTo>
                  <a:lnTo>
                    <a:pt x="841" y="1741"/>
                  </a:lnTo>
                  <a:lnTo>
                    <a:pt x="809" y="1808"/>
                  </a:lnTo>
                  <a:lnTo>
                    <a:pt x="778" y="1875"/>
                  </a:lnTo>
                  <a:lnTo>
                    <a:pt x="747" y="1943"/>
                  </a:lnTo>
                  <a:lnTo>
                    <a:pt x="715" y="2011"/>
                  </a:lnTo>
                  <a:lnTo>
                    <a:pt x="686" y="2080"/>
                  </a:lnTo>
                  <a:lnTo>
                    <a:pt x="658" y="2148"/>
                  </a:lnTo>
                  <a:lnTo>
                    <a:pt x="631" y="2217"/>
                  </a:lnTo>
                  <a:lnTo>
                    <a:pt x="606" y="2284"/>
                  </a:lnTo>
                  <a:lnTo>
                    <a:pt x="582" y="2352"/>
                  </a:lnTo>
                  <a:lnTo>
                    <a:pt x="560" y="2418"/>
                  </a:lnTo>
                  <a:lnTo>
                    <a:pt x="541" y="2485"/>
                  </a:lnTo>
                  <a:lnTo>
                    <a:pt x="524" y="2549"/>
                  </a:lnTo>
                  <a:lnTo>
                    <a:pt x="509" y="2613"/>
                  </a:lnTo>
                  <a:lnTo>
                    <a:pt x="497" y="2675"/>
                  </a:lnTo>
                  <a:lnTo>
                    <a:pt x="488" y="2735"/>
                  </a:lnTo>
                  <a:lnTo>
                    <a:pt x="482" y="2794"/>
                  </a:lnTo>
                  <a:lnTo>
                    <a:pt x="479" y="2850"/>
                  </a:lnTo>
                  <a:lnTo>
                    <a:pt x="479" y="2906"/>
                  </a:lnTo>
                  <a:lnTo>
                    <a:pt x="483" y="2958"/>
                  </a:lnTo>
                  <a:lnTo>
                    <a:pt x="491" y="3007"/>
                  </a:lnTo>
                  <a:lnTo>
                    <a:pt x="503" y="3055"/>
                  </a:lnTo>
                  <a:lnTo>
                    <a:pt x="519" y="3099"/>
                  </a:lnTo>
                  <a:lnTo>
                    <a:pt x="540" y="3140"/>
                  </a:lnTo>
                  <a:lnTo>
                    <a:pt x="565" y="3179"/>
                  </a:lnTo>
                  <a:lnTo>
                    <a:pt x="594" y="3213"/>
                  </a:lnTo>
                  <a:lnTo>
                    <a:pt x="630" y="3244"/>
                  </a:lnTo>
                  <a:lnTo>
                    <a:pt x="670" y="3272"/>
                  </a:lnTo>
                  <a:lnTo>
                    <a:pt x="662" y="3270"/>
                  </a:lnTo>
                  <a:lnTo>
                    <a:pt x="639" y="3264"/>
                  </a:lnTo>
                  <a:lnTo>
                    <a:pt x="622" y="3260"/>
                  </a:lnTo>
                  <a:lnTo>
                    <a:pt x="602" y="3253"/>
                  </a:lnTo>
                  <a:lnTo>
                    <a:pt x="581" y="3246"/>
                  </a:lnTo>
                  <a:lnTo>
                    <a:pt x="557" y="3236"/>
                  </a:lnTo>
                  <a:lnTo>
                    <a:pt x="531" y="3224"/>
                  </a:lnTo>
                  <a:lnTo>
                    <a:pt x="503" y="3211"/>
                  </a:lnTo>
                  <a:lnTo>
                    <a:pt x="474" y="3195"/>
                  </a:lnTo>
                  <a:lnTo>
                    <a:pt x="442" y="3177"/>
                  </a:lnTo>
                  <a:lnTo>
                    <a:pt x="411" y="3156"/>
                  </a:lnTo>
                  <a:lnTo>
                    <a:pt x="379" y="3131"/>
                  </a:lnTo>
                  <a:lnTo>
                    <a:pt x="347" y="3105"/>
                  </a:lnTo>
                  <a:lnTo>
                    <a:pt x="313" y="3075"/>
                  </a:lnTo>
                  <a:lnTo>
                    <a:pt x="281" y="3043"/>
                  </a:lnTo>
                  <a:lnTo>
                    <a:pt x="249" y="3006"/>
                  </a:lnTo>
                  <a:lnTo>
                    <a:pt x="218" y="2966"/>
                  </a:lnTo>
                  <a:lnTo>
                    <a:pt x="188" y="2923"/>
                  </a:lnTo>
                  <a:lnTo>
                    <a:pt x="158" y="2876"/>
                  </a:lnTo>
                  <a:lnTo>
                    <a:pt x="131" y="2825"/>
                  </a:lnTo>
                  <a:lnTo>
                    <a:pt x="105" y="2770"/>
                  </a:lnTo>
                  <a:lnTo>
                    <a:pt x="82" y="2709"/>
                  </a:lnTo>
                  <a:lnTo>
                    <a:pt x="61" y="2646"/>
                  </a:lnTo>
                  <a:lnTo>
                    <a:pt x="43" y="2577"/>
                  </a:lnTo>
                  <a:lnTo>
                    <a:pt x="26" y="2504"/>
                  </a:lnTo>
                  <a:lnTo>
                    <a:pt x="14" y="2425"/>
                  </a:lnTo>
                  <a:lnTo>
                    <a:pt x="5" y="2343"/>
                  </a:lnTo>
                  <a:lnTo>
                    <a:pt x="0" y="2254"/>
                  </a:lnTo>
                  <a:lnTo>
                    <a:pt x="0" y="2159"/>
                  </a:lnTo>
                  <a:lnTo>
                    <a:pt x="3" y="2060"/>
                  </a:lnTo>
                  <a:lnTo>
                    <a:pt x="9" y="1959"/>
                  </a:lnTo>
                  <a:lnTo>
                    <a:pt x="16" y="1857"/>
                  </a:lnTo>
                  <a:lnTo>
                    <a:pt x="24" y="1757"/>
                  </a:lnTo>
                  <a:lnTo>
                    <a:pt x="33" y="1658"/>
                  </a:lnTo>
                  <a:lnTo>
                    <a:pt x="45" y="1561"/>
                  </a:lnTo>
                  <a:lnTo>
                    <a:pt x="56" y="1465"/>
                  </a:lnTo>
                  <a:lnTo>
                    <a:pt x="68" y="1370"/>
                  </a:lnTo>
                  <a:lnTo>
                    <a:pt x="82" y="1278"/>
                  </a:lnTo>
                  <a:lnTo>
                    <a:pt x="96" y="1188"/>
                  </a:lnTo>
                  <a:lnTo>
                    <a:pt x="112" y="1099"/>
                  </a:lnTo>
                  <a:lnTo>
                    <a:pt x="129" y="1013"/>
                  </a:lnTo>
                  <a:lnTo>
                    <a:pt x="147" y="929"/>
                  </a:lnTo>
                  <a:lnTo>
                    <a:pt x="167" y="847"/>
                  </a:lnTo>
                  <a:lnTo>
                    <a:pt x="188" y="769"/>
                  </a:lnTo>
                  <a:lnTo>
                    <a:pt x="210" y="693"/>
                  </a:lnTo>
                  <a:lnTo>
                    <a:pt x="233" y="621"/>
                  </a:lnTo>
                  <a:lnTo>
                    <a:pt x="258" y="551"/>
                  </a:lnTo>
                  <a:lnTo>
                    <a:pt x="283" y="486"/>
                  </a:lnTo>
                  <a:lnTo>
                    <a:pt x="310" y="423"/>
                  </a:lnTo>
                  <a:lnTo>
                    <a:pt x="340" y="364"/>
                  </a:lnTo>
                  <a:lnTo>
                    <a:pt x="370" y="309"/>
                  </a:lnTo>
                  <a:lnTo>
                    <a:pt x="401" y="258"/>
                  </a:lnTo>
                  <a:lnTo>
                    <a:pt x="434" y="211"/>
                  </a:lnTo>
                  <a:lnTo>
                    <a:pt x="469" y="168"/>
                  </a:lnTo>
                  <a:lnTo>
                    <a:pt x="504" y="130"/>
                  </a:lnTo>
                  <a:lnTo>
                    <a:pt x="541" y="97"/>
                  </a:lnTo>
                  <a:lnTo>
                    <a:pt x="580" y="68"/>
                  </a:lnTo>
                  <a:lnTo>
                    <a:pt x="621" y="44"/>
                  </a:lnTo>
                  <a:lnTo>
                    <a:pt x="663" y="24"/>
                  </a:lnTo>
                  <a:lnTo>
                    <a:pt x="706" y="11"/>
                  </a:lnTo>
                  <a:lnTo>
                    <a:pt x="752" y="2"/>
                  </a:lnTo>
                  <a:lnTo>
                    <a:pt x="79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tr-TR">
                <a:effectLst>
                  <a:outerShdw blurRad="38100" dist="38100" dir="2700000" algn="tl">
                    <a:srgbClr val="000000">
                      <a:alpha val="43137"/>
                    </a:srgbClr>
                  </a:outerShdw>
                </a:effectLst>
                <a:latin typeface="Arial" panose="020B0604020202020204" pitchFamily="34" charset="0"/>
              </a:endParaRPr>
            </a:p>
          </p:txBody>
        </p:sp>
        <p:sp>
          <p:nvSpPr>
            <p:cNvPr id="152719" name="Freeform 71"/>
            <p:cNvSpPr>
              <a:spLocks/>
            </p:cNvSpPr>
            <p:nvPr/>
          </p:nvSpPr>
          <p:spPr bwMode="auto">
            <a:xfrm>
              <a:off x="4248" y="1571"/>
              <a:ext cx="76" cy="76"/>
            </a:xfrm>
            <a:custGeom>
              <a:avLst/>
              <a:gdLst>
                <a:gd name="T0" fmla="*/ 0 w 1061"/>
                <a:gd name="T1" fmla="*/ 0 h 1062"/>
                <a:gd name="T2" fmla="*/ 0 w 1061"/>
                <a:gd name="T3" fmla="*/ 0 h 1062"/>
                <a:gd name="T4" fmla="*/ 0 w 1061"/>
                <a:gd name="T5" fmla="*/ 0 h 1062"/>
                <a:gd name="T6" fmla="*/ 0 w 1061"/>
                <a:gd name="T7" fmla="*/ 0 h 1062"/>
                <a:gd name="T8" fmla="*/ 0 w 1061"/>
                <a:gd name="T9" fmla="*/ 0 h 1062"/>
                <a:gd name="T10" fmla="*/ 0 w 1061"/>
                <a:gd name="T11" fmla="*/ 0 h 1062"/>
                <a:gd name="T12" fmla="*/ 0 w 1061"/>
                <a:gd name="T13" fmla="*/ 0 h 1062"/>
                <a:gd name="T14" fmla="*/ 0 w 1061"/>
                <a:gd name="T15" fmla="*/ 0 h 1062"/>
                <a:gd name="T16" fmla="*/ 0 w 1061"/>
                <a:gd name="T17" fmla="*/ 0 h 1062"/>
                <a:gd name="T18" fmla="*/ 0 w 1061"/>
                <a:gd name="T19" fmla="*/ 0 h 1062"/>
                <a:gd name="T20" fmla="*/ 0 w 1061"/>
                <a:gd name="T21" fmla="*/ 0 h 1062"/>
                <a:gd name="T22" fmla="*/ 0 w 1061"/>
                <a:gd name="T23" fmla="*/ 0 h 1062"/>
                <a:gd name="T24" fmla="*/ 0 w 1061"/>
                <a:gd name="T25" fmla="*/ 0 h 1062"/>
                <a:gd name="T26" fmla="*/ 0 w 1061"/>
                <a:gd name="T27" fmla="*/ 0 h 1062"/>
                <a:gd name="T28" fmla="*/ 0 w 1061"/>
                <a:gd name="T29" fmla="*/ 0 h 1062"/>
                <a:gd name="T30" fmla="*/ 0 w 1061"/>
                <a:gd name="T31" fmla="*/ 0 h 1062"/>
                <a:gd name="T32" fmla="*/ 0 w 1061"/>
                <a:gd name="T33" fmla="*/ 0 h 1062"/>
                <a:gd name="T34" fmla="*/ 0 w 1061"/>
                <a:gd name="T35" fmla="*/ 0 h 1062"/>
                <a:gd name="T36" fmla="*/ 0 w 1061"/>
                <a:gd name="T37" fmla="*/ 0 h 1062"/>
                <a:gd name="T38" fmla="*/ 0 w 1061"/>
                <a:gd name="T39" fmla="*/ 0 h 1062"/>
                <a:gd name="T40" fmla="*/ 0 w 1061"/>
                <a:gd name="T41" fmla="*/ 0 h 1062"/>
                <a:gd name="T42" fmla="*/ 0 w 1061"/>
                <a:gd name="T43" fmla="*/ 0 h 1062"/>
                <a:gd name="T44" fmla="*/ 0 w 1061"/>
                <a:gd name="T45" fmla="*/ 0 h 1062"/>
                <a:gd name="T46" fmla="*/ 0 w 1061"/>
                <a:gd name="T47" fmla="*/ 0 h 1062"/>
                <a:gd name="T48" fmla="*/ 0 w 1061"/>
                <a:gd name="T49" fmla="*/ 0 h 1062"/>
                <a:gd name="T50" fmla="*/ 0 w 1061"/>
                <a:gd name="T51" fmla="*/ 0 h 1062"/>
                <a:gd name="T52" fmla="*/ 0 w 1061"/>
                <a:gd name="T53" fmla="*/ 0 h 1062"/>
                <a:gd name="T54" fmla="*/ 0 w 1061"/>
                <a:gd name="T55" fmla="*/ 0 h 1062"/>
                <a:gd name="T56" fmla="*/ 0 w 1061"/>
                <a:gd name="T57" fmla="*/ 0 h 1062"/>
                <a:gd name="T58" fmla="*/ 0 w 1061"/>
                <a:gd name="T59" fmla="*/ 0 h 1062"/>
                <a:gd name="T60" fmla="*/ 0 w 1061"/>
                <a:gd name="T61" fmla="*/ 0 h 1062"/>
                <a:gd name="T62" fmla="*/ 0 w 1061"/>
                <a:gd name="T63" fmla="*/ 0 h 1062"/>
                <a:gd name="T64" fmla="*/ 0 w 1061"/>
                <a:gd name="T65" fmla="*/ 0 h 1062"/>
                <a:gd name="T66" fmla="*/ 0 w 1061"/>
                <a:gd name="T67" fmla="*/ 0 h 1062"/>
                <a:gd name="T68" fmla="*/ 0 w 1061"/>
                <a:gd name="T69" fmla="*/ 0 h 1062"/>
                <a:gd name="T70" fmla="*/ 0 w 1061"/>
                <a:gd name="T71" fmla="*/ 0 h 1062"/>
                <a:gd name="T72" fmla="*/ 0 w 1061"/>
                <a:gd name="T73" fmla="*/ 0 h 1062"/>
                <a:gd name="T74" fmla="*/ 0 w 1061"/>
                <a:gd name="T75" fmla="*/ 0 h 1062"/>
                <a:gd name="T76" fmla="*/ 0 w 1061"/>
                <a:gd name="T77" fmla="*/ 0 h 1062"/>
                <a:gd name="T78" fmla="*/ 0 w 1061"/>
                <a:gd name="T79" fmla="*/ 0 h 1062"/>
                <a:gd name="T80" fmla="*/ 0 w 1061"/>
                <a:gd name="T81" fmla="*/ 0 h 1062"/>
                <a:gd name="T82" fmla="*/ 0 w 1061"/>
                <a:gd name="T83" fmla="*/ 0 h 1062"/>
                <a:gd name="T84" fmla="*/ 0 w 1061"/>
                <a:gd name="T85" fmla="*/ 0 h 106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061" h="1062">
                  <a:moveTo>
                    <a:pt x="1039" y="379"/>
                  </a:moveTo>
                  <a:lnTo>
                    <a:pt x="1047" y="406"/>
                  </a:lnTo>
                  <a:lnTo>
                    <a:pt x="1052" y="432"/>
                  </a:lnTo>
                  <a:lnTo>
                    <a:pt x="1056" y="459"/>
                  </a:lnTo>
                  <a:lnTo>
                    <a:pt x="1060" y="485"/>
                  </a:lnTo>
                  <a:lnTo>
                    <a:pt x="1061" y="512"/>
                  </a:lnTo>
                  <a:lnTo>
                    <a:pt x="1061" y="538"/>
                  </a:lnTo>
                  <a:lnTo>
                    <a:pt x="1060" y="563"/>
                  </a:lnTo>
                  <a:lnTo>
                    <a:pt x="1058" y="590"/>
                  </a:lnTo>
                  <a:lnTo>
                    <a:pt x="1055" y="615"/>
                  </a:lnTo>
                  <a:lnTo>
                    <a:pt x="1050" y="641"/>
                  </a:lnTo>
                  <a:lnTo>
                    <a:pt x="1044" y="665"/>
                  </a:lnTo>
                  <a:lnTo>
                    <a:pt x="1037" y="690"/>
                  </a:lnTo>
                  <a:lnTo>
                    <a:pt x="1029" y="715"/>
                  </a:lnTo>
                  <a:lnTo>
                    <a:pt x="1020" y="738"/>
                  </a:lnTo>
                  <a:lnTo>
                    <a:pt x="1009" y="761"/>
                  </a:lnTo>
                  <a:lnTo>
                    <a:pt x="998" y="784"/>
                  </a:lnTo>
                  <a:lnTo>
                    <a:pt x="985" y="806"/>
                  </a:lnTo>
                  <a:lnTo>
                    <a:pt x="972" y="827"/>
                  </a:lnTo>
                  <a:lnTo>
                    <a:pt x="956" y="849"/>
                  </a:lnTo>
                  <a:lnTo>
                    <a:pt x="940" y="869"/>
                  </a:lnTo>
                  <a:lnTo>
                    <a:pt x="924" y="888"/>
                  </a:lnTo>
                  <a:lnTo>
                    <a:pt x="906" y="907"/>
                  </a:lnTo>
                  <a:lnTo>
                    <a:pt x="888" y="924"/>
                  </a:lnTo>
                  <a:lnTo>
                    <a:pt x="868" y="941"/>
                  </a:lnTo>
                  <a:lnTo>
                    <a:pt x="848" y="957"/>
                  </a:lnTo>
                  <a:lnTo>
                    <a:pt x="827" y="972"/>
                  </a:lnTo>
                  <a:lnTo>
                    <a:pt x="804" y="987"/>
                  </a:lnTo>
                  <a:lnTo>
                    <a:pt x="781" y="1000"/>
                  </a:lnTo>
                  <a:lnTo>
                    <a:pt x="758" y="1012"/>
                  </a:lnTo>
                  <a:lnTo>
                    <a:pt x="733" y="1022"/>
                  </a:lnTo>
                  <a:lnTo>
                    <a:pt x="708" y="1032"/>
                  </a:lnTo>
                  <a:lnTo>
                    <a:pt x="683" y="1040"/>
                  </a:lnTo>
                  <a:lnTo>
                    <a:pt x="655" y="1047"/>
                  </a:lnTo>
                  <a:lnTo>
                    <a:pt x="629" y="1053"/>
                  </a:lnTo>
                  <a:lnTo>
                    <a:pt x="603" y="1057"/>
                  </a:lnTo>
                  <a:lnTo>
                    <a:pt x="577" y="1060"/>
                  </a:lnTo>
                  <a:lnTo>
                    <a:pt x="551" y="1062"/>
                  </a:lnTo>
                  <a:lnTo>
                    <a:pt x="524" y="1062"/>
                  </a:lnTo>
                  <a:lnTo>
                    <a:pt x="498" y="1061"/>
                  </a:lnTo>
                  <a:lnTo>
                    <a:pt x="472" y="1059"/>
                  </a:lnTo>
                  <a:lnTo>
                    <a:pt x="447" y="1056"/>
                  </a:lnTo>
                  <a:lnTo>
                    <a:pt x="422" y="1051"/>
                  </a:lnTo>
                  <a:lnTo>
                    <a:pt x="397" y="1045"/>
                  </a:lnTo>
                  <a:lnTo>
                    <a:pt x="372" y="1038"/>
                  </a:lnTo>
                  <a:lnTo>
                    <a:pt x="348" y="1030"/>
                  </a:lnTo>
                  <a:lnTo>
                    <a:pt x="324" y="1021"/>
                  </a:lnTo>
                  <a:lnTo>
                    <a:pt x="301" y="1010"/>
                  </a:lnTo>
                  <a:lnTo>
                    <a:pt x="278" y="999"/>
                  </a:lnTo>
                  <a:lnTo>
                    <a:pt x="256" y="986"/>
                  </a:lnTo>
                  <a:lnTo>
                    <a:pt x="234" y="971"/>
                  </a:lnTo>
                  <a:lnTo>
                    <a:pt x="213" y="957"/>
                  </a:lnTo>
                  <a:lnTo>
                    <a:pt x="193" y="941"/>
                  </a:lnTo>
                  <a:lnTo>
                    <a:pt x="174" y="925"/>
                  </a:lnTo>
                  <a:lnTo>
                    <a:pt x="156" y="907"/>
                  </a:lnTo>
                  <a:lnTo>
                    <a:pt x="138" y="889"/>
                  </a:lnTo>
                  <a:lnTo>
                    <a:pt x="121" y="869"/>
                  </a:lnTo>
                  <a:lnTo>
                    <a:pt x="104" y="849"/>
                  </a:lnTo>
                  <a:lnTo>
                    <a:pt x="89" y="827"/>
                  </a:lnTo>
                  <a:lnTo>
                    <a:pt x="76" y="805"/>
                  </a:lnTo>
                  <a:lnTo>
                    <a:pt x="63" y="782"/>
                  </a:lnTo>
                  <a:lnTo>
                    <a:pt x="51" y="759"/>
                  </a:lnTo>
                  <a:lnTo>
                    <a:pt x="40" y="734"/>
                  </a:lnTo>
                  <a:lnTo>
                    <a:pt x="30" y="708"/>
                  </a:lnTo>
                  <a:lnTo>
                    <a:pt x="22" y="682"/>
                  </a:lnTo>
                  <a:lnTo>
                    <a:pt x="15" y="656"/>
                  </a:lnTo>
                  <a:lnTo>
                    <a:pt x="9" y="630"/>
                  </a:lnTo>
                  <a:lnTo>
                    <a:pt x="5" y="604"/>
                  </a:lnTo>
                  <a:lnTo>
                    <a:pt x="2" y="577"/>
                  </a:lnTo>
                  <a:lnTo>
                    <a:pt x="0" y="550"/>
                  </a:lnTo>
                  <a:lnTo>
                    <a:pt x="0" y="524"/>
                  </a:lnTo>
                  <a:lnTo>
                    <a:pt x="1" y="499"/>
                  </a:lnTo>
                  <a:lnTo>
                    <a:pt x="3" y="473"/>
                  </a:lnTo>
                  <a:lnTo>
                    <a:pt x="7" y="448"/>
                  </a:lnTo>
                  <a:lnTo>
                    <a:pt x="11" y="421"/>
                  </a:lnTo>
                  <a:lnTo>
                    <a:pt x="17" y="397"/>
                  </a:lnTo>
                  <a:lnTo>
                    <a:pt x="24" y="372"/>
                  </a:lnTo>
                  <a:lnTo>
                    <a:pt x="32" y="348"/>
                  </a:lnTo>
                  <a:lnTo>
                    <a:pt x="42" y="325"/>
                  </a:lnTo>
                  <a:lnTo>
                    <a:pt x="52" y="301"/>
                  </a:lnTo>
                  <a:lnTo>
                    <a:pt x="64" y="278"/>
                  </a:lnTo>
                  <a:lnTo>
                    <a:pt x="76" y="256"/>
                  </a:lnTo>
                  <a:lnTo>
                    <a:pt x="90" y="235"/>
                  </a:lnTo>
                  <a:lnTo>
                    <a:pt x="104" y="214"/>
                  </a:lnTo>
                  <a:lnTo>
                    <a:pt x="121" y="194"/>
                  </a:lnTo>
                  <a:lnTo>
                    <a:pt x="138" y="175"/>
                  </a:lnTo>
                  <a:lnTo>
                    <a:pt x="155" y="155"/>
                  </a:lnTo>
                  <a:lnTo>
                    <a:pt x="174" y="138"/>
                  </a:lnTo>
                  <a:lnTo>
                    <a:pt x="193" y="121"/>
                  </a:lnTo>
                  <a:lnTo>
                    <a:pt x="213" y="105"/>
                  </a:lnTo>
                  <a:lnTo>
                    <a:pt x="234" y="90"/>
                  </a:lnTo>
                  <a:lnTo>
                    <a:pt x="257" y="76"/>
                  </a:lnTo>
                  <a:lnTo>
                    <a:pt x="280" y="63"/>
                  </a:lnTo>
                  <a:lnTo>
                    <a:pt x="304" y="52"/>
                  </a:lnTo>
                  <a:lnTo>
                    <a:pt x="328" y="41"/>
                  </a:lnTo>
                  <a:lnTo>
                    <a:pt x="353" y="30"/>
                  </a:lnTo>
                  <a:lnTo>
                    <a:pt x="379" y="22"/>
                  </a:lnTo>
                  <a:lnTo>
                    <a:pt x="406" y="15"/>
                  </a:lnTo>
                  <a:lnTo>
                    <a:pt x="432" y="9"/>
                  </a:lnTo>
                  <a:lnTo>
                    <a:pt x="458" y="5"/>
                  </a:lnTo>
                  <a:lnTo>
                    <a:pt x="485" y="2"/>
                  </a:lnTo>
                  <a:lnTo>
                    <a:pt x="511" y="0"/>
                  </a:lnTo>
                  <a:lnTo>
                    <a:pt x="538" y="0"/>
                  </a:lnTo>
                  <a:lnTo>
                    <a:pt x="564" y="1"/>
                  </a:lnTo>
                  <a:lnTo>
                    <a:pt x="589" y="3"/>
                  </a:lnTo>
                  <a:lnTo>
                    <a:pt x="615" y="6"/>
                  </a:lnTo>
                  <a:lnTo>
                    <a:pt x="640" y="11"/>
                  </a:lnTo>
                  <a:lnTo>
                    <a:pt x="665" y="17"/>
                  </a:lnTo>
                  <a:lnTo>
                    <a:pt x="690" y="24"/>
                  </a:lnTo>
                  <a:lnTo>
                    <a:pt x="714" y="32"/>
                  </a:lnTo>
                  <a:lnTo>
                    <a:pt x="737" y="43"/>
                  </a:lnTo>
                  <a:lnTo>
                    <a:pt x="761" y="53"/>
                  </a:lnTo>
                  <a:lnTo>
                    <a:pt x="783" y="64"/>
                  </a:lnTo>
                  <a:lnTo>
                    <a:pt x="805" y="77"/>
                  </a:lnTo>
                  <a:lnTo>
                    <a:pt x="827" y="91"/>
                  </a:lnTo>
                  <a:lnTo>
                    <a:pt x="848" y="105"/>
                  </a:lnTo>
                  <a:lnTo>
                    <a:pt x="868" y="121"/>
                  </a:lnTo>
                  <a:lnTo>
                    <a:pt x="887" y="137"/>
                  </a:lnTo>
                  <a:lnTo>
                    <a:pt x="906" y="155"/>
                  </a:lnTo>
                  <a:lnTo>
                    <a:pt x="923" y="174"/>
                  </a:lnTo>
                  <a:lnTo>
                    <a:pt x="940" y="194"/>
                  </a:lnTo>
                  <a:lnTo>
                    <a:pt x="956" y="214"/>
                  </a:lnTo>
                  <a:lnTo>
                    <a:pt x="972" y="235"/>
                  </a:lnTo>
                  <a:lnTo>
                    <a:pt x="986" y="257"/>
                  </a:lnTo>
                  <a:lnTo>
                    <a:pt x="999" y="280"/>
                  </a:lnTo>
                  <a:lnTo>
                    <a:pt x="1011" y="303"/>
                  </a:lnTo>
                  <a:lnTo>
                    <a:pt x="1021" y="328"/>
                  </a:lnTo>
                  <a:lnTo>
                    <a:pt x="1031" y="354"/>
                  </a:lnTo>
                  <a:lnTo>
                    <a:pt x="1039" y="379"/>
                  </a:lnTo>
                  <a:close/>
                </a:path>
              </a:pathLst>
            </a:custGeom>
            <a:solidFill>
              <a:srgbClr val="FFCCA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tr-TR">
                <a:effectLst>
                  <a:outerShdw blurRad="38100" dist="38100" dir="2700000" algn="tl">
                    <a:srgbClr val="000000">
                      <a:alpha val="43137"/>
                    </a:srgbClr>
                  </a:outerShdw>
                </a:effectLst>
                <a:latin typeface="Arial" panose="020B0604020202020204" pitchFamily="34" charset="0"/>
              </a:endParaRPr>
            </a:p>
          </p:txBody>
        </p:sp>
        <p:sp>
          <p:nvSpPr>
            <p:cNvPr id="152720" name="Freeform 72"/>
            <p:cNvSpPr>
              <a:spLocks/>
            </p:cNvSpPr>
            <p:nvPr/>
          </p:nvSpPr>
          <p:spPr bwMode="auto">
            <a:xfrm>
              <a:off x="4506" y="1571"/>
              <a:ext cx="76" cy="76"/>
            </a:xfrm>
            <a:custGeom>
              <a:avLst/>
              <a:gdLst>
                <a:gd name="T0" fmla="*/ 0 w 1062"/>
                <a:gd name="T1" fmla="*/ 0 h 1062"/>
                <a:gd name="T2" fmla="*/ 0 w 1062"/>
                <a:gd name="T3" fmla="*/ 0 h 1062"/>
                <a:gd name="T4" fmla="*/ 0 w 1062"/>
                <a:gd name="T5" fmla="*/ 0 h 1062"/>
                <a:gd name="T6" fmla="*/ 0 w 1062"/>
                <a:gd name="T7" fmla="*/ 0 h 1062"/>
                <a:gd name="T8" fmla="*/ 0 w 1062"/>
                <a:gd name="T9" fmla="*/ 0 h 1062"/>
                <a:gd name="T10" fmla="*/ 0 w 1062"/>
                <a:gd name="T11" fmla="*/ 0 h 1062"/>
                <a:gd name="T12" fmla="*/ 0 w 1062"/>
                <a:gd name="T13" fmla="*/ 0 h 1062"/>
                <a:gd name="T14" fmla="*/ 0 w 1062"/>
                <a:gd name="T15" fmla="*/ 0 h 1062"/>
                <a:gd name="T16" fmla="*/ 0 w 1062"/>
                <a:gd name="T17" fmla="*/ 0 h 1062"/>
                <a:gd name="T18" fmla="*/ 0 w 1062"/>
                <a:gd name="T19" fmla="*/ 0 h 1062"/>
                <a:gd name="T20" fmla="*/ 0 w 1062"/>
                <a:gd name="T21" fmla="*/ 0 h 1062"/>
                <a:gd name="T22" fmla="*/ 0 w 1062"/>
                <a:gd name="T23" fmla="*/ 0 h 1062"/>
                <a:gd name="T24" fmla="*/ 0 w 1062"/>
                <a:gd name="T25" fmla="*/ 0 h 1062"/>
                <a:gd name="T26" fmla="*/ 0 w 1062"/>
                <a:gd name="T27" fmla="*/ 0 h 1062"/>
                <a:gd name="T28" fmla="*/ 0 w 1062"/>
                <a:gd name="T29" fmla="*/ 0 h 1062"/>
                <a:gd name="T30" fmla="*/ 0 w 1062"/>
                <a:gd name="T31" fmla="*/ 0 h 1062"/>
                <a:gd name="T32" fmla="*/ 0 w 1062"/>
                <a:gd name="T33" fmla="*/ 0 h 1062"/>
                <a:gd name="T34" fmla="*/ 0 w 1062"/>
                <a:gd name="T35" fmla="*/ 0 h 1062"/>
                <a:gd name="T36" fmla="*/ 0 w 1062"/>
                <a:gd name="T37" fmla="*/ 0 h 1062"/>
                <a:gd name="T38" fmla="*/ 0 w 1062"/>
                <a:gd name="T39" fmla="*/ 0 h 1062"/>
                <a:gd name="T40" fmla="*/ 0 w 1062"/>
                <a:gd name="T41" fmla="*/ 0 h 1062"/>
                <a:gd name="T42" fmla="*/ 0 w 1062"/>
                <a:gd name="T43" fmla="*/ 0 h 1062"/>
                <a:gd name="T44" fmla="*/ 0 w 1062"/>
                <a:gd name="T45" fmla="*/ 0 h 1062"/>
                <a:gd name="T46" fmla="*/ 0 w 1062"/>
                <a:gd name="T47" fmla="*/ 0 h 1062"/>
                <a:gd name="T48" fmla="*/ 0 w 1062"/>
                <a:gd name="T49" fmla="*/ 0 h 1062"/>
                <a:gd name="T50" fmla="*/ 0 w 1062"/>
                <a:gd name="T51" fmla="*/ 0 h 1062"/>
                <a:gd name="T52" fmla="*/ 0 w 1062"/>
                <a:gd name="T53" fmla="*/ 0 h 1062"/>
                <a:gd name="T54" fmla="*/ 0 w 1062"/>
                <a:gd name="T55" fmla="*/ 0 h 1062"/>
                <a:gd name="T56" fmla="*/ 0 w 1062"/>
                <a:gd name="T57" fmla="*/ 0 h 1062"/>
                <a:gd name="T58" fmla="*/ 0 w 1062"/>
                <a:gd name="T59" fmla="*/ 0 h 1062"/>
                <a:gd name="T60" fmla="*/ 0 w 1062"/>
                <a:gd name="T61" fmla="*/ 0 h 1062"/>
                <a:gd name="T62" fmla="*/ 0 w 1062"/>
                <a:gd name="T63" fmla="*/ 0 h 1062"/>
                <a:gd name="T64" fmla="*/ 0 w 1062"/>
                <a:gd name="T65" fmla="*/ 0 h 1062"/>
                <a:gd name="T66" fmla="*/ 0 w 1062"/>
                <a:gd name="T67" fmla="*/ 0 h 1062"/>
                <a:gd name="T68" fmla="*/ 0 w 1062"/>
                <a:gd name="T69" fmla="*/ 0 h 1062"/>
                <a:gd name="T70" fmla="*/ 0 w 1062"/>
                <a:gd name="T71" fmla="*/ 0 h 1062"/>
                <a:gd name="T72" fmla="*/ 0 w 1062"/>
                <a:gd name="T73" fmla="*/ 0 h 1062"/>
                <a:gd name="T74" fmla="*/ 0 w 1062"/>
                <a:gd name="T75" fmla="*/ 0 h 1062"/>
                <a:gd name="T76" fmla="*/ 0 w 1062"/>
                <a:gd name="T77" fmla="*/ 0 h 1062"/>
                <a:gd name="T78" fmla="*/ 0 w 1062"/>
                <a:gd name="T79" fmla="*/ 0 h 1062"/>
                <a:gd name="T80" fmla="*/ 0 w 1062"/>
                <a:gd name="T81" fmla="*/ 0 h 1062"/>
                <a:gd name="T82" fmla="*/ 0 w 1062"/>
                <a:gd name="T83" fmla="*/ 0 h 1062"/>
                <a:gd name="T84" fmla="*/ 0 w 1062"/>
                <a:gd name="T85" fmla="*/ 0 h 106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062" h="1062">
                  <a:moveTo>
                    <a:pt x="1040" y="379"/>
                  </a:moveTo>
                  <a:lnTo>
                    <a:pt x="1047" y="406"/>
                  </a:lnTo>
                  <a:lnTo>
                    <a:pt x="1053" y="432"/>
                  </a:lnTo>
                  <a:lnTo>
                    <a:pt x="1057" y="459"/>
                  </a:lnTo>
                  <a:lnTo>
                    <a:pt x="1060" y="485"/>
                  </a:lnTo>
                  <a:lnTo>
                    <a:pt x="1062" y="512"/>
                  </a:lnTo>
                  <a:lnTo>
                    <a:pt x="1062" y="538"/>
                  </a:lnTo>
                  <a:lnTo>
                    <a:pt x="1061" y="563"/>
                  </a:lnTo>
                  <a:lnTo>
                    <a:pt x="1059" y="590"/>
                  </a:lnTo>
                  <a:lnTo>
                    <a:pt x="1055" y="615"/>
                  </a:lnTo>
                  <a:lnTo>
                    <a:pt x="1051" y="641"/>
                  </a:lnTo>
                  <a:lnTo>
                    <a:pt x="1045" y="665"/>
                  </a:lnTo>
                  <a:lnTo>
                    <a:pt x="1038" y="690"/>
                  </a:lnTo>
                  <a:lnTo>
                    <a:pt x="1029" y="715"/>
                  </a:lnTo>
                  <a:lnTo>
                    <a:pt x="1019" y="738"/>
                  </a:lnTo>
                  <a:lnTo>
                    <a:pt x="1009" y="761"/>
                  </a:lnTo>
                  <a:lnTo>
                    <a:pt x="997" y="784"/>
                  </a:lnTo>
                  <a:lnTo>
                    <a:pt x="985" y="806"/>
                  </a:lnTo>
                  <a:lnTo>
                    <a:pt x="971" y="827"/>
                  </a:lnTo>
                  <a:lnTo>
                    <a:pt x="957" y="849"/>
                  </a:lnTo>
                  <a:lnTo>
                    <a:pt x="941" y="869"/>
                  </a:lnTo>
                  <a:lnTo>
                    <a:pt x="924" y="888"/>
                  </a:lnTo>
                  <a:lnTo>
                    <a:pt x="907" y="907"/>
                  </a:lnTo>
                  <a:lnTo>
                    <a:pt x="887" y="924"/>
                  </a:lnTo>
                  <a:lnTo>
                    <a:pt x="868" y="941"/>
                  </a:lnTo>
                  <a:lnTo>
                    <a:pt x="848" y="957"/>
                  </a:lnTo>
                  <a:lnTo>
                    <a:pt x="827" y="972"/>
                  </a:lnTo>
                  <a:lnTo>
                    <a:pt x="805" y="987"/>
                  </a:lnTo>
                  <a:lnTo>
                    <a:pt x="782" y="1000"/>
                  </a:lnTo>
                  <a:lnTo>
                    <a:pt x="758" y="1012"/>
                  </a:lnTo>
                  <a:lnTo>
                    <a:pt x="733" y="1022"/>
                  </a:lnTo>
                  <a:lnTo>
                    <a:pt x="708" y="1032"/>
                  </a:lnTo>
                  <a:lnTo>
                    <a:pt x="682" y="1040"/>
                  </a:lnTo>
                  <a:lnTo>
                    <a:pt x="656" y="1047"/>
                  </a:lnTo>
                  <a:lnTo>
                    <a:pt x="630" y="1053"/>
                  </a:lnTo>
                  <a:lnTo>
                    <a:pt x="603" y="1057"/>
                  </a:lnTo>
                  <a:lnTo>
                    <a:pt x="576" y="1060"/>
                  </a:lnTo>
                  <a:lnTo>
                    <a:pt x="550" y="1062"/>
                  </a:lnTo>
                  <a:lnTo>
                    <a:pt x="524" y="1062"/>
                  </a:lnTo>
                  <a:lnTo>
                    <a:pt x="498" y="1061"/>
                  </a:lnTo>
                  <a:lnTo>
                    <a:pt x="473" y="1059"/>
                  </a:lnTo>
                  <a:lnTo>
                    <a:pt x="446" y="1056"/>
                  </a:lnTo>
                  <a:lnTo>
                    <a:pt x="421" y="1051"/>
                  </a:lnTo>
                  <a:lnTo>
                    <a:pt x="397" y="1045"/>
                  </a:lnTo>
                  <a:lnTo>
                    <a:pt x="372" y="1038"/>
                  </a:lnTo>
                  <a:lnTo>
                    <a:pt x="348" y="1030"/>
                  </a:lnTo>
                  <a:lnTo>
                    <a:pt x="325" y="1021"/>
                  </a:lnTo>
                  <a:lnTo>
                    <a:pt x="301" y="1010"/>
                  </a:lnTo>
                  <a:lnTo>
                    <a:pt x="278" y="999"/>
                  </a:lnTo>
                  <a:lnTo>
                    <a:pt x="256" y="986"/>
                  </a:lnTo>
                  <a:lnTo>
                    <a:pt x="235" y="971"/>
                  </a:lnTo>
                  <a:lnTo>
                    <a:pt x="214" y="957"/>
                  </a:lnTo>
                  <a:lnTo>
                    <a:pt x="194" y="941"/>
                  </a:lnTo>
                  <a:lnTo>
                    <a:pt x="174" y="925"/>
                  </a:lnTo>
                  <a:lnTo>
                    <a:pt x="155" y="907"/>
                  </a:lnTo>
                  <a:lnTo>
                    <a:pt x="138" y="889"/>
                  </a:lnTo>
                  <a:lnTo>
                    <a:pt x="121" y="869"/>
                  </a:lnTo>
                  <a:lnTo>
                    <a:pt x="105" y="849"/>
                  </a:lnTo>
                  <a:lnTo>
                    <a:pt x="90" y="827"/>
                  </a:lnTo>
                  <a:lnTo>
                    <a:pt x="76" y="805"/>
                  </a:lnTo>
                  <a:lnTo>
                    <a:pt x="63" y="782"/>
                  </a:lnTo>
                  <a:lnTo>
                    <a:pt x="51" y="759"/>
                  </a:lnTo>
                  <a:lnTo>
                    <a:pt x="40" y="734"/>
                  </a:lnTo>
                  <a:lnTo>
                    <a:pt x="30" y="708"/>
                  </a:lnTo>
                  <a:lnTo>
                    <a:pt x="22" y="682"/>
                  </a:lnTo>
                  <a:lnTo>
                    <a:pt x="15" y="656"/>
                  </a:lnTo>
                  <a:lnTo>
                    <a:pt x="9" y="630"/>
                  </a:lnTo>
                  <a:lnTo>
                    <a:pt x="5" y="604"/>
                  </a:lnTo>
                  <a:lnTo>
                    <a:pt x="2" y="577"/>
                  </a:lnTo>
                  <a:lnTo>
                    <a:pt x="0" y="550"/>
                  </a:lnTo>
                  <a:lnTo>
                    <a:pt x="0" y="524"/>
                  </a:lnTo>
                  <a:lnTo>
                    <a:pt x="1" y="499"/>
                  </a:lnTo>
                  <a:lnTo>
                    <a:pt x="3" y="473"/>
                  </a:lnTo>
                  <a:lnTo>
                    <a:pt x="6" y="448"/>
                  </a:lnTo>
                  <a:lnTo>
                    <a:pt x="11" y="421"/>
                  </a:lnTo>
                  <a:lnTo>
                    <a:pt x="17" y="397"/>
                  </a:lnTo>
                  <a:lnTo>
                    <a:pt x="24" y="372"/>
                  </a:lnTo>
                  <a:lnTo>
                    <a:pt x="32" y="348"/>
                  </a:lnTo>
                  <a:lnTo>
                    <a:pt x="41" y="325"/>
                  </a:lnTo>
                  <a:lnTo>
                    <a:pt x="53" y="301"/>
                  </a:lnTo>
                  <a:lnTo>
                    <a:pt x="64" y="278"/>
                  </a:lnTo>
                  <a:lnTo>
                    <a:pt x="77" y="256"/>
                  </a:lnTo>
                  <a:lnTo>
                    <a:pt x="90" y="235"/>
                  </a:lnTo>
                  <a:lnTo>
                    <a:pt x="105" y="214"/>
                  </a:lnTo>
                  <a:lnTo>
                    <a:pt x="121" y="194"/>
                  </a:lnTo>
                  <a:lnTo>
                    <a:pt x="137" y="175"/>
                  </a:lnTo>
                  <a:lnTo>
                    <a:pt x="155" y="155"/>
                  </a:lnTo>
                  <a:lnTo>
                    <a:pt x="173" y="138"/>
                  </a:lnTo>
                  <a:lnTo>
                    <a:pt x="194" y="121"/>
                  </a:lnTo>
                  <a:lnTo>
                    <a:pt x="214" y="105"/>
                  </a:lnTo>
                  <a:lnTo>
                    <a:pt x="235" y="90"/>
                  </a:lnTo>
                  <a:lnTo>
                    <a:pt x="257" y="76"/>
                  </a:lnTo>
                  <a:lnTo>
                    <a:pt x="280" y="63"/>
                  </a:lnTo>
                  <a:lnTo>
                    <a:pt x="303" y="52"/>
                  </a:lnTo>
                  <a:lnTo>
                    <a:pt x="329" y="41"/>
                  </a:lnTo>
                  <a:lnTo>
                    <a:pt x="354" y="30"/>
                  </a:lnTo>
                  <a:lnTo>
                    <a:pt x="380" y="22"/>
                  </a:lnTo>
                  <a:lnTo>
                    <a:pt x="406" y="15"/>
                  </a:lnTo>
                  <a:lnTo>
                    <a:pt x="432" y="9"/>
                  </a:lnTo>
                  <a:lnTo>
                    <a:pt x="458" y="5"/>
                  </a:lnTo>
                  <a:lnTo>
                    <a:pt x="485" y="2"/>
                  </a:lnTo>
                  <a:lnTo>
                    <a:pt x="512" y="0"/>
                  </a:lnTo>
                  <a:lnTo>
                    <a:pt x="537" y="0"/>
                  </a:lnTo>
                  <a:lnTo>
                    <a:pt x="563" y="1"/>
                  </a:lnTo>
                  <a:lnTo>
                    <a:pt x="589" y="3"/>
                  </a:lnTo>
                  <a:lnTo>
                    <a:pt x="615" y="6"/>
                  </a:lnTo>
                  <a:lnTo>
                    <a:pt x="640" y="11"/>
                  </a:lnTo>
                  <a:lnTo>
                    <a:pt x="665" y="17"/>
                  </a:lnTo>
                  <a:lnTo>
                    <a:pt x="690" y="24"/>
                  </a:lnTo>
                  <a:lnTo>
                    <a:pt x="714" y="32"/>
                  </a:lnTo>
                  <a:lnTo>
                    <a:pt x="737" y="43"/>
                  </a:lnTo>
                  <a:lnTo>
                    <a:pt x="761" y="53"/>
                  </a:lnTo>
                  <a:lnTo>
                    <a:pt x="784" y="64"/>
                  </a:lnTo>
                  <a:lnTo>
                    <a:pt x="806" y="77"/>
                  </a:lnTo>
                  <a:lnTo>
                    <a:pt x="827" y="91"/>
                  </a:lnTo>
                  <a:lnTo>
                    <a:pt x="848" y="105"/>
                  </a:lnTo>
                  <a:lnTo>
                    <a:pt x="868" y="121"/>
                  </a:lnTo>
                  <a:lnTo>
                    <a:pt x="887" y="137"/>
                  </a:lnTo>
                  <a:lnTo>
                    <a:pt x="907" y="155"/>
                  </a:lnTo>
                  <a:lnTo>
                    <a:pt x="924" y="174"/>
                  </a:lnTo>
                  <a:lnTo>
                    <a:pt x="941" y="194"/>
                  </a:lnTo>
                  <a:lnTo>
                    <a:pt x="957" y="214"/>
                  </a:lnTo>
                  <a:lnTo>
                    <a:pt x="972" y="235"/>
                  </a:lnTo>
                  <a:lnTo>
                    <a:pt x="986" y="257"/>
                  </a:lnTo>
                  <a:lnTo>
                    <a:pt x="999" y="280"/>
                  </a:lnTo>
                  <a:lnTo>
                    <a:pt x="1010" y="303"/>
                  </a:lnTo>
                  <a:lnTo>
                    <a:pt x="1021" y="328"/>
                  </a:lnTo>
                  <a:lnTo>
                    <a:pt x="1032" y="354"/>
                  </a:lnTo>
                  <a:lnTo>
                    <a:pt x="1040" y="379"/>
                  </a:lnTo>
                  <a:close/>
                </a:path>
              </a:pathLst>
            </a:custGeom>
            <a:solidFill>
              <a:srgbClr val="FFCCA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tr-TR">
                <a:effectLst>
                  <a:outerShdw blurRad="38100" dist="38100" dir="2700000" algn="tl">
                    <a:srgbClr val="000000">
                      <a:alpha val="43137"/>
                    </a:srgbClr>
                  </a:outerShdw>
                </a:effectLst>
                <a:latin typeface="Arial" panose="020B0604020202020204" pitchFamily="34" charset="0"/>
              </a:endParaRPr>
            </a:p>
          </p:txBody>
        </p:sp>
        <p:sp>
          <p:nvSpPr>
            <p:cNvPr id="152721" name="Freeform 73"/>
            <p:cNvSpPr>
              <a:spLocks/>
            </p:cNvSpPr>
            <p:nvPr/>
          </p:nvSpPr>
          <p:spPr bwMode="auto">
            <a:xfrm>
              <a:off x="4283" y="1489"/>
              <a:ext cx="260" cy="132"/>
            </a:xfrm>
            <a:custGeom>
              <a:avLst/>
              <a:gdLst>
                <a:gd name="T0" fmla="*/ 0 w 3641"/>
                <a:gd name="T1" fmla="*/ 0 h 1847"/>
                <a:gd name="T2" fmla="*/ 0 w 3641"/>
                <a:gd name="T3" fmla="*/ 0 h 1847"/>
                <a:gd name="T4" fmla="*/ 0 w 3641"/>
                <a:gd name="T5" fmla="*/ 0 h 1847"/>
                <a:gd name="T6" fmla="*/ 0 w 3641"/>
                <a:gd name="T7" fmla="*/ 0 h 1847"/>
                <a:gd name="T8" fmla="*/ 0 w 3641"/>
                <a:gd name="T9" fmla="*/ 0 h 1847"/>
                <a:gd name="T10" fmla="*/ 0 w 3641"/>
                <a:gd name="T11" fmla="*/ 0 h 1847"/>
                <a:gd name="T12" fmla="*/ 0 w 3641"/>
                <a:gd name="T13" fmla="*/ 0 h 1847"/>
                <a:gd name="T14" fmla="*/ 0 w 3641"/>
                <a:gd name="T15" fmla="*/ 0 h 1847"/>
                <a:gd name="T16" fmla="*/ 0 w 3641"/>
                <a:gd name="T17" fmla="*/ 0 h 1847"/>
                <a:gd name="T18" fmla="*/ 0 w 3641"/>
                <a:gd name="T19" fmla="*/ 0 h 1847"/>
                <a:gd name="T20" fmla="*/ 0 w 3641"/>
                <a:gd name="T21" fmla="*/ 0 h 1847"/>
                <a:gd name="T22" fmla="*/ 0 w 3641"/>
                <a:gd name="T23" fmla="*/ 0 h 1847"/>
                <a:gd name="T24" fmla="*/ 0 w 3641"/>
                <a:gd name="T25" fmla="*/ 0 h 1847"/>
                <a:gd name="T26" fmla="*/ 0 w 3641"/>
                <a:gd name="T27" fmla="*/ 0 h 1847"/>
                <a:gd name="T28" fmla="*/ 0 w 3641"/>
                <a:gd name="T29" fmla="*/ 0 h 1847"/>
                <a:gd name="T30" fmla="*/ 0 w 3641"/>
                <a:gd name="T31" fmla="*/ 0 h 1847"/>
                <a:gd name="T32" fmla="*/ 0 w 3641"/>
                <a:gd name="T33" fmla="*/ 0 h 1847"/>
                <a:gd name="T34" fmla="*/ 0 w 3641"/>
                <a:gd name="T35" fmla="*/ 0 h 1847"/>
                <a:gd name="T36" fmla="*/ 0 w 3641"/>
                <a:gd name="T37" fmla="*/ 0 h 1847"/>
                <a:gd name="T38" fmla="*/ 0 w 3641"/>
                <a:gd name="T39" fmla="*/ 0 h 1847"/>
                <a:gd name="T40" fmla="*/ 0 w 3641"/>
                <a:gd name="T41" fmla="*/ 0 h 1847"/>
                <a:gd name="T42" fmla="*/ 0 w 3641"/>
                <a:gd name="T43" fmla="*/ 0 h 1847"/>
                <a:gd name="T44" fmla="*/ 0 w 3641"/>
                <a:gd name="T45" fmla="*/ 0 h 1847"/>
                <a:gd name="T46" fmla="*/ 0 w 3641"/>
                <a:gd name="T47" fmla="*/ 0 h 1847"/>
                <a:gd name="T48" fmla="*/ 0 w 3641"/>
                <a:gd name="T49" fmla="*/ 0 h 1847"/>
                <a:gd name="T50" fmla="*/ 0 w 3641"/>
                <a:gd name="T51" fmla="*/ 0 h 1847"/>
                <a:gd name="T52" fmla="*/ 0 w 3641"/>
                <a:gd name="T53" fmla="*/ 0 h 1847"/>
                <a:gd name="T54" fmla="*/ 0 w 3641"/>
                <a:gd name="T55" fmla="*/ 0 h 1847"/>
                <a:gd name="T56" fmla="*/ 0 w 3641"/>
                <a:gd name="T57" fmla="*/ 0 h 1847"/>
                <a:gd name="T58" fmla="*/ 0 w 3641"/>
                <a:gd name="T59" fmla="*/ 0 h 1847"/>
                <a:gd name="T60" fmla="*/ 0 w 3641"/>
                <a:gd name="T61" fmla="*/ 0 h 1847"/>
                <a:gd name="T62" fmla="*/ 0 w 3641"/>
                <a:gd name="T63" fmla="*/ 0 h 1847"/>
                <a:gd name="T64" fmla="*/ 0 w 3641"/>
                <a:gd name="T65" fmla="*/ 0 h 1847"/>
                <a:gd name="T66" fmla="*/ 0 w 3641"/>
                <a:gd name="T67" fmla="*/ 0 h 1847"/>
                <a:gd name="T68" fmla="*/ 0 w 3641"/>
                <a:gd name="T69" fmla="*/ 0 h 1847"/>
                <a:gd name="T70" fmla="*/ 0 w 3641"/>
                <a:gd name="T71" fmla="*/ 0 h 1847"/>
                <a:gd name="T72" fmla="*/ 0 w 3641"/>
                <a:gd name="T73" fmla="*/ 0 h 1847"/>
                <a:gd name="T74" fmla="*/ 0 w 3641"/>
                <a:gd name="T75" fmla="*/ 0 h 1847"/>
                <a:gd name="T76" fmla="*/ 0 w 3641"/>
                <a:gd name="T77" fmla="*/ 0 h 1847"/>
                <a:gd name="T78" fmla="*/ 0 w 3641"/>
                <a:gd name="T79" fmla="*/ 0 h 1847"/>
                <a:gd name="T80" fmla="*/ 0 w 3641"/>
                <a:gd name="T81" fmla="*/ 0 h 1847"/>
                <a:gd name="T82" fmla="*/ 0 w 3641"/>
                <a:gd name="T83" fmla="*/ 0 h 1847"/>
                <a:gd name="T84" fmla="*/ 0 w 3641"/>
                <a:gd name="T85" fmla="*/ 0 h 1847"/>
                <a:gd name="T86" fmla="*/ 0 w 3641"/>
                <a:gd name="T87" fmla="*/ 0 h 1847"/>
                <a:gd name="T88" fmla="*/ 0 w 3641"/>
                <a:gd name="T89" fmla="*/ 0 h 1847"/>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641" h="1847">
                  <a:moveTo>
                    <a:pt x="1211" y="401"/>
                  </a:moveTo>
                  <a:lnTo>
                    <a:pt x="1816" y="795"/>
                  </a:lnTo>
                  <a:lnTo>
                    <a:pt x="1604" y="340"/>
                  </a:lnTo>
                  <a:lnTo>
                    <a:pt x="2089" y="734"/>
                  </a:lnTo>
                  <a:lnTo>
                    <a:pt x="1938" y="280"/>
                  </a:lnTo>
                  <a:lnTo>
                    <a:pt x="1951" y="282"/>
                  </a:lnTo>
                  <a:lnTo>
                    <a:pt x="1989" y="291"/>
                  </a:lnTo>
                  <a:lnTo>
                    <a:pt x="2017" y="298"/>
                  </a:lnTo>
                  <a:lnTo>
                    <a:pt x="2050" y="307"/>
                  </a:lnTo>
                  <a:lnTo>
                    <a:pt x="2088" y="318"/>
                  </a:lnTo>
                  <a:lnTo>
                    <a:pt x="2130" y="332"/>
                  </a:lnTo>
                  <a:lnTo>
                    <a:pt x="2177" y="348"/>
                  </a:lnTo>
                  <a:lnTo>
                    <a:pt x="2228" y="367"/>
                  </a:lnTo>
                  <a:lnTo>
                    <a:pt x="2281" y="390"/>
                  </a:lnTo>
                  <a:lnTo>
                    <a:pt x="2339" y="415"/>
                  </a:lnTo>
                  <a:lnTo>
                    <a:pt x="2399" y="443"/>
                  </a:lnTo>
                  <a:lnTo>
                    <a:pt x="2462" y="475"/>
                  </a:lnTo>
                  <a:lnTo>
                    <a:pt x="2527" y="510"/>
                  </a:lnTo>
                  <a:lnTo>
                    <a:pt x="2593" y="550"/>
                  </a:lnTo>
                  <a:lnTo>
                    <a:pt x="2662" y="593"/>
                  </a:lnTo>
                  <a:lnTo>
                    <a:pt x="2731" y="640"/>
                  </a:lnTo>
                  <a:lnTo>
                    <a:pt x="2802" y="693"/>
                  </a:lnTo>
                  <a:lnTo>
                    <a:pt x="2872" y="749"/>
                  </a:lnTo>
                  <a:lnTo>
                    <a:pt x="2943" y="811"/>
                  </a:lnTo>
                  <a:lnTo>
                    <a:pt x="3014" y="877"/>
                  </a:lnTo>
                  <a:lnTo>
                    <a:pt x="3085" y="948"/>
                  </a:lnTo>
                  <a:lnTo>
                    <a:pt x="3154" y="1024"/>
                  </a:lnTo>
                  <a:lnTo>
                    <a:pt x="3223" y="1107"/>
                  </a:lnTo>
                  <a:lnTo>
                    <a:pt x="3289" y="1195"/>
                  </a:lnTo>
                  <a:lnTo>
                    <a:pt x="3355" y="1287"/>
                  </a:lnTo>
                  <a:lnTo>
                    <a:pt x="3417" y="1387"/>
                  </a:lnTo>
                  <a:lnTo>
                    <a:pt x="3478" y="1493"/>
                  </a:lnTo>
                  <a:lnTo>
                    <a:pt x="3535" y="1605"/>
                  </a:lnTo>
                  <a:lnTo>
                    <a:pt x="3590" y="1722"/>
                  </a:lnTo>
                  <a:lnTo>
                    <a:pt x="3640" y="1847"/>
                  </a:lnTo>
                  <a:lnTo>
                    <a:pt x="3640" y="1845"/>
                  </a:lnTo>
                  <a:lnTo>
                    <a:pt x="3640" y="1842"/>
                  </a:lnTo>
                  <a:lnTo>
                    <a:pt x="3641" y="1839"/>
                  </a:lnTo>
                  <a:lnTo>
                    <a:pt x="3641" y="1836"/>
                  </a:lnTo>
                  <a:lnTo>
                    <a:pt x="3641" y="1833"/>
                  </a:lnTo>
                  <a:lnTo>
                    <a:pt x="3641" y="1831"/>
                  </a:lnTo>
                  <a:lnTo>
                    <a:pt x="3641" y="1828"/>
                  </a:lnTo>
                  <a:lnTo>
                    <a:pt x="3641" y="1825"/>
                  </a:lnTo>
                  <a:lnTo>
                    <a:pt x="3639" y="1731"/>
                  </a:lnTo>
                  <a:lnTo>
                    <a:pt x="3632" y="1638"/>
                  </a:lnTo>
                  <a:lnTo>
                    <a:pt x="3620" y="1547"/>
                  </a:lnTo>
                  <a:lnTo>
                    <a:pt x="3604" y="1456"/>
                  </a:lnTo>
                  <a:lnTo>
                    <a:pt x="3583" y="1369"/>
                  </a:lnTo>
                  <a:lnTo>
                    <a:pt x="3559" y="1282"/>
                  </a:lnTo>
                  <a:lnTo>
                    <a:pt x="3530" y="1198"/>
                  </a:lnTo>
                  <a:lnTo>
                    <a:pt x="3498" y="1114"/>
                  </a:lnTo>
                  <a:lnTo>
                    <a:pt x="3462" y="1033"/>
                  </a:lnTo>
                  <a:lnTo>
                    <a:pt x="3421" y="955"/>
                  </a:lnTo>
                  <a:lnTo>
                    <a:pt x="3377" y="878"/>
                  </a:lnTo>
                  <a:lnTo>
                    <a:pt x="3330" y="805"/>
                  </a:lnTo>
                  <a:lnTo>
                    <a:pt x="3278" y="733"/>
                  </a:lnTo>
                  <a:lnTo>
                    <a:pt x="3225" y="664"/>
                  </a:lnTo>
                  <a:lnTo>
                    <a:pt x="3168" y="598"/>
                  </a:lnTo>
                  <a:lnTo>
                    <a:pt x="3107" y="535"/>
                  </a:lnTo>
                  <a:lnTo>
                    <a:pt x="3044" y="474"/>
                  </a:lnTo>
                  <a:lnTo>
                    <a:pt x="2977" y="417"/>
                  </a:lnTo>
                  <a:lnTo>
                    <a:pt x="2908" y="362"/>
                  </a:lnTo>
                  <a:lnTo>
                    <a:pt x="2836" y="311"/>
                  </a:lnTo>
                  <a:lnTo>
                    <a:pt x="2763" y="264"/>
                  </a:lnTo>
                  <a:lnTo>
                    <a:pt x="2686" y="220"/>
                  </a:lnTo>
                  <a:lnTo>
                    <a:pt x="2608" y="180"/>
                  </a:lnTo>
                  <a:lnTo>
                    <a:pt x="2527" y="143"/>
                  </a:lnTo>
                  <a:lnTo>
                    <a:pt x="2443" y="110"/>
                  </a:lnTo>
                  <a:lnTo>
                    <a:pt x="2359" y="81"/>
                  </a:lnTo>
                  <a:lnTo>
                    <a:pt x="2272" y="57"/>
                  </a:lnTo>
                  <a:lnTo>
                    <a:pt x="2185" y="37"/>
                  </a:lnTo>
                  <a:lnTo>
                    <a:pt x="2094" y="21"/>
                  </a:lnTo>
                  <a:lnTo>
                    <a:pt x="2003" y="9"/>
                  </a:lnTo>
                  <a:lnTo>
                    <a:pt x="1911" y="2"/>
                  </a:lnTo>
                  <a:lnTo>
                    <a:pt x="1816" y="0"/>
                  </a:lnTo>
                  <a:lnTo>
                    <a:pt x="1727" y="2"/>
                  </a:lnTo>
                  <a:lnTo>
                    <a:pt x="1640" y="8"/>
                  </a:lnTo>
                  <a:lnTo>
                    <a:pt x="1553" y="19"/>
                  </a:lnTo>
                  <a:lnTo>
                    <a:pt x="1467" y="33"/>
                  </a:lnTo>
                  <a:lnTo>
                    <a:pt x="1384" y="51"/>
                  </a:lnTo>
                  <a:lnTo>
                    <a:pt x="1301" y="73"/>
                  </a:lnTo>
                  <a:lnTo>
                    <a:pt x="1221" y="99"/>
                  </a:lnTo>
                  <a:lnTo>
                    <a:pt x="1141" y="129"/>
                  </a:lnTo>
                  <a:lnTo>
                    <a:pt x="1064" y="162"/>
                  </a:lnTo>
                  <a:lnTo>
                    <a:pt x="988" y="198"/>
                  </a:lnTo>
                  <a:lnTo>
                    <a:pt x="915" y="237"/>
                  </a:lnTo>
                  <a:lnTo>
                    <a:pt x="843" y="281"/>
                  </a:lnTo>
                  <a:lnTo>
                    <a:pt x="775" y="327"/>
                  </a:lnTo>
                  <a:lnTo>
                    <a:pt x="707" y="376"/>
                  </a:lnTo>
                  <a:lnTo>
                    <a:pt x="643" y="428"/>
                  </a:lnTo>
                  <a:lnTo>
                    <a:pt x="580" y="483"/>
                  </a:lnTo>
                  <a:lnTo>
                    <a:pt x="521" y="541"/>
                  </a:lnTo>
                  <a:lnTo>
                    <a:pt x="463" y="601"/>
                  </a:lnTo>
                  <a:lnTo>
                    <a:pt x="410" y="664"/>
                  </a:lnTo>
                  <a:lnTo>
                    <a:pt x="359" y="729"/>
                  </a:lnTo>
                  <a:lnTo>
                    <a:pt x="310" y="797"/>
                  </a:lnTo>
                  <a:lnTo>
                    <a:pt x="265" y="866"/>
                  </a:lnTo>
                  <a:lnTo>
                    <a:pt x="223" y="938"/>
                  </a:lnTo>
                  <a:lnTo>
                    <a:pt x="183" y="1012"/>
                  </a:lnTo>
                  <a:lnTo>
                    <a:pt x="148" y="1088"/>
                  </a:lnTo>
                  <a:lnTo>
                    <a:pt x="116" y="1166"/>
                  </a:lnTo>
                  <a:lnTo>
                    <a:pt x="87" y="1246"/>
                  </a:lnTo>
                  <a:lnTo>
                    <a:pt x="62" y="1327"/>
                  </a:lnTo>
                  <a:lnTo>
                    <a:pt x="40" y="1409"/>
                  </a:lnTo>
                  <a:lnTo>
                    <a:pt x="23" y="1494"/>
                  </a:lnTo>
                  <a:lnTo>
                    <a:pt x="9" y="1579"/>
                  </a:lnTo>
                  <a:lnTo>
                    <a:pt x="0" y="1666"/>
                  </a:lnTo>
                  <a:lnTo>
                    <a:pt x="49" y="1583"/>
                  </a:lnTo>
                  <a:lnTo>
                    <a:pt x="103" y="1498"/>
                  </a:lnTo>
                  <a:lnTo>
                    <a:pt x="160" y="1409"/>
                  </a:lnTo>
                  <a:lnTo>
                    <a:pt x="222" y="1318"/>
                  </a:lnTo>
                  <a:lnTo>
                    <a:pt x="254" y="1273"/>
                  </a:lnTo>
                  <a:lnTo>
                    <a:pt x="287" y="1228"/>
                  </a:lnTo>
                  <a:lnTo>
                    <a:pt x="320" y="1181"/>
                  </a:lnTo>
                  <a:lnTo>
                    <a:pt x="356" y="1136"/>
                  </a:lnTo>
                  <a:lnTo>
                    <a:pt x="391" y="1091"/>
                  </a:lnTo>
                  <a:lnTo>
                    <a:pt x="427" y="1045"/>
                  </a:lnTo>
                  <a:lnTo>
                    <a:pt x="464" y="1001"/>
                  </a:lnTo>
                  <a:lnTo>
                    <a:pt x="503" y="957"/>
                  </a:lnTo>
                  <a:lnTo>
                    <a:pt x="542" y="913"/>
                  </a:lnTo>
                  <a:lnTo>
                    <a:pt x="581" y="870"/>
                  </a:lnTo>
                  <a:lnTo>
                    <a:pt x="623" y="828"/>
                  </a:lnTo>
                  <a:lnTo>
                    <a:pt x="663" y="787"/>
                  </a:lnTo>
                  <a:lnTo>
                    <a:pt x="705" y="746"/>
                  </a:lnTo>
                  <a:lnTo>
                    <a:pt x="747" y="708"/>
                  </a:lnTo>
                  <a:lnTo>
                    <a:pt x="791" y="670"/>
                  </a:lnTo>
                  <a:lnTo>
                    <a:pt x="835" y="633"/>
                  </a:lnTo>
                  <a:lnTo>
                    <a:pt x="880" y="598"/>
                  </a:lnTo>
                  <a:lnTo>
                    <a:pt x="926" y="565"/>
                  </a:lnTo>
                  <a:lnTo>
                    <a:pt x="971" y="533"/>
                  </a:lnTo>
                  <a:lnTo>
                    <a:pt x="1018" y="502"/>
                  </a:lnTo>
                  <a:lnTo>
                    <a:pt x="1066" y="474"/>
                  </a:lnTo>
                  <a:lnTo>
                    <a:pt x="1113" y="448"/>
                  </a:lnTo>
                  <a:lnTo>
                    <a:pt x="1161" y="423"/>
                  </a:lnTo>
                  <a:lnTo>
                    <a:pt x="1211" y="40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tr-TR">
                <a:effectLst>
                  <a:outerShdw blurRad="38100" dist="38100" dir="2700000" algn="tl">
                    <a:srgbClr val="000000">
                      <a:alpha val="43137"/>
                    </a:srgbClr>
                  </a:outerShdw>
                </a:effectLst>
                <a:latin typeface="Arial" panose="020B0604020202020204" pitchFamily="34" charset="0"/>
              </a:endParaRPr>
            </a:p>
          </p:txBody>
        </p:sp>
        <p:sp>
          <p:nvSpPr>
            <p:cNvPr id="152722" name="Freeform 74"/>
            <p:cNvSpPr>
              <a:spLocks/>
            </p:cNvSpPr>
            <p:nvPr/>
          </p:nvSpPr>
          <p:spPr bwMode="auto">
            <a:xfrm>
              <a:off x="4282" y="1509"/>
              <a:ext cx="261" cy="240"/>
            </a:xfrm>
            <a:custGeom>
              <a:avLst/>
              <a:gdLst>
                <a:gd name="T0" fmla="*/ 0 w 3648"/>
                <a:gd name="T1" fmla="*/ 0 h 3371"/>
                <a:gd name="T2" fmla="*/ 0 w 3648"/>
                <a:gd name="T3" fmla="*/ 0 h 3371"/>
                <a:gd name="T4" fmla="*/ 0 w 3648"/>
                <a:gd name="T5" fmla="*/ 0 h 3371"/>
                <a:gd name="T6" fmla="*/ 0 w 3648"/>
                <a:gd name="T7" fmla="*/ 0 h 3371"/>
                <a:gd name="T8" fmla="*/ 0 w 3648"/>
                <a:gd name="T9" fmla="*/ 0 h 3371"/>
                <a:gd name="T10" fmla="*/ 0 w 3648"/>
                <a:gd name="T11" fmla="*/ 0 h 3371"/>
                <a:gd name="T12" fmla="*/ 0 w 3648"/>
                <a:gd name="T13" fmla="*/ 0 h 3371"/>
                <a:gd name="T14" fmla="*/ 0 w 3648"/>
                <a:gd name="T15" fmla="*/ 0 h 3371"/>
                <a:gd name="T16" fmla="*/ 0 w 3648"/>
                <a:gd name="T17" fmla="*/ 0 h 3371"/>
                <a:gd name="T18" fmla="*/ 0 w 3648"/>
                <a:gd name="T19" fmla="*/ 0 h 3371"/>
                <a:gd name="T20" fmla="*/ 0 w 3648"/>
                <a:gd name="T21" fmla="*/ 0 h 3371"/>
                <a:gd name="T22" fmla="*/ 0 w 3648"/>
                <a:gd name="T23" fmla="*/ 0 h 3371"/>
                <a:gd name="T24" fmla="*/ 0 w 3648"/>
                <a:gd name="T25" fmla="*/ 0 h 3371"/>
                <a:gd name="T26" fmla="*/ 0 w 3648"/>
                <a:gd name="T27" fmla="*/ 0 h 3371"/>
                <a:gd name="T28" fmla="*/ 0 w 3648"/>
                <a:gd name="T29" fmla="*/ 0 h 3371"/>
                <a:gd name="T30" fmla="*/ 0 w 3648"/>
                <a:gd name="T31" fmla="*/ 0 h 3371"/>
                <a:gd name="T32" fmla="*/ 0 w 3648"/>
                <a:gd name="T33" fmla="*/ 0 h 3371"/>
                <a:gd name="T34" fmla="*/ 0 w 3648"/>
                <a:gd name="T35" fmla="*/ 0 h 3371"/>
                <a:gd name="T36" fmla="*/ 0 w 3648"/>
                <a:gd name="T37" fmla="*/ 0 h 3371"/>
                <a:gd name="T38" fmla="*/ 0 w 3648"/>
                <a:gd name="T39" fmla="*/ 0 h 3371"/>
                <a:gd name="T40" fmla="*/ 0 w 3648"/>
                <a:gd name="T41" fmla="*/ 0 h 3371"/>
                <a:gd name="T42" fmla="*/ 0 w 3648"/>
                <a:gd name="T43" fmla="*/ 0 h 3371"/>
                <a:gd name="T44" fmla="*/ 0 w 3648"/>
                <a:gd name="T45" fmla="*/ 0 h 3371"/>
                <a:gd name="T46" fmla="*/ 0 w 3648"/>
                <a:gd name="T47" fmla="*/ 0 h 3371"/>
                <a:gd name="T48" fmla="*/ 0 w 3648"/>
                <a:gd name="T49" fmla="*/ 0 h 3371"/>
                <a:gd name="T50" fmla="*/ 0 w 3648"/>
                <a:gd name="T51" fmla="*/ 0 h 3371"/>
                <a:gd name="T52" fmla="*/ 0 w 3648"/>
                <a:gd name="T53" fmla="*/ 0 h 3371"/>
                <a:gd name="T54" fmla="*/ 0 w 3648"/>
                <a:gd name="T55" fmla="*/ 0 h 3371"/>
                <a:gd name="T56" fmla="*/ 0 w 3648"/>
                <a:gd name="T57" fmla="*/ 0 h 3371"/>
                <a:gd name="T58" fmla="*/ 0 w 3648"/>
                <a:gd name="T59" fmla="*/ 0 h 3371"/>
                <a:gd name="T60" fmla="*/ 0 w 3648"/>
                <a:gd name="T61" fmla="*/ 0 h 3371"/>
                <a:gd name="T62" fmla="*/ 0 w 3648"/>
                <a:gd name="T63" fmla="*/ 0 h 3371"/>
                <a:gd name="T64" fmla="*/ 0 w 3648"/>
                <a:gd name="T65" fmla="*/ 0 h 3371"/>
                <a:gd name="T66" fmla="*/ 0 w 3648"/>
                <a:gd name="T67" fmla="*/ 0 h 3371"/>
                <a:gd name="T68" fmla="*/ 0 w 3648"/>
                <a:gd name="T69" fmla="*/ 0 h 3371"/>
                <a:gd name="T70" fmla="*/ 0 w 3648"/>
                <a:gd name="T71" fmla="*/ 0 h 3371"/>
                <a:gd name="T72" fmla="*/ 0 w 3648"/>
                <a:gd name="T73" fmla="*/ 0 h 3371"/>
                <a:gd name="T74" fmla="*/ 0 w 3648"/>
                <a:gd name="T75" fmla="*/ 0 h 3371"/>
                <a:gd name="T76" fmla="*/ 0 w 3648"/>
                <a:gd name="T77" fmla="*/ 0 h 3371"/>
                <a:gd name="T78" fmla="*/ 0 w 3648"/>
                <a:gd name="T79" fmla="*/ 0 h 3371"/>
                <a:gd name="T80" fmla="*/ 0 w 3648"/>
                <a:gd name="T81" fmla="*/ 0 h 3371"/>
                <a:gd name="T82" fmla="*/ 0 w 3648"/>
                <a:gd name="T83" fmla="*/ 0 h 3371"/>
                <a:gd name="T84" fmla="*/ 0 w 3648"/>
                <a:gd name="T85" fmla="*/ 0 h 3371"/>
                <a:gd name="T86" fmla="*/ 0 w 3648"/>
                <a:gd name="T87" fmla="*/ 0 h 3371"/>
                <a:gd name="T88" fmla="*/ 0 w 3648"/>
                <a:gd name="T89" fmla="*/ 0 h 337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648" h="3371">
                  <a:moveTo>
                    <a:pt x="1946" y="0"/>
                  </a:moveTo>
                  <a:lnTo>
                    <a:pt x="2097" y="454"/>
                  </a:lnTo>
                  <a:lnTo>
                    <a:pt x="1612" y="60"/>
                  </a:lnTo>
                  <a:lnTo>
                    <a:pt x="1824" y="515"/>
                  </a:lnTo>
                  <a:lnTo>
                    <a:pt x="1219" y="121"/>
                  </a:lnTo>
                  <a:lnTo>
                    <a:pt x="1169" y="143"/>
                  </a:lnTo>
                  <a:lnTo>
                    <a:pt x="1121" y="168"/>
                  </a:lnTo>
                  <a:lnTo>
                    <a:pt x="1074" y="194"/>
                  </a:lnTo>
                  <a:lnTo>
                    <a:pt x="1026" y="222"/>
                  </a:lnTo>
                  <a:lnTo>
                    <a:pt x="979" y="253"/>
                  </a:lnTo>
                  <a:lnTo>
                    <a:pt x="934" y="285"/>
                  </a:lnTo>
                  <a:lnTo>
                    <a:pt x="888" y="318"/>
                  </a:lnTo>
                  <a:lnTo>
                    <a:pt x="843" y="353"/>
                  </a:lnTo>
                  <a:lnTo>
                    <a:pt x="799" y="390"/>
                  </a:lnTo>
                  <a:lnTo>
                    <a:pt x="755" y="428"/>
                  </a:lnTo>
                  <a:lnTo>
                    <a:pt x="713" y="466"/>
                  </a:lnTo>
                  <a:lnTo>
                    <a:pt x="671" y="507"/>
                  </a:lnTo>
                  <a:lnTo>
                    <a:pt x="631" y="548"/>
                  </a:lnTo>
                  <a:lnTo>
                    <a:pt x="589" y="590"/>
                  </a:lnTo>
                  <a:lnTo>
                    <a:pt x="550" y="633"/>
                  </a:lnTo>
                  <a:lnTo>
                    <a:pt x="511" y="677"/>
                  </a:lnTo>
                  <a:lnTo>
                    <a:pt x="472" y="721"/>
                  </a:lnTo>
                  <a:lnTo>
                    <a:pt x="435" y="765"/>
                  </a:lnTo>
                  <a:lnTo>
                    <a:pt x="399" y="811"/>
                  </a:lnTo>
                  <a:lnTo>
                    <a:pt x="364" y="856"/>
                  </a:lnTo>
                  <a:lnTo>
                    <a:pt x="328" y="901"/>
                  </a:lnTo>
                  <a:lnTo>
                    <a:pt x="295" y="948"/>
                  </a:lnTo>
                  <a:lnTo>
                    <a:pt x="262" y="993"/>
                  </a:lnTo>
                  <a:lnTo>
                    <a:pt x="230" y="1038"/>
                  </a:lnTo>
                  <a:lnTo>
                    <a:pt x="168" y="1129"/>
                  </a:lnTo>
                  <a:lnTo>
                    <a:pt x="111" y="1218"/>
                  </a:lnTo>
                  <a:lnTo>
                    <a:pt x="57" y="1303"/>
                  </a:lnTo>
                  <a:lnTo>
                    <a:pt x="8" y="1386"/>
                  </a:lnTo>
                  <a:lnTo>
                    <a:pt x="6" y="1406"/>
                  </a:lnTo>
                  <a:lnTo>
                    <a:pt x="5" y="1425"/>
                  </a:lnTo>
                  <a:lnTo>
                    <a:pt x="3" y="1445"/>
                  </a:lnTo>
                  <a:lnTo>
                    <a:pt x="2" y="1466"/>
                  </a:lnTo>
                  <a:lnTo>
                    <a:pt x="1" y="1485"/>
                  </a:lnTo>
                  <a:lnTo>
                    <a:pt x="0" y="1505"/>
                  </a:lnTo>
                  <a:lnTo>
                    <a:pt x="0" y="1525"/>
                  </a:lnTo>
                  <a:lnTo>
                    <a:pt x="0" y="1545"/>
                  </a:lnTo>
                  <a:lnTo>
                    <a:pt x="2" y="1639"/>
                  </a:lnTo>
                  <a:lnTo>
                    <a:pt x="9" y="1732"/>
                  </a:lnTo>
                  <a:lnTo>
                    <a:pt x="21" y="1823"/>
                  </a:lnTo>
                  <a:lnTo>
                    <a:pt x="37" y="1913"/>
                  </a:lnTo>
                  <a:lnTo>
                    <a:pt x="57" y="2001"/>
                  </a:lnTo>
                  <a:lnTo>
                    <a:pt x="82" y="2087"/>
                  </a:lnTo>
                  <a:lnTo>
                    <a:pt x="111" y="2173"/>
                  </a:lnTo>
                  <a:lnTo>
                    <a:pt x="143" y="2255"/>
                  </a:lnTo>
                  <a:lnTo>
                    <a:pt x="179" y="2336"/>
                  </a:lnTo>
                  <a:lnTo>
                    <a:pt x="220" y="2415"/>
                  </a:lnTo>
                  <a:lnTo>
                    <a:pt x="264" y="2491"/>
                  </a:lnTo>
                  <a:lnTo>
                    <a:pt x="311" y="2566"/>
                  </a:lnTo>
                  <a:lnTo>
                    <a:pt x="363" y="2637"/>
                  </a:lnTo>
                  <a:lnTo>
                    <a:pt x="416" y="2706"/>
                  </a:lnTo>
                  <a:lnTo>
                    <a:pt x="473" y="2772"/>
                  </a:lnTo>
                  <a:lnTo>
                    <a:pt x="534" y="2836"/>
                  </a:lnTo>
                  <a:lnTo>
                    <a:pt x="597" y="2896"/>
                  </a:lnTo>
                  <a:lnTo>
                    <a:pt x="664" y="2954"/>
                  </a:lnTo>
                  <a:lnTo>
                    <a:pt x="732" y="3008"/>
                  </a:lnTo>
                  <a:lnTo>
                    <a:pt x="804" y="3058"/>
                  </a:lnTo>
                  <a:lnTo>
                    <a:pt x="878" y="3106"/>
                  </a:lnTo>
                  <a:lnTo>
                    <a:pt x="955" y="3150"/>
                  </a:lnTo>
                  <a:lnTo>
                    <a:pt x="1033" y="3190"/>
                  </a:lnTo>
                  <a:lnTo>
                    <a:pt x="1114" y="3227"/>
                  </a:lnTo>
                  <a:lnTo>
                    <a:pt x="1197" y="3260"/>
                  </a:lnTo>
                  <a:lnTo>
                    <a:pt x="1282" y="3288"/>
                  </a:lnTo>
                  <a:lnTo>
                    <a:pt x="1369" y="3313"/>
                  </a:lnTo>
                  <a:lnTo>
                    <a:pt x="1456" y="3333"/>
                  </a:lnTo>
                  <a:lnTo>
                    <a:pt x="1547" y="3350"/>
                  </a:lnTo>
                  <a:lnTo>
                    <a:pt x="1638" y="3361"/>
                  </a:lnTo>
                  <a:lnTo>
                    <a:pt x="1730" y="3368"/>
                  </a:lnTo>
                  <a:lnTo>
                    <a:pt x="1824" y="3371"/>
                  </a:lnTo>
                  <a:lnTo>
                    <a:pt x="1918" y="3368"/>
                  </a:lnTo>
                  <a:lnTo>
                    <a:pt x="2009" y="3361"/>
                  </a:lnTo>
                  <a:lnTo>
                    <a:pt x="2100" y="3350"/>
                  </a:lnTo>
                  <a:lnTo>
                    <a:pt x="2190" y="3333"/>
                  </a:lnTo>
                  <a:lnTo>
                    <a:pt x="2277" y="3313"/>
                  </a:lnTo>
                  <a:lnTo>
                    <a:pt x="2363" y="3289"/>
                  </a:lnTo>
                  <a:lnTo>
                    <a:pt x="2447" y="3261"/>
                  </a:lnTo>
                  <a:lnTo>
                    <a:pt x="2530" y="3229"/>
                  </a:lnTo>
                  <a:lnTo>
                    <a:pt x="2610" y="3192"/>
                  </a:lnTo>
                  <a:lnTo>
                    <a:pt x="2688" y="3153"/>
                  </a:lnTo>
                  <a:lnTo>
                    <a:pt x="2764" y="3110"/>
                  </a:lnTo>
                  <a:lnTo>
                    <a:pt x="2837" y="3063"/>
                  </a:lnTo>
                  <a:lnTo>
                    <a:pt x="2909" y="3013"/>
                  </a:lnTo>
                  <a:lnTo>
                    <a:pt x="2977" y="2960"/>
                  </a:lnTo>
                  <a:lnTo>
                    <a:pt x="3044" y="2902"/>
                  </a:lnTo>
                  <a:lnTo>
                    <a:pt x="3107" y="2843"/>
                  </a:lnTo>
                  <a:lnTo>
                    <a:pt x="3166" y="2780"/>
                  </a:lnTo>
                  <a:lnTo>
                    <a:pt x="3224" y="2715"/>
                  </a:lnTo>
                  <a:lnTo>
                    <a:pt x="3278" y="2647"/>
                  </a:lnTo>
                  <a:lnTo>
                    <a:pt x="3330" y="2577"/>
                  </a:lnTo>
                  <a:lnTo>
                    <a:pt x="3377" y="2503"/>
                  </a:lnTo>
                  <a:lnTo>
                    <a:pt x="3421" y="2428"/>
                  </a:lnTo>
                  <a:lnTo>
                    <a:pt x="3462" y="2350"/>
                  </a:lnTo>
                  <a:lnTo>
                    <a:pt x="3499" y="2271"/>
                  </a:lnTo>
                  <a:lnTo>
                    <a:pt x="3532" y="2188"/>
                  </a:lnTo>
                  <a:lnTo>
                    <a:pt x="3561" y="2104"/>
                  </a:lnTo>
                  <a:lnTo>
                    <a:pt x="3586" y="2019"/>
                  </a:lnTo>
                  <a:lnTo>
                    <a:pt x="3608" y="1932"/>
                  </a:lnTo>
                  <a:lnTo>
                    <a:pt x="3624" y="1842"/>
                  </a:lnTo>
                  <a:lnTo>
                    <a:pt x="3637" y="1753"/>
                  </a:lnTo>
                  <a:lnTo>
                    <a:pt x="3645" y="1661"/>
                  </a:lnTo>
                  <a:lnTo>
                    <a:pt x="3648" y="1567"/>
                  </a:lnTo>
                  <a:lnTo>
                    <a:pt x="3598" y="1442"/>
                  </a:lnTo>
                  <a:lnTo>
                    <a:pt x="3543" y="1325"/>
                  </a:lnTo>
                  <a:lnTo>
                    <a:pt x="3486" y="1213"/>
                  </a:lnTo>
                  <a:lnTo>
                    <a:pt x="3425" y="1107"/>
                  </a:lnTo>
                  <a:lnTo>
                    <a:pt x="3363" y="1007"/>
                  </a:lnTo>
                  <a:lnTo>
                    <a:pt x="3297" y="915"/>
                  </a:lnTo>
                  <a:lnTo>
                    <a:pt x="3231" y="827"/>
                  </a:lnTo>
                  <a:lnTo>
                    <a:pt x="3162" y="744"/>
                  </a:lnTo>
                  <a:lnTo>
                    <a:pt x="3093" y="668"/>
                  </a:lnTo>
                  <a:lnTo>
                    <a:pt x="3022" y="597"/>
                  </a:lnTo>
                  <a:lnTo>
                    <a:pt x="2951" y="531"/>
                  </a:lnTo>
                  <a:lnTo>
                    <a:pt x="2880" y="469"/>
                  </a:lnTo>
                  <a:lnTo>
                    <a:pt x="2810" y="413"/>
                  </a:lnTo>
                  <a:lnTo>
                    <a:pt x="2739" y="360"/>
                  </a:lnTo>
                  <a:lnTo>
                    <a:pt x="2670" y="313"/>
                  </a:lnTo>
                  <a:lnTo>
                    <a:pt x="2601" y="270"/>
                  </a:lnTo>
                  <a:lnTo>
                    <a:pt x="2535" y="230"/>
                  </a:lnTo>
                  <a:lnTo>
                    <a:pt x="2470" y="195"/>
                  </a:lnTo>
                  <a:lnTo>
                    <a:pt x="2407" y="163"/>
                  </a:lnTo>
                  <a:lnTo>
                    <a:pt x="2347" y="135"/>
                  </a:lnTo>
                  <a:lnTo>
                    <a:pt x="2289" y="110"/>
                  </a:lnTo>
                  <a:lnTo>
                    <a:pt x="2236" y="87"/>
                  </a:lnTo>
                  <a:lnTo>
                    <a:pt x="2185" y="68"/>
                  </a:lnTo>
                  <a:lnTo>
                    <a:pt x="2138" y="52"/>
                  </a:lnTo>
                  <a:lnTo>
                    <a:pt x="2096" y="38"/>
                  </a:lnTo>
                  <a:lnTo>
                    <a:pt x="2058" y="27"/>
                  </a:lnTo>
                  <a:lnTo>
                    <a:pt x="2025" y="18"/>
                  </a:lnTo>
                  <a:lnTo>
                    <a:pt x="1997" y="11"/>
                  </a:lnTo>
                  <a:lnTo>
                    <a:pt x="1959" y="2"/>
                  </a:lnTo>
                  <a:lnTo>
                    <a:pt x="1946" y="0"/>
                  </a:lnTo>
                  <a:close/>
                </a:path>
              </a:pathLst>
            </a:custGeom>
            <a:solidFill>
              <a:srgbClr val="FFCCA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tr-TR">
                <a:effectLst>
                  <a:outerShdw blurRad="38100" dist="38100" dir="2700000" algn="tl">
                    <a:srgbClr val="000000">
                      <a:alpha val="43137"/>
                    </a:srgbClr>
                  </a:outerShdw>
                </a:effectLst>
                <a:latin typeface="Arial" panose="020B0604020202020204" pitchFamily="34" charset="0"/>
              </a:endParaRPr>
            </a:p>
          </p:txBody>
        </p:sp>
        <p:sp>
          <p:nvSpPr>
            <p:cNvPr id="152723" name="Freeform 75"/>
            <p:cNvSpPr>
              <a:spLocks/>
            </p:cNvSpPr>
            <p:nvPr/>
          </p:nvSpPr>
          <p:spPr bwMode="auto">
            <a:xfrm>
              <a:off x="4335" y="1591"/>
              <a:ext cx="53" cy="52"/>
            </a:xfrm>
            <a:custGeom>
              <a:avLst/>
              <a:gdLst>
                <a:gd name="T0" fmla="*/ 0 w 738"/>
                <a:gd name="T1" fmla="*/ 0 h 738"/>
                <a:gd name="T2" fmla="*/ 0 w 738"/>
                <a:gd name="T3" fmla="*/ 0 h 738"/>
                <a:gd name="T4" fmla="*/ 0 w 738"/>
                <a:gd name="T5" fmla="*/ 0 h 738"/>
                <a:gd name="T6" fmla="*/ 0 w 738"/>
                <a:gd name="T7" fmla="*/ 0 h 738"/>
                <a:gd name="T8" fmla="*/ 0 w 738"/>
                <a:gd name="T9" fmla="*/ 0 h 738"/>
                <a:gd name="T10" fmla="*/ 0 w 738"/>
                <a:gd name="T11" fmla="*/ 0 h 738"/>
                <a:gd name="T12" fmla="*/ 0 w 738"/>
                <a:gd name="T13" fmla="*/ 0 h 738"/>
                <a:gd name="T14" fmla="*/ 0 w 738"/>
                <a:gd name="T15" fmla="*/ 0 h 738"/>
                <a:gd name="T16" fmla="*/ 0 w 738"/>
                <a:gd name="T17" fmla="*/ 0 h 738"/>
                <a:gd name="T18" fmla="*/ 0 w 738"/>
                <a:gd name="T19" fmla="*/ 0 h 738"/>
                <a:gd name="T20" fmla="*/ 0 w 738"/>
                <a:gd name="T21" fmla="*/ 0 h 738"/>
                <a:gd name="T22" fmla="*/ 0 w 738"/>
                <a:gd name="T23" fmla="*/ 0 h 738"/>
                <a:gd name="T24" fmla="*/ 0 w 738"/>
                <a:gd name="T25" fmla="*/ 0 h 738"/>
                <a:gd name="T26" fmla="*/ 0 w 738"/>
                <a:gd name="T27" fmla="*/ 0 h 738"/>
                <a:gd name="T28" fmla="*/ 0 w 738"/>
                <a:gd name="T29" fmla="*/ 0 h 738"/>
                <a:gd name="T30" fmla="*/ 0 w 738"/>
                <a:gd name="T31" fmla="*/ 0 h 738"/>
                <a:gd name="T32" fmla="*/ 0 w 738"/>
                <a:gd name="T33" fmla="*/ 0 h 738"/>
                <a:gd name="T34" fmla="*/ 0 w 738"/>
                <a:gd name="T35" fmla="*/ 0 h 738"/>
                <a:gd name="T36" fmla="*/ 0 w 738"/>
                <a:gd name="T37" fmla="*/ 0 h 738"/>
                <a:gd name="T38" fmla="*/ 0 w 738"/>
                <a:gd name="T39" fmla="*/ 0 h 738"/>
                <a:gd name="T40" fmla="*/ 0 w 738"/>
                <a:gd name="T41" fmla="*/ 0 h 738"/>
                <a:gd name="T42" fmla="*/ 0 w 738"/>
                <a:gd name="T43" fmla="*/ 0 h 738"/>
                <a:gd name="T44" fmla="*/ 0 w 738"/>
                <a:gd name="T45" fmla="*/ 0 h 738"/>
                <a:gd name="T46" fmla="*/ 0 w 738"/>
                <a:gd name="T47" fmla="*/ 0 h 738"/>
                <a:gd name="T48" fmla="*/ 0 w 738"/>
                <a:gd name="T49" fmla="*/ 0 h 738"/>
                <a:gd name="T50" fmla="*/ 0 w 738"/>
                <a:gd name="T51" fmla="*/ 0 h 738"/>
                <a:gd name="T52" fmla="*/ 0 w 738"/>
                <a:gd name="T53" fmla="*/ 0 h 738"/>
                <a:gd name="T54" fmla="*/ 0 w 738"/>
                <a:gd name="T55" fmla="*/ 0 h 738"/>
                <a:gd name="T56" fmla="*/ 0 w 738"/>
                <a:gd name="T57" fmla="*/ 0 h 738"/>
                <a:gd name="T58" fmla="*/ 0 w 738"/>
                <a:gd name="T59" fmla="*/ 0 h 738"/>
                <a:gd name="T60" fmla="*/ 0 w 738"/>
                <a:gd name="T61" fmla="*/ 0 h 738"/>
                <a:gd name="T62" fmla="*/ 0 w 738"/>
                <a:gd name="T63" fmla="*/ 0 h 738"/>
                <a:gd name="T64" fmla="*/ 0 w 738"/>
                <a:gd name="T65" fmla="*/ 0 h 738"/>
                <a:gd name="T66" fmla="*/ 0 w 738"/>
                <a:gd name="T67" fmla="*/ 0 h 738"/>
                <a:gd name="T68" fmla="*/ 0 w 738"/>
                <a:gd name="T69" fmla="*/ 0 h 738"/>
                <a:gd name="T70" fmla="*/ 0 w 738"/>
                <a:gd name="T71" fmla="*/ 0 h 738"/>
                <a:gd name="T72" fmla="*/ 0 w 738"/>
                <a:gd name="T73" fmla="*/ 0 h 738"/>
                <a:gd name="T74" fmla="*/ 0 w 738"/>
                <a:gd name="T75" fmla="*/ 0 h 738"/>
                <a:gd name="T76" fmla="*/ 0 w 738"/>
                <a:gd name="T77" fmla="*/ 0 h 738"/>
                <a:gd name="T78" fmla="*/ 0 w 738"/>
                <a:gd name="T79" fmla="*/ 0 h 738"/>
                <a:gd name="T80" fmla="*/ 0 w 738"/>
                <a:gd name="T81" fmla="*/ 0 h 738"/>
                <a:gd name="T82" fmla="*/ 0 w 738"/>
                <a:gd name="T83" fmla="*/ 0 h 738"/>
                <a:gd name="T84" fmla="*/ 0 w 738"/>
                <a:gd name="T85" fmla="*/ 0 h 73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738" h="738">
                  <a:moveTo>
                    <a:pt x="738" y="362"/>
                  </a:moveTo>
                  <a:lnTo>
                    <a:pt x="738" y="380"/>
                  </a:lnTo>
                  <a:lnTo>
                    <a:pt x="737" y="399"/>
                  </a:lnTo>
                  <a:lnTo>
                    <a:pt x="734" y="418"/>
                  </a:lnTo>
                  <a:lnTo>
                    <a:pt x="731" y="436"/>
                  </a:lnTo>
                  <a:lnTo>
                    <a:pt x="727" y="455"/>
                  </a:lnTo>
                  <a:lnTo>
                    <a:pt x="723" y="472"/>
                  </a:lnTo>
                  <a:lnTo>
                    <a:pt x="717" y="489"/>
                  </a:lnTo>
                  <a:lnTo>
                    <a:pt x="711" y="506"/>
                  </a:lnTo>
                  <a:lnTo>
                    <a:pt x="704" y="522"/>
                  </a:lnTo>
                  <a:lnTo>
                    <a:pt x="696" y="538"/>
                  </a:lnTo>
                  <a:lnTo>
                    <a:pt x="688" y="554"/>
                  </a:lnTo>
                  <a:lnTo>
                    <a:pt x="679" y="569"/>
                  </a:lnTo>
                  <a:lnTo>
                    <a:pt x="669" y="584"/>
                  </a:lnTo>
                  <a:lnTo>
                    <a:pt x="658" y="598"/>
                  </a:lnTo>
                  <a:lnTo>
                    <a:pt x="647" y="612"/>
                  </a:lnTo>
                  <a:lnTo>
                    <a:pt x="635" y="625"/>
                  </a:lnTo>
                  <a:lnTo>
                    <a:pt x="622" y="637"/>
                  </a:lnTo>
                  <a:lnTo>
                    <a:pt x="609" y="649"/>
                  </a:lnTo>
                  <a:lnTo>
                    <a:pt x="596" y="660"/>
                  </a:lnTo>
                  <a:lnTo>
                    <a:pt x="581" y="671"/>
                  </a:lnTo>
                  <a:lnTo>
                    <a:pt x="566" y="680"/>
                  </a:lnTo>
                  <a:lnTo>
                    <a:pt x="551" y="690"/>
                  </a:lnTo>
                  <a:lnTo>
                    <a:pt x="535" y="698"/>
                  </a:lnTo>
                  <a:lnTo>
                    <a:pt x="519" y="706"/>
                  </a:lnTo>
                  <a:lnTo>
                    <a:pt x="502" y="713"/>
                  </a:lnTo>
                  <a:lnTo>
                    <a:pt x="486" y="719"/>
                  </a:lnTo>
                  <a:lnTo>
                    <a:pt x="468" y="725"/>
                  </a:lnTo>
                  <a:lnTo>
                    <a:pt x="450" y="729"/>
                  </a:lnTo>
                  <a:lnTo>
                    <a:pt x="432" y="733"/>
                  </a:lnTo>
                  <a:lnTo>
                    <a:pt x="413" y="735"/>
                  </a:lnTo>
                  <a:lnTo>
                    <a:pt x="395" y="737"/>
                  </a:lnTo>
                  <a:lnTo>
                    <a:pt x="376" y="738"/>
                  </a:lnTo>
                  <a:lnTo>
                    <a:pt x="357" y="738"/>
                  </a:lnTo>
                  <a:lnTo>
                    <a:pt x="339" y="737"/>
                  </a:lnTo>
                  <a:lnTo>
                    <a:pt x="320" y="735"/>
                  </a:lnTo>
                  <a:lnTo>
                    <a:pt x="301" y="732"/>
                  </a:lnTo>
                  <a:lnTo>
                    <a:pt x="283" y="728"/>
                  </a:lnTo>
                  <a:lnTo>
                    <a:pt x="266" y="724"/>
                  </a:lnTo>
                  <a:lnTo>
                    <a:pt x="249" y="718"/>
                  </a:lnTo>
                  <a:lnTo>
                    <a:pt x="232" y="712"/>
                  </a:lnTo>
                  <a:lnTo>
                    <a:pt x="215" y="704"/>
                  </a:lnTo>
                  <a:lnTo>
                    <a:pt x="200" y="696"/>
                  </a:lnTo>
                  <a:lnTo>
                    <a:pt x="184" y="688"/>
                  </a:lnTo>
                  <a:lnTo>
                    <a:pt x="168" y="679"/>
                  </a:lnTo>
                  <a:lnTo>
                    <a:pt x="153" y="669"/>
                  </a:lnTo>
                  <a:lnTo>
                    <a:pt x="139" y="658"/>
                  </a:lnTo>
                  <a:lnTo>
                    <a:pt x="126" y="647"/>
                  </a:lnTo>
                  <a:lnTo>
                    <a:pt x="113" y="635"/>
                  </a:lnTo>
                  <a:lnTo>
                    <a:pt x="101" y="623"/>
                  </a:lnTo>
                  <a:lnTo>
                    <a:pt x="89" y="610"/>
                  </a:lnTo>
                  <a:lnTo>
                    <a:pt x="78" y="596"/>
                  </a:lnTo>
                  <a:lnTo>
                    <a:pt x="67" y="582"/>
                  </a:lnTo>
                  <a:lnTo>
                    <a:pt x="57" y="566"/>
                  </a:lnTo>
                  <a:lnTo>
                    <a:pt x="48" y="551"/>
                  </a:lnTo>
                  <a:lnTo>
                    <a:pt x="40" y="535"/>
                  </a:lnTo>
                  <a:lnTo>
                    <a:pt x="32" y="519"/>
                  </a:lnTo>
                  <a:lnTo>
                    <a:pt x="24" y="503"/>
                  </a:lnTo>
                  <a:lnTo>
                    <a:pt x="18" y="486"/>
                  </a:lnTo>
                  <a:lnTo>
                    <a:pt x="13" y="469"/>
                  </a:lnTo>
                  <a:lnTo>
                    <a:pt x="8" y="451"/>
                  </a:lnTo>
                  <a:lnTo>
                    <a:pt x="5" y="432"/>
                  </a:lnTo>
                  <a:lnTo>
                    <a:pt x="2" y="414"/>
                  </a:lnTo>
                  <a:lnTo>
                    <a:pt x="0" y="395"/>
                  </a:lnTo>
                  <a:lnTo>
                    <a:pt x="0" y="376"/>
                  </a:lnTo>
                  <a:lnTo>
                    <a:pt x="0" y="358"/>
                  </a:lnTo>
                  <a:lnTo>
                    <a:pt x="1" y="339"/>
                  </a:lnTo>
                  <a:lnTo>
                    <a:pt x="3" y="321"/>
                  </a:lnTo>
                  <a:lnTo>
                    <a:pt x="6" y="303"/>
                  </a:lnTo>
                  <a:lnTo>
                    <a:pt x="9" y="284"/>
                  </a:lnTo>
                  <a:lnTo>
                    <a:pt x="14" y="266"/>
                  </a:lnTo>
                  <a:lnTo>
                    <a:pt x="19" y="249"/>
                  </a:lnTo>
                  <a:lnTo>
                    <a:pt x="26" y="232"/>
                  </a:lnTo>
                  <a:lnTo>
                    <a:pt x="34" y="216"/>
                  </a:lnTo>
                  <a:lnTo>
                    <a:pt x="41" y="200"/>
                  </a:lnTo>
                  <a:lnTo>
                    <a:pt x="50" y="185"/>
                  </a:lnTo>
                  <a:lnTo>
                    <a:pt x="59" y="169"/>
                  </a:lnTo>
                  <a:lnTo>
                    <a:pt x="69" y="154"/>
                  </a:lnTo>
                  <a:lnTo>
                    <a:pt x="80" y="140"/>
                  </a:lnTo>
                  <a:lnTo>
                    <a:pt x="91" y="126"/>
                  </a:lnTo>
                  <a:lnTo>
                    <a:pt x="103" y="113"/>
                  </a:lnTo>
                  <a:lnTo>
                    <a:pt x="115" y="101"/>
                  </a:lnTo>
                  <a:lnTo>
                    <a:pt x="128" y="89"/>
                  </a:lnTo>
                  <a:lnTo>
                    <a:pt x="142" y="78"/>
                  </a:lnTo>
                  <a:lnTo>
                    <a:pt x="156" y="68"/>
                  </a:lnTo>
                  <a:lnTo>
                    <a:pt x="172" y="58"/>
                  </a:lnTo>
                  <a:lnTo>
                    <a:pt x="187" y="49"/>
                  </a:lnTo>
                  <a:lnTo>
                    <a:pt x="203" y="40"/>
                  </a:lnTo>
                  <a:lnTo>
                    <a:pt x="219" y="31"/>
                  </a:lnTo>
                  <a:lnTo>
                    <a:pt x="235" y="25"/>
                  </a:lnTo>
                  <a:lnTo>
                    <a:pt x="252" y="19"/>
                  </a:lnTo>
                  <a:lnTo>
                    <a:pt x="269" y="13"/>
                  </a:lnTo>
                  <a:lnTo>
                    <a:pt x="287" y="9"/>
                  </a:lnTo>
                  <a:lnTo>
                    <a:pt x="305" y="5"/>
                  </a:lnTo>
                  <a:lnTo>
                    <a:pt x="324" y="3"/>
                  </a:lnTo>
                  <a:lnTo>
                    <a:pt x="343" y="1"/>
                  </a:lnTo>
                  <a:lnTo>
                    <a:pt x="362" y="0"/>
                  </a:lnTo>
                  <a:lnTo>
                    <a:pt x="380" y="0"/>
                  </a:lnTo>
                  <a:lnTo>
                    <a:pt x="399" y="1"/>
                  </a:lnTo>
                  <a:lnTo>
                    <a:pt x="417" y="3"/>
                  </a:lnTo>
                  <a:lnTo>
                    <a:pt x="435" y="6"/>
                  </a:lnTo>
                  <a:lnTo>
                    <a:pt x="453" y="10"/>
                  </a:lnTo>
                  <a:lnTo>
                    <a:pt x="472" y="14"/>
                  </a:lnTo>
                  <a:lnTo>
                    <a:pt x="489" y="20"/>
                  </a:lnTo>
                  <a:lnTo>
                    <a:pt x="506" y="26"/>
                  </a:lnTo>
                  <a:lnTo>
                    <a:pt x="522" y="34"/>
                  </a:lnTo>
                  <a:lnTo>
                    <a:pt x="538" y="42"/>
                  </a:lnTo>
                  <a:lnTo>
                    <a:pt x="553" y="50"/>
                  </a:lnTo>
                  <a:lnTo>
                    <a:pt x="569" y="59"/>
                  </a:lnTo>
                  <a:lnTo>
                    <a:pt x="583" y="69"/>
                  </a:lnTo>
                  <a:lnTo>
                    <a:pt x="598" y="80"/>
                  </a:lnTo>
                  <a:lnTo>
                    <a:pt x="612" y="91"/>
                  </a:lnTo>
                  <a:lnTo>
                    <a:pt x="625" y="103"/>
                  </a:lnTo>
                  <a:lnTo>
                    <a:pt x="637" y="116"/>
                  </a:lnTo>
                  <a:lnTo>
                    <a:pt x="649" y="129"/>
                  </a:lnTo>
                  <a:lnTo>
                    <a:pt x="660" y="142"/>
                  </a:lnTo>
                  <a:lnTo>
                    <a:pt x="670" y="156"/>
                  </a:lnTo>
                  <a:lnTo>
                    <a:pt x="680" y="172"/>
                  </a:lnTo>
                  <a:lnTo>
                    <a:pt x="689" y="187"/>
                  </a:lnTo>
                  <a:lnTo>
                    <a:pt x="698" y="203"/>
                  </a:lnTo>
                  <a:lnTo>
                    <a:pt x="705" y="219"/>
                  </a:lnTo>
                  <a:lnTo>
                    <a:pt x="712" y="235"/>
                  </a:lnTo>
                  <a:lnTo>
                    <a:pt x="718" y="252"/>
                  </a:lnTo>
                  <a:lnTo>
                    <a:pt x="724" y="269"/>
                  </a:lnTo>
                  <a:lnTo>
                    <a:pt x="728" y="287"/>
                  </a:lnTo>
                  <a:lnTo>
                    <a:pt x="732" y="306"/>
                  </a:lnTo>
                  <a:lnTo>
                    <a:pt x="734" y="324"/>
                  </a:lnTo>
                  <a:lnTo>
                    <a:pt x="737" y="343"/>
                  </a:lnTo>
                  <a:lnTo>
                    <a:pt x="738" y="362"/>
                  </a:lnTo>
                  <a:close/>
                </a:path>
              </a:pathLst>
            </a:custGeom>
            <a:solidFill>
              <a:srgbClr val="F2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tr-TR">
                <a:effectLst>
                  <a:outerShdw blurRad="38100" dist="38100" dir="2700000" algn="tl">
                    <a:srgbClr val="000000">
                      <a:alpha val="43137"/>
                    </a:srgbClr>
                  </a:outerShdw>
                </a:effectLst>
                <a:latin typeface="Arial" panose="020B0604020202020204" pitchFamily="34" charset="0"/>
              </a:endParaRPr>
            </a:p>
          </p:txBody>
        </p:sp>
        <p:sp>
          <p:nvSpPr>
            <p:cNvPr id="152724" name="Freeform 76"/>
            <p:cNvSpPr>
              <a:spLocks/>
            </p:cNvSpPr>
            <p:nvPr/>
          </p:nvSpPr>
          <p:spPr bwMode="auto">
            <a:xfrm>
              <a:off x="4440" y="1559"/>
              <a:ext cx="45" cy="20"/>
            </a:xfrm>
            <a:custGeom>
              <a:avLst/>
              <a:gdLst>
                <a:gd name="T0" fmla="*/ 0 w 625"/>
                <a:gd name="T1" fmla="*/ 0 h 273"/>
                <a:gd name="T2" fmla="*/ 0 w 625"/>
                <a:gd name="T3" fmla="*/ 0 h 273"/>
                <a:gd name="T4" fmla="*/ 0 w 625"/>
                <a:gd name="T5" fmla="*/ 0 h 273"/>
                <a:gd name="T6" fmla="*/ 0 w 625"/>
                <a:gd name="T7" fmla="*/ 0 h 273"/>
                <a:gd name="T8" fmla="*/ 0 w 625"/>
                <a:gd name="T9" fmla="*/ 0 h 273"/>
                <a:gd name="T10" fmla="*/ 0 w 625"/>
                <a:gd name="T11" fmla="*/ 0 h 273"/>
                <a:gd name="T12" fmla="*/ 0 w 625"/>
                <a:gd name="T13" fmla="*/ 0 h 273"/>
                <a:gd name="T14" fmla="*/ 0 w 625"/>
                <a:gd name="T15" fmla="*/ 0 h 273"/>
                <a:gd name="T16" fmla="*/ 0 w 625"/>
                <a:gd name="T17" fmla="*/ 0 h 273"/>
                <a:gd name="T18" fmla="*/ 0 w 625"/>
                <a:gd name="T19" fmla="*/ 0 h 273"/>
                <a:gd name="T20" fmla="*/ 0 w 625"/>
                <a:gd name="T21" fmla="*/ 0 h 273"/>
                <a:gd name="T22" fmla="*/ 0 w 625"/>
                <a:gd name="T23" fmla="*/ 0 h 273"/>
                <a:gd name="T24" fmla="*/ 0 w 625"/>
                <a:gd name="T25" fmla="*/ 0 h 273"/>
                <a:gd name="T26" fmla="*/ 0 w 625"/>
                <a:gd name="T27" fmla="*/ 0 h 273"/>
                <a:gd name="T28" fmla="*/ 0 w 625"/>
                <a:gd name="T29" fmla="*/ 0 h 273"/>
                <a:gd name="T30" fmla="*/ 0 w 625"/>
                <a:gd name="T31" fmla="*/ 0 h 273"/>
                <a:gd name="T32" fmla="*/ 0 w 625"/>
                <a:gd name="T33" fmla="*/ 0 h 273"/>
                <a:gd name="T34" fmla="*/ 0 w 625"/>
                <a:gd name="T35" fmla="*/ 0 h 273"/>
                <a:gd name="T36" fmla="*/ 0 w 625"/>
                <a:gd name="T37" fmla="*/ 0 h 273"/>
                <a:gd name="T38" fmla="*/ 0 w 625"/>
                <a:gd name="T39" fmla="*/ 0 h 273"/>
                <a:gd name="T40" fmla="*/ 0 w 625"/>
                <a:gd name="T41" fmla="*/ 0 h 273"/>
                <a:gd name="T42" fmla="*/ 0 w 625"/>
                <a:gd name="T43" fmla="*/ 0 h 273"/>
                <a:gd name="T44" fmla="*/ 0 w 625"/>
                <a:gd name="T45" fmla="*/ 0 h 273"/>
                <a:gd name="T46" fmla="*/ 0 w 625"/>
                <a:gd name="T47" fmla="*/ 0 h 273"/>
                <a:gd name="T48" fmla="*/ 0 w 625"/>
                <a:gd name="T49" fmla="*/ 0 h 273"/>
                <a:gd name="T50" fmla="*/ 0 w 625"/>
                <a:gd name="T51" fmla="*/ 0 h 273"/>
                <a:gd name="T52" fmla="*/ 0 w 625"/>
                <a:gd name="T53" fmla="*/ 0 h 273"/>
                <a:gd name="T54" fmla="*/ 0 w 625"/>
                <a:gd name="T55" fmla="*/ 0 h 273"/>
                <a:gd name="T56" fmla="*/ 0 w 625"/>
                <a:gd name="T57" fmla="*/ 0 h 273"/>
                <a:gd name="T58" fmla="*/ 0 w 625"/>
                <a:gd name="T59" fmla="*/ 0 h 273"/>
                <a:gd name="T60" fmla="*/ 0 w 625"/>
                <a:gd name="T61" fmla="*/ 0 h 273"/>
                <a:gd name="T62" fmla="*/ 0 w 625"/>
                <a:gd name="T63" fmla="*/ 0 h 273"/>
                <a:gd name="T64" fmla="*/ 0 w 625"/>
                <a:gd name="T65" fmla="*/ 0 h 273"/>
                <a:gd name="T66" fmla="*/ 0 w 625"/>
                <a:gd name="T67" fmla="*/ 0 h 273"/>
                <a:gd name="T68" fmla="*/ 0 w 625"/>
                <a:gd name="T69" fmla="*/ 0 h 273"/>
                <a:gd name="T70" fmla="*/ 0 w 625"/>
                <a:gd name="T71" fmla="*/ 0 h 273"/>
                <a:gd name="T72" fmla="*/ 0 w 625"/>
                <a:gd name="T73" fmla="*/ 0 h 273"/>
                <a:gd name="T74" fmla="*/ 0 w 625"/>
                <a:gd name="T75" fmla="*/ 0 h 273"/>
                <a:gd name="T76" fmla="*/ 0 w 625"/>
                <a:gd name="T77" fmla="*/ 0 h 273"/>
                <a:gd name="T78" fmla="*/ 0 w 625"/>
                <a:gd name="T79" fmla="*/ 0 h 273"/>
                <a:gd name="T80" fmla="*/ 0 w 625"/>
                <a:gd name="T81" fmla="*/ 0 h 273"/>
                <a:gd name="T82" fmla="*/ 0 w 625"/>
                <a:gd name="T83" fmla="*/ 0 h 273"/>
                <a:gd name="T84" fmla="*/ 0 w 625"/>
                <a:gd name="T85" fmla="*/ 0 h 273"/>
                <a:gd name="T86" fmla="*/ 0 w 625"/>
                <a:gd name="T87" fmla="*/ 0 h 273"/>
                <a:gd name="T88" fmla="*/ 0 w 625"/>
                <a:gd name="T89" fmla="*/ 0 h 273"/>
                <a:gd name="T90" fmla="*/ 0 w 625"/>
                <a:gd name="T91" fmla="*/ 0 h 273"/>
                <a:gd name="T92" fmla="*/ 0 w 625"/>
                <a:gd name="T93" fmla="*/ 0 h 273"/>
                <a:gd name="T94" fmla="*/ 0 w 625"/>
                <a:gd name="T95" fmla="*/ 0 h 273"/>
                <a:gd name="T96" fmla="*/ 0 w 625"/>
                <a:gd name="T97" fmla="*/ 0 h 273"/>
                <a:gd name="T98" fmla="*/ 0 w 625"/>
                <a:gd name="T99" fmla="*/ 0 h 273"/>
                <a:gd name="T100" fmla="*/ 0 w 625"/>
                <a:gd name="T101" fmla="*/ 0 h 273"/>
                <a:gd name="T102" fmla="*/ 0 w 625"/>
                <a:gd name="T103" fmla="*/ 0 h 273"/>
                <a:gd name="T104" fmla="*/ 0 w 625"/>
                <a:gd name="T105" fmla="*/ 0 h 273"/>
                <a:gd name="T106" fmla="*/ 0 w 625"/>
                <a:gd name="T107" fmla="*/ 0 h 273"/>
                <a:gd name="T108" fmla="*/ 0 w 625"/>
                <a:gd name="T109" fmla="*/ 0 h 273"/>
                <a:gd name="T110" fmla="*/ 0 w 625"/>
                <a:gd name="T111" fmla="*/ 0 h 273"/>
                <a:gd name="T112" fmla="*/ 0 w 625"/>
                <a:gd name="T113" fmla="*/ 0 h 273"/>
                <a:gd name="T114" fmla="*/ 0 w 625"/>
                <a:gd name="T115" fmla="*/ 0 h 27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625" h="273">
                  <a:moveTo>
                    <a:pt x="31" y="95"/>
                  </a:moveTo>
                  <a:lnTo>
                    <a:pt x="25" y="99"/>
                  </a:lnTo>
                  <a:lnTo>
                    <a:pt x="20" y="104"/>
                  </a:lnTo>
                  <a:lnTo>
                    <a:pt x="15" y="109"/>
                  </a:lnTo>
                  <a:lnTo>
                    <a:pt x="11" y="115"/>
                  </a:lnTo>
                  <a:lnTo>
                    <a:pt x="8" y="121"/>
                  </a:lnTo>
                  <a:lnTo>
                    <a:pt x="5" y="127"/>
                  </a:lnTo>
                  <a:lnTo>
                    <a:pt x="3" y="134"/>
                  </a:lnTo>
                  <a:lnTo>
                    <a:pt x="1" y="140"/>
                  </a:lnTo>
                  <a:lnTo>
                    <a:pt x="0" y="147"/>
                  </a:lnTo>
                  <a:lnTo>
                    <a:pt x="0" y="154"/>
                  </a:lnTo>
                  <a:lnTo>
                    <a:pt x="0" y="161"/>
                  </a:lnTo>
                  <a:lnTo>
                    <a:pt x="1" y="168"/>
                  </a:lnTo>
                  <a:lnTo>
                    <a:pt x="3" y="174"/>
                  </a:lnTo>
                  <a:lnTo>
                    <a:pt x="5" y="181"/>
                  </a:lnTo>
                  <a:lnTo>
                    <a:pt x="8" y="188"/>
                  </a:lnTo>
                  <a:lnTo>
                    <a:pt x="12" y="194"/>
                  </a:lnTo>
                  <a:lnTo>
                    <a:pt x="16" y="200"/>
                  </a:lnTo>
                  <a:lnTo>
                    <a:pt x="21" y="206"/>
                  </a:lnTo>
                  <a:lnTo>
                    <a:pt x="26" y="211"/>
                  </a:lnTo>
                  <a:lnTo>
                    <a:pt x="32" y="215"/>
                  </a:lnTo>
                  <a:lnTo>
                    <a:pt x="38" y="218"/>
                  </a:lnTo>
                  <a:lnTo>
                    <a:pt x="44" y="221"/>
                  </a:lnTo>
                  <a:lnTo>
                    <a:pt x="51" y="223"/>
                  </a:lnTo>
                  <a:lnTo>
                    <a:pt x="57" y="225"/>
                  </a:lnTo>
                  <a:lnTo>
                    <a:pt x="71" y="226"/>
                  </a:lnTo>
                  <a:lnTo>
                    <a:pt x="85" y="225"/>
                  </a:lnTo>
                  <a:lnTo>
                    <a:pt x="91" y="223"/>
                  </a:lnTo>
                  <a:lnTo>
                    <a:pt x="98" y="221"/>
                  </a:lnTo>
                  <a:lnTo>
                    <a:pt x="104" y="218"/>
                  </a:lnTo>
                  <a:lnTo>
                    <a:pt x="111" y="214"/>
                  </a:lnTo>
                  <a:lnTo>
                    <a:pt x="134" y="199"/>
                  </a:lnTo>
                  <a:lnTo>
                    <a:pt x="155" y="187"/>
                  </a:lnTo>
                  <a:lnTo>
                    <a:pt x="176" y="176"/>
                  </a:lnTo>
                  <a:lnTo>
                    <a:pt x="196" y="167"/>
                  </a:lnTo>
                  <a:lnTo>
                    <a:pt x="216" y="160"/>
                  </a:lnTo>
                  <a:lnTo>
                    <a:pt x="235" y="154"/>
                  </a:lnTo>
                  <a:lnTo>
                    <a:pt x="253" y="150"/>
                  </a:lnTo>
                  <a:lnTo>
                    <a:pt x="271" y="147"/>
                  </a:lnTo>
                  <a:lnTo>
                    <a:pt x="288" y="145"/>
                  </a:lnTo>
                  <a:lnTo>
                    <a:pt x="304" y="144"/>
                  </a:lnTo>
                  <a:lnTo>
                    <a:pt x="320" y="145"/>
                  </a:lnTo>
                  <a:lnTo>
                    <a:pt x="335" y="146"/>
                  </a:lnTo>
                  <a:lnTo>
                    <a:pt x="349" y="148"/>
                  </a:lnTo>
                  <a:lnTo>
                    <a:pt x="362" y="151"/>
                  </a:lnTo>
                  <a:lnTo>
                    <a:pt x="375" y="155"/>
                  </a:lnTo>
                  <a:lnTo>
                    <a:pt x="388" y="159"/>
                  </a:lnTo>
                  <a:lnTo>
                    <a:pt x="400" y="164"/>
                  </a:lnTo>
                  <a:lnTo>
                    <a:pt x="411" y="170"/>
                  </a:lnTo>
                  <a:lnTo>
                    <a:pt x="421" y="175"/>
                  </a:lnTo>
                  <a:lnTo>
                    <a:pt x="431" y="181"/>
                  </a:lnTo>
                  <a:lnTo>
                    <a:pt x="448" y="193"/>
                  </a:lnTo>
                  <a:lnTo>
                    <a:pt x="463" y="207"/>
                  </a:lnTo>
                  <a:lnTo>
                    <a:pt x="484" y="228"/>
                  </a:lnTo>
                  <a:lnTo>
                    <a:pt x="494" y="242"/>
                  </a:lnTo>
                  <a:lnTo>
                    <a:pt x="499" y="248"/>
                  </a:lnTo>
                  <a:lnTo>
                    <a:pt x="504" y="253"/>
                  </a:lnTo>
                  <a:lnTo>
                    <a:pt x="509" y="257"/>
                  </a:lnTo>
                  <a:lnTo>
                    <a:pt x="515" y="261"/>
                  </a:lnTo>
                  <a:lnTo>
                    <a:pt x="521" y="265"/>
                  </a:lnTo>
                  <a:lnTo>
                    <a:pt x="527" y="268"/>
                  </a:lnTo>
                  <a:lnTo>
                    <a:pt x="533" y="270"/>
                  </a:lnTo>
                  <a:lnTo>
                    <a:pt x="540" y="271"/>
                  </a:lnTo>
                  <a:lnTo>
                    <a:pt x="548" y="272"/>
                  </a:lnTo>
                  <a:lnTo>
                    <a:pt x="554" y="273"/>
                  </a:lnTo>
                  <a:lnTo>
                    <a:pt x="561" y="272"/>
                  </a:lnTo>
                  <a:lnTo>
                    <a:pt x="568" y="271"/>
                  </a:lnTo>
                  <a:lnTo>
                    <a:pt x="575" y="270"/>
                  </a:lnTo>
                  <a:lnTo>
                    <a:pt x="581" y="267"/>
                  </a:lnTo>
                  <a:lnTo>
                    <a:pt x="588" y="264"/>
                  </a:lnTo>
                  <a:lnTo>
                    <a:pt x="594" y="260"/>
                  </a:lnTo>
                  <a:lnTo>
                    <a:pt x="600" y="256"/>
                  </a:lnTo>
                  <a:lnTo>
                    <a:pt x="605" y="251"/>
                  </a:lnTo>
                  <a:lnTo>
                    <a:pt x="610" y="246"/>
                  </a:lnTo>
                  <a:lnTo>
                    <a:pt x="614" y="240"/>
                  </a:lnTo>
                  <a:lnTo>
                    <a:pt x="617" y="234"/>
                  </a:lnTo>
                  <a:lnTo>
                    <a:pt x="620" y="228"/>
                  </a:lnTo>
                  <a:lnTo>
                    <a:pt x="622" y="222"/>
                  </a:lnTo>
                  <a:lnTo>
                    <a:pt x="624" y="215"/>
                  </a:lnTo>
                  <a:lnTo>
                    <a:pt x="625" y="209"/>
                  </a:lnTo>
                  <a:lnTo>
                    <a:pt x="625" y="201"/>
                  </a:lnTo>
                  <a:lnTo>
                    <a:pt x="625" y="194"/>
                  </a:lnTo>
                  <a:lnTo>
                    <a:pt x="624" y="187"/>
                  </a:lnTo>
                  <a:lnTo>
                    <a:pt x="622" y="180"/>
                  </a:lnTo>
                  <a:lnTo>
                    <a:pt x="620" y="174"/>
                  </a:lnTo>
                  <a:lnTo>
                    <a:pt x="617" y="167"/>
                  </a:lnTo>
                  <a:lnTo>
                    <a:pt x="613" y="161"/>
                  </a:lnTo>
                  <a:lnTo>
                    <a:pt x="609" y="154"/>
                  </a:lnTo>
                  <a:lnTo>
                    <a:pt x="596" y="139"/>
                  </a:lnTo>
                  <a:lnTo>
                    <a:pt x="588" y="129"/>
                  </a:lnTo>
                  <a:lnTo>
                    <a:pt x="577" y="118"/>
                  </a:lnTo>
                  <a:lnTo>
                    <a:pt x="565" y="106"/>
                  </a:lnTo>
                  <a:lnTo>
                    <a:pt x="551" y="94"/>
                  </a:lnTo>
                  <a:lnTo>
                    <a:pt x="534" y="81"/>
                  </a:lnTo>
                  <a:lnTo>
                    <a:pt x="517" y="67"/>
                  </a:lnTo>
                  <a:lnTo>
                    <a:pt x="498" y="55"/>
                  </a:lnTo>
                  <a:lnTo>
                    <a:pt x="477" y="43"/>
                  </a:lnTo>
                  <a:lnTo>
                    <a:pt x="454" y="32"/>
                  </a:lnTo>
                  <a:lnTo>
                    <a:pt x="430" y="22"/>
                  </a:lnTo>
                  <a:lnTo>
                    <a:pt x="404" y="14"/>
                  </a:lnTo>
                  <a:lnTo>
                    <a:pt x="376" y="7"/>
                  </a:lnTo>
                  <a:lnTo>
                    <a:pt x="355" y="4"/>
                  </a:lnTo>
                  <a:lnTo>
                    <a:pt x="334" y="1"/>
                  </a:lnTo>
                  <a:lnTo>
                    <a:pt x="313" y="0"/>
                  </a:lnTo>
                  <a:lnTo>
                    <a:pt x="292" y="1"/>
                  </a:lnTo>
                  <a:lnTo>
                    <a:pt x="271" y="2"/>
                  </a:lnTo>
                  <a:lnTo>
                    <a:pt x="249" y="4"/>
                  </a:lnTo>
                  <a:lnTo>
                    <a:pt x="228" y="8"/>
                  </a:lnTo>
                  <a:lnTo>
                    <a:pt x="207" y="13"/>
                  </a:lnTo>
                  <a:lnTo>
                    <a:pt x="185" y="19"/>
                  </a:lnTo>
                  <a:lnTo>
                    <a:pt x="163" y="26"/>
                  </a:lnTo>
                  <a:lnTo>
                    <a:pt x="142" y="34"/>
                  </a:lnTo>
                  <a:lnTo>
                    <a:pt x="120" y="44"/>
                  </a:lnTo>
                  <a:lnTo>
                    <a:pt x="97" y="55"/>
                  </a:lnTo>
                  <a:lnTo>
                    <a:pt x="75" y="67"/>
                  </a:lnTo>
                  <a:lnTo>
                    <a:pt x="53" y="81"/>
                  </a:lnTo>
                  <a:lnTo>
                    <a:pt x="31" y="9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tr-TR">
                <a:effectLst>
                  <a:outerShdw blurRad="38100" dist="38100" dir="2700000" algn="tl">
                    <a:srgbClr val="000000">
                      <a:alpha val="43137"/>
                    </a:srgbClr>
                  </a:outerShdw>
                </a:effectLst>
                <a:latin typeface="Arial" panose="020B0604020202020204" pitchFamily="34" charset="0"/>
              </a:endParaRPr>
            </a:p>
          </p:txBody>
        </p:sp>
        <p:sp>
          <p:nvSpPr>
            <p:cNvPr id="152725" name="Freeform 77"/>
            <p:cNvSpPr>
              <a:spLocks/>
            </p:cNvSpPr>
            <p:nvPr/>
          </p:nvSpPr>
          <p:spPr bwMode="auto">
            <a:xfrm>
              <a:off x="4337" y="1559"/>
              <a:ext cx="45" cy="20"/>
            </a:xfrm>
            <a:custGeom>
              <a:avLst/>
              <a:gdLst>
                <a:gd name="T0" fmla="*/ 0 w 626"/>
                <a:gd name="T1" fmla="*/ 0 h 273"/>
                <a:gd name="T2" fmla="*/ 0 w 626"/>
                <a:gd name="T3" fmla="*/ 0 h 273"/>
                <a:gd name="T4" fmla="*/ 0 w 626"/>
                <a:gd name="T5" fmla="*/ 0 h 273"/>
                <a:gd name="T6" fmla="*/ 0 w 626"/>
                <a:gd name="T7" fmla="*/ 0 h 273"/>
                <a:gd name="T8" fmla="*/ 0 w 626"/>
                <a:gd name="T9" fmla="*/ 0 h 273"/>
                <a:gd name="T10" fmla="*/ 0 w 626"/>
                <a:gd name="T11" fmla="*/ 0 h 273"/>
                <a:gd name="T12" fmla="*/ 0 w 626"/>
                <a:gd name="T13" fmla="*/ 0 h 273"/>
                <a:gd name="T14" fmla="*/ 0 w 626"/>
                <a:gd name="T15" fmla="*/ 0 h 273"/>
                <a:gd name="T16" fmla="*/ 0 w 626"/>
                <a:gd name="T17" fmla="*/ 0 h 273"/>
                <a:gd name="T18" fmla="*/ 0 w 626"/>
                <a:gd name="T19" fmla="*/ 0 h 273"/>
                <a:gd name="T20" fmla="*/ 0 w 626"/>
                <a:gd name="T21" fmla="*/ 0 h 273"/>
                <a:gd name="T22" fmla="*/ 0 w 626"/>
                <a:gd name="T23" fmla="*/ 0 h 273"/>
                <a:gd name="T24" fmla="*/ 0 w 626"/>
                <a:gd name="T25" fmla="*/ 0 h 273"/>
                <a:gd name="T26" fmla="*/ 0 w 626"/>
                <a:gd name="T27" fmla="*/ 0 h 273"/>
                <a:gd name="T28" fmla="*/ 0 w 626"/>
                <a:gd name="T29" fmla="*/ 0 h 273"/>
                <a:gd name="T30" fmla="*/ 0 w 626"/>
                <a:gd name="T31" fmla="*/ 0 h 273"/>
                <a:gd name="T32" fmla="*/ 0 w 626"/>
                <a:gd name="T33" fmla="*/ 0 h 273"/>
                <a:gd name="T34" fmla="*/ 0 w 626"/>
                <a:gd name="T35" fmla="*/ 0 h 273"/>
                <a:gd name="T36" fmla="*/ 0 w 626"/>
                <a:gd name="T37" fmla="*/ 0 h 273"/>
                <a:gd name="T38" fmla="*/ 0 w 626"/>
                <a:gd name="T39" fmla="*/ 0 h 273"/>
                <a:gd name="T40" fmla="*/ 0 w 626"/>
                <a:gd name="T41" fmla="*/ 0 h 273"/>
                <a:gd name="T42" fmla="*/ 0 w 626"/>
                <a:gd name="T43" fmla="*/ 0 h 273"/>
                <a:gd name="T44" fmla="*/ 0 w 626"/>
                <a:gd name="T45" fmla="*/ 0 h 273"/>
                <a:gd name="T46" fmla="*/ 0 w 626"/>
                <a:gd name="T47" fmla="*/ 0 h 273"/>
                <a:gd name="T48" fmla="*/ 0 w 626"/>
                <a:gd name="T49" fmla="*/ 0 h 273"/>
                <a:gd name="T50" fmla="*/ 0 w 626"/>
                <a:gd name="T51" fmla="*/ 0 h 273"/>
                <a:gd name="T52" fmla="*/ 0 w 626"/>
                <a:gd name="T53" fmla="*/ 0 h 273"/>
                <a:gd name="T54" fmla="*/ 0 w 626"/>
                <a:gd name="T55" fmla="*/ 0 h 273"/>
                <a:gd name="T56" fmla="*/ 0 w 626"/>
                <a:gd name="T57" fmla="*/ 0 h 273"/>
                <a:gd name="T58" fmla="*/ 0 w 626"/>
                <a:gd name="T59" fmla="*/ 0 h 273"/>
                <a:gd name="T60" fmla="*/ 0 w 626"/>
                <a:gd name="T61" fmla="*/ 0 h 273"/>
                <a:gd name="T62" fmla="*/ 0 w 626"/>
                <a:gd name="T63" fmla="*/ 0 h 273"/>
                <a:gd name="T64" fmla="*/ 0 w 626"/>
                <a:gd name="T65" fmla="*/ 0 h 273"/>
                <a:gd name="T66" fmla="*/ 0 w 626"/>
                <a:gd name="T67" fmla="*/ 0 h 273"/>
                <a:gd name="T68" fmla="*/ 0 w 626"/>
                <a:gd name="T69" fmla="*/ 0 h 273"/>
                <a:gd name="T70" fmla="*/ 0 w 626"/>
                <a:gd name="T71" fmla="*/ 0 h 273"/>
                <a:gd name="T72" fmla="*/ 0 w 626"/>
                <a:gd name="T73" fmla="*/ 0 h 273"/>
                <a:gd name="T74" fmla="*/ 0 w 626"/>
                <a:gd name="T75" fmla="*/ 0 h 273"/>
                <a:gd name="T76" fmla="*/ 0 w 626"/>
                <a:gd name="T77" fmla="*/ 0 h 273"/>
                <a:gd name="T78" fmla="*/ 0 w 626"/>
                <a:gd name="T79" fmla="*/ 0 h 273"/>
                <a:gd name="T80" fmla="*/ 0 w 626"/>
                <a:gd name="T81" fmla="*/ 0 h 273"/>
                <a:gd name="T82" fmla="*/ 0 w 626"/>
                <a:gd name="T83" fmla="*/ 0 h 273"/>
                <a:gd name="T84" fmla="*/ 0 w 626"/>
                <a:gd name="T85" fmla="*/ 0 h 273"/>
                <a:gd name="T86" fmla="*/ 0 w 626"/>
                <a:gd name="T87" fmla="*/ 0 h 273"/>
                <a:gd name="T88" fmla="*/ 0 w 626"/>
                <a:gd name="T89" fmla="*/ 0 h 273"/>
                <a:gd name="T90" fmla="*/ 0 w 626"/>
                <a:gd name="T91" fmla="*/ 0 h 273"/>
                <a:gd name="T92" fmla="*/ 0 w 626"/>
                <a:gd name="T93" fmla="*/ 0 h 273"/>
                <a:gd name="T94" fmla="*/ 0 w 626"/>
                <a:gd name="T95" fmla="*/ 0 h 273"/>
                <a:gd name="T96" fmla="*/ 0 w 626"/>
                <a:gd name="T97" fmla="*/ 0 h 273"/>
                <a:gd name="T98" fmla="*/ 0 w 626"/>
                <a:gd name="T99" fmla="*/ 0 h 273"/>
                <a:gd name="T100" fmla="*/ 0 w 626"/>
                <a:gd name="T101" fmla="*/ 0 h 273"/>
                <a:gd name="T102" fmla="*/ 0 w 626"/>
                <a:gd name="T103" fmla="*/ 0 h 273"/>
                <a:gd name="T104" fmla="*/ 0 w 626"/>
                <a:gd name="T105" fmla="*/ 0 h 273"/>
                <a:gd name="T106" fmla="*/ 0 w 626"/>
                <a:gd name="T107" fmla="*/ 0 h 273"/>
                <a:gd name="T108" fmla="*/ 0 w 626"/>
                <a:gd name="T109" fmla="*/ 0 h 273"/>
                <a:gd name="T110" fmla="*/ 0 w 626"/>
                <a:gd name="T111" fmla="*/ 0 h 273"/>
                <a:gd name="T112" fmla="*/ 0 w 626"/>
                <a:gd name="T113" fmla="*/ 0 h 27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626" h="273">
                  <a:moveTo>
                    <a:pt x="595" y="95"/>
                  </a:moveTo>
                  <a:lnTo>
                    <a:pt x="601" y="99"/>
                  </a:lnTo>
                  <a:lnTo>
                    <a:pt x="606" y="104"/>
                  </a:lnTo>
                  <a:lnTo>
                    <a:pt x="611" y="109"/>
                  </a:lnTo>
                  <a:lnTo>
                    <a:pt x="615" y="115"/>
                  </a:lnTo>
                  <a:lnTo>
                    <a:pt x="618" y="121"/>
                  </a:lnTo>
                  <a:lnTo>
                    <a:pt x="621" y="127"/>
                  </a:lnTo>
                  <a:lnTo>
                    <a:pt x="623" y="134"/>
                  </a:lnTo>
                  <a:lnTo>
                    <a:pt x="625" y="140"/>
                  </a:lnTo>
                  <a:lnTo>
                    <a:pt x="626" y="154"/>
                  </a:lnTo>
                  <a:lnTo>
                    <a:pt x="625" y="168"/>
                  </a:lnTo>
                  <a:lnTo>
                    <a:pt x="623" y="174"/>
                  </a:lnTo>
                  <a:lnTo>
                    <a:pt x="621" y="181"/>
                  </a:lnTo>
                  <a:lnTo>
                    <a:pt x="618" y="188"/>
                  </a:lnTo>
                  <a:lnTo>
                    <a:pt x="614" y="194"/>
                  </a:lnTo>
                  <a:lnTo>
                    <a:pt x="610" y="200"/>
                  </a:lnTo>
                  <a:lnTo>
                    <a:pt x="605" y="206"/>
                  </a:lnTo>
                  <a:lnTo>
                    <a:pt x="600" y="211"/>
                  </a:lnTo>
                  <a:lnTo>
                    <a:pt x="594" y="215"/>
                  </a:lnTo>
                  <a:lnTo>
                    <a:pt x="588" y="218"/>
                  </a:lnTo>
                  <a:lnTo>
                    <a:pt x="582" y="221"/>
                  </a:lnTo>
                  <a:lnTo>
                    <a:pt x="575" y="223"/>
                  </a:lnTo>
                  <a:lnTo>
                    <a:pt x="568" y="225"/>
                  </a:lnTo>
                  <a:lnTo>
                    <a:pt x="554" y="226"/>
                  </a:lnTo>
                  <a:lnTo>
                    <a:pt x="540" y="225"/>
                  </a:lnTo>
                  <a:lnTo>
                    <a:pt x="534" y="223"/>
                  </a:lnTo>
                  <a:lnTo>
                    <a:pt x="527" y="221"/>
                  </a:lnTo>
                  <a:lnTo>
                    <a:pt x="521" y="218"/>
                  </a:lnTo>
                  <a:lnTo>
                    <a:pt x="514" y="214"/>
                  </a:lnTo>
                  <a:lnTo>
                    <a:pt x="492" y="199"/>
                  </a:lnTo>
                  <a:lnTo>
                    <a:pt x="471" y="187"/>
                  </a:lnTo>
                  <a:lnTo>
                    <a:pt x="450" y="176"/>
                  </a:lnTo>
                  <a:lnTo>
                    <a:pt x="430" y="167"/>
                  </a:lnTo>
                  <a:lnTo>
                    <a:pt x="409" y="160"/>
                  </a:lnTo>
                  <a:lnTo>
                    <a:pt x="390" y="154"/>
                  </a:lnTo>
                  <a:lnTo>
                    <a:pt x="372" y="150"/>
                  </a:lnTo>
                  <a:lnTo>
                    <a:pt x="355" y="147"/>
                  </a:lnTo>
                  <a:lnTo>
                    <a:pt x="338" y="145"/>
                  </a:lnTo>
                  <a:lnTo>
                    <a:pt x="322" y="144"/>
                  </a:lnTo>
                  <a:lnTo>
                    <a:pt x="306" y="145"/>
                  </a:lnTo>
                  <a:lnTo>
                    <a:pt x="291" y="146"/>
                  </a:lnTo>
                  <a:lnTo>
                    <a:pt x="276" y="148"/>
                  </a:lnTo>
                  <a:lnTo>
                    <a:pt x="263" y="151"/>
                  </a:lnTo>
                  <a:lnTo>
                    <a:pt x="250" y="155"/>
                  </a:lnTo>
                  <a:lnTo>
                    <a:pt x="238" y="159"/>
                  </a:lnTo>
                  <a:lnTo>
                    <a:pt x="226" y="164"/>
                  </a:lnTo>
                  <a:lnTo>
                    <a:pt x="215" y="170"/>
                  </a:lnTo>
                  <a:lnTo>
                    <a:pt x="205" y="175"/>
                  </a:lnTo>
                  <a:lnTo>
                    <a:pt x="195" y="181"/>
                  </a:lnTo>
                  <a:lnTo>
                    <a:pt x="178" y="193"/>
                  </a:lnTo>
                  <a:lnTo>
                    <a:pt x="164" y="207"/>
                  </a:lnTo>
                  <a:lnTo>
                    <a:pt x="152" y="218"/>
                  </a:lnTo>
                  <a:lnTo>
                    <a:pt x="141" y="228"/>
                  </a:lnTo>
                  <a:lnTo>
                    <a:pt x="135" y="237"/>
                  </a:lnTo>
                  <a:lnTo>
                    <a:pt x="131" y="242"/>
                  </a:lnTo>
                  <a:lnTo>
                    <a:pt x="126" y="248"/>
                  </a:lnTo>
                  <a:lnTo>
                    <a:pt x="122" y="253"/>
                  </a:lnTo>
                  <a:lnTo>
                    <a:pt x="116" y="257"/>
                  </a:lnTo>
                  <a:lnTo>
                    <a:pt x="111" y="261"/>
                  </a:lnTo>
                  <a:lnTo>
                    <a:pt x="105" y="265"/>
                  </a:lnTo>
                  <a:lnTo>
                    <a:pt x="98" y="268"/>
                  </a:lnTo>
                  <a:lnTo>
                    <a:pt x="92" y="270"/>
                  </a:lnTo>
                  <a:lnTo>
                    <a:pt x="85" y="271"/>
                  </a:lnTo>
                  <a:lnTo>
                    <a:pt x="78" y="272"/>
                  </a:lnTo>
                  <a:lnTo>
                    <a:pt x="72" y="273"/>
                  </a:lnTo>
                  <a:lnTo>
                    <a:pt x="65" y="272"/>
                  </a:lnTo>
                  <a:lnTo>
                    <a:pt x="58" y="271"/>
                  </a:lnTo>
                  <a:lnTo>
                    <a:pt x="51" y="270"/>
                  </a:lnTo>
                  <a:lnTo>
                    <a:pt x="45" y="267"/>
                  </a:lnTo>
                  <a:lnTo>
                    <a:pt x="38" y="264"/>
                  </a:lnTo>
                  <a:lnTo>
                    <a:pt x="32" y="260"/>
                  </a:lnTo>
                  <a:lnTo>
                    <a:pt x="26" y="256"/>
                  </a:lnTo>
                  <a:lnTo>
                    <a:pt x="21" y="251"/>
                  </a:lnTo>
                  <a:lnTo>
                    <a:pt x="16" y="246"/>
                  </a:lnTo>
                  <a:lnTo>
                    <a:pt x="12" y="240"/>
                  </a:lnTo>
                  <a:lnTo>
                    <a:pt x="9" y="234"/>
                  </a:lnTo>
                  <a:lnTo>
                    <a:pt x="6" y="228"/>
                  </a:lnTo>
                  <a:lnTo>
                    <a:pt x="3" y="222"/>
                  </a:lnTo>
                  <a:lnTo>
                    <a:pt x="1" y="215"/>
                  </a:lnTo>
                  <a:lnTo>
                    <a:pt x="0" y="201"/>
                  </a:lnTo>
                  <a:lnTo>
                    <a:pt x="1" y="187"/>
                  </a:lnTo>
                  <a:lnTo>
                    <a:pt x="3" y="180"/>
                  </a:lnTo>
                  <a:lnTo>
                    <a:pt x="6" y="174"/>
                  </a:lnTo>
                  <a:lnTo>
                    <a:pt x="9" y="167"/>
                  </a:lnTo>
                  <a:lnTo>
                    <a:pt x="13" y="161"/>
                  </a:lnTo>
                  <a:lnTo>
                    <a:pt x="18" y="154"/>
                  </a:lnTo>
                  <a:lnTo>
                    <a:pt x="30" y="139"/>
                  </a:lnTo>
                  <a:lnTo>
                    <a:pt x="39" y="129"/>
                  </a:lnTo>
                  <a:lnTo>
                    <a:pt x="49" y="118"/>
                  </a:lnTo>
                  <a:lnTo>
                    <a:pt x="61" y="106"/>
                  </a:lnTo>
                  <a:lnTo>
                    <a:pt x="75" y="94"/>
                  </a:lnTo>
                  <a:lnTo>
                    <a:pt x="91" y="81"/>
                  </a:lnTo>
                  <a:lnTo>
                    <a:pt x="108" y="67"/>
                  </a:lnTo>
                  <a:lnTo>
                    <a:pt x="127" y="55"/>
                  </a:lnTo>
                  <a:lnTo>
                    <a:pt x="149" y="43"/>
                  </a:lnTo>
                  <a:lnTo>
                    <a:pt x="172" y="32"/>
                  </a:lnTo>
                  <a:lnTo>
                    <a:pt x="196" y="22"/>
                  </a:lnTo>
                  <a:lnTo>
                    <a:pt x="222" y="14"/>
                  </a:lnTo>
                  <a:lnTo>
                    <a:pt x="250" y="7"/>
                  </a:lnTo>
                  <a:lnTo>
                    <a:pt x="270" y="4"/>
                  </a:lnTo>
                  <a:lnTo>
                    <a:pt x="292" y="1"/>
                  </a:lnTo>
                  <a:lnTo>
                    <a:pt x="313" y="0"/>
                  </a:lnTo>
                  <a:lnTo>
                    <a:pt x="334" y="1"/>
                  </a:lnTo>
                  <a:lnTo>
                    <a:pt x="355" y="2"/>
                  </a:lnTo>
                  <a:lnTo>
                    <a:pt x="376" y="4"/>
                  </a:lnTo>
                  <a:lnTo>
                    <a:pt x="397" y="8"/>
                  </a:lnTo>
                  <a:lnTo>
                    <a:pt x="419" y="13"/>
                  </a:lnTo>
                  <a:lnTo>
                    <a:pt x="441" y="19"/>
                  </a:lnTo>
                  <a:lnTo>
                    <a:pt x="463" y="26"/>
                  </a:lnTo>
                  <a:lnTo>
                    <a:pt x="484" y="34"/>
                  </a:lnTo>
                  <a:lnTo>
                    <a:pt x="506" y="44"/>
                  </a:lnTo>
                  <a:lnTo>
                    <a:pt x="528" y="55"/>
                  </a:lnTo>
                  <a:lnTo>
                    <a:pt x="550" y="67"/>
                  </a:lnTo>
                  <a:lnTo>
                    <a:pt x="573" y="81"/>
                  </a:lnTo>
                  <a:lnTo>
                    <a:pt x="595" y="9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tr-TR">
                <a:effectLst>
                  <a:outerShdw blurRad="38100" dist="38100" dir="2700000" algn="tl">
                    <a:srgbClr val="000000">
                      <a:alpha val="43137"/>
                    </a:srgbClr>
                  </a:outerShdw>
                </a:effectLst>
                <a:latin typeface="Arial" panose="020B0604020202020204" pitchFamily="34" charset="0"/>
              </a:endParaRPr>
            </a:p>
          </p:txBody>
        </p:sp>
        <p:sp>
          <p:nvSpPr>
            <p:cNvPr id="152726" name="Freeform 78"/>
            <p:cNvSpPr>
              <a:spLocks/>
            </p:cNvSpPr>
            <p:nvPr/>
          </p:nvSpPr>
          <p:spPr bwMode="auto">
            <a:xfrm>
              <a:off x="4430" y="1589"/>
              <a:ext cx="53" cy="53"/>
            </a:xfrm>
            <a:custGeom>
              <a:avLst/>
              <a:gdLst>
                <a:gd name="T0" fmla="*/ 0 w 737"/>
                <a:gd name="T1" fmla="*/ 0 h 738"/>
                <a:gd name="T2" fmla="*/ 0 w 737"/>
                <a:gd name="T3" fmla="*/ 0 h 738"/>
                <a:gd name="T4" fmla="*/ 0 w 737"/>
                <a:gd name="T5" fmla="*/ 0 h 738"/>
                <a:gd name="T6" fmla="*/ 0 w 737"/>
                <a:gd name="T7" fmla="*/ 0 h 738"/>
                <a:gd name="T8" fmla="*/ 0 w 737"/>
                <a:gd name="T9" fmla="*/ 0 h 738"/>
                <a:gd name="T10" fmla="*/ 0 w 737"/>
                <a:gd name="T11" fmla="*/ 0 h 738"/>
                <a:gd name="T12" fmla="*/ 0 w 737"/>
                <a:gd name="T13" fmla="*/ 0 h 738"/>
                <a:gd name="T14" fmla="*/ 0 w 737"/>
                <a:gd name="T15" fmla="*/ 0 h 738"/>
                <a:gd name="T16" fmla="*/ 0 w 737"/>
                <a:gd name="T17" fmla="*/ 0 h 738"/>
                <a:gd name="T18" fmla="*/ 0 w 737"/>
                <a:gd name="T19" fmla="*/ 0 h 738"/>
                <a:gd name="T20" fmla="*/ 0 w 737"/>
                <a:gd name="T21" fmla="*/ 0 h 738"/>
                <a:gd name="T22" fmla="*/ 0 w 737"/>
                <a:gd name="T23" fmla="*/ 0 h 738"/>
                <a:gd name="T24" fmla="*/ 0 w 737"/>
                <a:gd name="T25" fmla="*/ 0 h 738"/>
                <a:gd name="T26" fmla="*/ 0 w 737"/>
                <a:gd name="T27" fmla="*/ 0 h 738"/>
                <a:gd name="T28" fmla="*/ 0 w 737"/>
                <a:gd name="T29" fmla="*/ 0 h 738"/>
                <a:gd name="T30" fmla="*/ 0 w 737"/>
                <a:gd name="T31" fmla="*/ 0 h 738"/>
                <a:gd name="T32" fmla="*/ 0 w 737"/>
                <a:gd name="T33" fmla="*/ 0 h 738"/>
                <a:gd name="T34" fmla="*/ 0 w 737"/>
                <a:gd name="T35" fmla="*/ 0 h 738"/>
                <a:gd name="T36" fmla="*/ 0 w 737"/>
                <a:gd name="T37" fmla="*/ 0 h 738"/>
                <a:gd name="T38" fmla="*/ 0 w 737"/>
                <a:gd name="T39" fmla="*/ 0 h 738"/>
                <a:gd name="T40" fmla="*/ 0 w 737"/>
                <a:gd name="T41" fmla="*/ 0 h 738"/>
                <a:gd name="T42" fmla="*/ 0 w 737"/>
                <a:gd name="T43" fmla="*/ 0 h 738"/>
                <a:gd name="T44" fmla="*/ 0 w 737"/>
                <a:gd name="T45" fmla="*/ 0 h 738"/>
                <a:gd name="T46" fmla="*/ 0 w 737"/>
                <a:gd name="T47" fmla="*/ 0 h 738"/>
                <a:gd name="T48" fmla="*/ 0 w 737"/>
                <a:gd name="T49" fmla="*/ 0 h 738"/>
                <a:gd name="T50" fmla="*/ 0 w 737"/>
                <a:gd name="T51" fmla="*/ 0 h 738"/>
                <a:gd name="T52" fmla="*/ 0 w 737"/>
                <a:gd name="T53" fmla="*/ 0 h 738"/>
                <a:gd name="T54" fmla="*/ 0 w 737"/>
                <a:gd name="T55" fmla="*/ 0 h 738"/>
                <a:gd name="T56" fmla="*/ 0 w 737"/>
                <a:gd name="T57" fmla="*/ 0 h 738"/>
                <a:gd name="T58" fmla="*/ 0 w 737"/>
                <a:gd name="T59" fmla="*/ 0 h 738"/>
                <a:gd name="T60" fmla="*/ 0 w 737"/>
                <a:gd name="T61" fmla="*/ 0 h 738"/>
                <a:gd name="T62" fmla="*/ 0 w 737"/>
                <a:gd name="T63" fmla="*/ 0 h 738"/>
                <a:gd name="T64" fmla="*/ 0 w 737"/>
                <a:gd name="T65" fmla="*/ 0 h 738"/>
                <a:gd name="T66" fmla="*/ 0 w 737"/>
                <a:gd name="T67" fmla="*/ 0 h 738"/>
                <a:gd name="T68" fmla="*/ 0 w 737"/>
                <a:gd name="T69" fmla="*/ 0 h 738"/>
                <a:gd name="T70" fmla="*/ 0 w 737"/>
                <a:gd name="T71" fmla="*/ 0 h 738"/>
                <a:gd name="T72" fmla="*/ 0 w 737"/>
                <a:gd name="T73" fmla="*/ 0 h 738"/>
                <a:gd name="T74" fmla="*/ 0 w 737"/>
                <a:gd name="T75" fmla="*/ 0 h 738"/>
                <a:gd name="T76" fmla="*/ 0 w 737"/>
                <a:gd name="T77" fmla="*/ 0 h 738"/>
                <a:gd name="T78" fmla="*/ 0 w 737"/>
                <a:gd name="T79" fmla="*/ 0 h 738"/>
                <a:gd name="T80" fmla="*/ 0 w 737"/>
                <a:gd name="T81" fmla="*/ 0 h 738"/>
                <a:gd name="T82" fmla="*/ 0 w 737"/>
                <a:gd name="T83" fmla="*/ 0 h 738"/>
                <a:gd name="T84" fmla="*/ 0 w 737"/>
                <a:gd name="T85" fmla="*/ 0 h 73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737" h="738">
                  <a:moveTo>
                    <a:pt x="0" y="376"/>
                  </a:moveTo>
                  <a:lnTo>
                    <a:pt x="1" y="395"/>
                  </a:lnTo>
                  <a:lnTo>
                    <a:pt x="2" y="413"/>
                  </a:lnTo>
                  <a:lnTo>
                    <a:pt x="5" y="432"/>
                  </a:lnTo>
                  <a:lnTo>
                    <a:pt x="9" y="450"/>
                  </a:lnTo>
                  <a:lnTo>
                    <a:pt x="13" y="468"/>
                  </a:lnTo>
                  <a:lnTo>
                    <a:pt x="18" y="486"/>
                  </a:lnTo>
                  <a:lnTo>
                    <a:pt x="24" y="503"/>
                  </a:lnTo>
                  <a:lnTo>
                    <a:pt x="31" y="519"/>
                  </a:lnTo>
                  <a:lnTo>
                    <a:pt x="39" y="535"/>
                  </a:lnTo>
                  <a:lnTo>
                    <a:pt x="47" y="551"/>
                  </a:lnTo>
                  <a:lnTo>
                    <a:pt x="56" y="566"/>
                  </a:lnTo>
                  <a:lnTo>
                    <a:pt x="66" y="581"/>
                  </a:lnTo>
                  <a:lnTo>
                    <a:pt x="77" y="595"/>
                  </a:lnTo>
                  <a:lnTo>
                    <a:pt x="88" y="609"/>
                  </a:lnTo>
                  <a:lnTo>
                    <a:pt x="100" y="622"/>
                  </a:lnTo>
                  <a:lnTo>
                    <a:pt x="113" y="635"/>
                  </a:lnTo>
                  <a:lnTo>
                    <a:pt x="126" y="647"/>
                  </a:lnTo>
                  <a:lnTo>
                    <a:pt x="140" y="658"/>
                  </a:lnTo>
                  <a:lnTo>
                    <a:pt x="154" y="669"/>
                  </a:lnTo>
                  <a:lnTo>
                    <a:pt x="168" y="679"/>
                  </a:lnTo>
                  <a:lnTo>
                    <a:pt x="183" y="688"/>
                  </a:lnTo>
                  <a:lnTo>
                    <a:pt x="199" y="696"/>
                  </a:lnTo>
                  <a:lnTo>
                    <a:pt x="215" y="704"/>
                  </a:lnTo>
                  <a:lnTo>
                    <a:pt x="231" y="711"/>
                  </a:lnTo>
                  <a:lnTo>
                    <a:pt x="248" y="717"/>
                  </a:lnTo>
                  <a:lnTo>
                    <a:pt x="266" y="723"/>
                  </a:lnTo>
                  <a:lnTo>
                    <a:pt x="283" y="727"/>
                  </a:lnTo>
                  <a:lnTo>
                    <a:pt x="301" y="731"/>
                  </a:lnTo>
                  <a:lnTo>
                    <a:pt x="319" y="735"/>
                  </a:lnTo>
                  <a:lnTo>
                    <a:pt x="338" y="737"/>
                  </a:lnTo>
                  <a:lnTo>
                    <a:pt x="356" y="738"/>
                  </a:lnTo>
                  <a:lnTo>
                    <a:pt x="375" y="738"/>
                  </a:lnTo>
                  <a:lnTo>
                    <a:pt x="395" y="737"/>
                  </a:lnTo>
                  <a:lnTo>
                    <a:pt x="413" y="735"/>
                  </a:lnTo>
                  <a:lnTo>
                    <a:pt x="432" y="732"/>
                  </a:lnTo>
                  <a:lnTo>
                    <a:pt x="450" y="728"/>
                  </a:lnTo>
                  <a:lnTo>
                    <a:pt x="467" y="724"/>
                  </a:lnTo>
                  <a:lnTo>
                    <a:pt x="485" y="718"/>
                  </a:lnTo>
                  <a:lnTo>
                    <a:pt x="501" y="712"/>
                  </a:lnTo>
                  <a:lnTo>
                    <a:pt x="518" y="705"/>
                  </a:lnTo>
                  <a:lnTo>
                    <a:pt x="535" y="698"/>
                  </a:lnTo>
                  <a:lnTo>
                    <a:pt x="551" y="689"/>
                  </a:lnTo>
                  <a:lnTo>
                    <a:pt x="566" y="680"/>
                  </a:lnTo>
                  <a:lnTo>
                    <a:pt x="581" y="670"/>
                  </a:lnTo>
                  <a:lnTo>
                    <a:pt x="595" y="660"/>
                  </a:lnTo>
                  <a:lnTo>
                    <a:pt x="608" y="649"/>
                  </a:lnTo>
                  <a:lnTo>
                    <a:pt x="621" y="637"/>
                  </a:lnTo>
                  <a:lnTo>
                    <a:pt x="634" y="625"/>
                  </a:lnTo>
                  <a:lnTo>
                    <a:pt x="646" y="612"/>
                  </a:lnTo>
                  <a:lnTo>
                    <a:pt x="657" y="597"/>
                  </a:lnTo>
                  <a:lnTo>
                    <a:pt x="668" y="583"/>
                  </a:lnTo>
                  <a:lnTo>
                    <a:pt x="678" y="569"/>
                  </a:lnTo>
                  <a:lnTo>
                    <a:pt x="688" y="553"/>
                  </a:lnTo>
                  <a:lnTo>
                    <a:pt x="696" y="538"/>
                  </a:lnTo>
                  <a:lnTo>
                    <a:pt x="704" y="522"/>
                  </a:lnTo>
                  <a:lnTo>
                    <a:pt x="711" y="506"/>
                  </a:lnTo>
                  <a:lnTo>
                    <a:pt x="717" y="489"/>
                  </a:lnTo>
                  <a:lnTo>
                    <a:pt x="723" y="472"/>
                  </a:lnTo>
                  <a:lnTo>
                    <a:pt x="727" y="453"/>
                  </a:lnTo>
                  <a:lnTo>
                    <a:pt x="731" y="435"/>
                  </a:lnTo>
                  <a:lnTo>
                    <a:pt x="734" y="417"/>
                  </a:lnTo>
                  <a:lnTo>
                    <a:pt x="736" y="399"/>
                  </a:lnTo>
                  <a:lnTo>
                    <a:pt x="737" y="380"/>
                  </a:lnTo>
                  <a:lnTo>
                    <a:pt x="737" y="361"/>
                  </a:lnTo>
                  <a:lnTo>
                    <a:pt x="736" y="343"/>
                  </a:lnTo>
                  <a:lnTo>
                    <a:pt x="734" y="323"/>
                  </a:lnTo>
                  <a:lnTo>
                    <a:pt x="732" y="305"/>
                  </a:lnTo>
                  <a:lnTo>
                    <a:pt x="728" y="287"/>
                  </a:lnTo>
                  <a:lnTo>
                    <a:pt x="724" y="269"/>
                  </a:lnTo>
                  <a:lnTo>
                    <a:pt x="718" y="252"/>
                  </a:lnTo>
                  <a:lnTo>
                    <a:pt x="712" y="235"/>
                  </a:lnTo>
                  <a:lnTo>
                    <a:pt x="705" y="219"/>
                  </a:lnTo>
                  <a:lnTo>
                    <a:pt x="698" y="203"/>
                  </a:lnTo>
                  <a:lnTo>
                    <a:pt x="689" y="186"/>
                  </a:lnTo>
                  <a:lnTo>
                    <a:pt x="680" y="171"/>
                  </a:lnTo>
                  <a:lnTo>
                    <a:pt x="669" y="156"/>
                  </a:lnTo>
                  <a:lnTo>
                    <a:pt x="659" y="142"/>
                  </a:lnTo>
                  <a:lnTo>
                    <a:pt x="648" y="128"/>
                  </a:lnTo>
                  <a:lnTo>
                    <a:pt x="636" y="115"/>
                  </a:lnTo>
                  <a:lnTo>
                    <a:pt x="624" y="103"/>
                  </a:lnTo>
                  <a:lnTo>
                    <a:pt x="611" y="91"/>
                  </a:lnTo>
                  <a:lnTo>
                    <a:pt x="597" y="80"/>
                  </a:lnTo>
                  <a:lnTo>
                    <a:pt x="583" y="69"/>
                  </a:lnTo>
                  <a:lnTo>
                    <a:pt x="568" y="58"/>
                  </a:lnTo>
                  <a:lnTo>
                    <a:pt x="553" y="49"/>
                  </a:lnTo>
                  <a:lnTo>
                    <a:pt x="538" y="41"/>
                  </a:lnTo>
                  <a:lnTo>
                    <a:pt x="521" y="33"/>
                  </a:lnTo>
                  <a:lnTo>
                    <a:pt x="505" y="26"/>
                  </a:lnTo>
                  <a:lnTo>
                    <a:pt x="488" y="20"/>
                  </a:lnTo>
                  <a:lnTo>
                    <a:pt x="471" y="14"/>
                  </a:lnTo>
                  <a:lnTo>
                    <a:pt x="453" y="10"/>
                  </a:lnTo>
                  <a:lnTo>
                    <a:pt x="435" y="6"/>
                  </a:lnTo>
                  <a:lnTo>
                    <a:pt x="417" y="3"/>
                  </a:lnTo>
                  <a:lnTo>
                    <a:pt x="399" y="1"/>
                  </a:lnTo>
                  <a:lnTo>
                    <a:pt x="379" y="0"/>
                  </a:lnTo>
                  <a:lnTo>
                    <a:pt x="361" y="0"/>
                  </a:lnTo>
                  <a:lnTo>
                    <a:pt x="342" y="1"/>
                  </a:lnTo>
                  <a:lnTo>
                    <a:pt x="323" y="3"/>
                  </a:lnTo>
                  <a:lnTo>
                    <a:pt x="305" y="5"/>
                  </a:lnTo>
                  <a:lnTo>
                    <a:pt x="287" y="9"/>
                  </a:lnTo>
                  <a:lnTo>
                    <a:pt x="269" y="13"/>
                  </a:lnTo>
                  <a:lnTo>
                    <a:pt x="252" y="19"/>
                  </a:lnTo>
                  <a:lnTo>
                    <a:pt x="234" y="25"/>
                  </a:lnTo>
                  <a:lnTo>
                    <a:pt x="218" y="31"/>
                  </a:lnTo>
                  <a:lnTo>
                    <a:pt x="201" y="39"/>
                  </a:lnTo>
                  <a:lnTo>
                    <a:pt x="186" y="48"/>
                  </a:lnTo>
                  <a:lnTo>
                    <a:pt x="171" y="57"/>
                  </a:lnTo>
                  <a:lnTo>
                    <a:pt x="156" y="67"/>
                  </a:lnTo>
                  <a:lnTo>
                    <a:pt x="142" y="78"/>
                  </a:lnTo>
                  <a:lnTo>
                    <a:pt x="128" y="89"/>
                  </a:lnTo>
                  <a:lnTo>
                    <a:pt x="115" y="101"/>
                  </a:lnTo>
                  <a:lnTo>
                    <a:pt x="102" y="113"/>
                  </a:lnTo>
                  <a:lnTo>
                    <a:pt x="90" y="126"/>
                  </a:lnTo>
                  <a:lnTo>
                    <a:pt x="79" y="140"/>
                  </a:lnTo>
                  <a:lnTo>
                    <a:pt x="68" y="154"/>
                  </a:lnTo>
                  <a:lnTo>
                    <a:pt x="58" y="168"/>
                  </a:lnTo>
                  <a:lnTo>
                    <a:pt x="49" y="183"/>
                  </a:lnTo>
                  <a:lnTo>
                    <a:pt x="40" y="200"/>
                  </a:lnTo>
                  <a:lnTo>
                    <a:pt x="33" y="216"/>
                  </a:lnTo>
                  <a:lnTo>
                    <a:pt x="26" y="232"/>
                  </a:lnTo>
                  <a:lnTo>
                    <a:pt x="19" y="249"/>
                  </a:lnTo>
                  <a:lnTo>
                    <a:pt x="14" y="266"/>
                  </a:lnTo>
                  <a:lnTo>
                    <a:pt x="9" y="283"/>
                  </a:lnTo>
                  <a:lnTo>
                    <a:pt x="6" y="301"/>
                  </a:lnTo>
                  <a:lnTo>
                    <a:pt x="3" y="319"/>
                  </a:lnTo>
                  <a:lnTo>
                    <a:pt x="1" y="339"/>
                  </a:lnTo>
                  <a:lnTo>
                    <a:pt x="0" y="357"/>
                  </a:lnTo>
                  <a:lnTo>
                    <a:pt x="0" y="376"/>
                  </a:lnTo>
                  <a:close/>
                </a:path>
              </a:pathLst>
            </a:custGeom>
            <a:solidFill>
              <a:srgbClr val="F2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tr-TR">
                <a:effectLst>
                  <a:outerShdw blurRad="38100" dist="38100" dir="2700000" algn="tl">
                    <a:srgbClr val="000000">
                      <a:alpha val="43137"/>
                    </a:srgbClr>
                  </a:outerShdw>
                </a:effectLst>
                <a:latin typeface="Arial" panose="020B0604020202020204" pitchFamily="34" charset="0"/>
              </a:endParaRPr>
            </a:p>
          </p:txBody>
        </p:sp>
        <p:sp>
          <p:nvSpPr>
            <p:cNvPr id="152727" name="Freeform 79"/>
            <p:cNvSpPr>
              <a:spLocks/>
            </p:cNvSpPr>
            <p:nvPr/>
          </p:nvSpPr>
          <p:spPr bwMode="auto">
            <a:xfrm>
              <a:off x="4393" y="1628"/>
              <a:ext cx="22" cy="35"/>
            </a:xfrm>
            <a:custGeom>
              <a:avLst/>
              <a:gdLst>
                <a:gd name="T0" fmla="*/ 0 w 314"/>
                <a:gd name="T1" fmla="*/ 0 h 484"/>
                <a:gd name="T2" fmla="*/ 0 w 314"/>
                <a:gd name="T3" fmla="*/ 0 h 484"/>
                <a:gd name="T4" fmla="*/ 0 w 314"/>
                <a:gd name="T5" fmla="*/ 0 h 484"/>
                <a:gd name="T6" fmla="*/ 0 w 314"/>
                <a:gd name="T7" fmla="*/ 0 h 48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14" h="484">
                  <a:moveTo>
                    <a:pt x="236" y="0"/>
                  </a:moveTo>
                  <a:lnTo>
                    <a:pt x="0" y="351"/>
                  </a:lnTo>
                  <a:lnTo>
                    <a:pt x="314" y="484"/>
                  </a:lnTo>
                  <a:lnTo>
                    <a:pt x="236" y="0"/>
                  </a:lnTo>
                  <a:close/>
                </a:path>
              </a:pathLst>
            </a:custGeom>
            <a:solidFill>
              <a:srgbClr val="FF99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tr-TR">
                <a:effectLst>
                  <a:outerShdw blurRad="38100" dist="38100" dir="2700000" algn="tl">
                    <a:srgbClr val="000000">
                      <a:alpha val="43137"/>
                    </a:srgbClr>
                  </a:outerShdw>
                </a:effectLst>
                <a:latin typeface="Arial" panose="020B0604020202020204" pitchFamily="34" charset="0"/>
              </a:endParaRPr>
            </a:p>
          </p:txBody>
        </p:sp>
        <p:sp>
          <p:nvSpPr>
            <p:cNvPr id="152728" name="Freeform 80"/>
            <p:cNvSpPr>
              <a:spLocks/>
            </p:cNvSpPr>
            <p:nvPr/>
          </p:nvSpPr>
          <p:spPr bwMode="auto">
            <a:xfrm>
              <a:off x="4379" y="1681"/>
              <a:ext cx="67" cy="28"/>
            </a:xfrm>
            <a:custGeom>
              <a:avLst/>
              <a:gdLst>
                <a:gd name="T0" fmla="*/ 0 w 931"/>
                <a:gd name="T1" fmla="*/ 0 h 390"/>
                <a:gd name="T2" fmla="*/ 0 w 931"/>
                <a:gd name="T3" fmla="*/ 0 h 390"/>
                <a:gd name="T4" fmla="*/ 0 w 931"/>
                <a:gd name="T5" fmla="*/ 0 h 390"/>
                <a:gd name="T6" fmla="*/ 0 w 931"/>
                <a:gd name="T7" fmla="*/ 0 h 390"/>
                <a:gd name="T8" fmla="*/ 0 w 931"/>
                <a:gd name="T9" fmla="*/ 0 h 390"/>
                <a:gd name="T10" fmla="*/ 0 w 931"/>
                <a:gd name="T11" fmla="*/ 0 h 390"/>
                <a:gd name="T12" fmla="*/ 0 w 931"/>
                <a:gd name="T13" fmla="*/ 0 h 390"/>
                <a:gd name="T14" fmla="*/ 0 w 931"/>
                <a:gd name="T15" fmla="*/ 0 h 390"/>
                <a:gd name="T16" fmla="*/ 0 w 931"/>
                <a:gd name="T17" fmla="*/ 0 h 390"/>
                <a:gd name="T18" fmla="*/ 0 w 931"/>
                <a:gd name="T19" fmla="*/ 0 h 390"/>
                <a:gd name="T20" fmla="*/ 0 w 931"/>
                <a:gd name="T21" fmla="*/ 0 h 390"/>
                <a:gd name="T22" fmla="*/ 0 w 931"/>
                <a:gd name="T23" fmla="*/ 0 h 390"/>
                <a:gd name="T24" fmla="*/ 0 w 931"/>
                <a:gd name="T25" fmla="*/ 0 h 390"/>
                <a:gd name="T26" fmla="*/ 0 w 931"/>
                <a:gd name="T27" fmla="*/ 0 h 390"/>
                <a:gd name="T28" fmla="*/ 0 w 931"/>
                <a:gd name="T29" fmla="*/ 0 h 390"/>
                <a:gd name="T30" fmla="*/ 0 w 931"/>
                <a:gd name="T31" fmla="*/ 0 h 390"/>
                <a:gd name="T32" fmla="*/ 0 w 931"/>
                <a:gd name="T33" fmla="*/ 0 h 390"/>
                <a:gd name="T34" fmla="*/ 0 w 931"/>
                <a:gd name="T35" fmla="*/ 0 h 390"/>
                <a:gd name="T36" fmla="*/ 0 w 931"/>
                <a:gd name="T37" fmla="*/ 0 h 390"/>
                <a:gd name="T38" fmla="*/ 0 w 931"/>
                <a:gd name="T39" fmla="*/ 0 h 390"/>
                <a:gd name="T40" fmla="*/ 0 w 931"/>
                <a:gd name="T41" fmla="*/ 0 h 390"/>
                <a:gd name="T42" fmla="*/ 0 w 931"/>
                <a:gd name="T43" fmla="*/ 0 h 390"/>
                <a:gd name="T44" fmla="*/ 0 w 931"/>
                <a:gd name="T45" fmla="*/ 0 h 390"/>
                <a:gd name="T46" fmla="*/ 0 w 931"/>
                <a:gd name="T47" fmla="*/ 0 h 390"/>
                <a:gd name="T48" fmla="*/ 0 w 931"/>
                <a:gd name="T49" fmla="*/ 0 h 390"/>
                <a:gd name="T50" fmla="*/ 0 w 931"/>
                <a:gd name="T51" fmla="*/ 0 h 390"/>
                <a:gd name="T52" fmla="*/ 0 w 931"/>
                <a:gd name="T53" fmla="*/ 0 h 390"/>
                <a:gd name="T54" fmla="*/ 0 w 931"/>
                <a:gd name="T55" fmla="*/ 0 h 390"/>
                <a:gd name="T56" fmla="*/ 0 w 931"/>
                <a:gd name="T57" fmla="*/ 0 h 390"/>
                <a:gd name="T58" fmla="*/ 0 w 931"/>
                <a:gd name="T59" fmla="*/ 0 h 390"/>
                <a:gd name="T60" fmla="*/ 0 w 931"/>
                <a:gd name="T61" fmla="*/ 0 h 390"/>
                <a:gd name="T62" fmla="*/ 0 w 931"/>
                <a:gd name="T63" fmla="*/ 0 h 390"/>
                <a:gd name="T64" fmla="*/ 0 w 931"/>
                <a:gd name="T65" fmla="*/ 0 h 390"/>
                <a:gd name="T66" fmla="*/ 0 w 931"/>
                <a:gd name="T67" fmla="*/ 0 h 390"/>
                <a:gd name="T68" fmla="*/ 0 w 931"/>
                <a:gd name="T69" fmla="*/ 0 h 390"/>
                <a:gd name="T70" fmla="*/ 0 w 931"/>
                <a:gd name="T71" fmla="*/ 0 h 390"/>
                <a:gd name="T72" fmla="*/ 0 w 931"/>
                <a:gd name="T73" fmla="*/ 0 h 390"/>
                <a:gd name="T74" fmla="*/ 0 w 931"/>
                <a:gd name="T75" fmla="*/ 0 h 390"/>
                <a:gd name="T76" fmla="*/ 0 w 931"/>
                <a:gd name="T77" fmla="*/ 0 h 390"/>
                <a:gd name="T78" fmla="*/ 0 w 931"/>
                <a:gd name="T79" fmla="*/ 0 h 390"/>
                <a:gd name="T80" fmla="*/ 0 w 931"/>
                <a:gd name="T81" fmla="*/ 0 h 390"/>
                <a:gd name="T82" fmla="*/ 0 w 931"/>
                <a:gd name="T83" fmla="*/ 0 h 390"/>
                <a:gd name="T84" fmla="*/ 0 w 931"/>
                <a:gd name="T85" fmla="*/ 0 h 390"/>
                <a:gd name="T86" fmla="*/ 0 w 931"/>
                <a:gd name="T87" fmla="*/ 0 h 390"/>
                <a:gd name="T88" fmla="*/ 0 w 931"/>
                <a:gd name="T89" fmla="*/ 0 h 39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931" h="390">
                  <a:moveTo>
                    <a:pt x="800" y="31"/>
                  </a:moveTo>
                  <a:lnTo>
                    <a:pt x="783" y="55"/>
                  </a:lnTo>
                  <a:lnTo>
                    <a:pt x="765" y="78"/>
                  </a:lnTo>
                  <a:lnTo>
                    <a:pt x="748" y="99"/>
                  </a:lnTo>
                  <a:lnTo>
                    <a:pt x="730" y="120"/>
                  </a:lnTo>
                  <a:lnTo>
                    <a:pt x="712" y="139"/>
                  </a:lnTo>
                  <a:lnTo>
                    <a:pt x="693" y="156"/>
                  </a:lnTo>
                  <a:lnTo>
                    <a:pt x="673" y="171"/>
                  </a:lnTo>
                  <a:lnTo>
                    <a:pt x="654" y="185"/>
                  </a:lnTo>
                  <a:lnTo>
                    <a:pt x="635" y="198"/>
                  </a:lnTo>
                  <a:lnTo>
                    <a:pt x="616" y="209"/>
                  </a:lnTo>
                  <a:lnTo>
                    <a:pt x="596" y="219"/>
                  </a:lnTo>
                  <a:lnTo>
                    <a:pt x="576" y="227"/>
                  </a:lnTo>
                  <a:lnTo>
                    <a:pt x="556" y="234"/>
                  </a:lnTo>
                  <a:lnTo>
                    <a:pt x="535" y="239"/>
                  </a:lnTo>
                  <a:lnTo>
                    <a:pt x="514" y="243"/>
                  </a:lnTo>
                  <a:lnTo>
                    <a:pt x="494" y="245"/>
                  </a:lnTo>
                  <a:lnTo>
                    <a:pt x="476" y="246"/>
                  </a:lnTo>
                  <a:lnTo>
                    <a:pt x="457" y="245"/>
                  </a:lnTo>
                  <a:lnTo>
                    <a:pt x="440" y="244"/>
                  </a:lnTo>
                  <a:lnTo>
                    <a:pt x="422" y="242"/>
                  </a:lnTo>
                  <a:lnTo>
                    <a:pt x="405" y="239"/>
                  </a:lnTo>
                  <a:lnTo>
                    <a:pt x="386" y="235"/>
                  </a:lnTo>
                  <a:lnTo>
                    <a:pt x="370" y="230"/>
                  </a:lnTo>
                  <a:lnTo>
                    <a:pt x="353" y="225"/>
                  </a:lnTo>
                  <a:lnTo>
                    <a:pt x="337" y="219"/>
                  </a:lnTo>
                  <a:lnTo>
                    <a:pt x="321" y="212"/>
                  </a:lnTo>
                  <a:lnTo>
                    <a:pt x="306" y="206"/>
                  </a:lnTo>
                  <a:lnTo>
                    <a:pt x="291" y="198"/>
                  </a:lnTo>
                  <a:lnTo>
                    <a:pt x="263" y="183"/>
                  </a:lnTo>
                  <a:lnTo>
                    <a:pt x="235" y="167"/>
                  </a:lnTo>
                  <a:lnTo>
                    <a:pt x="211" y="150"/>
                  </a:lnTo>
                  <a:lnTo>
                    <a:pt x="190" y="134"/>
                  </a:lnTo>
                  <a:lnTo>
                    <a:pt x="171" y="119"/>
                  </a:lnTo>
                  <a:lnTo>
                    <a:pt x="155" y="104"/>
                  </a:lnTo>
                  <a:lnTo>
                    <a:pt x="132" y="84"/>
                  </a:lnTo>
                  <a:lnTo>
                    <a:pt x="124" y="75"/>
                  </a:lnTo>
                  <a:lnTo>
                    <a:pt x="119" y="70"/>
                  </a:lnTo>
                  <a:lnTo>
                    <a:pt x="112" y="66"/>
                  </a:lnTo>
                  <a:lnTo>
                    <a:pt x="106" y="62"/>
                  </a:lnTo>
                  <a:lnTo>
                    <a:pt x="100" y="59"/>
                  </a:lnTo>
                  <a:lnTo>
                    <a:pt x="94" y="56"/>
                  </a:lnTo>
                  <a:lnTo>
                    <a:pt x="87" y="54"/>
                  </a:lnTo>
                  <a:lnTo>
                    <a:pt x="80" y="53"/>
                  </a:lnTo>
                  <a:lnTo>
                    <a:pt x="73" y="52"/>
                  </a:lnTo>
                  <a:lnTo>
                    <a:pt x="67" y="52"/>
                  </a:lnTo>
                  <a:lnTo>
                    <a:pt x="60" y="53"/>
                  </a:lnTo>
                  <a:lnTo>
                    <a:pt x="53" y="54"/>
                  </a:lnTo>
                  <a:lnTo>
                    <a:pt x="46" y="56"/>
                  </a:lnTo>
                  <a:lnTo>
                    <a:pt x="40" y="59"/>
                  </a:lnTo>
                  <a:lnTo>
                    <a:pt x="34" y="63"/>
                  </a:lnTo>
                  <a:lnTo>
                    <a:pt x="28" y="67"/>
                  </a:lnTo>
                  <a:lnTo>
                    <a:pt x="22" y="71"/>
                  </a:lnTo>
                  <a:lnTo>
                    <a:pt x="17" y="76"/>
                  </a:lnTo>
                  <a:lnTo>
                    <a:pt x="13" y="82"/>
                  </a:lnTo>
                  <a:lnTo>
                    <a:pt x="9" y="88"/>
                  </a:lnTo>
                  <a:lnTo>
                    <a:pt x="6" y="94"/>
                  </a:lnTo>
                  <a:lnTo>
                    <a:pt x="3" y="101"/>
                  </a:lnTo>
                  <a:lnTo>
                    <a:pt x="1" y="107"/>
                  </a:lnTo>
                  <a:lnTo>
                    <a:pt x="0" y="114"/>
                  </a:lnTo>
                  <a:lnTo>
                    <a:pt x="0" y="122"/>
                  </a:lnTo>
                  <a:lnTo>
                    <a:pt x="0" y="129"/>
                  </a:lnTo>
                  <a:lnTo>
                    <a:pt x="0" y="135"/>
                  </a:lnTo>
                  <a:lnTo>
                    <a:pt x="2" y="142"/>
                  </a:lnTo>
                  <a:lnTo>
                    <a:pt x="4" y="149"/>
                  </a:lnTo>
                  <a:lnTo>
                    <a:pt x="6" y="155"/>
                  </a:lnTo>
                  <a:lnTo>
                    <a:pt x="10" y="161"/>
                  </a:lnTo>
                  <a:lnTo>
                    <a:pt x="14" y="167"/>
                  </a:lnTo>
                  <a:lnTo>
                    <a:pt x="18" y="173"/>
                  </a:lnTo>
                  <a:lnTo>
                    <a:pt x="31" y="185"/>
                  </a:lnTo>
                  <a:lnTo>
                    <a:pt x="60" y="213"/>
                  </a:lnTo>
                  <a:lnTo>
                    <a:pt x="81" y="231"/>
                  </a:lnTo>
                  <a:lnTo>
                    <a:pt x="105" y="251"/>
                  </a:lnTo>
                  <a:lnTo>
                    <a:pt x="134" y="271"/>
                  </a:lnTo>
                  <a:lnTo>
                    <a:pt x="165" y="292"/>
                  </a:lnTo>
                  <a:lnTo>
                    <a:pt x="198" y="312"/>
                  </a:lnTo>
                  <a:lnTo>
                    <a:pt x="235" y="331"/>
                  </a:lnTo>
                  <a:lnTo>
                    <a:pt x="254" y="340"/>
                  </a:lnTo>
                  <a:lnTo>
                    <a:pt x="275" y="349"/>
                  </a:lnTo>
                  <a:lnTo>
                    <a:pt x="296" y="357"/>
                  </a:lnTo>
                  <a:lnTo>
                    <a:pt x="317" y="364"/>
                  </a:lnTo>
                  <a:lnTo>
                    <a:pt x="338" y="370"/>
                  </a:lnTo>
                  <a:lnTo>
                    <a:pt x="360" y="376"/>
                  </a:lnTo>
                  <a:lnTo>
                    <a:pt x="383" y="381"/>
                  </a:lnTo>
                  <a:lnTo>
                    <a:pt x="407" y="386"/>
                  </a:lnTo>
                  <a:lnTo>
                    <a:pt x="431" y="388"/>
                  </a:lnTo>
                  <a:lnTo>
                    <a:pt x="454" y="390"/>
                  </a:lnTo>
                  <a:lnTo>
                    <a:pt x="479" y="390"/>
                  </a:lnTo>
                  <a:lnTo>
                    <a:pt x="503" y="389"/>
                  </a:lnTo>
                  <a:lnTo>
                    <a:pt x="532" y="386"/>
                  </a:lnTo>
                  <a:lnTo>
                    <a:pt x="562" y="380"/>
                  </a:lnTo>
                  <a:lnTo>
                    <a:pt x="590" y="373"/>
                  </a:lnTo>
                  <a:lnTo>
                    <a:pt x="618" y="364"/>
                  </a:lnTo>
                  <a:lnTo>
                    <a:pt x="646" y="354"/>
                  </a:lnTo>
                  <a:lnTo>
                    <a:pt x="673" y="341"/>
                  </a:lnTo>
                  <a:lnTo>
                    <a:pt x="700" y="327"/>
                  </a:lnTo>
                  <a:lnTo>
                    <a:pt x="726" y="311"/>
                  </a:lnTo>
                  <a:lnTo>
                    <a:pt x="752" y="293"/>
                  </a:lnTo>
                  <a:lnTo>
                    <a:pt x="777" y="273"/>
                  </a:lnTo>
                  <a:lnTo>
                    <a:pt x="802" y="251"/>
                  </a:lnTo>
                  <a:lnTo>
                    <a:pt x="827" y="226"/>
                  </a:lnTo>
                  <a:lnTo>
                    <a:pt x="851" y="200"/>
                  </a:lnTo>
                  <a:lnTo>
                    <a:pt x="874" y="173"/>
                  </a:lnTo>
                  <a:lnTo>
                    <a:pt x="897" y="144"/>
                  </a:lnTo>
                  <a:lnTo>
                    <a:pt x="919" y="112"/>
                  </a:lnTo>
                  <a:lnTo>
                    <a:pt x="923" y="106"/>
                  </a:lnTo>
                  <a:lnTo>
                    <a:pt x="926" y="99"/>
                  </a:lnTo>
                  <a:lnTo>
                    <a:pt x="928" y="93"/>
                  </a:lnTo>
                  <a:lnTo>
                    <a:pt x="930" y="86"/>
                  </a:lnTo>
                  <a:lnTo>
                    <a:pt x="931" y="79"/>
                  </a:lnTo>
                  <a:lnTo>
                    <a:pt x="931" y="72"/>
                  </a:lnTo>
                  <a:lnTo>
                    <a:pt x="931" y="65"/>
                  </a:lnTo>
                  <a:lnTo>
                    <a:pt x="930" y="58"/>
                  </a:lnTo>
                  <a:lnTo>
                    <a:pt x="928" y="52"/>
                  </a:lnTo>
                  <a:lnTo>
                    <a:pt x="926" y="45"/>
                  </a:lnTo>
                  <a:lnTo>
                    <a:pt x="923" y="39"/>
                  </a:lnTo>
                  <a:lnTo>
                    <a:pt x="920" y="33"/>
                  </a:lnTo>
                  <a:lnTo>
                    <a:pt x="916" y="27"/>
                  </a:lnTo>
                  <a:lnTo>
                    <a:pt x="911" y="22"/>
                  </a:lnTo>
                  <a:lnTo>
                    <a:pt x="906" y="17"/>
                  </a:lnTo>
                  <a:lnTo>
                    <a:pt x="900" y="13"/>
                  </a:lnTo>
                  <a:lnTo>
                    <a:pt x="894" y="9"/>
                  </a:lnTo>
                  <a:lnTo>
                    <a:pt x="888" y="6"/>
                  </a:lnTo>
                  <a:lnTo>
                    <a:pt x="881" y="3"/>
                  </a:lnTo>
                  <a:lnTo>
                    <a:pt x="874" y="2"/>
                  </a:lnTo>
                  <a:lnTo>
                    <a:pt x="867" y="1"/>
                  </a:lnTo>
                  <a:lnTo>
                    <a:pt x="860" y="0"/>
                  </a:lnTo>
                  <a:lnTo>
                    <a:pt x="854" y="1"/>
                  </a:lnTo>
                  <a:lnTo>
                    <a:pt x="847" y="1"/>
                  </a:lnTo>
                  <a:lnTo>
                    <a:pt x="840" y="3"/>
                  </a:lnTo>
                  <a:lnTo>
                    <a:pt x="834" y="5"/>
                  </a:lnTo>
                  <a:lnTo>
                    <a:pt x="827" y="8"/>
                  </a:lnTo>
                  <a:lnTo>
                    <a:pt x="820" y="12"/>
                  </a:lnTo>
                  <a:lnTo>
                    <a:pt x="815" y="16"/>
                  </a:lnTo>
                  <a:lnTo>
                    <a:pt x="809" y="20"/>
                  </a:lnTo>
                  <a:lnTo>
                    <a:pt x="805" y="25"/>
                  </a:lnTo>
                  <a:lnTo>
                    <a:pt x="800" y="31"/>
                  </a:lnTo>
                  <a:close/>
                </a:path>
              </a:pathLst>
            </a:custGeom>
            <a:solidFill>
              <a:srgbClr val="FF4C4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tr-TR">
                <a:effectLst>
                  <a:outerShdw blurRad="38100" dist="38100" dir="2700000" algn="tl">
                    <a:srgbClr val="000000">
                      <a:alpha val="43137"/>
                    </a:srgbClr>
                  </a:outerShdw>
                </a:effectLst>
                <a:latin typeface="Arial" panose="020B0604020202020204" pitchFamily="34" charset="0"/>
              </a:endParaRPr>
            </a:p>
          </p:txBody>
        </p:sp>
        <p:sp>
          <p:nvSpPr>
            <p:cNvPr id="152729" name="Freeform 81"/>
            <p:cNvSpPr>
              <a:spLocks/>
            </p:cNvSpPr>
            <p:nvPr/>
          </p:nvSpPr>
          <p:spPr bwMode="auto">
            <a:xfrm>
              <a:off x="4349" y="1611"/>
              <a:ext cx="32" cy="19"/>
            </a:xfrm>
            <a:custGeom>
              <a:avLst/>
              <a:gdLst>
                <a:gd name="T0" fmla="*/ 0 w 437"/>
                <a:gd name="T1" fmla="*/ 0 h 271"/>
                <a:gd name="T2" fmla="*/ 0 w 437"/>
                <a:gd name="T3" fmla="*/ 0 h 271"/>
                <a:gd name="T4" fmla="*/ 0 w 437"/>
                <a:gd name="T5" fmla="*/ 0 h 271"/>
                <a:gd name="T6" fmla="*/ 0 w 437"/>
                <a:gd name="T7" fmla="*/ 0 h 271"/>
                <a:gd name="T8" fmla="*/ 0 w 437"/>
                <a:gd name="T9" fmla="*/ 0 h 271"/>
                <a:gd name="T10" fmla="*/ 0 w 437"/>
                <a:gd name="T11" fmla="*/ 0 h 271"/>
                <a:gd name="T12" fmla="*/ 0 w 437"/>
                <a:gd name="T13" fmla="*/ 0 h 271"/>
                <a:gd name="T14" fmla="*/ 0 w 437"/>
                <a:gd name="T15" fmla="*/ 0 h 271"/>
                <a:gd name="T16" fmla="*/ 0 w 437"/>
                <a:gd name="T17" fmla="*/ 0 h 271"/>
                <a:gd name="T18" fmla="*/ 0 w 437"/>
                <a:gd name="T19" fmla="*/ 0 h 271"/>
                <a:gd name="T20" fmla="*/ 0 w 437"/>
                <a:gd name="T21" fmla="*/ 0 h 271"/>
                <a:gd name="T22" fmla="*/ 0 w 437"/>
                <a:gd name="T23" fmla="*/ 0 h 271"/>
                <a:gd name="T24" fmla="*/ 0 w 437"/>
                <a:gd name="T25" fmla="*/ 0 h 271"/>
                <a:gd name="T26" fmla="*/ 0 w 437"/>
                <a:gd name="T27" fmla="*/ 0 h 271"/>
                <a:gd name="T28" fmla="*/ 0 w 437"/>
                <a:gd name="T29" fmla="*/ 0 h 271"/>
                <a:gd name="T30" fmla="*/ 0 w 437"/>
                <a:gd name="T31" fmla="*/ 0 h 271"/>
                <a:gd name="T32" fmla="*/ 0 w 437"/>
                <a:gd name="T33" fmla="*/ 0 h 271"/>
                <a:gd name="T34" fmla="*/ 0 w 437"/>
                <a:gd name="T35" fmla="*/ 0 h 271"/>
                <a:gd name="T36" fmla="*/ 0 w 437"/>
                <a:gd name="T37" fmla="*/ 0 h 271"/>
                <a:gd name="T38" fmla="*/ 0 w 437"/>
                <a:gd name="T39" fmla="*/ 0 h 271"/>
                <a:gd name="T40" fmla="*/ 0 w 437"/>
                <a:gd name="T41" fmla="*/ 0 h 271"/>
                <a:gd name="T42" fmla="*/ 0 w 437"/>
                <a:gd name="T43" fmla="*/ 0 h 271"/>
                <a:gd name="T44" fmla="*/ 0 w 437"/>
                <a:gd name="T45" fmla="*/ 0 h 271"/>
                <a:gd name="T46" fmla="*/ 0 w 437"/>
                <a:gd name="T47" fmla="*/ 0 h 271"/>
                <a:gd name="T48" fmla="*/ 0 w 437"/>
                <a:gd name="T49" fmla="*/ 0 h 271"/>
                <a:gd name="T50" fmla="*/ 0 w 437"/>
                <a:gd name="T51" fmla="*/ 0 h 271"/>
                <a:gd name="T52" fmla="*/ 0 w 437"/>
                <a:gd name="T53" fmla="*/ 0 h 271"/>
                <a:gd name="T54" fmla="*/ 0 w 437"/>
                <a:gd name="T55" fmla="*/ 0 h 271"/>
                <a:gd name="T56" fmla="*/ 0 w 437"/>
                <a:gd name="T57" fmla="*/ 0 h 271"/>
                <a:gd name="T58" fmla="*/ 0 w 437"/>
                <a:gd name="T59" fmla="*/ 0 h 271"/>
                <a:gd name="T60" fmla="*/ 0 w 437"/>
                <a:gd name="T61" fmla="*/ 0 h 271"/>
                <a:gd name="T62" fmla="*/ 0 w 437"/>
                <a:gd name="T63" fmla="*/ 0 h 271"/>
                <a:gd name="T64" fmla="*/ 0 w 437"/>
                <a:gd name="T65" fmla="*/ 0 h 271"/>
                <a:gd name="T66" fmla="*/ 0 w 437"/>
                <a:gd name="T67" fmla="*/ 0 h 271"/>
                <a:gd name="T68" fmla="*/ 0 w 437"/>
                <a:gd name="T69" fmla="*/ 0 h 271"/>
                <a:gd name="T70" fmla="*/ 0 w 437"/>
                <a:gd name="T71" fmla="*/ 0 h 271"/>
                <a:gd name="T72" fmla="*/ 0 w 437"/>
                <a:gd name="T73" fmla="*/ 0 h 271"/>
                <a:gd name="T74" fmla="*/ 0 w 437"/>
                <a:gd name="T75" fmla="*/ 0 h 271"/>
                <a:gd name="T76" fmla="*/ 0 w 437"/>
                <a:gd name="T77" fmla="*/ 0 h 271"/>
                <a:gd name="T78" fmla="*/ 0 w 437"/>
                <a:gd name="T79" fmla="*/ 0 h 271"/>
                <a:gd name="T80" fmla="*/ 0 w 437"/>
                <a:gd name="T81" fmla="*/ 0 h 271"/>
                <a:gd name="T82" fmla="*/ 0 w 437"/>
                <a:gd name="T83" fmla="*/ 0 h 271"/>
                <a:gd name="T84" fmla="*/ 0 w 437"/>
                <a:gd name="T85" fmla="*/ 0 h 271"/>
                <a:gd name="T86" fmla="*/ 0 w 437"/>
                <a:gd name="T87" fmla="*/ 0 h 271"/>
                <a:gd name="T88" fmla="*/ 0 w 437"/>
                <a:gd name="T89" fmla="*/ 0 h 271"/>
                <a:gd name="T90" fmla="*/ 0 w 437"/>
                <a:gd name="T91" fmla="*/ 0 h 271"/>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437" h="271">
                  <a:moveTo>
                    <a:pt x="170" y="4"/>
                  </a:moveTo>
                  <a:lnTo>
                    <a:pt x="159" y="7"/>
                  </a:lnTo>
                  <a:lnTo>
                    <a:pt x="149" y="11"/>
                  </a:lnTo>
                  <a:lnTo>
                    <a:pt x="139" y="16"/>
                  </a:lnTo>
                  <a:lnTo>
                    <a:pt x="129" y="22"/>
                  </a:lnTo>
                  <a:lnTo>
                    <a:pt x="120" y="27"/>
                  </a:lnTo>
                  <a:lnTo>
                    <a:pt x="110" y="34"/>
                  </a:lnTo>
                  <a:lnTo>
                    <a:pt x="101" y="40"/>
                  </a:lnTo>
                  <a:lnTo>
                    <a:pt x="93" y="47"/>
                  </a:lnTo>
                  <a:lnTo>
                    <a:pt x="78" y="62"/>
                  </a:lnTo>
                  <a:lnTo>
                    <a:pt x="65" y="78"/>
                  </a:lnTo>
                  <a:lnTo>
                    <a:pt x="53" y="95"/>
                  </a:lnTo>
                  <a:lnTo>
                    <a:pt x="42" y="112"/>
                  </a:lnTo>
                  <a:lnTo>
                    <a:pt x="33" y="128"/>
                  </a:lnTo>
                  <a:lnTo>
                    <a:pt x="25" y="145"/>
                  </a:lnTo>
                  <a:lnTo>
                    <a:pt x="18" y="161"/>
                  </a:lnTo>
                  <a:lnTo>
                    <a:pt x="13" y="175"/>
                  </a:lnTo>
                  <a:lnTo>
                    <a:pt x="5" y="197"/>
                  </a:lnTo>
                  <a:lnTo>
                    <a:pt x="1" y="210"/>
                  </a:lnTo>
                  <a:lnTo>
                    <a:pt x="0" y="220"/>
                  </a:lnTo>
                  <a:lnTo>
                    <a:pt x="0" y="229"/>
                  </a:lnTo>
                  <a:lnTo>
                    <a:pt x="2" y="239"/>
                  </a:lnTo>
                  <a:lnTo>
                    <a:pt x="6" y="247"/>
                  </a:lnTo>
                  <a:lnTo>
                    <a:pt x="12" y="254"/>
                  </a:lnTo>
                  <a:lnTo>
                    <a:pt x="19" y="261"/>
                  </a:lnTo>
                  <a:lnTo>
                    <a:pt x="27" y="266"/>
                  </a:lnTo>
                  <a:lnTo>
                    <a:pt x="36" y="269"/>
                  </a:lnTo>
                  <a:lnTo>
                    <a:pt x="46" y="271"/>
                  </a:lnTo>
                  <a:lnTo>
                    <a:pt x="56" y="270"/>
                  </a:lnTo>
                  <a:lnTo>
                    <a:pt x="65" y="268"/>
                  </a:lnTo>
                  <a:lnTo>
                    <a:pt x="73" y="264"/>
                  </a:lnTo>
                  <a:lnTo>
                    <a:pt x="81" y="259"/>
                  </a:lnTo>
                  <a:lnTo>
                    <a:pt x="87" y="252"/>
                  </a:lnTo>
                  <a:lnTo>
                    <a:pt x="92" y="244"/>
                  </a:lnTo>
                  <a:lnTo>
                    <a:pt x="96" y="234"/>
                  </a:lnTo>
                  <a:lnTo>
                    <a:pt x="100" y="221"/>
                  </a:lnTo>
                  <a:lnTo>
                    <a:pt x="107" y="203"/>
                  </a:lnTo>
                  <a:lnTo>
                    <a:pt x="117" y="182"/>
                  </a:lnTo>
                  <a:lnTo>
                    <a:pt x="128" y="161"/>
                  </a:lnTo>
                  <a:lnTo>
                    <a:pt x="134" y="150"/>
                  </a:lnTo>
                  <a:lnTo>
                    <a:pt x="141" y="140"/>
                  </a:lnTo>
                  <a:lnTo>
                    <a:pt x="149" y="131"/>
                  </a:lnTo>
                  <a:lnTo>
                    <a:pt x="157" y="122"/>
                  </a:lnTo>
                  <a:lnTo>
                    <a:pt x="165" y="115"/>
                  </a:lnTo>
                  <a:lnTo>
                    <a:pt x="174" y="108"/>
                  </a:lnTo>
                  <a:lnTo>
                    <a:pt x="184" y="103"/>
                  </a:lnTo>
                  <a:lnTo>
                    <a:pt x="194" y="100"/>
                  </a:lnTo>
                  <a:lnTo>
                    <a:pt x="201" y="99"/>
                  </a:lnTo>
                  <a:lnTo>
                    <a:pt x="209" y="98"/>
                  </a:lnTo>
                  <a:lnTo>
                    <a:pt x="218" y="99"/>
                  </a:lnTo>
                  <a:lnTo>
                    <a:pt x="226" y="100"/>
                  </a:lnTo>
                  <a:lnTo>
                    <a:pt x="235" y="103"/>
                  </a:lnTo>
                  <a:lnTo>
                    <a:pt x="245" y="106"/>
                  </a:lnTo>
                  <a:lnTo>
                    <a:pt x="255" y="111"/>
                  </a:lnTo>
                  <a:lnTo>
                    <a:pt x="265" y="116"/>
                  </a:lnTo>
                  <a:lnTo>
                    <a:pt x="275" y="122"/>
                  </a:lnTo>
                  <a:lnTo>
                    <a:pt x="285" y="129"/>
                  </a:lnTo>
                  <a:lnTo>
                    <a:pt x="296" y="137"/>
                  </a:lnTo>
                  <a:lnTo>
                    <a:pt x="307" y="146"/>
                  </a:lnTo>
                  <a:lnTo>
                    <a:pt x="329" y="168"/>
                  </a:lnTo>
                  <a:lnTo>
                    <a:pt x="352" y="192"/>
                  </a:lnTo>
                  <a:lnTo>
                    <a:pt x="359" y="198"/>
                  </a:lnTo>
                  <a:lnTo>
                    <a:pt x="367" y="203"/>
                  </a:lnTo>
                  <a:lnTo>
                    <a:pt x="376" y="206"/>
                  </a:lnTo>
                  <a:lnTo>
                    <a:pt x="385" y="208"/>
                  </a:lnTo>
                  <a:lnTo>
                    <a:pt x="396" y="207"/>
                  </a:lnTo>
                  <a:lnTo>
                    <a:pt x="405" y="205"/>
                  </a:lnTo>
                  <a:lnTo>
                    <a:pt x="413" y="201"/>
                  </a:lnTo>
                  <a:lnTo>
                    <a:pt x="421" y="195"/>
                  </a:lnTo>
                  <a:lnTo>
                    <a:pt x="428" y="188"/>
                  </a:lnTo>
                  <a:lnTo>
                    <a:pt x="433" y="180"/>
                  </a:lnTo>
                  <a:lnTo>
                    <a:pt x="436" y="171"/>
                  </a:lnTo>
                  <a:lnTo>
                    <a:pt x="437" y="161"/>
                  </a:lnTo>
                  <a:lnTo>
                    <a:pt x="437" y="151"/>
                  </a:lnTo>
                  <a:lnTo>
                    <a:pt x="435" y="142"/>
                  </a:lnTo>
                  <a:lnTo>
                    <a:pt x="431" y="133"/>
                  </a:lnTo>
                  <a:lnTo>
                    <a:pt x="425" y="125"/>
                  </a:lnTo>
                  <a:lnTo>
                    <a:pt x="408" y="107"/>
                  </a:lnTo>
                  <a:lnTo>
                    <a:pt x="391" y="91"/>
                  </a:lnTo>
                  <a:lnTo>
                    <a:pt x="374" y="76"/>
                  </a:lnTo>
                  <a:lnTo>
                    <a:pt x="358" y="62"/>
                  </a:lnTo>
                  <a:lnTo>
                    <a:pt x="341" y="50"/>
                  </a:lnTo>
                  <a:lnTo>
                    <a:pt x="325" y="39"/>
                  </a:lnTo>
                  <a:lnTo>
                    <a:pt x="309" y="29"/>
                  </a:lnTo>
                  <a:lnTo>
                    <a:pt x="294" y="21"/>
                  </a:lnTo>
                  <a:lnTo>
                    <a:pt x="278" y="13"/>
                  </a:lnTo>
                  <a:lnTo>
                    <a:pt x="262" y="8"/>
                  </a:lnTo>
                  <a:lnTo>
                    <a:pt x="246" y="4"/>
                  </a:lnTo>
                  <a:lnTo>
                    <a:pt x="230" y="1"/>
                  </a:lnTo>
                  <a:lnTo>
                    <a:pt x="215" y="0"/>
                  </a:lnTo>
                  <a:lnTo>
                    <a:pt x="200" y="0"/>
                  </a:lnTo>
                  <a:lnTo>
                    <a:pt x="185" y="1"/>
                  </a:lnTo>
                  <a:lnTo>
                    <a:pt x="170"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tr-TR">
                <a:effectLst>
                  <a:outerShdw blurRad="38100" dist="38100" dir="2700000" algn="tl">
                    <a:srgbClr val="000000">
                      <a:alpha val="43137"/>
                    </a:srgbClr>
                  </a:outerShdw>
                </a:effectLst>
                <a:latin typeface="Arial" panose="020B0604020202020204" pitchFamily="34" charset="0"/>
              </a:endParaRPr>
            </a:p>
          </p:txBody>
        </p:sp>
        <p:sp>
          <p:nvSpPr>
            <p:cNvPr id="152730" name="Freeform 82"/>
            <p:cNvSpPr>
              <a:spLocks/>
            </p:cNvSpPr>
            <p:nvPr/>
          </p:nvSpPr>
          <p:spPr bwMode="auto">
            <a:xfrm>
              <a:off x="4436" y="1609"/>
              <a:ext cx="31" cy="19"/>
            </a:xfrm>
            <a:custGeom>
              <a:avLst/>
              <a:gdLst>
                <a:gd name="T0" fmla="*/ 0 w 440"/>
                <a:gd name="T1" fmla="*/ 0 h 265"/>
                <a:gd name="T2" fmla="*/ 0 w 440"/>
                <a:gd name="T3" fmla="*/ 0 h 265"/>
                <a:gd name="T4" fmla="*/ 0 w 440"/>
                <a:gd name="T5" fmla="*/ 0 h 265"/>
                <a:gd name="T6" fmla="*/ 0 w 440"/>
                <a:gd name="T7" fmla="*/ 0 h 265"/>
                <a:gd name="T8" fmla="*/ 0 w 440"/>
                <a:gd name="T9" fmla="*/ 0 h 265"/>
                <a:gd name="T10" fmla="*/ 0 w 440"/>
                <a:gd name="T11" fmla="*/ 0 h 265"/>
                <a:gd name="T12" fmla="*/ 0 w 440"/>
                <a:gd name="T13" fmla="*/ 0 h 265"/>
                <a:gd name="T14" fmla="*/ 0 w 440"/>
                <a:gd name="T15" fmla="*/ 0 h 265"/>
                <a:gd name="T16" fmla="*/ 0 w 440"/>
                <a:gd name="T17" fmla="*/ 0 h 265"/>
                <a:gd name="T18" fmla="*/ 0 w 440"/>
                <a:gd name="T19" fmla="*/ 0 h 265"/>
                <a:gd name="T20" fmla="*/ 0 w 440"/>
                <a:gd name="T21" fmla="*/ 0 h 265"/>
                <a:gd name="T22" fmla="*/ 0 w 440"/>
                <a:gd name="T23" fmla="*/ 0 h 265"/>
                <a:gd name="T24" fmla="*/ 0 w 440"/>
                <a:gd name="T25" fmla="*/ 0 h 265"/>
                <a:gd name="T26" fmla="*/ 0 w 440"/>
                <a:gd name="T27" fmla="*/ 0 h 265"/>
                <a:gd name="T28" fmla="*/ 0 w 440"/>
                <a:gd name="T29" fmla="*/ 0 h 265"/>
                <a:gd name="T30" fmla="*/ 0 w 440"/>
                <a:gd name="T31" fmla="*/ 0 h 265"/>
                <a:gd name="T32" fmla="*/ 0 w 440"/>
                <a:gd name="T33" fmla="*/ 0 h 265"/>
                <a:gd name="T34" fmla="*/ 0 w 440"/>
                <a:gd name="T35" fmla="*/ 0 h 265"/>
                <a:gd name="T36" fmla="*/ 0 w 440"/>
                <a:gd name="T37" fmla="*/ 0 h 265"/>
                <a:gd name="T38" fmla="*/ 0 w 440"/>
                <a:gd name="T39" fmla="*/ 0 h 265"/>
                <a:gd name="T40" fmla="*/ 0 w 440"/>
                <a:gd name="T41" fmla="*/ 0 h 265"/>
                <a:gd name="T42" fmla="*/ 0 w 440"/>
                <a:gd name="T43" fmla="*/ 0 h 265"/>
                <a:gd name="T44" fmla="*/ 0 w 440"/>
                <a:gd name="T45" fmla="*/ 0 h 265"/>
                <a:gd name="T46" fmla="*/ 0 w 440"/>
                <a:gd name="T47" fmla="*/ 0 h 265"/>
                <a:gd name="T48" fmla="*/ 0 w 440"/>
                <a:gd name="T49" fmla="*/ 0 h 265"/>
                <a:gd name="T50" fmla="*/ 0 w 440"/>
                <a:gd name="T51" fmla="*/ 0 h 265"/>
                <a:gd name="T52" fmla="*/ 0 w 440"/>
                <a:gd name="T53" fmla="*/ 0 h 265"/>
                <a:gd name="T54" fmla="*/ 0 w 440"/>
                <a:gd name="T55" fmla="*/ 0 h 265"/>
                <a:gd name="T56" fmla="*/ 0 w 440"/>
                <a:gd name="T57" fmla="*/ 0 h 265"/>
                <a:gd name="T58" fmla="*/ 0 w 440"/>
                <a:gd name="T59" fmla="*/ 0 h 265"/>
                <a:gd name="T60" fmla="*/ 0 w 440"/>
                <a:gd name="T61" fmla="*/ 0 h 265"/>
                <a:gd name="T62" fmla="*/ 0 w 440"/>
                <a:gd name="T63" fmla="*/ 0 h 265"/>
                <a:gd name="T64" fmla="*/ 0 w 440"/>
                <a:gd name="T65" fmla="*/ 0 h 265"/>
                <a:gd name="T66" fmla="*/ 0 w 440"/>
                <a:gd name="T67" fmla="*/ 0 h 265"/>
                <a:gd name="T68" fmla="*/ 0 w 440"/>
                <a:gd name="T69" fmla="*/ 0 h 265"/>
                <a:gd name="T70" fmla="*/ 0 w 440"/>
                <a:gd name="T71" fmla="*/ 0 h 265"/>
                <a:gd name="T72" fmla="*/ 0 w 440"/>
                <a:gd name="T73" fmla="*/ 0 h 265"/>
                <a:gd name="T74" fmla="*/ 0 w 440"/>
                <a:gd name="T75" fmla="*/ 0 h 265"/>
                <a:gd name="T76" fmla="*/ 0 w 440"/>
                <a:gd name="T77" fmla="*/ 0 h 265"/>
                <a:gd name="T78" fmla="*/ 0 w 440"/>
                <a:gd name="T79" fmla="*/ 0 h 265"/>
                <a:gd name="T80" fmla="*/ 0 w 440"/>
                <a:gd name="T81" fmla="*/ 0 h 265"/>
                <a:gd name="T82" fmla="*/ 0 w 440"/>
                <a:gd name="T83" fmla="*/ 0 h 265"/>
                <a:gd name="T84" fmla="*/ 0 w 440"/>
                <a:gd name="T85" fmla="*/ 0 h 265"/>
                <a:gd name="T86" fmla="*/ 0 w 440"/>
                <a:gd name="T87" fmla="*/ 0 h 265"/>
                <a:gd name="T88" fmla="*/ 0 w 440"/>
                <a:gd name="T89" fmla="*/ 0 h 265"/>
                <a:gd name="T90" fmla="*/ 0 w 440"/>
                <a:gd name="T91" fmla="*/ 0 h 265"/>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440" h="265">
                  <a:moveTo>
                    <a:pt x="11" y="135"/>
                  </a:moveTo>
                  <a:lnTo>
                    <a:pt x="6" y="143"/>
                  </a:lnTo>
                  <a:lnTo>
                    <a:pt x="2" y="152"/>
                  </a:lnTo>
                  <a:lnTo>
                    <a:pt x="0" y="161"/>
                  </a:lnTo>
                  <a:lnTo>
                    <a:pt x="0" y="170"/>
                  </a:lnTo>
                  <a:lnTo>
                    <a:pt x="2" y="181"/>
                  </a:lnTo>
                  <a:lnTo>
                    <a:pt x="5" y="189"/>
                  </a:lnTo>
                  <a:lnTo>
                    <a:pt x="11" y="197"/>
                  </a:lnTo>
                  <a:lnTo>
                    <a:pt x="18" y="204"/>
                  </a:lnTo>
                  <a:lnTo>
                    <a:pt x="26" y="210"/>
                  </a:lnTo>
                  <a:lnTo>
                    <a:pt x="35" y="214"/>
                  </a:lnTo>
                  <a:lnTo>
                    <a:pt x="45" y="215"/>
                  </a:lnTo>
                  <a:lnTo>
                    <a:pt x="54" y="215"/>
                  </a:lnTo>
                  <a:lnTo>
                    <a:pt x="63" y="214"/>
                  </a:lnTo>
                  <a:lnTo>
                    <a:pt x="72" y="210"/>
                  </a:lnTo>
                  <a:lnTo>
                    <a:pt x="80" y="205"/>
                  </a:lnTo>
                  <a:lnTo>
                    <a:pt x="87" y="198"/>
                  </a:lnTo>
                  <a:lnTo>
                    <a:pt x="109" y="172"/>
                  </a:lnTo>
                  <a:lnTo>
                    <a:pt x="130" y="151"/>
                  </a:lnTo>
                  <a:lnTo>
                    <a:pt x="141" y="142"/>
                  </a:lnTo>
                  <a:lnTo>
                    <a:pt x="151" y="133"/>
                  </a:lnTo>
                  <a:lnTo>
                    <a:pt x="161" y="126"/>
                  </a:lnTo>
                  <a:lnTo>
                    <a:pt x="171" y="119"/>
                  </a:lnTo>
                  <a:lnTo>
                    <a:pt x="181" y="113"/>
                  </a:lnTo>
                  <a:lnTo>
                    <a:pt x="191" y="109"/>
                  </a:lnTo>
                  <a:lnTo>
                    <a:pt x="200" y="105"/>
                  </a:lnTo>
                  <a:lnTo>
                    <a:pt x="209" y="102"/>
                  </a:lnTo>
                  <a:lnTo>
                    <a:pt x="217" y="100"/>
                  </a:lnTo>
                  <a:lnTo>
                    <a:pt x="225" y="99"/>
                  </a:lnTo>
                  <a:lnTo>
                    <a:pt x="233" y="99"/>
                  </a:lnTo>
                  <a:lnTo>
                    <a:pt x="241" y="100"/>
                  </a:lnTo>
                  <a:lnTo>
                    <a:pt x="251" y="103"/>
                  </a:lnTo>
                  <a:lnTo>
                    <a:pt x="261" y="108"/>
                  </a:lnTo>
                  <a:lnTo>
                    <a:pt x="270" y="114"/>
                  </a:lnTo>
                  <a:lnTo>
                    <a:pt x="279" y="121"/>
                  </a:lnTo>
                  <a:lnTo>
                    <a:pt x="287" y="129"/>
                  </a:lnTo>
                  <a:lnTo>
                    <a:pt x="295" y="138"/>
                  </a:lnTo>
                  <a:lnTo>
                    <a:pt x="303" y="148"/>
                  </a:lnTo>
                  <a:lnTo>
                    <a:pt x="309" y="158"/>
                  </a:lnTo>
                  <a:lnTo>
                    <a:pt x="323" y="180"/>
                  </a:lnTo>
                  <a:lnTo>
                    <a:pt x="332" y="199"/>
                  </a:lnTo>
                  <a:lnTo>
                    <a:pt x="340" y="217"/>
                  </a:lnTo>
                  <a:lnTo>
                    <a:pt x="345" y="231"/>
                  </a:lnTo>
                  <a:lnTo>
                    <a:pt x="348" y="240"/>
                  </a:lnTo>
                  <a:lnTo>
                    <a:pt x="354" y="248"/>
                  </a:lnTo>
                  <a:lnTo>
                    <a:pt x="360" y="254"/>
                  </a:lnTo>
                  <a:lnTo>
                    <a:pt x="368" y="260"/>
                  </a:lnTo>
                  <a:lnTo>
                    <a:pt x="377" y="263"/>
                  </a:lnTo>
                  <a:lnTo>
                    <a:pt x="386" y="265"/>
                  </a:lnTo>
                  <a:lnTo>
                    <a:pt x="396" y="265"/>
                  </a:lnTo>
                  <a:lnTo>
                    <a:pt x="405" y="263"/>
                  </a:lnTo>
                  <a:lnTo>
                    <a:pt x="414" y="259"/>
                  </a:lnTo>
                  <a:lnTo>
                    <a:pt x="422" y="254"/>
                  </a:lnTo>
                  <a:lnTo>
                    <a:pt x="429" y="247"/>
                  </a:lnTo>
                  <a:lnTo>
                    <a:pt x="434" y="240"/>
                  </a:lnTo>
                  <a:lnTo>
                    <a:pt x="438" y="231"/>
                  </a:lnTo>
                  <a:lnTo>
                    <a:pt x="440" y="222"/>
                  </a:lnTo>
                  <a:lnTo>
                    <a:pt x="440" y="212"/>
                  </a:lnTo>
                  <a:lnTo>
                    <a:pt x="438" y="203"/>
                  </a:lnTo>
                  <a:lnTo>
                    <a:pt x="434" y="190"/>
                  </a:lnTo>
                  <a:lnTo>
                    <a:pt x="425" y="167"/>
                  </a:lnTo>
                  <a:lnTo>
                    <a:pt x="419" y="153"/>
                  </a:lnTo>
                  <a:lnTo>
                    <a:pt x="412" y="138"/>
                  </a:lnTo>
                  <a:lnTo>
                    <a:pt x="403" y="122"/>
                  </a:lnTo>
                  <a:lnTo>
                    <a:pt x="393" y="106"/>
                  </a:lnTo>
                  <a:lnTo>
                    <a:pt x="382" y="90"/>
                  </a:lnTo>
                  <a:lnTo>
                    <a:pt x="369" y="73"/>
                  </a:lnTo>
                  <a:lnTo>
                    <a:pt x="355" y="58"/>
                  </a:lnTo>
                  <a:lnTo>
                    <a:pt x="340" y="43"/>
                  </a:lnTo>
                  <a:lnTo>
                    <a:pt x="331" y="36"/>
                  </a:lnTo>
                  <a:lnTo>
                    <a:pt x="323" y="30"/>
                  </a:lnTo>
                  <a:lnTo>
                    <a:pt x="312" y="24"/>
                  </a:lnTo>
                  <a:lnTo>
                    <a:pt x="303" y="19"/>
                  </a:lnTo>
                  <a:lnTo>
                    <a:pt x="293" y="14"/>
                  </a:lnTo>
                  <a:lnTo>
                    <a:pt x="283" y="10"/>
                  </a:lnTo>
                  <a:lnTo>
                    <a:pt x="272" y="6"/>
                  </a:lnTo>
                  <a:lnTo>
                    <a:pt x="261" y="4"/>
                  </a:lnTo>
                  <a:lnTo>
                    <a:pt x="246" y="1"/>
                  </a:lnTo>
                  <a:lnTo>
                    <a:pt x="231" y="0"/>
                  </a:lnTo>
                  <a:lnTo>
                    <a:pt x="216" y="1"/>
                  </a:lnTo>
                  <a:lnTo>
                    <a:pt x="201" y="3"/>
                  </a:lnTo>
                  <a:lnTo>
                    <a:pt x="185" y="6"/>
                  </a:lnTo>
                  <a:lnTo>
                    <a:pt x="169" y="11"/>
                  </a:lnTo>
                  <a:lnTo>
                    <a:pt x="154" y="17"/>
                  </a:lnTo>
                  <a:lnTo>
                    <a:pt x="138" y="24"/>
                  </a:lnTo>
                  <a:lnTo>
                    <a:pt x="123" y="33"/>
                  </a:lnTo>
                  <a:lnTo>
                    <a:pt x="107" y="43"/>
                  </a:lnTo>
                  <a:lnTo>
                    <a:pt x="91" y="56"/>
                  </a:lnTo>
                  <a:lnTo>
                    <a:pt x="76" y="69"/>
                  </a:lnTo>
                  <a:lnTo>
                    <a:pt x="60" y="83"/>
                  </a:lnTo>
                  <a:lnTo>
                    <a:pt x="44" y="99"/>
                  </a:lnTo>
                  <a:lnTo>
                    <a:pt x="27" y="116"/>
                  </a:lnTo>
                  <a:lnTo>
                    <a:pt x="11" y="13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tr-TR">
                <a:effectLst>
                  <a:outerShdw blurRad="38100" dist="38100" dir="2700000" algn="tl">
                    <a:srgbClr val="000000">
                      <a:alpha val="43137"/>
                    </a:srgbClr>
                  </a:outerShdw>
                </a:effectLst>
                <a:latin typeface="Arial" panose="020B0604020202020204" pitchFamily="34" charset="0"/>
              </a:endParaRPr>
            </a:p>
          </p:txBody>
        </p:sp>
        <p:sp>
          <p:nvSpPr>
            <p:cNvPr id="152731" name="Freeform 83"/>
            <p:cNvSpPr>
              <a:spLocks/>
            </p:cNvSpPr>
            <p:nvPr/>
          </p:nvSpPr>
          <p:spPr bwMode="auto">
            <a:xfrm>
              <a:off x="4231" y="1746"/>
              <a:ext cx="338" cy="287"/>
            </a:xfrm>
            <a:custGeom>
              <a:avLst/>
              <a:gdLst>
                <a:gd name="T0" fmla="*/ 0 w 4729"/>
                <a:gd name="T1" fmla="*/ 0 h 4014"/>
                <a:gd name="T2" fmla="*/ 0 w 4729"/>
                <a:gd name="T3" fmla="*/ 0 h 4014"/>
                <a:gd name="T4" fmla="*/ 0 w 4729"/>
                <a:gd name="T5" fmla="*/ 0 h 4014"/>
                <a:gd name="T6" fmla="*/ 0 w 4729"/>
                <a:gd name="T7" fmla="*/ 0 h 4014"/>
                <a:gd name="T8" fmla="*/ 0 w 4729"/>
                <a:gd name="T9" fmla="*/ 0 h 4014"/>
                <a:gd name="T10" fmla="*/ 0 w 4729"/>
                <a:gd name="T11" fmla="*/ 0 h 4014"/>
                <a:gd name="T12" fmla="*/ 0 w 4729"/>
                <a:gd name="T13" fmla="*/ 0 h 4014"/>
                <a:gd name="T14" fmla="*/ 0 w 4729"/>
                <a:gd name="T15" fmla="*/ 0 h 4014"/>
                <a:gd name="T16" fmla="*/ 0 w 4729"/>
                <a:gd name="T17" fmla="*/ 0 h 4014"/>
                <a:gd name="T18" fmla="*/ 0 w 4729"/>
                <a:gd name="T19" fmla="*/ 0 h 4014"/>
                <a:gd name="T20" fmla="*/ 0 w 4729"/>
                <a:gd name="T21" fmla="*/ 0 h 4014"/>
                <a:gd name="T22" fmla="*/ 0 w 4729"/>
                <a:gd name="T23" fmla="*/ 0 h 4014"/>
                <a:gd name="T24" fmla="*/ 0 w 4729"/>
                <a:gd name="T25" fmla="*/ 0 h 4014"/>
                <a:gd name="T26" fmla="*/ 0 w 4729"/>
                <a:gd name="T27" fmla="*/ 0 h 4014"/>
                <a:gd name="T28" fmla="*/ 0 w 4729"/>
                <a:gd name="T29" fmla="*/ 0 h 4014"/>
                <a:gd name="T30" fmla="*/ 0 w 4729"/>
                <a:gd name="T31" fmla="*/ 0 h 4014"/>
                <a:gd name="T32" fmla="*/ 0 w 4729"/>
                <a:gd name="T33" fmla="*/ 0 h 4014"/>
                <a:gd name="T34" fmla="*/ 0 w 4729"/>
                <a:gd name="T35" fmla="*/ 0 h 4014"/>
                <a:gd name="T36" fmla="*/ 0 w 4729"/>
                <a:gd name="T37" fmla="*/ 0 h 4014"/>
                <a:gd name="T38" fmla="*/ 0 w 4729"/>
                <a:gd name="T39" fmla="*/ 0 h 4014"/>
                <a:gd name="T40" fmla="*/ 0 w 4729"/>
                <a:gd name="T41" fmla="*/ 0 h 4014"/>
                <a:gd name="T42" fmla="*/ 0 w 4729"/>
                <a:gd name="T43" fmla="*/ 0 h 4014"/>
                <a:gd name="T44" fmla="*/ 0 w 4729"/>
                <a:gd name="T45" fmla="*/ 0 h 4014"/>
                <a:gd name="T46" fmla="*/ 0 w 4729"/>
                <a:gd name="T47" fmla="*/ 0 h 4014"/>
                <a:gd name="T48" fmla="*/ 0 w 4729"/>
                <a:gd name="T49" fmla="*/ 0 h 4014"/>
                <a:gd name="T50" fmla="*/ 0 w 4729"/>
                <a:gd name="T51" fmla="*/ 0 h 4014"/>
                <a:gd name="T52" fmla="*/ 0 w 4729"/>
                <a:gd name="T53" fmla="*/ 0 h 4014"/>
                <a:gd name="T54" fmla="*/ 0 w 4729"/>
                <a:gd name="T55" fmla="*/ 0 h 4014"/>
                <a:gd name="T56" fmla="*/ 0 w 4729"/>
                <a:gd name="T57" fmla="*/ 0 h 4014"/>
                <a:gd name="T58" fmla="*/ 0 w 4729"/>
                <a:gd name="T59" fmla="*/ 0 h 4014"/>
                <a:gd name="T60" fmla="*/ 0 w 4729"/>
                <a:gd name="T61" fmla="*/ 0 h 4014"/>
                <a:gd name="T62" fmla="*/ 0 w 4729"/>
                <a:gd name="T63" fmla="*/ 0 h 4014"/>
                <a:gd name="T64" fmla="*/ 0 w 4729"/>
                <a:gd name="T65" fmla="*/ 0 h 4014"/>
                <a:gd name="T66" fmla="*/ 0 w 4729"/>
                <a:gd name="T67" fmla="*/ 0 h 4014"/>
                <a:gd name="T68" fmla="*/ 0 w 4729"/>
                <a:gd name="T69" fmla="*/ 0 h 4014"/>
                <a:gd name="T70" fmla="*/ 0 w 4729"/>
                <a:gd name="T71" fmla="*/ 0 h 4014"/>
                <a:gd name="T72" fmla="*/ 0 w 4729"/>
                <a:gd name="T73" fmla="*/ 0 h 4014"/>
                <a:gd name="T74" fmla="*/ 0 w 4729"/>
                <a:gd name="T75" fmla="*/ 0 h 4014"/>
                <a:gd name="T76" fmla="*/ 0 w 4729"/>
                <a:gd name="T77" fmla="*/ 0 h 4014"/>
                <a:gd name="T78" fmla="*/ 0 w 4729"/>
                <a:gd name="T79" fmla="*/ 0 h 4014"/>
                <a:gd name="T80" fmla="*/ 0 w 4729"/>
                <a:gd name="T81" fmla="*/ 0 h 4014"/>
                <a:gd name="T82" fmla="*/ 0 w 4729"/>
                <a:gd name="T83" fmla="*/ 0 h 4014"/>
                <a:gd name="T84" fmla="*/ 0 w 4729"/>
                <a:gd name="T85" fmla="*/ 0 h 4014"/>
                <a:gd name="T86" fmla="*/ 0 w 4729"/>
                <a:gd name="T87" fmla="*/ 0 h 4014"/>
                <a:gd name="T88" fmla="*/ 0 w 4729"/>
                <a:gd name="T89" fmla="*/ 0 h 4014"/>
                <a:gd name="T90" fmla="*/ 0 w 4729"/>
                <a:gd name="T91" fmla="*/ 0 h 4014"/>
                <a:gd name="T92" fmla="*/ 0 w 4729"/>
                <a:gd name="T93" fmla="*/ 0 h 4014"/>
                <a:gd name="T94" fmla="*/ 0 w 4729"/>
                <a:gd name="T95" fmla="*/ 0 h 4014"/>
                <a:gd name="T96" fmla="*/ 0 w 4729"/>
                <a:gd name="T97" fmla="*/ 0 h 4014"/>
                <a:gd name="T98" fmla="*/ 0 w 4729"/>
                <a:gd name="T99" fmla="*/ 0 h 401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4729" h="4014">
                  <a:moveTo>
                    <a:pt x="4255" y="513"/>
                  </a:moveTo>
                  <a:lnTo>
                    <a:pt x="4239" y="487"/>
                  </a:lnTo>
                  <a:lnTo>
                    <a:pt x="4222" y="462"/>
                  </a:lnTo>
                  <a:lnTo>
                    <a:pt x="4205" y="437"/>
                  </a:lnTo>
                  <a:lnTo>
                    <a:pt x="4186" y="413"/>
                  </a:lnTo>
                  <a:lnTo>
                    <a:pt x="4166" y="390"/>
                  </a:lnTo>
                  <a:lnTo>
                    <a:pt x="4147" y="367"/>
                  </a:lnTo>
                  <a:lnTo>
                    <a:pt x="4126" y="346"/>
                  </a:lnTo>
                  <a:lnTo>
                    <a:pt x="4105" y="325"/>
                  </a:lnTo>
                  <a:lnTo>
                    <a:pt x="4084" y="305"/>
                  </a:lnTo>
                  <a:lnTo>
                    <a:pt x="4061" y="285"/>
                  </a:lnTo>
                  <a:lnTo>
                    <a:pt x="4038" y="265"/>
                  </a:lnTo>
                  <a:lnTo>
                    <a:pt x="4014" y="247"/>
                  </a:lnTo>
                  <a:lnTo>
                    <a:pt x="3989" y="229"/>
                  </a:lnTo>
                  <a:lnTo>
                    <a:pt x="3965" y="212"/>
                  </a:lnTo>
                  <a:lnTo>
                    <a:pt x="3939" y="196"/>
                  </a:lnTo>
                  <a:lnTo>
                    <a:pt x="3913" y="180"/>
                  </a:lnTo>
                  <a:lnTo>
                    <a:pt x="3885" y="165"/>
                  </a:lnTo>
                  <a:lnTo>
                    <a:pt x="3858" y="151"/>
                  </a:lnTo>
                  <a:lnTo>
                    <a:pt x="3830" y="136"/>
                  </a:lnTo>
                  <a:lnTo>
                    <a:pt x="3802" y="122"/>
                  </a:lnTo>
                  <a:lnTo>
                    <a:pt x="3773" y="109"/>
                  </a:lnTo>
                  <a:lnTo>
                    <a:pt x="3743" y="97"/>
                  </a:lnTo>
                  <a:lnTo>
                    <a:pt x="3713" y="85"/>
                  </a:lnTo>
                  <a:lnTo>
                    <a:pt x="3682" y="74"/>
                  </a:lnTo>
                  <a:lnTo>
                    <a:pt x="3651" y="63"/>
                  </a:lnTo>
                  <a:lnTo>
                    <a:pt x="3620" y="53"/>
                  </a:lnTo>
                  <a:lnTo>
                    <a:pt x="3586" y="43"/>
                  </a:lnTo>
                  <a:lnTo>
                    <a:pt x="3554" y="34"/>
                  </a:lnTo>
                  <a:lnTo>
                    <a:pt x="3488" y="16"/>
                  </a:lnTo>
                  <a:lnTo>
                    <a:pt x="3418" y="0"/>
                  </a:lnTo>
                  <a:lnTo>
                    <a:pt x="2506" y="1859"/>
                  </a:lnTo>
                  <a:lnTo>
                    <a:pt x="1670" y="11"/>
                  </a:lnTo>
                  <a:lnTo>
                    <a:pt x="1605" y="26"/>
                  </a:lnTo>
                  <a:lnTo>
                    <a:pt x="1542" y="41"/>
                  </a:lnTo>
                  <a:lnTo>
                    <a:pt x="1479" y="58"/>
                  </a:lnTo>
                  <a:lnTo>
                    <a:pt x="1418" y="76"/>
                  </a:lnTo>
                  <a:lnTo>
                    <a:pt x="1358" y="95"/>
                  </a:lnTo>
                  <a:lnTo>
                    <a:pt x="1300" y="116"/>
                  </a:lnTo>
                  <a:lnTo>
                    <a:pt x="1244" y="139"/>
                  </a:lnTo>
                  <a:lnTo>
                    <a:pt x="1189" y="163"/>
                  </a:lnTo>
                  <a:lnTo>
                    <a:pt x="1163" y="176"/>
                  </a:lnTo>
                  <a:lnTo>
                    <a:pt x="1137" y="189"/>
                  </a:lnTo>
                  <a:lnTo>
                    <a:pt x="1112" y="202"/>
                  </a:lnTo>
                  <a:lnTo>
                    <a:pt x="1088" y="216"/>
                  </a:lnTo>
                  <a:lnTo>
                    <a:pt x="1064" y="230"/>
                  </a:lnTo>
                  <a:lnTo>
                    <a:pt x="1040" y="245"/>
                  </a:lnTo>
                  <a:lnTo>
                    <a:pt x="1018" y="260"/>
                  </a:lnTo>
                  <a:lnTo>
                    <a:pt x="996" y="275"/>
                  </a:lnTo>
                  <a:lnTo>
                    <a:pt x="976" y="292"/>
                  </a:lnTo>
                  <a:lnTo>
                    <a:pt x="955" y="309"/>
                  </a:lnTo>
                  <a:lnTo>
                    <a:pt x="936" y="325"/>
                  </a:lnTo>
                  <a:lnTo>
                    <a:pt x="917" y="343"/>
                  </a:lnTo>
                  <a:lnTo>
                    <a:pt x="899" y="360"/>
                  </a:lnTo>
                  <a:lnTo>
                    <a:pt x="882" y="379"/>
                  </a:lnTo>
                  <a:lnTo>
                    <a:pt x="866" y="397"/>
                  </a:lnTo>
                  <a:lnTo>
                    <a:pt x="852" y="417"/>
                  </a:lnTo>
                  <a:lnTo>
                    <a:pt x="824" y="455"/>
                  </a:lnTo>
                  <a:lnTo>
                    <a:pt x="795" y="497"/>
                  </a:lnTo>
                  <a:lnTo>
                    <a:pt x="764" y="542"/>
                  </a:lnTo>
                  <a:lnTo>
                    <a:pt x="734" y="592"/>
                  </a:lnTo>
                  <a:lnTo>
                    <a:pt x="702" y="644"/>
                  </a:lnTo>
                  <a:lnTo>
                    <a:pt x="670" y="700"/>
                  </a:lnTo>
                  <a:lnTo>
                    <a:pt x="636" y="758"/>
                  </a:lnTo>
                  <a:lnTo>
                    <a:pt x="603" y="818"/>
                  </a:lnTo>
                  <a:lnTo>
                    <a:pt x="569" y="881"/>
                  </a:lnTo>
                  <a:lnTo>
                    <a:pt x="535" y="946"/>
                  </a:lnTo>
                  <a:lnTo>
                    <a:pt x="501" y="1013"/>
                  </a:lnTo>
                  <a:lnTo>
                    <a:pt x="467" y="1081"/>
                  </a:lnTo>
                  <a:lnTo>
                    <a:pt x="433" y="1151"/>
                  </a:lnTo>
                  <a:lnTo>
                    <a:pt x="400" y="1221"/>
                  </a:lnTo>
                  <a:lnTo>
                    <a:pt x="367" y="1292"/>
                  </a:lnTo>
                  <a:lnTo>
                    <a:pt x="334" y="1365"/>
                  </a:lnTo>
                  <a:lnTo>
                    <a:pt x="303" y="1437"/>
                  </a:lnTo>
                  <a:lnTo>
                    <a:pt x="272" y="1509"/>
                  </a:lnTo>
                  <a:lnTo>
                    <a:pt x="243" y="1581"/>
                  </a:lnTo>
                  <a:lnTo>
                    <a:pt x="214" y="1653"/>
                  </a:lnTo>
                  <a:lnTo>
                    <a:pt x="186" y="1724"/>
                  </a:lnTo>
                  <a:lnTo>
                    <a:pt x="160" y="1795"/>
                  </a:lnTo>
                  <a:lnTo>
                    <a:pt x="136" y="1864"/>
                  </a:lnTo>
                  <a:lnTo>
                    <a:pt x="113" y="1932"/>
                  </a:lnTo>
                  <a:lnTo>
                    <a:pt x="92" y="1998"/>
                  </a:lnTo>
                  <a:lnTo>
                    <a:pt x="73" y="2063"/>
                  </a:lnTo>
                  <a:lnTo>
                    <a:pt x="55" y="2125"/>
                  </a:lnTo>
                  <a:lnTo>
                    <a:pt x="41" y="2186"/>
                  </a:lnTo>
                  <a:lnTo>
                    <a:pt x="28" y="2243"/>
                  </a:lnTo>
                  <a:lnTo>
                    <a:pt x="18" y="2297"/>
                  </a:lnTo>
                  <a:lnTo>
                    <a:pt x="10" y="2350"/>
                  </a:lnTo>
                  <a:lnTo>
                    <a:pt x="5" y="2398"/>
                  </a:lnTo>
                  <a:lnTo>
                    <a:pt x="1" y="2472"/>
                  </a:lnTo>
                  <a:lnTo>
                    <a:pt x="0" y="2542"/>
                  </a:lnTo>
                  <a:lnTo>
                    <a:pt x="2" y="2609"/>
                  </a:lnTo>
                  <a:lnTo>
                    <a:pt x="7" y="2672"/>
                  </a:lnTo>
                  <a:lnTo>
                    <a:pt x="14" y="2733"/>
                  </a:lnTo>
                  <a:lnTo>
                    <a:pt x="23" y="2790"/>
                  </a:lnTo>
                  <a:lnTo>
                    <a:pt x="35" y="2844"/>
                  </a:lnTo>
                  <a:lnTo>
                    <a:pt x="48" y="2896"/>
                  </a:lnTo>
                  <a:lnTo>
                    <a:pt x="63" y="2944"/>
                  </a:lnTo>
                  <a:lnTo>
                    <a:pt x="81" y="2990"/>
                  </a:lnTo>
                  <a:lnTo>
                    <a:pt x="99" y="3033"/>
                  </a:lnTo>
                  <a:lnTo>
                    <a:pt x="118" y="3073"/>
                  </a:lnTo>
                  <a:lnTo>
                    <a:pt x="138" y="3110"/>
                  </a:lnTo>
                  <a:lnTo>
                    <a:pt x="159" y="3146"/>
                  </a:lnTo>
                  <a:lnTo>
                    <a:pt x="181" y="3178"/>
                  </a:lnTo>
                  <a:lnTo>
                    <a:pt x="203" y="3208"/>
                  </a:lnTo>
                  <a:lnTo>
                    <a:pt x="226" y="3236"/>
                  </a:lnTo>
                  <a:lnTo>
                    <a:pt x="248" y="3262"/>
                  </a:lnTo>
                  <a:lnTo>
                    <a:pt x="270" y="3286"/>
                  </a:lnTo>
                  <a:lnTo>
                    <a:pt x="291" y="3307"/>
                  </a:lnTo>
                  <a:lnTo>
                    <a:pt x="312" y="3326"/>
                  </a:lnTo>
                  <a:lnTo>
                    <a:pt x="332" y="3343"/>
                  </a:lnTo>
                  <a:lnTo>
                    <a:pt x="351" y="3358"/>
                  </a:lnTo>
                  <a:lnTo>
                    <a:pt x="370" y="3371"/>
                  </a:lnTo>
                  <a:lnTo>
                    <a:pt x="402" y="3393"/>
                  </a:lnTo>
                  <a:lnTo>
                    <a:pt x="426" y="3407"/>
                  </a:lnTo>
                  <a:lnTo>
                    <a:pt x="442" y="3416"/>
                  </a:lnTo>
                  <a:lnTo>
                    <a:pt x="447" y="3418"/>
                  </a:lnTo>
                  <a:lnTo>
                    <a:pt x="428" y="4014"/>
                  </a:lnTo>
                  <a:lnTo>
                    <a:pt x="4390" y="4014"/>
                  </a:lnTo>
                  <a:lnTo>
                    <a:pt x="4140" y="3187"/>
                  </a:lnTo>
                  <a:lnTo>
                    <a:pt x="4236" y="3193"/>
                  </a:lnTo>
                  <a:lnTo>
                    <a:pt x="4322" y="3185"/>
                  </a:lnTo>
                  <a:lnTo>
                    <a:pt x="4398" y="3164"/>
                  </a:lnTo>
                  <a:lnTo>
                    <a:pt x="4466" y="3131"/>
                  </a:lnTo>
                  <a:lnTo>
                    <a:pt x="4525" y="3086"/>
                  </a:lnTo>
                  <a:lnTo>
                    <a:pt x="4575" y="3032"/>
                  </a:lnTo>
                  <a:lnTo>
                    <a:pt x="4618" y="2967"/>
                  </a:lnTo>
                  <a:lnTo>
                    <a:pt x="4653" y="2894"/>
                  </a:lnTo>
                  <a:lnTo>
                    <a:pt x="4681" y="2812"/>
                  </a:lnTo>
                  <a:lnTo>
                    <a:pt x="4702" y="2724"/>
                  </a:lnTo>
                  <a:lnTo>
                    <a:pt x="4717" y="2628"/>
                  </a:lnTo>
                  <a:lnTo>
                    <a:pt x="4725" y="2527"/>
                  </a:lnTo>
                  <a:lnTo>
                    <a:pt x="4729" y="2421"/>
                  </a:lnTo>
                  <a:lnTo>
                    <a:pt x="4727" y="2311"/>
                  </a:lnTo>
                  <a:lnTo>
                    <a:pt x="4720" y="2197"/>
                  </a:lnTo>
                  <a:lnTo>
                    <a:pt x="4709" y="2081"/>
                  </a:lnTo>
                  <a:lnTo>
                    <a:pt x="4694" y="1963"/>
                  </a:lnTo>
                  <a:lnTo>
                    <a:pt x="4676" y="1844"/>
                  </a:lnTo>
                  <a:lnTo>
                    <a:pt x="4654" y="1724"/>
                  </a:lnTo>
                  <a:lnTo>
                    <a:pt x="4630" y="1606"/>
                  </a:lnTo>
                  <a:lnTo>
                    <a:pt x="4603" y="1488"/>
                  </a:lnTo>
                  <a:lnTo>
                    <a:pt x="4573" y="1374"/>
                  </a:lnTo>
                  <a:lnTo>
                    <a:pt x="4542" y="1261"/>
                  </a:lnTo>
                  <a:lnTo>
                    <a:pt x="4511" y="1153"/>
                  </a:lnTo>
                  <a:lnTo>
                    <a:pt x="4478" y="1048"/>
                  </a:lnTo>
                  <a:lnTo>
                    <a:pt x="4444" y="949"/>
                  </a:lnTo>
                  <a:lnTo>
                    <a:pt x="4410" y="858"/>
                  </a:lnTo>
                  <a:lnTo>
                    <a:pt x="4377" y="771"/>
                  </a:lnTo>
                  <a:lnTo>
                    <a:pt x="4345" y="694"/>
                  </a:lnTo>
                  <a:lnTo>
                    <a:pt x="4314" y="624"/>
                  </a:lnTo>
                  <a:lnTo>
                    <a:pt x="4283" y="564"/>
                  </a:lnTo>
                  <a:lnTo>
                    <a:pt x="4255" y="513"/>
                  </a:lnTo>
                  <a:close/>
                </a:path>
              </a:pathLst>
            </a:custGeom>
            <a:solidFill>
              <a:srgbClr val="004CB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tr-TR">
                <a:effectLst>
                  <a:outerShdw blurRad="38100" dist="38100" dir="2700000" algn="tl">
                    <a:srgbClr val="000000">
                      <a:alpha val="43137"/>
                    </a:srgbClr>
                  </a:outerShdw>
                </a:effectLst>
                <a:latin typeface="Arial" panose="020B0604020202020204" pitchFamily="34" charset="0"/>
              </a:endParaRPr>
            </a:p>
          </p:txBody>
        </p:sp>
        <p:sp>
          <p:nvSpPr>
            <p:cNvPr id="152732" name="Freeform 84"/>
            <p:cNvSpPr>
              <a:spLocks/>
            </p:cNvSpPr>
            <p:nvPr/>
          </p:nvSpPr>
          <p:spPr bwMode="auto">
            <a:xfrm>
              <a:off x="4382" y="1784"/>
              <a:ext cx="29" cy="26"/>
            </a:xfrm>
            <a:custGeom>
              <a:avLst/>
              <a:gdLst>
                <a:gd name="T0" fmla="*/ 0 w 412"/>
                <a:gd name="T1" fmla="*/ 0 h 361"/>
                <a:gd name="T2" fmla="*/ 0 w 412"/>
                <a:gd name="T3" fmla="*/ 0 h 361"/>
                <a:gd name="T4" fmla="*/ 0 w 412"/>
                <a:gd name="T5" fmla="*/ 0 h 361"/>
                <a:gd name="T6" fmla="*/ 0 w 412"/>
                <a:gd name="T7" fmla="*/ 0 h 36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12" h="361">
                  <a:moveTo>
                    <a:pt x="412" y="0"/>
                  </a:moveTo>
                  <a:lnTo>
                    <a:pt x="0" y="281"/>
                  </a:lnTo>
                  <a:lnTo>
                    <a:pt x="39" y="361"/>
                  </a:lnTo>
                  <a:lnTo>
                    <a:pt x="412" y="0"/>
                  </a:lnTo>
                  <a:close/>
                </a:path>
              </a:pathLst>
            </a:custGeom>
            <a:solidFill>
              <a:srgbClr val="72F2F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tr-TR">
                <a:effectLst>
                  <a:outerShdw blurRad="38100" dist="38100" dir="2700000" algn="tl">
                    <a:srgbClr val="000000">
                      <a:alpha val="43137"/>
                    </a:srgbClr>
                  </a:outerShdw>
                </a:effectLst>
                <a:latin typeface="Arial" panose="020B0604020202020204" pitchFamily="34" charset="0"/>
              </a:endParaRPr>
            </a:p>
          </p:txBody>
        </p:sp>
        <p:sp>
          <p:nvSpPr>
            <p:cNvPr id="152733" name="Freeform 85"/>
            <p:cNvSpPr>
              <a:spLocks/>
            </p:cNvSpPr>
            <p:nvPr/>
          </p:nvSpPr>
          <p:spPr bwMode="auto">
            <a:xfrm>
              <a:off x="4411" y="1784"/>
              <a:ext cx="30" cy="26"/>
            </a:xfrm>
            <a:custGeom>
              <a:avLst/>
              <a:gdLst>
                <a:gd name="T0" fmla="*/ 0 w 411"/>
                <a:gd name="T1" fmla="*/ 0 h 361"/>
                <a:gd name="T2" fmla="*/ 0 w 411"/>
                <a:gd name="T3" fmla="*/ 0 h 361"/>
                <a:gd name="T4" fmla="*/ 0 w 411"/>
                <a:gd name="T5" fmla="*/ 0 h 361"/>
                <a:gd name="T6" fmla="*/ 0 w 411"/>
                <a:gd name="T7" fmla="*/ 0 h 36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11" h="361">
                  <a:moveTo>
                    <a:pt x="0" y="0"/>
                  </a:moveTo>
                  <a:lnTo>
                    <a:pt x="411" y="281"/>
                  </a:lnTo>
                  <a:lnTo>
                    <a:pt x="371" y="361"/>
                  </a:lnTo>
                  <a:lnTo>
                    <a:pt x="0" y="0"/>
                  </a:lnTo>
                  <a:close/>
                </a:path>
              </a:pathLst>
            </a:custGeom>
            <a:solidFill>
              <a:srgbClr val="72F2F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tr-TR">
                <a:effectLst>
                  <a:outerShdw blurRad="38100" dist="38100" dir="2700000" algn="tl">
                    <a:srgbClr val="000000">
                      <a:alpha val="43137"/>
                    </a:srgbClr>
                  </a:outerShdw>
                </a:effectLst>
                <a:latin typeface="Arial" panose="020B0604020202020204" pitchFamily="34" charset="0"/>
              </a:endParaRPr>
            </a:p>
          </p:txBody>
        </p:sp>
        <p:sp>
          <p:nvSpPr>
            <p:cNvPr id="152734" name="Freeform 86"/>
            <p:cNvSpPr>
              <a:spLocks/>
            </p:cNvSpPr>
            <p:nvPr/>
          </p:nvSpPr>
          <p:spPr bwMode="auto">
            <a:xfrm>
              <a:off x="4375" y="1784"/>
              <a:ext cx="36" cy="63"/>
            </a:xfrm>
            <a:custGeom>
              <a:avLst/>
              <a:gdLst>
                <a:gd name="T0" fmla="*/ 0 w 508"/>
                <a:gd name="T1" fmla="*/ 0 h 882"/>
                <a:gd name="T2" fmla="*/ 0 w 508"/>
                <a:gd name="T3" fmla="*/ 0 h 882"/>
                <a:gd name="T4" fmla="*/ 0 w 508"/>
                <a:gd name="T5" fmla="*/ 0 h 882"/>
                <a:gd name="T6" fmla="*/ 0 w 508"/>
                <a:gd name="T7" fmla="*/ 0 h 88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08" h="882">
                  <a:moveTo>
                    <a:pt x="508" y="0"/>
                  </a:moveTo>
                  <a:lnTo>
                    <a:pt x="0" y="792"/>
                  </a:lnTo>
                  <a:lnTo>
                    <a:pt x="390" y="882"/>
                  </a:lnTo>
                  <a:lnTo>
                    <a:pt x="508"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tr-TR">
                <a:effectLst>
                  <a:outerShdw blurRad="38100" dist="38100" dir="2700000" algn="tl">
                    <a:srgbClr val="000000">
                      <a:alpha val="43137"/>
                    </a:srgbClr>
                  </a:outerShdw>
                </a:effectLst>
                <a:latin typeface="Arial" panose="020B0604020202020204" pitchFamily="34" charset="0"/>
              </a:endParaRPr>
            </a:p>
          </p:txBody>
        </p:sp>
        <p:sp>
          <p:nvSpPr>
            <p:cNvPr id="152735" name="Freeform 87"/>
            <p:cNvSpPr>
              <a:spLocks/>
            </p:cNvSpPr>
            <p:nvPr/>
          </p:nvSpPr>
          <p:spPr bwMode="auto">
            <a:xfrm>
              <a:off x="4411" y="1784"/>
              <a:ext cx="37" cy="63"/>
            </a:xfrm>
            <a:custGeom>
              <a:avLst/>
              <a:gdLst>
                <a:gd name="T0" fmla="*/ 0 w 507"/>
                <a:gd name="T1" fmla="*/ 0 h 882"/>
                <a:gd name="T2" fmla="*/ 0 w 507"/>
                <a:gd name="T3" fmla="*/ 0 h 882"/>
                <a:gd name="T4" fmla="*/ 0 w 507"/>
                <a:gd name="T5" fmla="*/ 0 h 882"/>
                <a:gd name="T6" fmla="*/ 0 w 507"/>
                <a:gd name="T7" fmla="*/ 0 h 88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07" h="882">
                  <a:moveTo>
                    <a:pt x="0" y="0"/>
                  </a:moveTo>
                  <a:lnTo>
                    <a:pt x="507" y="792"/>
                  </a:lnTo>
                  <a:lnTo>
                    <a:pt x="117" y="882"/>
                  </a:lnTo>
                  <a:lnTo>
                    <a:pt x="0"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tr-TR">
                <a:effectLst>
                  <a:outerShdw blurRad="38100" dist="38100" dir="2700000" algn="tl">
                    <a:srgbClr val="000000">
                      <a:alpha val="43137"/>
                    </a:srgbClr>
                  </a:outerShdw>
                </a:effectLst>
                <a:latin typeface="Arial" panose="020B0604020202020204" pitchFamily="34" charset="0"/>
              </a:endParaRPr>
            </a:p>
          </p:txBody>
        </p:sp>
        <p:sp>
          <p:nvSpPr>
            <p:cNvPr id="152736" name="Freeform 88"/>
            <p:cNvSpPr>
              <a:spLocks/>
            </p:cNvSpPr>
            <p:nvPr/>
          </p:nvSpPr>
          <p:spPr bwMode="auto">
            <a:xfrm>
              <a:off x="4329" y="1804"/>
              <a:ext cx="82" cy="120"/>
            </a:xfrm>
            <a:custGeom>
              <a:avLst/>
              <a:gdLst>
                <a:gd name="T0" fmla="*/ 0 w 1159"/>
                <a:gd name="T1" fmla="*/ 0 h 1685"/>
                <a:gd name="T2" fmla="*/ 0 w 1159"/>
                <a:gd name="T3" fmla="*/ 0 h 1685"/>
                <a:gd name="T4" fmla="*/ 0 w 1159"/>
                <a:gd name="T5" fmla="*/ 0 h 1685"/>
                <a:gd name="T6" fmla="*/ 0 w 1159"/>
                <a:gd name="T7" fmla="*/ 0 h 1685"/>
                <a:gd name="T8" fmla="*/ 0 w 1159"/>
                <a:gd name="T9" fmla="*/ 0 h 1685"/>
                <a:gd name="T10" fmla="*/ 0 w 1159"/>
                <a:gd name="T11" fmla="*/ 0 h 1685"/>
                <a:gd name="T12" fmla="*/ 0 w 1159"/>
                <a:gd name="T13" fmla="*/ 0 h 1685"/>
                <a:gd name="T14" fmla="*/ 0 w 1159"/>
                <a:gd name="T15" fmla="*/ 0 h 1685"/>
                <a:gd name="T16" fmla="*/ 0 w 1159"/>
                <a:gd name="T17" fmla="*/ 0 h 1685"/>
                <a:gd name="T18" fmla="*/ 0 w 1159"/>
                <a:gd name="T19" fmla="*/ 0 h 1685"/>
                <a:gd name="T20" fmla="*/ 0 w 1159"/>
                <a:gd name="T21" fmla="*/ 0 h 1685"/>
                <a:gd name="T22" fmla="*/ 0 w 1159"/>
                <a:gd name="T23" fmla="*/ 0 h 1685"/>
                <a:gd name="T24" fmla="*/ 0 w 1159"/>
                <a:gd name="T25" fmla="*/ 0 h 1685"/>
                <a:gd name="T26" fmla="*/ 0 w 1159"/>
                <a:gd name="T27" fmla="*/ 0 h 1685"/>
                <a:gd name="T28" fmla="*/ 0 w 1159"/>
                <a:gd name="T29" fmla="*/ 0 h 1685"/>
                <a:gd name="T30" fmla="*/ 0 w 1159"/>
                <a:gd name="T31" fmla="*/ 0 h 1685"/>
                <a:gd name="T32" fmla="*/ 0 w 1159"/>
                <a:gd name="T33" fmla="*/ 0 h 1685"/>
                <a:gd name="T34" fmla="*/ 0 w 1159"/>
                <a:gd name="T35" fmla="*/ 0 h 1685"/>
                <a:gd name="T36" fmla="*/ 0 w 1159"/>
                <a:gd name="T37" fmla="*/ 0 h 1685"/>
                <a:gd name="T38" fmla="*/ 0 w 1159"/>
                <a:gd name="T39" fmla="*/ 0 h 1685"/>
                <a:gd name="T40" fmla="*/ 0 w 1159"/>
                <a:gd name="T41" fmla="*/ 0 h 1685"/>
                <a:gd name="T42" fmla="*/ 0 w 1159"/>
                <a:gd name="T43" fmla="*/ 0 h 1685"/>
                <a:gd name="T44" fmla="*/ 0 w 1159"/>
                <a:gd name="T45" fmla="*/ 0 h 1685"/>
                <a:gd name="T46" fmla="*/ 0 w 1159"/>
                <a:gd name="T47" fmla="*/ 0 h 1685"/>
                <a:gd name="T48" fmla="*/ 0 w 1159"/>
                <a:gd name="T49" fmla="*/ 0 h 1685"/>
                <a:gd name="T50" fmla="*/ 0 w 1159"/>
                <a:gd name="T51" fmla="*/ 0 h 1685"/>
                <a:gd name="T52" fmla="*/ 0 w 1159"/>
                <a:gd name="T53" fmla="*/ 0 h 1685"/>
                <a:gd name="T54" fmla="*/ 0 w 1159"/>
                <a:gd name="T55" fmla="*/ 0 h 1685"/>
                <a:gd name="T56" fmla="*/ 0 w 1159"/>
                <a:gd name="T57" fmla="*/ 0 h 1685"/>
                <a:gd name="T58" fmla="*/ 0 w 1159"/>
                <a:gd name="T59" fmla="*/ 0 h 1685"/>
                <a:gd name="T60" fmla="*/ 0 w 1159"/>
                <a:gd name="T61" fmla="*/ 0 h 1685"/>
                <a:gd name="T62" fmla="*/ 0 w 1159"/>
                <a:gd name="T63" fmla="*/ 0 h 1685"/>
                <a:gd name="T64" fmla="*/ 0 w 1159"/>
                <a:gd name="T65" fmla="*/ 0 h 1685"/>
                <a:gd name="T66" fmla="*/ 0 w 1159"/>
                <a:gd name="T67" fmla="*/ 0 h 1685"/>
                <a:gd name="T68" fmla="*/ 0 w 1159"/>
                <a:gd name="T69" fmla="*/ 0 h 1685"/>
                <a:gd name="T70" fmla="*/ 0 w 1159"/>
                <a:gd name="T71" fmla="*/ 0 h 1685"/>
                <a:gd name="T72" fmla="*/ 0 w 1159"/>
                <a:gd name="T73" fmla="*/ 0 h 1685"/>
                <a:gd name="T74" fmla="*/ 0 w 1159"/>
                <a:gd name="T75" fmla="*/ 0 h 1685"/>
                <a:gd name="T76" fmla="*/ 0 w 1159"/>
                <a:gd name="T77" fmla="*/ 0 h 1685"/>
                <a:gd name="T78" fmla="*/ 0 w 1159"/>
                <a:gd name="T79" fmla="*/ 0 h 1685"/>
                <a:gd name="T80" fmla="*/ 0 w 1159"/>
                <a:gd name="T81" fmla="*/ 0 h 1685"/>
                <a:gd name="T82" fmla="*/ 0 w 1159"/>
                <a:gd name="T83" fmla="*/ 0 h 1685"/>
                <a:gd name="T84" fmla="*/ 0 w 1159"/>
                <a:gd name="T85" fmla="*/ 0 h 1685"/>
                <a:gd name="T86" fmla="*/ 0 w 1159"/>
                <a:gd name="T87" fmla="*/ 0 h 1685"/>
                <a:gd name="T88" fmla="*/ 0 w 1159"/>
                <a:gd name="T89" fmla="*/ 0 h 1685"/>
                <a:gd name="T90" fmla="*/ 0 w 1159"/>
                <a:gd name="T91" fmla="*/ 0 h 1685"/>
                <a:gd name="T92" fmla="*/ 0 w 1159"/>
                <a:gd name="T93" fmla="*/ 0 h 1685"/>
                <a:gd name="T94" fmla="*/ 0 w 1159"/>
                <a:gd name="T95" fmla="*/ 0 h 1685"/>
                <a:gd name="T96" fmla="*/ 0 w 1159"/>
                <a:gd name="T97" fmla="*/ 0 h 1685"/>
                <a:gd name="T98" fmla="*/ 0 w 1159"/>
                <a:gd name="T99" fmla="*/ 0 h 1685"/>
                <a:gd name="T100" fmla="*/ 0 w 1159"/>
                <a:gd name="T101" fmla="*/ 0 h 1685"/>
                <a:gd name="T102" fmla="*/ 0 w 1159"/>
                <a:gd name="T103" fmla="*/ 0 h 1685"/>
                <a:gd name="T104" fmla="*/ 0 w 1159"/>
                <a:gd name="T105" fmla="*/ 0 h 1685"/>
                <a:gd name="T106" fmla="*/ 0 w 1159"/>
                <a:gd name="T107" fmla="*/ 0 h 1685"/>
                <a:gd name="T108" fmla="*/ 0 w 1159"/>
                <a:gd name="T109" fmla="*/ 0 h 1685"/>
                <a:gd name="T110" fmla="*/ 0 w 1159"/>
                <a:gd name="T111" fmla="*/ 0 h 1685"/>
                <a:gd name="T112" fmla="*/ 0 w 1159"/>
                <a:gd name="T113" fmla="*/ 0 h 1685"/>
                <a:gd name="T114" fmla="*/ 0 w 1159"/>
                <a:gd name="T115" fmla="*/ 0 h 1685"/>
                <a:gd name="T116" fmla="*/ 0 w 1159"/>
                <a:gd name="T117" fmla="*/ 0 h 1685"/>
                <a:gd name="T118" fmla="*/ 0 w 1159"/>
                <a:gd name="T119" fmla="*/ 0 h 1685"/>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159" h="1685">
                  <a:moveTo>
                    <a:pt x="1049" y="1496"/>
                  </a:moveTo>
                  <a:lnTo>
                    <a:pt x="1060" y="1483"/>
                  </a:lnTo>
                  <a:lnTo>
                    <a:pt x="1072" y="1467"/>
                  </a:lnTo>
                  <a:lnTo>
                    <a:pt x="1085" y="1447"/>
                  </a:lnTo>
                  <a:lnTo>
                    <a:pt x="1098" y="1423"/>
                  </a:lnTo>
                  <a:lnTo>
                    <a:pt x="1112" y="1396"/>
                  </a:lnTo>
                  <a:lnTo>
                    <a:pt x="1125" y="1363"/>
                  </a:lnTo>
                  <a:lnTo>
                    <a:pt x="1131" y="1346"/>
                  </a:lnTo>
                  <a:lnTo>
                    <a:pt x="1136" y="1327"/>
                  </a:lnTo>
                  <a:lnTo>
                    <a:pt x="1141" y="1308"/>
                  </a:lnTo>
                  <a:lnTo>
                    <a:pt x="1146" y="1288"/>
                  </a:lnTo>
                  <a:lnTo>
                    <a:pt x="1150" y="1267"/>
                  </a:lnTo>
                  <a:lnTo>
                    <a:pt x="1153" y="1244"/>
                  </a:lnTo>
                  <a:lnTo>
                    <a:pt x="1156" y="1220"/>
                  </a:lnTo>
                  <a:lnTo>
                    <a:pt x="1158" y="1196"/>
                  </a:lnTo>
                  <a:lnTo>
                    <a:pt x="1159" y="1171"/>
                  </a:lnTo>
                  <a:lnTo>
                    <a:pt x="1159" y="1145"/>
                  </a:lnTo>
                  <a:lnTo>
                    <a:pt x="1159" y="1118"/>
                  </a:lnTo>
                  <a:lnTo>
                    <a:pt x="1157" y="1088"/>
                  </a:lnTo>
                  <a:lnTo>
                    <a:pt x="1154" y="1059"/>
                  </a:lnTo>
                  <a:lnTo>
                    <a:pt x="1150" y="1029"/>
                  </a:lnTo>
                  <a:lnTo>
                    <a:pt x="1145" y="998"/>
                  </a:lnTo>
                  <a:lnTo>
                    <a:pt x="1139" y="966"/>
                  </a:lnTo>
                  <a:lnTo>
                    <a:pt x="1132" y="932"/>
                  </a:lnTo>
                  <a:lnTo>
                    <a:pt x="1123" y="898"/>
                  </a:lnTo>
                  <a:lnTo>
                    <a:pt x="1112" y="863"/>
                  </a:lnTo>
                  <a:lnTo>
                    <a:pt x="1099" y="826"/>
                  </a:lnTo>
                  <a:lnTo>
                    <a:pt x="1085" y="786"/>
                  </a:lnTo>
                  <a:lnTo>
                    <a:pt x="1072" y="749"/>
                  </a:lnTo>
                  <a:lnTo>
                    <a:pt x="1066" y="731"/>
                  </a:lnTo>
                  <a:lnTo>
                    <a:pt x="1061" y="714"/>
                  </a:lnTo>
                  <a:lnTo>
                    <a:pt x="1056" y="696"/>
                  </a:lnTo>
                  <a:lnTo>
                    <a:pt x="1053" y="677"/>
                  </a:lnTo>
                  <a:lnTo>
                    <a:pt x="1049" y="659"/>
                  </a:lnTo>
                  <a:lnTo>
                    <a:pt x="1047" y="639"/>
                  </a:lnTo>
                  <a:lnTo>
                    <a:pt x="1046" y="619"/>
                  </a:lnTo>
                  <a:lnTo>
                    <a:pt x="1045" y="597"/>
                  </a:lnTo>
                  <a:lnTo>
                    <a:pt x="1046" y="574"/>
                  </a:lnTo>
                  <a:lnTo>
                    <a:pt x="1048" y="549"/>
                  </a:lnTo>
                  <a:lnTo>
                    <a:pt x="1050" y="522"/>
                  </a:lnTo>
                  <a:lnTo>
                    <a:pt x="1055" y="493"/>
                  </a:lnTo>
                  <a:lnTo>
                    <a:pt x="1058" y="462"/>
                  </a:lnTo>
                  <a:lnTo>
                    <a:pt x="1060" y="430"/>
                  </a:lnTo>
                  <a:lnTo>
                    <a:pt x="1060" y="396"/>
                  </a:lnTo>
                  <a:lnTo>
                    <a:pt x="1058" y="365"/>
                  </a:lnTo>
                  <a:lnTo>
                    <a:pt x="1056" y="349"/>
                  </a:lnTo>
                  <a:lnTo>
                    <a:pt x="1053" y="334"/>
                  </a:lnTo>
                  <a:lnTo>
                    <a:pt x="1050" y="320"/>
                  </a:lnTo>
                  <a:lnTo>
                    <a:pt x="1046" y="306"/>
                  </a:lnTo>
                  <a:lnTo>
                    <a:pt x="1042" y="293"/>
                  </a:lnTo>
                  <a:lnTo>
                    <a:pt x="1037" y="279"/>
                  </a:lnTo>
                  <a:lnTo>
                    <a:pt x="1032" y="268"/>
                  </a:lnTo>
                  <a:lnTo>
                    <a:pt x="1026" y="257"/>
                  </a:lnTo>
                  <a:lnTo>
                    <a:pt x="1019" y="248"/>
                  </a:lnTo>
                  <a:lnTo>
                    <a:pt x="1012" y="240"/>
                  </a:lnTo>
                  <a:lnTo>
                    <a:pt x="1004" y="233"/>
                  </a:lnTo>
                  <a:lnTo>
                    <a:pt x="996" y="228"/>
                  </a:lnTo>
                  <a:lnTo>
                    <a:pt x="986" y="224"/>
                  </a:lnTo>
                  <a:lnTo>
                    <a:pt x="977" y="221"/>
                  </a:lnTo>
                  <a:lnTo>
                    <a:pt x="965" y="221"/>
                  </a:lnTo>
                  <a:lnTo>
                    <a:pt x="954" y="222"/>
                  </a:lnTo>
                  <a:lnTo>
                    <a:pt x="942" y="225"/>
                  </a:lnTo>
                  <a:lnTo>
                    <a:pt x="930" y="230"/>
                  </a:lnTo>
                  <a:lnTo>
                    <a:pt x="917" y="237"/>
                  </a:lnTo>
                  <a:lnTo>
                    <a:pt x="903" y="246"/>
                  </a:lnTo>
                  <a:lnTo>
                    <a:pt x="888" y="257"/>
                  </a:lnTo>
                  <a:lnTo>
                    <a:pt x="873" y="271"/>
                  </a:lnTo>
                  <a:lnTo>
                    <a:pt x="857" y="287"/>
                  </a:lnTo>
                  <a:lnTo>
                    <a:pt x="841" y="307"/>
                  </a:lnTo>
                  <a:lnTo>
                    <a:pt x="832" y="318"/>
                  </a:lnTo>
                  <a:lnTo>
                    <a:pt x="822" y="329"/>
                  </a:lnTo>
                  <a:lnTo>
                    <a:pt x="815" y="341"/>
                  </a:lnTo>
                  <a:lnTo>
                    <a:pt x="808" y="353"/>
                  </a:lnTo>
                  <a:lnTo>
                    <a:pt x="796" y="376"/>
                  </a:lnTo>
                  <a:lnTo>
                    <a:pt x="786" y="400"/>
                  </a:lnTo>
                  <a:lnTo>
                    <a:pt x="779" y="424"/>
                  </a:lnTo>
                  <a:lnTo>
                    <a:pt x="773" y="448"/>
                  </a:lnTo>
                  <a:lnTo>
                    <a:pt x="768" y="471"/>
                  </a:lnTo>
                  <a:lnTo>
                    <a:pt x="765" y="492"/>
                  </a:lnTo>
                  <a:lnTo>
                    <a:pt x="763" y="513"/>
                  </a:lnTo>
                  <a:lnTo>
                    <a:pt x="762" y="531"/>
                  </a:lnTo>
                  <a:lnTo>
                    <a:pt x="762" y="548"/>
                  </a:lnTo>
                  <a:lnTo>
                    <a:pt x="762" y="563"/>
                  </a:lnTo>
                  <a:lnTo>
                    <a:pt x="763" y="583"/>
                  </a:lnTo>
                  <a:lnTo>
                    <a:pt x="764" y="591"/>
                  </a:lnTo>
                  <a:lnTo>
                    <a:pt x="761" y="578"/>
                  </a:lnTo>
                  <a:lnTo>
                    <a:pt x="752" y="542"/>
                  </a:lnTo>
                  <a:lnTo>
                    <a:pt x="745" y="517"/>
                  </a:lnTo>
                  <a:lnTo>
                    <a:pt x="735" y="487"/>
                  </a:lnTo>
                  <a:lnTo>
                    <a:pt x="722" y="454"/>
                  </a:lnTo>
                  <a:lnTo>
                    <a:pt x="707" y="417"/>
                  </a:lnTo>
                  <a:lnTo>
                    <a:pt x="689" y="378"/>
                  </a:lnTo>
                  <a:lnTo>
                    <a:pt x="667" y="337"/>
                  </a:lnTo>
                  <a:lnTo>
                    <a:pt x="655" y="315"/>
                  </a:lnTo>
                  <a:lnTo>
                    <a:pt x="642" y="294"/>
                  </a:lnTo>
                  <a:lnTo>
                    <a:pt x="628" y="271"/>
                  </a:lnTo>
                  <a:lnTo>
                    <a:pt x="613" y="248"/>
                  </a:lnTo>
                  <a:lnTo>
                    <a:pt x="598" y="226"/>
                  </a:lnTo>
                  <a:lnTo>
                    <a:pt x="581" y="203"/>
                  </a:lnTo>
                  <a:lnTo>
                    <a:pt x="563" y="180"/>
                  </a:lnTo>
                  <a:lnTo>
                    <a:pt x="543" y="157"/>
                  </a:lnTo>
                  <a:lnTo>
                    <a:pt x="523" y="134"/>
                  </a:lnTo>
                  <a:lnTo>
                    <a:pt x="502" y="111"/>
                  </a:lnTo>
                  <a:lnTo>
                    <a:pt x="480" y="88"/>
                  </a:lnTo>
                  <a:lnTo>
                    <a:pt x="457" y="66"/>
                  </a:lnTo>
                  <a:lnTo>
                    <a:pt x="435" y="48"/>
                  </a:lnTo>
                  <a:lnTo>
                    <a:pt x="413" y="33"/>
                  </a:lnTo>
                  <a:lnTo>
                    <a:pt x="390" y="21"/>
                  </a:lnTo>
                  <a:lnTo>
                    <a:pt x="368" y="10"/>
                  </a:lnTo>
                  <a:lnTo>
                    <a:pt x="346" y="4"/>
                  </a:lnTo>
                  <a:lnTo>
                    <a:pt x="323" y="1"/>
                  </a:lnTo>
                  <a:lnTo>
                    <a:pt x="301" y="0"/>
                  </a:lnTo>
                  <a:lnTo>
                    <a:pt x="280" y="1"/>
                  </a:lnTo>
                  <a:lnTo>
                    <a:pt x="257" y="5"/>
                  </a:lnTo>
                  <a:lnTo>
                    <a:pt x="236" y="11"/>
                  </a:lnTo>
                  <a:lnTo>
                    <a:pt x="215" y="21"/>
                  </a:lnTo>
                  <a:lnTo>
                    <a:pt x="195" y="31"/>
                  </a:lnTo>
                  <a:lnTo>
                    <a:pt x="175" y="44"/>
                  </a:lnTo>
                  <a:lnTo>
                    <a:pt x="156" y="58"/>
                  </a:lnTo>
                  <a:lnTo>
                    <a:pt x="138" y="74"/>
                  </a:lnTo>
                  <a:lnTo>
                    <a:pt x="120" y="92"/>
                  </a:lnTo>
                  <a:lnTo>
                    <a:pt x="103" y="111"/>
                  </a:lnTo>
                  <a:lnTo>
                    <a:pt x="87" y="132"/>
                  </a:lnTo>
                  <a:lnTo>
                    <a:pt x="73" y="154"/>
                  </a:lnTo>
                  <a:lnTo>
                    <a:pt x="59" y="178"/>
                  </a:lnTo>
                  <a:lnTo>
                    <a:pt x="47" y="202"/>
                  </a:lnTo>
                  <a:lnTo>
                    <a:pt x="36" y="227"/>
                  </a:lnTo>
                  <a:lnTo>
                    <a:pt x="26" y="253"/>
                  </a:lnTo>
                  <a:lnTo>
                    <a:pt x="18" y="280"/>
                  </a:lnTo>
                  <a:lnTo>
                    <a:pt x="11" y="309"/>
                  </a:lnTo>
                  <a:lnTo>
                    <a:pt x="6" y="337"/>
                  </a:lnTo>
                  <a:lnTo>
                    <a:pt x="2" y="365"/>
                  </a:lnTo>
                  <a:lnTo>
                    <a:pt x="0" y="394"/>
                  </a:lnTo>
                  <a:lnTo>
                    <a:pt x="0" y="423"/>
                  </a:lnTo>
                  <a:lnTo>
                    <a:pt x="2" y="454"/>
                  </a:lnTo>
                  <a:lnTo>
                    <a:pt x="5" y="483"/>
                  </a:lnTo>
                  <a:lnTo>
                    <a:pt x="11" y="512"/>
                  </a:lnTo>
                  <a:lnTo>
                    <a:pt x="33" y="609"/>
                  </a:lnTo>
                  <a:lnTo>
                    <a:pt x="55" y="698"/>
                  </a:lnTo>
                  <a:lnTo>
                    <a:pt x="76" y="779"/>
                  </a:lnTo>
                  <a:lnTo>
                    <a:pt x="96" y="854"/>
                  </a:lnTo>
                  <a:lnTo>
                    <a:pt x="115" y="921"/>
                  </a:lnTo>
                  <a:lnTo>
                    <a:pt x="134" y="984"/>
                  </a:lnTo>
                  <a:lnTo>
                    <a:pt x="152" y="1040"/>
                  </a:lnTo>
                  <a:lnTo>
                    <a:pt x="168" y="1091"/>
                  </a:lnTo>
                  <a:lnTo>
                    <a:pt x="199" y="1181"/>
                  </a:lnTo>
                  <a:lnTo>
                    <a:pt x="226" y="1256"/>
                  </a:lnTo>
                  <a:lnTo>
                    <a:pt x="250" y="1320"/>
                  </a:lnTo>
                  <a:lnTo>
                    <a:pt x="271" y="1377"/>
                  </a:lnTo>
                  <a:lnTo>
                    <a:pt x="276" y="1391"/>
                  </a:lnTo>
                  <a:lnTo>
                    <a:pt x="283" y="1407"/>
                  </a:lnTo>
                  <a:lnTo>
                    <a:pt x="292" y="1423"/>
                  </a:lnTo>
                  <a:lnTo>
                    <a:pt x="302" y="1441"/>
                  </a:lnTo>
                  <a:lnTo>
                    <a:pt x="313" y="1459"/>
                  </a:lnTo>
                  <a:lnTo>
                    <a:pt x="326" y="1477"/>
                  </a:lnTo>
                  <a:lnTo>
                    <a:pt x="340" y="1496"/>
                  </a:lnTo>
                  <a:lnTo>
                    <a:pt x="356" y="1516"/>
                  </a:lnTo>
                  <a:lnTo>
                    <a:pt x="373" y="1535"/>
                  </a:lnTo>
                  <a:lnTo>
                    <a:pt x="391" y="1554"/>
                  </a:lnTo>
                  <a:lnTo>
                    <a:pt x="411" y="1572"/>
                  </a:lnTo>
                  <a:lnTo>
                    <a:pt x="432" y="1589"/>
                  </a:lnTo>
                  <a:lnTo>
                    <a:pt x="454" y="1606"/>
                  </a:lnTo>
                  <a:lnTo>
                    <a:pt x="477" y="1621"/>
                  </a:lnTo>
                  <a:lnTo>
                    <a:pt x="501" y="1635"/>
                  </a:lnTo>
                  <a:lnTo>
                    <a:pt x="526" y="1649"/>
                  </a:lnTo>
                  <a:lnTo>
                    <a:pt x="553" y="1660"/>
                  </a:lnTo>
                  <a:lnTo>
                    <a:pt x="580" y="1670"/>
                  </a:lnTo>
                  <a:lnTo>
                    <a:pt x="609" y="1677"/>
                  </a:lnTo>
                  <a:lnTo>
                    <a:pt x="638" y="1682"/>
                  </a:lnTo>
                  <a:lnTo>
                    <a:pt x="668" y="1685"/>
                  </a:lnTo>
                  <a:lnTo>
                    <a:pt x="700" y="1684"/>
                  </a:lnTo>
                  <a:lnTo>
                    <a:pt x="731" y="1682"/>
                  </a:lnTo>
                  <a:lnTo>
                    <a:pt x="764" y="1676"/>
                  </a:lnTo>
                  <a:lnTo>
                    <a:pt x="797" y="1667"/>
                  </a:lnTo>
                  <a:lnTo>
                    <a:pt x="832" y="1654"/>
                  </a:lnTo>
                  <a:lnTo>
                    <a:pt x="866" y="1637"/>
                  </a:lnTo>
                  <a:lnTo>
                    <a:pt x="901" y="1617"/>
                  </a:lnTo>
                  <a:lnTo>
                    <a:pt x="937" y="1594"/>
                  </a:lnTo>
                  <a:lnTo>
                    <a:pt x="975" y="1566"/>
                  </a:lnTo>
                  <a:lnTo>
                    <a:pt x="1012" y="1533"/>
                  </a:lnTo>
                  <a:lnTo>
                    <a:pt x="1049" y="1496"/>
                  </a:lnTo>
                  <a:close/>
                </a:path>
              </a:pathLst>
            </a:custGeom>
            <a:solidFill>
              <a:srgbClr val="FFCCA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tr-TR">
                <a:effectLst>
                  <a:outerShdw blurRad="38100" dist="38100" dir="2700000" algn="tl">
                    <a:srgbClr val="000000">
                      <a:alpha val="43137"/>
                    </a:srgbClr>
                  </a:outerShdw>
                </a:effectLst>
                <a:latin typeface="Arial" panose="020B0604020202020204" pitchFamily="34" charset="0"/>
              </a:endParaRPr>
            </a:p>
          </p:txBody>
        </p:sp>
        <p:sp>
          <p:nvSpPr>
            <p:cNvPr id="152737" name="Freeform 89"/>
            <p:cNvSpPr>
              <a:spLocks/>
            </p:cNvSpPr>
            <p:nvPr/>
          </p:nvSpPr>
          <p:spPr bwMode="auto">
            <a:xfrm>
              <a:off x="4413" y="1796"/>
              <a:ext cx="82" cy="121"/>
            </a:xfrm>
            <a:custGeom>
              <a:avLst/>
              <a:gdLst>
                <a:gd name="T0" fmla="*/ 0 w 1140"/>
                <a:gd name="T1" fmla="*/ 0 h 1694"/>
                <a:gd name="T2" fmla="*/ 0 w 1140"/>
                <a:gd name="T3" fmla="*/ 0 h 1694"/>
                <a:gd name="T4" fmla="*/ 0 w 1140"/>
                <a:gd name="T5" fmla="*/ 0 h 1694"/>
                <a:gd name="T6" fmla="*/ 0 w 1140"/>
                <a:gd name="T7" fmla="*/ 0 h 1694"/>
                <a:gd name="T8" fmla="*/ 0 w 1140"/>
                <a:gd name="T9" fmla="*/ 0 h 1694"/>
                <a:gd name="T10" fmla="*/ 0 w 1140"/>
                <a:gd name="T11" fmla="*/ 0 h 1694"/>
                <a:gd name="T12" fmla="*/ 0 w 1140"/>
                <a:gd name="T13" fmla="*/ 0 h 1694"/>
                <a:gd name="T14" fmla="*/ 0 w 1140"/>
                <a:gd name="T15" fmla="*/ 0 h 1694"/>
                <a:gd name="T16" fmla="*/ 0 w 1140"/>
                <a:gd name="T17" fmla="*/ 0 h 1694"/>
                <a:gd name="T18" fmla="*/ 0 w 1140"/>
                <a:gd name="T19" fmla="*/ 0 h 1694"/>
                <a:gd name="T20" fmla="*/ 0 w 1140"/>
                <a:gd name="T21" fmla="*/ 0 h 1694"/>
                <a:gd name="T22" fmla="*/ 0 w 1140"/>
                <a:gd name="T23" fmla="*/ 0 h 1694"/>
                <a:gd name="T24" fmla="*/ 0 w 1140"/>
                <a:gd name="T25" fmla="*/ 0 h 1694"/>
                <a:gd name="T26" fmla="*/ 0 w 1140"/>
                <a:gd name="T27" fmla="*/ 0 h 1694"/>
                <a:gd name="T28" fmla="*/ 0 w 1140"/>
                <a:gd name="T29" fmla="*/ 0 h 1694"/>
                <a:gd name="T30" fmla="*/ 0 w 1140"/>
                <a:gd name="T31" fmla="*/ 0 h 1694"/>
                <a:gd name="T32" fmla="*/ 0 w 1140"/>
                <a:gd name="T33" fmla="*/ 0 h 1694"/>
                <a:gd name="T34" fmla="*/ 0 w 1140"/>
                <a:gd name="T35" fmla="*/ 0 h 1694"/>
                <a:gd name="T36" fmla="*/ 0 w 1140"/>
                <a:gd name="T37" fmla="*/ 0 h 1694"/>
                <a:gd name="T38" fmla="*/ 0 w 1140"/>
                <a:gd name="T39" fmla="*/ 0 h 1694"/>
                <a:gd name="T40" fmla="*/ 0 w 1140"/>
                <a:gd name="T41" fmla="*/ 0 h 1694"/>
                <a:gd name="T42" fmla="*/ 0 w 1140"/>
                <a:gd name="T43" fmla="*/ 0 h 1694"/>
                <a:gd name="T44" fmla="*/ 0 w 1140"/>
                <a:gd name="T45" fmla="*/ 0 h 1694"/>
                <a:gd name="T46" fmla="*/ 0 w 1140"/>
                <a:gd name="T47" fmla="*/ 0 h 1694"/>
                <a:gd name="T48" fmla="*/ 0 w 1140"/>
                <a:gd name="T49" fmla="*/ 0 h 1694"/>
                <a:gd name="T50" fmla="*/ 0 w 1140"/>
                <a:gd name="T51" fmla="*/ 0 h 1694"/>
                <a:gd name="T52" fmla="*/ 0 w 1140"/>
                <a:gd name="T53" fmla="*/ 0 h 1694"/>
                <a:gd name="T54" fmla="*/ 0 w 1140"/>
                <a:gd name="T55" fmla="*/ 0 h 1694"/>
                <a:gd name="T56" fmla="*/ 0 w 1140"/>
                <a:gd name="T57" fmla="*/ 0 h 1694"/>
                <a:gd name="T58" fmla="*/ 0 w 1140"/>
                <a:gd name="T59" fmla="*/ 0 h 1694"/>
                <a:gd name="T60" fmla="*/ 0 w 1140"/>
                <a:gd name="T61" fmla="*/ 0 h 1694"/>
                <a:gd name="T62" fmla="*/ 0 w 1140"/>
                <a:gd name="T63" fmla="*/ 0 h 1694"/>
                <a:gd name="T64" fmla="*/ 0 w 1140"/>
                <a:gd name="T65" fmla="*/ 0 h 1694"/>
                <a:gd name="T66" fmla="*/ 0 w 1140"/>
                <a:gd name="T67" fmla="*/ 0 h 1694"/>
                <a:gd name="T68" fmla="*/ 0 w 1140"/>
                <a:gd name="T69" fmla="*/ 0 h 1694"/>
                <a:gd name="T70" fmla="*/ 0 w 1140"/>
                <a:gd name="T71" fmla="*/ 0 h 1694"/>
                <a:gd name="T72" fmla="*/ 0 w 1140"/>
                <a:gd name="T73" fmla="*/ 0 h 1694"/>
                <a:gd name="T74" fmla="*/ 0 w 1140"/>
                <a:gd name="T75" fmla="*/ 0 h 1694"/>
                <a:gd name="T76" fmla="*/ 0 w 1140"/>
                <a:gd name="T77" fmla="*/ 0 h 1694"/>
                <a:gd name="T78" fmla="*/ 0 w 1140"/>
                <a:gd name="T79" fmla="*/ 0 h 1694"/>
                <a:gd name="T80" fmla="*/ 0 w 1140"/>
                <a:gd name="T81" fmla="*/ 0 h 1694"/>
                <a:gd name="T82" fmla="*/ 0 w 1140"/>
                <a:gd name="T83" fmla="*/ 0 h 1694"/>
                <a:gd name="T84" fmla="*/ 0 w 1140"/>
                <a:gd name="T85" fmla="*/ 0 h 1694"/>
                <a:gd name="T86" fmla="*/ 0 w 1140"/>
                <a:gd name="T87" fmla="*/ 0 h 1694"/>
                <a:gd name="T88" fmla="*/ 0 w 1140"/>
                <a:gd name="T89" fmla="*/ 0 h 1694"/>
                <a:gd name="T90" fmla="*/ 0 w 1140"/>
                <a:gd name="T91" fmla="*/ 0 h 1694"/>
                <a:gd name="T92" fmla="*/ 0 w 1140"/>
                <a:gd name="T93" fmla="*/ 0 h 1694"/>
                <a:gd name="T94" fmla="*/ 0 w 1140"/>
                <a:gd name="T95" fmla="*/ 0 h 1694"/>
                <a:gd name="T96" fmla="*/ 0 w 1140"/>
                <a:gd name="T97" fmla="*/ 0 h 1694"/>
                <a:gd name="T98" fmla="*/ 0 w 1140"/>
                <a:gd name="T99" fmla="*/ 0 h 1694"/>
                <a:gd name="T100" fmla="*/ 0 w 1140"/>
                <a:gd name="T101" fmla="*/ 0 h 1694"/>
                <a:gd name="T102" fmla="*/ 0 w 1140"/>
                <a:gd name="T103" fmla="*/ 0 h 1694"/>
                <a:gd name="T104" fmla="*/ 0 w 1140"/>
                <a:gd name="T105" fmla="*/ 0 h 1694"/>
                <a:gd name="T106" fmla="*/ 0 w 1140"/>
                <a:gd name="T107" fmla="*/ 0 h 1694"/>
                <a:gd name="T108" fmla="*/ 0 w 1140"/>
                <a:gd name="T109" fmla="*/ 0 h 1694"/>
                <a:gd name="T110" fmla="*/ 0 w 1140"/>
                <a:gd name="T111" fmla="*/ 0 h 1694"/>
                <a:gd name="T112" fmla="*/ 0 w 1140"/>
                <a:gd name="T113" fmla="*/ 0 h 1694"/>
                <a:gd name="T114" fmla="*/ 0 w 1140"/>
                <a:gd name="T115" fmla="*/ 0 h 1694"/>
                <a:gd name="T116" fmla="*/ 0 w 1140"/>
                <a:gd name="T117" fmla="*/ 0 h 1694"/>
                <a:gd name="T118" fmla="*/ 0 w 1140"/>
                <a:gd name="T119" fmla="*/ 0 h 1694"/>
                <a:gd name="T120" fmla="*/ 0 w 1140"/>
                <a:gd name="T121" fmla="*/ 0 h 1694"/>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140" h="1694">
                  <a:moveTo>
                    <a:pt x="120" y="1515"/>
                  </a:moveTo>
                  <a:lnTo>
                    <a:pt x="108" y="1504"/>
                  </a:lnTo>
                  <a:lnTo>
                    <a:pt x="96" y="1488"/>
                  </a:lnTo>
                  <a:lnTo>
                    <a:pt x="82" y="1467"/>
                  </a:lnTo>
                  <a:lnTo>
                    <a:pt x="69" y="1444"/>
                  </a:lnTo>
                  <a:lnTo>
                    <a:pt x="54" y="1416"/>
                  </a:lnTo>
                  <a:lnTo>
                    <a:pt x="40" y="1385"/>
                  </a:lnTo>
                  <a:lnTo>
                    <a:pt x="34" y="1368"/>
                  </a:lnTo>
                  <a:lnTo>
                    <a:pt x="28" y="1350"/>
                  </a:lnTo>
                  <a:lnTo>
                    <a:pt x="22" y="1329"/>
                  </a:lnTo>
                  <a:lnTo>
                    <a:pt x="17" y="1309"/>
                  </a:lnTo>
                  <a:lnTo>
                    <a:pt x="13" y="1288"/>
                  </a:lnTo>
                  <a:lnTo>
                    <a:pt x="9" y="1266"/>
                  </a:lnTo>
                  <a:lnTo>
                    <a:pt x="6" y="1243"/>
                  </a:lnTo>
                  <a:lnTo>
                    <a:pt x="3" y="1219"/>
                  </a:lnTo>
                  <a:lnTo>
                    <a:pt x="1" y="1193"/>
                  </a:lnTo>
                  <a:lnTo>
                    <a:pt x="0" y="1167"/>
                  </a:lnTo>
                  <a:lnTo>
                    <a:pt x="0" y="1140"/>
                  </a:lnTo>
                  <a:lnTo>
                    <a:pt x="1" y="1111"/>
                  </a:lnTo>
                  <a:lnTo>
                    <a:pt x="3" y="1082"/>
                  </a:lnTo>
                  <a:lnTo>
                    <a:pt x="6" y="1051"/>
                  </a:lnTo>
                  <a:lnTo>
                    <a:pt x="10" y="1020"/>
                  </a:lnTo>
                  <a:lnTo>
                    <a:pt x="15" y="988"/>
                  </a:lnTo>
                  <a:lnTo>
                    <a:pt x="22" y="955"/>
                  </a:lnTo>
                  <a:lnTo>
                    <a:pt x="30" y="919"/>
                  </a:lnTo>
                  <a:lnTo>
                    <a:pt x="40" y="884"/>
                  </a:lnTo>
                  <a:lnTo>
                    <a:pt x="51" y="848"/>
                  </a:lnTo>
                  <a:lnTo>
                    <a:pt x="65" y="807"/>
                  </a:lnTo>
                  <a:lnTo>
                    <a:pt x="77" y="769"/>
                  </a:lnTo>
                  <a:lnTo>
                    <a:pt x="82" y="751"/>
                  </a:lnTo>
                  <a:lnTo>
                    <a:pt x="87" y="733"/>
                  </a:lnTo>
                  <a:lnTo>
                    <a:pt x="91" y="715"/>
                  </a:lnTo>
                  <a:lnTo>
                    <a:pt x="94" y="697"/>
                  </a:lnTo>
                  <a:lnTo>
                    <a:pt x="97" y="679"/>
                  </a:lnTo>
                  <a:lnTo>
                    <a:pt x="99" y="659"/>
                  </a:lnTo>
                  <a:lnTo>
                    <a:pt x="100" y="638"/>
                  </a:lnTo>
                  <a:lnTo>
                    <a:pt x="100" y="617"/>
                  </a:lnTo>
                  <a:lnTo>
                    <a:pt x="98" y="594"/>
                  </a:lnTo>
                  <a:lnTo>
                    <a:pt x="96" y="569"/>
                  </a:lnTo>
                  <a:lnTo>
                    <a:pt x="92" y="542"/>
                  </a:lnTo>
                  <a:lnTo>
                    <a:pt x="88" y="512"/>
                  </a:lnTo>
                  <a:lnTo>
                    <a:pt x="83" y="481"/>
                  </a:lnTo>
                  <a:lnTo>
                    <a:pt x="80" y="449"/>
                  </a:lnTo>
                  <a:lnTo>
                    <a:pt x="80" y="433"/>
                  </a:lnTo>
                  <a:lnTo>
                    <a:pt x="80" y="417"/>
                  </a:lnTo>
                  <a:lnTo>
                    <a:pt x="80" y="401"/>
                  </a:lnTo>
                  <a:lnTo>
                    <a:pt x="81" y="384"/>
                  </a:lnTo>
                  <a:lnTo>
                    <a:pt x="83" y="369"/>
                  </a:lnTo>
                  <a:lnTo>
                    <a:pt x="85" y="354"/>
                  </a:lnTo>
                  <a:lnTo>
                    <a:pt x="88" y="339"/>
                  </a:lnTo>
                  <a:lnTo>
                    <a:pt x="91" y="325"/>
                  </a:lnTo>
                  <a:lnTo>
                    <a:pt x="95" y="312"/>
                  </a:lnTo>
                  <a:lnTo>
                    <a:pt x="99" y="299"/>
                  </a:lnTo>
                  <a:lnTo>
                    <a:pt x="104" y="288"/>
                  </a:lnTo>
                  <a:lnTo>
                    <a:pt x="110" y="277"/>
                  </a:lnTo>
                  <a:lnTo>
                    <a:pt x="116" y="268"/>
                  </a:lnTo>
                  <a:lnTo>
                    <a:pt x="123" y="258"/>
                  </a:lnTo>
                  <a:lnTo>
                    <a:pt x="131" y="251"/>
                  </a:lnTo>
                  <a:lnTo>
                    <a:pt x="139" y="246"/>
                  </a:lnTo>
                  <a:lnTo>
                    <a:pt x="149" y="241"/>
                  </a:lnTo>
                  <a:lnTo>
                    <a:pt x="158" y="239"/>
                  </a:lnTo>
                  <a:lnTo>
                    <a:pt x="169" y="238"/>
                  </a:lnTo>
                  <a:lnTo>
                    <a:pt x="180" y="239"/>
                  </a:lnTo>
                  <a:lnTo>
                    <a:pt x="192" y="241"/>
                  </a:lnTo>
                  <a:lnTo>
                    <a:pt x="204" y="246"/>
                  </a:lnTo>
                  <a:lnTo>
                    <a:pt x="218" y="253"/>
                  </a:lnTo>
                  <a:lnTo>
                    <a:pt x="233" y="262"/>
                  </a:lnTo>
                  <a:lnTo>
                    <a:pt x="247" y="273"/>
                  </a:lnTo>
                  <a:lnTo>
                    <a:pt x="263" y="287"/>
                  </a:lnTo>
                  <a:lnTo>
                    <a:pt x="279" y="303"/>
                  </a:lnTo>
                  <a:lnTo>
                    <a:pt x="297" y="321"/>
                  </a:lnTo>
                  <a:lnTo>
                    <a:pt x="306" y="332"/>
                  </a:lnTo>
                  <a:lnTo>
                    <a:pt x="314" y="343"/>
                  </a:lnTo>
                  <a:lnTo>
                    <a:pt x="322" y="354"/>
                  </a:lnTo>
                  <a:lnTo>
                    <a:pt x="329" y="365"/>
                  </a:lnTo>
                  <a:lnTo>
                    <a:pt x="342" y="389"/>
                  </a:lnTo>
                  <a:lnTo>
                    <a:pt x="353" y="413"/>
                  </a:lnTo>
                  <a:lnTo>
                    <a:pt x="362" y="437"/>
                  </a:lnTo>
                  <a:lnTo>
                    <a:pt x="368" y="460"/>
                  </a:lnTo>
                  <a:lnTo>
                    <a:pt x="373" y="483"/>
                  </a:lnTo>
                  <a:lnTo>
                    <a:pt x="377" y="504"/>
                  </a:lnTo>
                  <a:lnTo>
                    <a:pt x="379" y="524"/>
                  </a:lnTo>
                  <a:lnTo>
                    <a:pt x="381" y="544"/>
                  </a:lnTo>
                  <a:lnTo>
                    <a:pt x="382" y="560"/>
                  </a:lnTo>
                  <a:lnTo>
                    <a:pt x="382" y="575"/>
                  </a:lnTo>
                  <a:lnTo>
                    <a:pt x="381" y="595"/>
                  </a:lnTo>
                  <a:lnTo>
                    <a:pt x="381" y="602"/>
                  </a:lnTo>
                  <a:lnTo>
                    <a:pt x="383" y="590"/>
                  </a:lnTo>
                  <a:lnTo>
                    <a:pt x="391" y="554"/>
                  </a:lnTo>
                  <a:lnTo>
                    <a:pt x="398" y="528"/>
                  </a:lnTo>
                  <a:lnTo>
                    <a:pt x="407" y="498"/>
                  </a:lnTo>
                  <a:lnTo>
                    <a:pt x="419" y="465"/>
                  </a:lnTo>
                  <a:lnTo>
                    <a:pt x="433" y="428"/>
                  </a:lnTo>
                  <a:lnTo>
                    <a:pt x="450" y="388"/>
                  </a:lnTo>
                  <a:lnTo>
                    <a:pt x="470" y="346"/>
                  </a:lnTo>
                  <a:lnTo>
                    <a:pt x="482" y="324"/>
                  </a:lnTo>
                  <a:lnTo>
                    <a:pt x="495" y="302"/>
                  </a:lnTo>
                  <a:lnTo>
                    <a:pt x="508" y="280"/>
                  </a:lnTo>
                  <a:lnTo>
                    <a:pt x="522" y="256"/>
                  </a:lnTo>
                  <a:lnTo>
                    <a:pt x="537" y="233"/>
                  </a:lnTo>
                  <a:lnTo>
                    <a:pt x="554" y="210"/>
                  </a:lnTo>
                  <a:lnTo>
                    <a:pt x="571" y="187"/>
                  </a:lnTo>
                  <a:lnTo>
                    <a:pt x="589" y="163"/>
                  </a:lnTo>
                  <a:lnTo>
                    <a:pt x="608" y="140"/>
                  </a:lnTo>
                  <a:lnTo>
                    <a:pt x="629" y="116"/>
                  </a:lnTo>
                  <a:lnTo>
                    <a:pt x="651" y="93"/>
                  </a:lnTo>
                  <a:lnTo>
                    <a:pt x="674" y="70"/>
                  </a:lnTo>
                  <a:lnTo>
                    <a:pt x="695" y="51"/>
                  </a:lnTo>
                  <a:lnTo>
                    <a:pt x="717" y="35"/>
                  </a:lnTo>
                  <a:lnTo>
                    <a:pt x="739" y="23"/>
                  </a:lnTo>
                  <a:lnTo>
                    <a:pt x="761" y="13"/>
                  </a:lnTo>
                  <a:lnTo>
                    <a:pt x="784" y="6"/>
                  </a:lnTo>
                  <a:lnTo>
                    <a:pt x="806" y="2"/>
                  </a:lnTo>
                  <a:lnTo>
                    <a:pt x="828" y="0"/>
                  </a:lnTo>
                  <a:lnTo>
                    <a:pt x="849" y="1"/>
                  </a:lnTo>
                  <a:lnTo>
                    <a:pt x="871" y="5"/>
                  </a:lnTo>
                  <a:lnTo>
                    <a:pt x="892" y="10"/>
                  </a:lnTo>
                  <a:lnTo>
                    <a:pt x="914" y="18"/>
                  </a:lnTo>
                  <a:lnTo>
                    <a:pt x="935" y="28"/>
                  </a:lnTo>
                  <a:lnTo>
                    <a:pt x="955" y="40"/>
                  </a:lnTo>
                  <a:lnTo>
                    <a:pt x="974" y="54"/>
                  </a:lnTo>
                  <a:lnTo>
                    <a:pt x="993" y="70"/>
                  </a:lnTo>
                  <a:lnTo>
                    <a:pt x="1011" y="87"/>
                  </a:lnTo>
                  <a:lnTo>
                    <a:pt x="1028" y="105"/>
                  </a:lnTo>
                  <a:lnTo>
                    <a:pt x="1044" y="127"/>
                  </a:lnTo>
                  <a:lnTo>
                    <a:pt x="1060" y="148"/>
                  </a:lnTo>
                  <a:lnTo>
                    <a:pt x="1074" y="171"/>
                  </a:lnTo>
                  <a:lnTo>
                    <a:pt x="1087" y="195"/>
                  </a:lnTo>
                  <a:lnTo>
                    <a:pt x="1099" y="220"/>
                  </a:lnTo>
                  <a:lnTo>
                    <a:pt x="1109" y="246"/>
                  </a:lnTo>
                  <a:lnTo>
                    <a:pt x="1118" y="273"/>
                  </a:lnTo>
                  <a:lnTo>
                    <a:pt x="1126" y="301"/>
                  </a:lnTo>
                  <a:lnTo>
                    <a:pt x="1132" y="329"/>
                  </a:lnTo>
                  <a:lnTo>
                    <a:pt x="1136" y="357"/>
                  </a:lnTo>
                  <a:lnTo>
                    <a:pt x="1139" y="386"/>
                  </a:lnTo>
                  <a:lnTo>
                    <a:pt x="1140" y="416"/>
                  </a:lnTo>
                  <a:lnTo>
                    <a:pt x="1139" y="445"/>
                  </a:lnTo>
                  <a:lnTo>
                    <a:pt x="1136" y="475"/>
                  </a:lnTo>
                  <a:lnTo>
                    <a:pt x="1132" y="504"/>
                  </a:lnTo>
                  <a:lnTo>
                    <a:pt x="1112" y="602"/>
                  </a:lnTo>
                  <a:lnTo>
                    <a:pt x="1092" y="691"/>
                  </a:lnTo>
                  <a:lnTo>
                    <a:pt x="1074" y="773"/>
                  </a:lnTo>
                  <a:lnTo>
                    <a:pt x="1056" y="848"/>
                  </a:lnTo>
                  <a:lnTo>
                    <a:pt x="1037" y="916"/>
                  </a:lnTo>
                  <a:lnTo>
                    <a:pt x="1020" y="979"/>
                  </a:lnTo>
                  <a:lnTo>
                    <a:pt x="1004" y="1035"/>
                  </a:lnTo>
                  <a:lnTo>
                    <a:pt x="989" y="1088"/>
                  </a:lnTo>
                  <a:lnTo>
                    <a:pt x="961" y="1177"/>
                  </a:lnTo>
                  <a:lnTo>
                    <a:pt x="936" y="1253"/>
                  </a:lnTo>
                  <a:lnTo>
                    <a:pt x="914" y="1317"/>
                  </a:lnTo>
                  <a:lnTo>
                    <a:pt x="894" y="1375"/>
                  </a:lnTo>
                  <a:lnTo>
                    <a:pt x="889" y="1390"/>
                  </a:lnTo>
                  <a:lnTo>
                    <a:pt x="883" y="1405"/>
                  </a:lnTo>
                  <a:lnTo>
                    <a:pt x="875" y="1422"/>
                  </a:lnTo>
                  <a:lnTo>
                    <a:pt x="865" y="1440"/>
                  </a:lnTo>
                  <a:lnTo>
                    <a:pt x="854" y="1458"/>
                  </a:lnTo>
                  <a:lnTo>
                    <a:pt x="842" y="1478"/>
                  </a:lnTo>
                  <a:lnTo>
                    <a:pt x="828" y="1498"/>
                  </a:lnTo>
                  <a:lnTo>
                    <a:pt x="813" y="1517"/>
                  </a:lnTo>
                  <a:lnTo>
                    <a:pt x="797" y="1536"/>
                  </a:lnTo>
                  <a:lnTo>
                    <a:pt x="779" y="1555"/>
                  </a:lnTo>
                  <a:lnTo>
                    <a:pt x="759" y="1574"/>
                  </a:lnTo>
                  <a:lnTo>
                    <a:pt x="739" y="1592"/>
                  </a:lnTo>
                  <a:lnTo>
                    <a:pt x="717" y="1609"/>
                  </a:lnTo>
                  <a:lnTo>
                    <a:pt x="695" y="1626"/>
                  </a:lnTo>
                  <a:lnTo>
                    <a:pt x="671" y="1641"/>
                  </a:lnTo>
                  <a:lnTo>
                    <a:pt x="646" y="1654"/>
                  </a:lnTo>
                  <a:lnTo>
                    <a:pt x="619" y="1666"/>
                  </a:lnTo>
                  <a:lnTo>
                    <a:pt x="592" y="1676"/>
                  </a:lnTo>
                  <a:lnTo>
                    <a:pt x="564" y="1684"/>
                  </a:lnTo>
                  <a:lnTo>
                    <a:pt x="536" y="1690"/>
                  </a:lnTo>
                  <a:lnTo>
                    <a:pt x="506" y="1693"/>
                  </a:lnTo>
                  <a:lnTo>
                    <a:pt x="474" y="1694"/>
                  </a:lnTo>
                  <a:lnTo>
                    <a:pt x="442" y="1692"/>
                  </a:lnTo>
                  <a:lnTo>
                    <a:pt x="410" y="1687"/>
                  </a:lnTo>
                  <a:lnTo>
                    <a:pt x="376" y="1679"/>
                  </a:lnTo>
                  <a:lnTo>
                    <a:pt x="341" y="1667"/>
                  </a:lnTo>
                  <a:lnTo>
                    <a:pt x="306" y="1652"/>
                  </a:lnTo>
                  <a:lnTo>
                    <a:pt x="270" y="1633"/>
                  </a:lnTo>
                  <a:lnTo>
                    <a:pt x="234" y="1610"/>
                  </a:lnTo>
                  <a:lnTo>
                    <a:pt x="196" y="1583"/>
                  </a:lnTo>
                  <a:lnTo>
                    <a:pt x="158" y="1551"/>
                  </a:lnTo>
                  <a:lnTo>
                    <a:pt x="120" y="1515"/>
                  </a:lnTo>
                  <a:close/>
                </a:path>
              </a:pathLst>
            </a:custGeom>
            <a:solidFill>
              <a:srgbClr val="FFCCA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tr-TR">
                <a:effectLst>
                  <a:outerShdw blurRad="38100" dist="38100" dir="2700000" algn="tl">
                    <a:srgbClr val="000000">
                      <a:alpha val="43137"/>
                    </a:srgbClr>
                  </a:outerShdw>
                </a:effectLst>
                <a:latin typeface="Arial" panose="020B0604020202020204" pitchFamily="34" charset="0"/>
              </a:endParaRPr>
            </a:p>
          </p:txBody>
        </p:sp>
        <p:sp>
          <p:nvSpPr>
            <p:cNvPr id="152738" name="Freeform 90"/>
            <p:cNvSpPr>
              <a:spLocks/>
            </p:cNvSpPr>
            <p:nvPr/>
          </p:nvSpPr>
          <p:spPr bwMode="auto">
            <a:xfrm>
              <a:off x="4659" y="1720"/>
              <a:ext cx="171" cy="152"/>
            </a:xfrm>
            <a:custGeom>
              <a:avLst/>
              <a:gdLst>
                <a:gd name="T0" fmla="*/ 0 w 2394"/>
                <a:gd name="T1" fmla="*/ 0 h 2127"/>
                <a:gd name="T2" fmla="*/ 0 w 2394"/>
                <a:gd name="T3" fmla="*/ 0 h 2127"/>
                <a:gd name="T4" fmla="*/ 0 w 2394"/>
                <a:gd name="T5" fmla="*/ 0 h 2127"/>
                <a:gd name="T6" fmla="*/ 0 w 2394"/>
                <a:gd name="T7" fmla="*/ 0 h 2127"/>
                <a:gd name="T8" fmla="*/ 0 w 2394"/>
                <a:gd name="T9" fmla="*/ 0 h 2127"/>
                <a:gd name="T10" fmla="*/ 0 w 2394"/>
                <a:gd name="T11" fmla="*/ 0 h 2127"/>
                <a:gd name="T12" fmla="*/ 0 w 2394"/>
                <a:gd name="T13" fmla="*/ 0 h 2127"/>
                <a:gd name="T14" fmla="*/ 0 w 2394"/>
                <a:gd name="T15" fmla="*/ 0 h 2127"/>
                <a:gd name="T16" fmla="*/ 0 w 2394"/>
                <a:gd name="T17" fmla="*/ 0 h 2127"/>
                <a:gd name="T18" fmla="*/ 0 w 2394"/>
                <a:gd name="T19" fmla="*/ 0 h 2127"/>
                <a:gd name="T20" fmla="*/ 0 w 2394"/>
                <a:gd name="T21" fmla="*/ 0 h 2127"/>
                <a:gd name="T22" fmla="*/ 0 w 2394"/>
                <a:gd name="T23" fmla="*/ 0 h 2127"/>
                <a:gd name="T24" fmla="*/ 0 w 2394"/>
                <a:gd name="T25" fmla="*/ 0 h 2127"/>
                <a:gd name="T26" fmla="*/ 0 w 2394"/>
                <a:gd name="T27" fmla="*/ 0 h 2127"/>
                <a:gd name="T28" fmla="*/ 0 w 2394"/>
                <a:gd name="T29" fmla="*/ 0 h 2127"/>
                <a:gd name="T30" fmla="*/ 0 w 2394"/>
                <a:gd name="T31" fmla="*/ 0 h 2127"/>
                <a:gd name="T32" fmla="*/ 0 w 2394"/>
                <a:gd name="T33" fmla="*/ 0 h 2127"/>
                <a:gd name="T34" fmla="*/ 0 w 2394"/>
                <a:gd name="T35" fmla="*/ 0 h 2127"/>
                <a:gd name="T36" fmla="*/ 0 w 2394"/>
                <a:gd name="T37" fmla="*/ 0 h 2127"/>
                <a:gd name="T38" fmla="*/ 0 w 2394"/>
                <a:gd name="T39" fmla="*/ 0 h 2127"/>
                <a:gd name="T40" fmla="*/ 0 w 2394"/>
                <a:gd name="T41" fmla="*/ 0 h 2127"/>
                <a:gd name="T42" fmla="*/ 0 w 2394"/>
                <a:gd name="T43" fmla="*/ 0 h 2127"/>
                <a:gd name="T44" fmla="*/ 0 w 2394"/>
                <a:gd name="T45" fmla="*/ 0 h 2127"/>
                <a:gd name="T46" fmla="*/ 0 w 2394"/>
                <a:gd name="T47" fmla="*/ 0 h 2127"/>
                <a:gd name="T48" fmla="*/ 0 w 2394"/>
                <a:gd name="T49" fmla="*/ 0 h 2127"/>
                <a:gd name="T50" fmla="*/ 0 w 2394"/>
                <a:gd name="T51" fmla="*/ 0 h 2127"/>
                <a:gd name="T52" fmla="*/ 0 w 2394"/>
                <a:gd name="T53" fmla="*/ 0 h 2127"/>
                <a:gd name="T54" fmla="*/ 0 w 2394"/>
                <a:gd name="T55" fmla="*/ 0 h 2127"/>
                <a:gd name="T56" fmla="*/ 0 w 2394"/>
                <a:gd name="T57" fmla="*/ 0 h 2127"/>
                <a:gd name="T58" fmla="*/ 0 w 2394"/>
                <a:gd name="T59" fmla="*/ 0 h 2127"/>
                <a:gd name="T60" fmla="*/ 0 w 2394"/>
                <a:gd name="T61" fmla="*/ 0 h 2127"/>
                <a:gd name="T62" fmla="*/ 0 w 2394"/>
                <a:gd name="T63" fmla="*/ 0 h 2127"/>
                <a:gd name="T64" fmla="*/ 0 w 2394"/>
                <a:gd name="T65" fmla="*/ 0 h 2127"/>
                <a:gd name="T66" fmla="*/ 0 w 2394"/>
                <a:gd name="T67" fmla="*/ 0 h 2127"/>
                <a:gd name="T68" fmla="*/ 0 w 2394"/>
                <a:gd name="T69" fmla="*/ 0 h 2127"/>
                <a:gd name="T70" fmla="*/ 0 w 2394"/>
                <a:gd name="T71" fmla="*/ 0 h 2127"/>
                <a:gd name="T72" fmla="*/ 0 w 2394"/>
                <a:gd name="T73" fmla="*/ 0 h 2127"/>
                <a:gd name="T74" fmla="*/ 0 w 2394"/>
                <a:gd name="T75" fmla="*/ 0 h 2127"/>
                <a:gd name="T76" fmla="*/ 0 w 2394"/>
                <a:gd name="T77" fmla="*/ 0 h 2127"/>
                <a:gd name="T78" fmla="*/ 0 w 2394"/>
                <a:gd name="T79" fmla="*/ 0 h 2127"/>
                <a:gd name="T80" fmla="*/ 0 w 2394"/>
                <a:gd name="T81" fmla="*/ 0 h 2127"/>
                <a:gd name="T82" fmla="*/ 0 w 2394"/>
                <a:gd name="T83" fmla="*/ 0 h 2127"/>
                <a:gd name="T84" fmla="*/ 0 w 2394"/>
                <a:gd name="T85" fmla="*/ 0 h 2127"/>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2394" h="2127">
                  <a:moveTo>
                    <a:pt x="2394" y="273"/>
                  </a:moveTo>
                  <a:lnTo>
                    <a:pt x="2337" y="248"/>
                  </a:lnTo>
                  <a:lnTo>
                    <a:pt x="2280" y="223"/>
                  </a:lnTo>
                  <a:lnTo>
                    <a:pt x="2222" y="196"/>
                  </a:lnTo>
                  <a:lnTo>
                    <a:pt x="2164" y="169"/>
                  </a:lnTo>
                  <a:lnTo>
                    <a:pt x="2103" y="142"/>
                  </a:lnTo>
                  <a:lnTo>
                    <a:pt x="2043" y="114"/>
                  </a:lnTo>
                  <a:lnTo>
                    <a:pt x="1980" y="89"/>
                  </a:lnTo>
                  <a:lnTo>
                    <a:pt x="1917" y="66"/>
                  </a:lnTo>
                  <a:lnTo>
                    <a:pt x="1884" y="55"/>
                  </a:lnTo>
                  <a:lnTo>
                    <a:pt x="1851" y="45"/>
                  </a:lnTo>
                  <a:lnTo>
                    <a:pt x="1818" y="36"/>
                  </a:lnTo>
                  <a:lnTo>
                    <a:pt x="1784" y="28"/>
                  </a:lnTo>
                  <a:lnTo>
                    <a:pt x="1750" y="20"/>
                  </a:lnTo>
                  <a:lnTo>
                    <a:pt x="1715" y="14"/>
                  </a:lnTo>
                  <a:lnTo>
                    <a:pt x="1680" y="9"/>
                  </a:lnTo>
                  <a:lnTo>
                    <a:pt x="1645" y="5"/>
                  </a:lnTo>
                  <a:lnTo>
                    <a:pt x="1609" y="2"/>
                  </a:lnTo>
                  <a:lnTo>
                    <a:pt x="1571" y="0"/>
                  </a:lnTo>
                  <a:lnTo>
                    <a:pt x="1534" y="0"/>
                  </a:lnTo>
                  <a:lnTo>
                    <a:pt x="1497" y="2"/>
                  </a:lnTo>
                  <a:lnTo>
                    <a:pt x="1458" y="5"/>
                  </a:lnTo>
                  <a:lnTo>
                    <a:pt x="1419" y="10"/>
                  </a:lnTo>
                  <a:lnTo>
                    <a:pt x="1379" y="16"/>
                  </a:lnTo>
                  <a:lnTo>
                    <a:pt x="1339" y="24"/>
                  </a:lnTo>
                  <a:lnTo>
                    <a:pt x="1230" y="49"/>
                  </a:lnTo>
                  <a:lnTo>
                    <a:pt x="1125" y="75"/>
                  </a:lnTo>
                  <a:lnTo>
                    <a:pt x="1025" y="100"/>
                  </a:lnTo>
                  <a:lnTo>
                    <a:pt x="927" y="127"/>
                  </a:lnTo>
                  <a:lnTo>
                    <a:pt x="832" y="153"/>
                  </a:lnTo>
                  <a:lnTo>
                    <a:pt x="742" y="179"/>
                  </a:lnTo>
                  <a:lnTo>
                    <a:pt x="654" y="206"/>
                  </a:lnTo>
                  <a:lnTo>
                    <a:pt x="569" y="232"/>
                  </a:lnTo>
                  <a:lnTo>
                    <a:pt x="489" y="261"/>
                  </a:lnTo>
                  <a:lnTo>
                    <a:pt x="410" y="289"/>
                  </a:lnTo>
                  <a:lnTo>
                    <a:pt x="335" y="317"/>
                  </a:lnTo>
                  <a:lnTo>
                    <a:pt x="262" y="346"/>
                  </a:lnTo>
                  <a:lnTo>
                    <a:pt x="193" y="376"/>
                  </a:lnTo>
                  <a:lnTo>
                    <a:pt x="126" y="407"/>
                  </a:lnTo>
                  <a:lnTo>
                    <a:pt x="62" y="438"/>
                  </a:lnTo>
                  <a:lnTo>
                    <a:pt x="0" y="470"/>
                  </a:lnTo>
                  <a:lnTo>
                    <a:pt x="1262" y="2127"/>
                  </a:lnTo>
                  <a:lnTo>
                    <a:pt x="2394" y="273"/>
                  </a:lnTo>
                  <a:close/>
                </a:path>
              </a:pathLst>
            </a:custGeom>
            <a:solidFill>
              <a:srgbClr val="CC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tr-TR">
                <a:effectLst>
                  <a:outerShdw blurRad="38100" dist="38100" dir="2700000" algn="tl">
                    <a:srgbClr val="000000">
                      <a:alpha val="43137"/>
                    </a:srgbClr>
                  </a:outerShdw>
                </a:effectLst>
                <a:latin typeface="Arial" panose="020B0604020202020204" pitchFamily="34" charset="0"/>
              </a:endParaRPr>
            </a:p>
          </p:txBody>
        </p:sp>
        <p:sp>
          <p:nvSpPr>
            <p:cNvPr id="152739" name="Freeform 91"/>
            <p:cNvSpPr>
              <a:spLocks/>
            </p:cNvSpPr>
            <p:nvPr/>
          </p:nvSpPr>
          <p:spPr bwMode="auto">
            <a:xfrm>
              <a:off x="4573" y="1739"/>
              <a:ext cx="342" cy="321"/>
            </a:xfrm>
            <a:custGeom>
              <a:avLst/>
              <a:gdLst>
                <a:gd name="T0" fmla="*/ 0 w 4790"/>
                <a:gd name="T1" fmla="*/ 0 h 4493"/>
                <a:gd name="T2" fmla="*/ 0 w 4790"/>
                <a:gd name="T3" fmla="*/ 0 h 4493"/>
                <a:gd name="T4" fmla="*/ 0 w 4790"/>
                <a:gd name="T5" fmla="*/ 0 h 4493"/>
                <a:gd name="T6" fmla="*/ 0 w 4790"/>
                <a:gd name="T7" fmla="*/ 0 h 4493"/>
                <a:gd name="T8" fmla="*/ 0 w 4790"/>
                <a:gd name="T9" fmla="*/ 0 h 4493"/>
                <a:gd name="T10" fmla="*/ 0 w 4790"/>
                <a:gd name="T11" fmla="*/ 0 h 4493"/>
                <a:gd name="T12" fmla="*/ 0 w 4790"/>
                <a:gd name="T13" fmla="*/ 0 h 4493"/>
                <a:gd name="T14" fmla="*/ 0 w 4790"/>
                <a:gd name="T15" fmla="*/ 0 h 4493"/>
                <a:gd name="T16" fmla="*/ 0 w 4790"/>
                <a:gd name="T17" fmla="*/ 0 h 4493"/>
                <a:gd name="T18" fmla="*/ 0 w 4790"/>
                <a:gd name="T19" fmla="*/ 0 h 4493"/>
                <a:gd name="T20" fmla="*/ 0 w 4790"/>
                <a:gd name="T21" fmla="*/ 0 h 4493"/>
                <a:gd name="T22" fmla="*/ 0 w 4790"/>
                <a:gd name="T23" fmla="*/ 0 h 4493"/>
                <a:gd name="T24" fmla="*/ 0 w 4790"/>
                <a:gd name="T25" fmla="*/ 0 h 4493"/>
                <a:gd name="T26" fmla="*/ 0 w 4790"/>
                <a:gd name="T27" fmla="*/ 0 h 4493"/>
                <a:gd name="T28" fmla="*/ 0 w 4790"/>
                <a:gd name="T29" fmla="*/ 0 h 4493"/>
                <a:gd name="T30" fmla="*/ 0 w 4790"/>
                <a:gd name="T31" fmla="*/ 0 h 4493"/>
                <a:gd name="T32" fmla="*/ 0 w 4790"/>
                <a:gd name="T33" fmla="*/ 0 h 4493"/>
                <a:gd name="T34" fmla="*/ 0 w 4790"/>
                <a:gd name="T35" fmla="*/ 0 h 4493"/>
                <a:gd name="T36" fmla="*/ 0 w 4790"/>
                <a:gd name="T37" fmla="*/ 0 h 4493"/>
                <a:gd name="T38" fmla="*/ 0 w 4790"/>
                <a:gd name="T39" fmla="*/ 0 h 4493"/>
                <a:gd name="T40" fmla="*/ 0 w 4790"/>
                <a:gd name="T41" fmla="*/ 0 h 4493"/>
                <a:gd name="T42" fmla="*/ 0 w 4790"/>
                <a:gd name="T43" fmla="*/ 0 h 4493"/>
                <a:gd name="T44" fmla="*/ 0 w 4790"/>
                <a:gd name="T45" fmla="*/ 0 h 4493"/>
                <a:gd name="T46" fmla="*/ 0 w 4790"/>
                <a:gd name="T47" fmla="*/ 0 h 4493"/>
                <a:gd name="T48" fmla="*/ 0 w 4790"/>
                <a:gd name="T49" fmla="*/ 0 h 4493"/>
                <a:gd name="T50" fmla="*/ 0 w 4790"/>
                <a:gd name="T51" fmla="*/ 0 h 4493"/>
                <a:gd name="T52" fmla="*/ 0 w 4790"/>
                <a:gd name="T53" fmla="*/ 0 h 4493"/>
                <a:gd name="T54" fmla="*/ 0 w 4790"/>
                <a:gd name="T55" fmla="*/ 0 h 4493"/>
                <a:gd name="T56" fmla="*/ 0 w 4790"/>
                <a:gd name="T57" fmla="*/ 0 h 4493"/>
                <a:gd name="T58" fmla="*/ 0 w 4790"/>
                <a:gd name="T59" fmla="*/ 0 h 4493"/>
                <a:gd name="T60" fmla="*/ 0 w 4790"/>
                <a:gd name="T61" fmla="*/ 0 h 4493"/>
                <a:gd name="T62" fmla="*/ 0 w 4790"/>
                <a:gd name="T63" fmla="*/ 0 h 4493"/>
                <a:gd name="T64" fmla="*/ 0 w 4790"/>
                <a:gd name="T65" fmla="*/ 0 h 4493"/>
                <a:gd name="T66" fmla="*/ 0 w 4790"/>
                <a:gd name="T67" fmla="*/ 0 h 4493"/>
                <a:gd name="T68" fmla="*/ 0 w 4790"/>
                <a:gd name="T69" fmla="*/ 0 h 4493"/>
                <a:gd name="T70" fmla="*/ 0 w 4790"/>
                <a:gd name="T71" fmla="*/ 0 h 4493"/>
                <a:gd name="T72" fmla="*/ 0 w 4790"/>
                <a:gd name="T73" fmla="*/ 0 h 4493"/>
                <a:gd name="T74" fmla="*/ 0 w 4790"/>
                <a:gd name="T75" fmla="*/ 0 h 4493"/>
                <a:gd name="T76" fmla="*/ 0 w 4790"/>
                <a:gd name="T77" fmla="*/ 0 h 4493"/>
                <a:gd name="T78" fmla="*/ 0 w 4790"/>
                <a:gd name="T79" fmla="*/ 0 h 4493"/>
                <a:gd name="T80" fmla="*/ 0 w 4790"/>
                <a:gd name="T81" fmla="*/ 0 h 4493"/>
                <a:gd name="T82" fmla="*/ 0 w 4790"/>
                <a:gd name="T83" fmla="*/ 0 h 4493"/>
                <a:gd name="T84" fmla="*/ 0 w 4790"/>
                <a:gd name="T85" fmla="*/ 0 h 4493"/>
                <a:gd name="T86" fmla="*/ 0 w 4790"/>
                <a:gd name="T87" fmla="*/ 0 h 4493"/>
                <a:gd name="T88" fmla="*/ 0 w 4790"/>
                <a:gd name="T89" fmla="*/ 0 h 4493"/>
                <a:gd name="T90" fmla="*/ 0 w 4790"/>
                <a:gd name="T91" fmla="*/ 0 h 4493"/>
                <a:gd name="T92" fmla="*/ 0 w 4790"/>
                <a:gd name="T93" fmla="*/ 0 h 4493"/>
                <a:gd name="T94" fmla="*/ 0 w 4790"/>
                <a:gd name="T95" fmla="*/ 0 h 4493"/>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4790" h="4493">
                  <a:moveTo>
                    <a:pt x="4780" y="1931"/>
                  </a:moveTo>
                  <a:lnTo>
                    <a:pt x="4771" y="1878"/>
                  </a:lnTo>
                  <a:lnTo>
                    <a:pt x="4759" y="1818"/>
                  </a:lnTo>
                  <a:lnTo>
                    <a:pt x="4746" y="1754"/>
                  </a:lnTo>
                  <a:lnTo>
                    <a:pt x="4729" y="1683"/>
                  </a:lnTo>
                  <a:lnTo>
                    <a:pt x="4711" y="1609"/>
                  </a:lnTo>
                  <a:lnTo>
                    <a:pt x="4689" y="1530"/>
                  </a:lnTo>
                  <a:lnTo>
                    <a:pt x="4665" y="1447"/>
                  </a:lnTo>
                  <a:lnTo>
                    <a:pt x="4638" y="1361"/>
                  </a:lnTo>
                  <a:lnTo>
                    <a:pt x="4608" y="1272"/>
                  </a:lnTo>
                  <a:lnTo>
                    <a:pt x="4576" y="1180"/>
                  </a:lnTo>
                  <a:lnTo>
                    <a:pt x="4541" y="1088"/>
                  </a:lnTo>
                  <a:lnTo>
                    <a:pt x="4504" y="992"/>
                  </a:lnTo>
                  <a:lnTo>
                    <a:pt x="4462" y="896"/>
                  </a:lnTo>
                  <a:lnTo>
                    <a:pt x="4419" y="800"/>
                  </a:lnTo>
                  <a:lnTo>
                    <a:pt x="4397" y="751"/>
                  </a:lnTo>
                  <a:lnTo>
                    <a:pt x="4374" y="702"/>
                  </a:lnTo>
                  <a:lnTo>
                    <a:pt x="4350" y="654"/>
                  </a:lnTo>
                  <a:lnTo>
                    <a:pt x="4324" y="605"/>
                  </a:lnTo>
                  <a:lnTo>
                    <a:pt x="4311" y="581"/>
                  </a:lnTo>
                  <a:lnTo>
                    <a:pt x="4297" y="557"/>
                  </a:lnTo>
                  <a:lnTo>
                    <a:pt x="4283" y="533"/>
                  </a:lnTo>
                  <a:lnTo>
                    <a:pt x="4267" y="509"/>
                  </a:lnTo>
                  <a:lnTo>
                    <a:pt x="4251" y="486"/>
                  </a:lnTo>
                  <a:lnTo>
                    <a:pt x="4234" y="463"/>
                  </a:lnTo>
                  <a:lnTo>
                    <a:pt x="4216" y="440"/>
                  </a:lnTo>
                  <a:lnTo>
                    <a:pt x="4198" y="418"/>
                  </a:lnTo>
                  <a:lnTo>
                    <a:pt x="4178" y="396"/>
                  </a:lnTo>
                  <a:lnTo>
                    <a:pt x="4158" y="373"/>
                  </a:lnTo>
                  <a:lnTo>
                    <a:pt x="4137" y="352"/>
                  </a:lnTo>
                  <a:lnTo>
                    <a:pt x="4116" y="331"/>
                  </a:lnTo>
                  <a:lnTo>
                    <a:pt x="4094" y="310"/>
                  </a:lnTo>
                  <a:lnTo>
                    <a:pt x="4072" y="290"/>
                  </a:lnTo>
                  <a:lnTo>
                    <a:pt x="4048" y="270"/>
                  </a:lnTo>
                  <a:lnTo>
                    <a:pt x="4025" y="251"/>
                  </a:lnTo>
                  <a:lnTo>
                    <a:pt x="4001" y="231"/>
                  </a:lnTo>
                  <a:lnTo>
                    <a:pt x="3977" y="212"/>
                  </a:lnTo>
                  <a:lnTo>
                    <a:pt x="3952" y="194"/>
                  </a:lnTo>
                  <a:lnTo>
                    <a:pt x="3927" y="176"/>
                  </a:lnTo>
                  <a:lnTo>
                    <a:pt x="3874" y="142"/>
                  </a:lnTo>
                  <a:lnTo>
                    <a:pt x="3822" y="108"/>
                  </a:lnTo>
                  <a:lnTo>
                    <a:pt x="3766" y="78"/>
                  </a:lnTo>
                  <a:lnTo>
                    <a:pt x="3711" y="50"/>
                  </a:lnTo>
                  <a:lnTo>
                    <a:pt x="3655" y="24"/>
                  </a:lnTo>
                  <a:lnTo>
                    <a:pt x="3598" y="0"/>
                  </a:lnTo>
                  <a:lnTo>
                    <a:pt x="2466" y="1854"/>
                  </a:lnTo>
                  <a:lnTo>
                    <a:pt x="1204" y="197"/>
                  </a:lnTo>
                  <a:lnTo>
                    <a:pt x="1145" y="229"/>
                  </a:lnTo>
                  <a:lnTo>
                    <a:pt x="1089" y="263"/>
                  </a:lnTo>
                  <a:lnTo>
                    <a:pt x="1034" y="297"/>
                  </a:lnTo>
                  <a:lnTo>
                    <a:pt x="982" y="332"/>
                  </a:lnTo>
                  <a:lnTo>
                    <a:pt x="932" y="368"/>
                  </a:lnTo>
                  <a:lnTo>
                    <a:pt x="884" y="406"/>
                  </a:lnTo>
                  <a:lnTo>
                    <a:pt x="839" y="443"/>
                  </a:lnTo>
                  <a:lnTo>
                    <a:pt x="794" y="482"/>
                  </a:lnTo>
                  <a:lnTo>
                    <a:pt x="752" y="523"/>
                  </a:lnTo>
                  <a:lnTo>
                    <a:pt x="712" y="564"/>
                  </a:lnTo>
                  <a:lnTo>
                    <a:pt x="673" y="607"/>
                  </a:lnTo>
                  <a:lnTo>
                    <a:pt x="635" y="650"/>
                  </a:lnTo>
                  <a:lnTo>
                    <a:pt x="600" y="696"/>
                  </a:lnTo>
                  <a:lnTo>
                    <a:pt x="566" y="742"/>
                  </a:lnTo>
                  <a:lnTo>
                    <a:pt x="533" y="791"/>
                  </a:lnTo>
                  <a:lnTo>
                    <a:pt x="500" y="839"/>
                  </a:lnTo>
                  <a:lnTo>
                    <a:pt x="470" y="890"/>
                  </a:lnTo>
                  <a:lnTo>
                    <a:pt x="440" y="943"/>
                  </a:lnTo>
                  <a:lnTo>
                    <a:pt x="412" y="996"/>
                  </a:lnTo>
                  <a:lnTo>
                    <a:pt x="384" y="1051"/>
                  </a:lnTo>
                  <a:lnTo>
                    <a:pt x="357" y="1109"/>
                  </a:lnTo>
                  <a:lnTo>
                    <a:pt x="331" y="1167"/>
                  </a:lnTo>
                  <a:lnTo>
                    <a:pt x="306" y="1228"/>
                  </a:lnTo>
                  <a:lnTo>
                    <a:pt x="281" y="1289"/>
                  </a:lnTo>
                  <a:lnTo>
                    <a:pt x="257" y="1354"/>
                  </a:lnTo>
                  <a:lnTo>
                    <a:pt x="233" y="1419"/>
                  </a:lnTo>
                  <a:lnTo>
                    <a:pt x="210" y="1487"/>
                  </a:lnTo>
                  <a:lnTo>
                    <a:pt x="187" y="1556"/>
                  </a:lnTo>
                  <a:lnTo>
                    <a:pt x="164" y="1628"/>
                  </a:lnTo>
                  <a:lnTo>
                    <a:pt x="142" y="1701"/>
                  </a:lnTo>
                  <a:lnTo>
                    <a:pt x="119" y="1777"/>
                  </a:lnTo>
                  <a:lnTo>
                    <a:pt x="96" y="1854"/>
                  </a:lnTo>
                  <a:lnTo>
                    <a:pt x="65" y="1969"/>
                  </a:lnTo>
                  <a:lnTo>
                    <a:pt x="41" y="2076"/>
                  </a:lnTo>
                  <a:lnTo>
                    <a:pt x="23" y="2176"/>
                  </a:lnTo>
                  <a:lnTo>
                    <a:pt x="10" y="2269"/>
                  </a:lnTo>
                  <a:lnTo>
                    <a:pt x="3" y="2356"/>
                  </a:lnTo>
                  <a:lnTo>
                    <a:pt x="0" y="2436"/>
                  </a:lnTo>
                  <a:lnTo>
                    <a:pt x="3" y="2510"/>
                  </a:lnTo>
                  <a:lnTo>
                    <a:pt x="9" y="2578"/>
                  </a:lnTo>
                  <a:lnTo>
                    <a:pt x="19" y="2640"/>
                  </a:lnTo>
                  <a:lnTo>
                    <a:pt x="33" y="2698"/>
                  </a:lnTo>
                  <a:lnTo>
                    <a:pt x="50" y="2749"/>
                  </a:lnTo>
                  <a:lnTo>
                    <a:pt x="70" y="2796"/>
                  </a:lnTo>
                  <a:lnTo>
                    <a:pt x="92" y="2839"/>
                  </a:lnTo>
                  <a:lnTo>
                    <a:pt x="117" y="2876"/>
                  </a:lnTo>
                  <a:lnTo>
                    <a:pt x="143" y="2910"/>
                  </a:lnTo>
                  <a:lnTo>
                    <a:pt x="170" y="2939"/>
                  </a:lnTo>
                  <a:lnTo>
                    <a:pt x="199" y="2966"/>
                  </a:lnTo>
                  <a:lnTo>
                    <a:pt x="228" y="2988"/>
                  </a:lnTo>
                  <a:lnTo>
                    <a:pt x="259" y="3007"/>
                  </a:lnTo>
                  <a:lnTo>
                    <a:pt x="288" y="3024"/>
                  </a:lnTo>
                  <a:lnTo>
                    <a:pt x="317" y="3037"/>
                  </a:lnTo>
                  <a:lnTo>
                    <a:pt x="346" y="3048"/>
                  </a:lnTo>
                  <a:lnTo>
                    <a:pt x="373" y="3057"/>
                  </a:lnTo>
                  <a:lnTo>
                    <a:pt x="400" y="3064"/>
                  </a:lnTo>
                  <a:lnTo>
                    <a:pt x="425" y="3069"/>
                  </a:lnTo>
                  <a:lnTo>
                    <a:pt x="447" y="3073"/>
                  </a:lnTo>
                  <a:lnTo>
                    <a:pt x="467" y="3075"/>
                  </a:lnTo>
                  <a:lnTo>
                    <a:pt x="484" y="3077"/>
                  </a:lnTo>
                  <a:lnTo>
                    <a:pt x="508" y="3078"/>
                  </a:lnTo>
                  <a:lnTo>
                    <a:pt x="516" y="3078"/>
                  </a:lnTo>
                  <a:lnTo>
                    <a:pt x="422" y="4493"/>
                  </a:lnTo>
                  <a:lnTo>
                    <a:pt x="4282" y="4493"/>
                  </a:lnTo>
                  <a:lnTo>
                    <a:pt x="4110" y="2791"/>
                  </a:lnTo>
                  <a:lnTo>
                    <a:pt x="4171" y="2820"/>
                  </a:lnTo>
                  <a:lnTo>
                    <a:pt x="4229" y="2842"/>
                  </a:lnTo>
                  <a:lnTo>
                    <a:pt x="4282" y="2856"/>
                  </a:lnTo>
                  <a:lnTo>
                    <a:pt x="4332" y="2864"/>
                  </a:lnTo>
                  <a:lnTo>
                    <a:pt x="4380" y="2867"/>
                  </a:lnTo>
                  <a:lnTo>
                    <a:pt x="4424" y="2863"/>
                  </a:lnTo>
                  <a:lnTo>
                    <a:pt x="4464" y="2854"/>
                  </a:lnTo>
                  <a:lnTo>
                    <a:pt x="4503" y="2840"/>
                  </a:lnTo>
                  <a:lnTo>
                    <a:pt x="4537" y="2822"/>
                  </a:lnTo>
                  <a:lnTo>
                    <a:pt x="4569" y="2798"/>
                  </a:lnTo>
                  <a:lnTo>
                    <a:pt x="4599" y="2771"/>
                  </a:lnTo>
                  <a:lnTo>
                    <a:pt x="4626" y="2741"/>
                  </a:lnTo>
                  <a:lnTo>
                    <a:pt x="4651" y="2708"/>
                  </a:lnTo>
                  <a:lnTo>
                    <a:pt x="4673" y="2670"/>
                  </a:lnTo>
                  <a:lnTo>
                    <a:pt x="4692" y="2632"/>
                  </a:lnTo>
                  <a:lnTo>
                    <a:pt x="4710" y="2591"/>
                  </a:lnTo>
                  <a:lnTo>
                    <a:pt x="4725" y="2548"/>
                  </a:lnTo>
                  <a:lnTo>
                    <a:pt x="4739" y="2503"/>
                  </a:lnTo>
                  <a:lnTo>
                    <a:pt x="4750" y="2458"/>
                  </a:lnTo>
                  <a:lnTo>
                    <a:pt x="4760" y="2412"/>
                  </a:lnTo>
                  <a:lnTo>
                    <a:pt x="4769" y="2365"/>
                  </a:lnTo>
                  <a:lnTo>
                    <a:pt x="4776" y="2319"/>
                  </a:lnTo>
                  <a:lnTo>
                    <a:pt x="4781" y="2273"/>
                  </a:lnTo>
                  <a:lnTo>
                    <a:pt x="4785" y="2227"/>
                  </a:lnTo>
                  <a:lnTo>
                    <a:pt x="4788" y="2182"/>
                  </a:lnTo>
                  <a:lnTo>
                    <a:pt x="4789" y="2140"/>
                  </a:lnTo>
                  <a:lnTo>
                    <a:pt x="4790" y="2098"/>
                  </a:lnTo>
                  <a:lnTo>
                    <a:pt x="4789" y="2059"/>
                  </a:lnTo>
                  <a:lnTo>
                    <a:pt x="4788" y="2023"/>
                  </a:lnTo>
                  <a:lnTo>
                    <a:pt x="4786" y="1988"/>
                  </a:lnTo>
                  <a:lnTo>
                    <a:pt x="4783" y="1958"/>
                  </a:lnTo>
                  <a:lnTo>
                    <a:pt x="4780" y="1931"/>
                  </a:lnTo>
                  <a:close/>
                </a:path>
              </a:pathLst>
            </a:custGeom>
            <a:solidFill>
              <a:srgbClr val="004CB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tr-TR">
                <a:effectLst>
                  <a:outerShdw blurRad="38100" dist="38100" dir="2700000" algn="tl">
                    <a:srgbClr val="000000">
                      <a:alpha val="43137"/>
                    </a:srgbClr>
                  </a:outerShdw>
                </a:effectLst>
                <a:latin typeface="Arial" panose="020B0604020202020204" pitchFamily="34" charset="0"/>
              </a:endParaRPr>
            </a:p>
          </p:txBody>
        </p:sp>
        <p:sp>
          <p:nvSpPr>
            <p:cNvPr id="152740" name="Freeform 92"/>
            <p:cNvSpPr>
              <a:spLocks/>
            </p:cNvSpPr>
            <p:nvPr/>
          </p:nvSpPr>
          <p:spPr bwMode="auto">
            <a:xfrm>
              <a:off x="4682" y="1749"/>
              <a:ext cx="130" cy="75"/>
            </a:xfrm>
            <a:custGeom>
              <a:avLst/>
              <a:gdLst>
                <a:gd name="T0" fmla="*/ 0 w 1815"/>
                <a:gd name="T1" fmla="*/ 0 h 1051"/>
                <a:gd name="T2" fmla="*/ 0 w 1815"/>
                <a:gd name="T3" fmla="*/ 0 h 1051"/>
                <a:gd name="T4" fmla="*/ 0 w 1815"/>
                <a:gd name="T5" fmla="*/ 0 h 1051"/>
                <a:gd name="T6" fmla="*/ 0 w 1815"/>
                <a:gd name="T7" fmla="*/ 0 h 1051"/>
                <a:gd name="T8" fmla="*/ 0 w 1815"/>
                <a:gd name="T9" fmla="*/ 0 h 1051"/>
                <a:gd name="T10" fmla="*/ 0 w 1815"/>
                <a:gd name="T11" fmla="*/ 0 h 1051"/>
                <a:gd name="T12" fmla="*/ 0 w 1815"/>
                <a:gd name="T13" fmla="*/ 0 h 1051"/>
                <a:gd name="T14" fmla="*/ 0 w 1815"/>
                <a:gd name="T15" fmla="*/ 0 h 1051"/>
                <a:gd name="T16" fmla="*/ 0 w 1815"/>
                <a:gd name="T17" fmla="*/ 0 h 105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815" h="1051">
                  <a:moveTo>
                    <a:pt x="0" y="229"/>
                  </a:moveTo>
                  <a:lnTo>
                    <a:pt x="516" y="841"/>
                  </a:lnTo>
                  <a:lnTo>
                    <a:pt x="879" y="440"/>
                  </a:lnTo>
                  <a:lnTo>
                    <a:pt x="1223" y="860"/>
                  </a:lnTo>
                  <a:lnTo>
                    <a:pt x="1815" y="0"/>
                  </a:lnTo>
                  <a:lnTo>
                    <a:pt x="1204" y="1051"/>
                  </a:lnTo>
                  <a:lnTo>
                    <a:pt x="860" y="573"/>
                  </a:lnTo>
                  <a:lnTo>
                    <a:pt x="516" y="1051"/>
                  </a:lnTo>
                  <a:lnTo>
                    <a:pt x="0" y="229"/>
                  </a:lnTo>
                  <a:close/>
                </a:path>
              </a:pathLst>
            </a:custGeom>
            <a:solidFill>
              <a:srgbClr val="72F2F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tr-TR">
                <a:effectLst>
                  <a:outerShdw blurRad="38100" dist="38100" dir="2700000" algn="tl">
                    <a:srgbClr val="000000">
                      <a:alpha val="43137"/>
                    </a:srgbClr>
                  </a:outerShdw>
                </a:effectLst>
                <a:latin typeface="Arial" panose="020B0604020202020204" pitchFamily="34" charset="0"/>
              </a:endParaRPr>
            </a:p>
          </p:txBody>
        </p:sp>
        <p:sp>
          <p:nvSpPr>
            <p:cNvPr id="152741" name="Freeform 93"/>
            <p:cNvSpPr>
              <a:spLocks/>
            </p:cNvSpPr>
            <p:nvPr/>
          </p:nvSpPr>
          <p:spPr bwMode="auto">
            <a:xfrm>
              <a:off x="4594" y="1475"/>
              <a:ext cx="307" cy="307"/>
            </a:xfrm>
            <a:custGeom>
              <a:avLst/>
              <a:gdLst>
                <a:gd name="T0" fmla="*/ 0 w 4290"/>
                <a:gd name="T1" fmla="*/ 0 h 4293"/>
                <a:gd name="T2" fmla="*/ 0 w 4290"/>
                <a:gd name="T3" fmla="*/ 0 h 4293"/>
                <a:gd name="T4" fmla="*/ 0 w 4290"/>
                <a:gd name="T5" fmla="*/ 0 h 4293"/>
                <a:gd name="T6" fmla="*/ 0 w 4290"/>
                <a:gd name="T7" fmla="*/ 0 h 4293"/>
                <a:gd name="T8" fmla="*/ 0 w 4290"/>
                <a:gd name="T9" fmla="*/ 0 h 4293"/>
                <a:gd name="T10" fmla="*/ 0 w 4290"/>
                <a:gd name="T11" fmla="*/ 0 h 4293"/>
                <a:gd name="T12" fmla="*/ 0 w 4290"/>
                <a:gd name="T13" fmla="*/ 0 h 4293"/>
                <a:gd name="T14" fmla="*/ 0 w 4290"/>
                <a:gd name="T15" fmla="*/ 0 h 4293"/>
                <a:gd name="T16" fmla="*/ 0 w 4290"/>
                <a:gd name="T17" fmla="*/ 0 h 4293"/>
                <a:gd name="T18" fmla="*/ 0 w 4290"/>
                <a:gd name="T19" fmla="*/ 0 h 4293"/>
                <a:gd name="T20" fmla="*/ 0 w 4290"/>
                <a:gd name="T21" fmla="*/ 0 h 4293"/>
                <a:gd name="T22" fmla="*/ 0 w 4290"/>
                <a:gd name="T23" fmla="*/ 0 h 4293"/>
                <a:gd name="T24" fmla="*/ 0 w 4290"/>
                <a:gd name="T25" fmla="*/ 0 h 4293"/>
                <a:gd name="T26" fmla="*/ 0 w 4290"/>
                <a:gd name="T27" fmla="*/ 0 h 4293"/>
                <a:gd name="T28" fmla="*/ 0 w 4290"/>
                <a:gd name="T29" fmla="*/ 0 h 4293"/>
                <a:gd name="T30" fmla="*/ 0 w 4290"/>
                <a:gd name="T31" fmla="*/ 0 h 4293"/>
                <a:gd name="T32" fmla="*/ 0 w 4290"/>
                <a:gd name="T33" fmla="*/ 0 h 4293"/>
                <a:gd name="T34" fmla="*/ 0 w 4290"/>
                <a:gd name="T35" fmla="*/ 0 h 4293"/>
                <a:gd name="T36" fmla="*/ 0 w 4290"/>
                <a:gd name="T37" fmla="*/ 0 h 4293"/>
                <a:gd name="T38" fmla="*/ 0 w 4290"/>
                <a:gd name="T39" fmla="*/ 0 h 4293"/>
                <a:gd name="T40" fmla="*/ 0 w 4290"/>
                <a:gd name="T41" fmla="*/ 0 h 4293"/>
                <a:gd name="T42" fmla="*/ 0 w 4290"/>
                <a:gd name="T43" fmla="*/ 0 h 4293"/>
                <a:gd name="T44" fmla="*/ 0 w 4290"/>
                <a:gd name="T45" fmla="*/ 0 h 4293"/>
                <a:gd name="T46" fmla="*/ 0 w 4290"/>
                <a:gd name="T47" fmla="*/ 0 h 4293"/>
                <a:gd name="T48" fmla="*/ 0 w 4290"/>
                <a:gd name="T49" fmla="*/ 0 h 4293"/>
                <a:gd name="T50" fmla="*/ 0 w 4290"/>
                <a:gd name="T51" fmla="*/ 0 h 4293"/>
                <a:gd name="T52" fmla="*/ 0 w 4290"/>
                <a:gd name="T53" fmla="*/ 0 h 4293"/>
                <a:gd name="T54" fmla="*/ 0 w 4290"/>
                <a:gd name="T55" fmla="*/ 0 h 4293"/>
                <a:gd name="T56" fmla="*/ 0 w 4290"/>
                <a:gd name="T57" fmla="*/ 0 h 4293"/>
                <a:gd name="T58" fmla="*/ 0 w 4290"/>
                <a:gd name="T59" fmla="*/ 0 h 4293"/>
                <a:gd name="T60" fmla="*/ 0 w 4290"/>
                <a:gd name="T61" fmla="*/ 0 h 4293"/>
                <a:gd name="T62" fmla="*/ 0 w 4290"/>
                <a:gd name="T63" fmla="*/ 0 h 4293"/>
                <a:gd name="T64" fmla="*/ 0 w 4290"/>
                <a:gd name="T65" fmla="*/ 0 h 4293"/>
                <a:gd name="T66" fmla="*/ 0 w 4290"/>
                <a:gd name="T67" fmla="*/ 0 h 4293"/>
                <a:gd name="T68" fmla="*/ 0 w 4290"/>
                <a:gd name="T69" fmla="*/ 0 h 4293"/>
                <a:gd name="T70" fmla="*/ 0 w 4290"/>
                <a:gd name="T71" fmla="*/ 0 h 4293"/>
                <a:gd name="T72" fmla="*/ 0 w 4290"/>
                <a:gd name="T73" fmla="*/ 0 h 4293"/>
                <a:gd name="T74" fmla="*/ 0 w 4290"/>
                <a:gd name="T75" fmla="*/ 0 h 4293"/>
                <a:gd name="T76" fmla="*/ 0 w 4290"/>
                <a:gd name="T77" fmla="*/ 0 h 4293"/>
                <a:gd name="T78" fmla="*/ 0 w 4290"/>
                <a:gd name="T79" fmla="*/ 0 h 4293"/>
                <a:gd name="T80" fmla="*/ 0 w 4290"/>
                <a:gd name="T81" fmla="*/ 0 h 4293"/>
                <a:gd name="T82" fmla="*/ 0 w 4290"/>
                <a:gd name="T83" fmla="*/ 0 h 4293"/>
                <a:gd name="T84" fmla="*/ 0 w 4290"/>
                <a:gd name="T85" fmla="*/ 0 h 4293"/>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4290" h="4293">
                  <a:moveTo>
                    <a:pt x="4290" y="2147"/>
                  </a:moveTo>
                  <a:lnTo>
                    <a:pt x="4287" y="2257"/>
                  </a:lnTo>
                  <a:lnTo>
                    <a:pt x="4279" y="2366"/>
                  </a:lnTo>
                  <a:lnTo>
                    <a:pt x="4265" y="2474"/>
                  </a:lnTo>
                  <a:lnTo>
                    <a:pt x="4247" y="2579"/>
                  </a:lnTo>
                  <a:lnTo>
                    <a:pt x="4223" y="2683"/>
                  </a:lnTo>
                  <a:lnTo>
                    <a:pt x="4194" y="2785"/>
                  </a:lnTo>
                  <a:lnTo>
                    <a:pt x="4160" y="2885"/>
                  </a:lnTo>
                  <a:lnTo>
                    <a:pt x="4122" y="2982"/>
                  </a:lnTo>
                  <a:lnTo>
                    <a:pt x="4079" y="3077"/>
                  </a:lnTo>
                  <a:lnTo>
                    <a:pt x="4031" y="3170"/>
                  </a:lnTo>
                  <a:lnTo>
                    <a:pt x="3980" y="3259"/>
                  </a:lnTo>
                  <a:lnTo>
                    <a:pt x="3924" y="3347"/>
                  </a:lnTo>
                  <a:lnTo>
                    <a:pt x="3864" y="3431"/>
                  </a:lnTo>
                  <a:lnTo>
                    <a:pt x="3801" y="3512"/>
                  </a:lnTo>
                  <a:lnTo>
                    <a:pt x="3733" y="3590"/>
                  </a:lnTo>
                  <a:lnTo>
                    <a:pt x="3662" y="3664"/>
                  </a:lnTo>
                  <a:lnTo>
                    <a:pt x="3587" y="3736"/>
                  </a:lnTo>
                  <a:lnTo>
                    <a:pt x="3510" y="3802"/>
                  </a:lnTo>
                  <a:lnTo>
                    <a:pt x="3428" y="3867"/>
                  </a:lnTo>
                  <a:lnTo>
                    <a:pt x="3345" y="3926"/>
                  </a:lnTo>
                  <a:lnTo>
                    <a:pt x="3257" y="3983"/>
                  </a:lnTo>
                  <a:lnTo>
                    <a:pt x="3167" y="4034"/>
                  </a:lnTo>
                  <a:lnTo>
                    <a:pt x="3075" y="4082"/>
                  </a:lnTo>
                  <a:lnTo>
                    <a:pt x="2980" y="4124"/>
                  </a:lnTo>
                  <a:lnTo>
                    <a:pt x="2882" y="4163"/>
                  </a:lnTo>
                  <a:lnTo>
                    <a:pt x="2783" y="4196"/>
                  </a:lnTo>
                  <a:lnTo>
                    <a:pt x="2681" y="4226"/>
                  </a:lnTo>
                  <a:lnTo>
                    <a:pt x="2577" y="4250"/>
                  </a:lnTo>
                  <a:lnTo>
                    <a:pt x="2471" y="4268"/>
                  </a:lnTo>
                  <a:lnTo>
                    <a:pt x="2365" y="4282"/>
                  </a:lnTo>
                  <a:lnTo>
                    <a:pt x="2255" y="4290"/>
                  </a:lnTo>
                  <a:lnTo>
                    <a:pt x="2145" y="4293"/>
                  </a:lnTo>
                  <a:lnTo>
                    <a:pt x="2034" y="4290"/>
                  </a:lnTo>
                  <a:lnTo>
                    <a:pt x="1926" y="4282"/>
                  </a:lnTo>
                  <a:lnTo>
                    <a:pt x="1818" y="4268"/>
                  </a:lnTo>
                  <a:lnTo>
                    <a:pt x="1712" y="4250"/>
                  </a:lnTo>
                  <a:lnTo>
                    <a:pt x="1608" y="4226"/>
                  </a:lnTo>
                  <a:lnTo>
                    <a:pt x="1507" y="4196"/>
                  </a:lnTo>
                  <a:lnTo>
                    <a:pt x="1407" y="4163"/>
                  </a:lnTo>
                  <a:lnTo>
                    <a:pt x="1310" y="4124"/>
                  </a:lnTo>
                  <a:lnTo>
                    <a:pt x="1215" y="4082"/>
                  </a:lnTo>
                  <a:lnTo>
                    <a:pt x="1122" y="4034"/>
                  </a:lnTo>
                  <a:lnTo>
                    <a:pt x="1032" y="3983"/>
                  </a:lnTo>
                  <a:lnTo>
                    <a:pt x="946" y="3926"/>
                  </a:lnTo>
                  <a:lnTo>
                    <a:pt x="861" y="3867"/>
                  </a:lnTo>
                  <a:lnTo>
                    <a:pt x="780" y="3802"/>
                  </a:lnTo>
                  <a:lnTo>
                    <a:pt x="702" y="3736"/>
                  </a:lnTo>
                  <a:lnTo>
                    <a:pt x="627" y="3664"/>
                  </a:lnTo>
                  <a:lnTo>
                    <a:pt x="557" y="3590"/>
                  </a:lnTo>
                  <a:lnTo>
                    <a:pt x="489" y="3512"/>
                  </a:lnTo>
                  <a:lnTo>
                    <a:pt x="426" y="3431"/>
                  </a:lnTo>
                  <a:lnTo>
                    <a:pt x="366" y="3347"/>
                  </a:lnTo>
                  <a:lnTo>
                    <a:pt x="310" y="3259"/>
                  </a:lnTo>
                  <a:lnTo>
                    <a:pt x="259" y="3170"/>
                  </a:lnTo>
                  <a:lnTo>
                    <a:pt x="211" y="3077"/>
                  </a:lnTo>
                  <a:lnTo>
                    <a:pt x="168" y="2982"/>
                  </a:lnTo>
                  <a:lnTo>
                    <a:pt x="130" y="2885"/>
                  </a:lnTo>
                  <a:lnTo>
                    <a:pt x="96" y="2785"/>
                  </a:lnTo>
                  <a:lnTo>
                    <a:pt x="67" y="2683"/>
                  </a:lnTo>
                  <a:lnTo>
                    <a:pt x="43" y="2579"/>
                  </a:lnTo>
                  <a:lnTo>
                    <a:pt x="24" y="2474"/>
                  </a:lnTo>
                  <a:lnTo>
                    <a:pt x="11" y="2366"/>
                  </a:lnTo>
                  <a:lnTo>
                    <a:pt x="2" y="2257"/>
                  </a:lnTo>
                  <a:lnTo>
                    <a:pt x="0" y="2147"/>
                  </a:lnTo>
                  <a:lnTo>
                    <a:pt x="2" y="2036"/>
                  </a:lnTo>
                  <a:lnTo>
                    <a:pt x="11" y="1928"/>
                  </a:lnTo>
                  <a:lnTo>
                    <a:pt x="24" y="1820"/>
                  </a:lnTo>
                  <a:lnTo>
                    <a:pt x="43" y="1714"/>
                  </a:lnTo>
                  <a:lnTo>
                    <a:pt x="67" y="1610"/>
                  </a:lnTo>
                  <a:lnTo>
                    <a:pt x="96" y="1508"/>
                  </a:lnTo>
                  <a:lnTo>
                    <a:pt x="130" y="1409"/>
                  </a:lnTo>
                  <a:lnTo>
                    <a:pt x="168" y="1311"/>
                  </a:lnTo>
                  <a:lnTo>
                    <a:pt x="211" y="1216"/>
                  </a:lnTo>
                  <a:lnTo>
                    <a:pt x="259" y="1124"/>
                  </a:lnTo>
                  <a:lnTo>
                    <a:pt x="310" y="1034"/>
                  </a:lnTo>
                  <a:lnTo>
                    <a:pt x="366" y="947"/>
                  </a:lnTo>
                  <a:lnTo>
                    <a:pt x="426" y="863"/>
                  </a:lnTo>
                  <a:lnTo>
                    <a:pt x="489" y="782"/>
                  </a:lnTo>
                  <a:lnTo>
                    <a:pt x="557" y="704"/>
                  </a:lnTo>
                  <a:lnTo>
                    <a:pt x="627" y="629"/>
                  </a:lnTo>
                  <a:lnTo>
                    <a:pt x="702" y="558"/>
                  </a:lnTo>
                  <a:lnTo>
                    <a:pt x="780" y="491"/>
                  </a:lnTo>
                  <a:lnTo>
                    <a:pt x="861" y="427"/>
                  </a:lnTo>
                  <a:lnTo>
                    <a:pt x="946" y="367"/>
                  </a:lnTo>
                  <a:lnTo>
                    <a:pt x="1032" y="312"/>
                  </a:lnTo>
                  <a:lnTo>
                    <a:pt x="1122" y="260"/>
                  </a:lnTo>
                  <a:lnTo>
                    <a:pt x="1215" y="212"/>
                  </a:lnTo>
                  <a:lnTo>
                    <a:pt x="1310" y="170"/>
                  </a:lnTo>
                  <a:lnTo>
                    <a:pt x="1407" y="131"/>
                  </a:lnTo>
                  <a:lnTo>
                    <a:pt x="1507" y="97"/>
                  </a:lnTo>
                  <a:lnTo>
                    <a:pt x="1608" y="69"/>
                  </a:lnTo>
                  <a:lnTo>
                    <a:pt x="1712" y="45"/>
                  </a:lnTo>
                  <a:lnTo>
                    <a:pt x="1818" y="25"/>
                  </a:lnTo>
                  <a:lnTo>
                    <a:pt x="1926" y="11"/>
                  </a:lnTo>
                  <a:lnTo>
                    <a:pt x="2034" y="3"/>
                  </a:lnTo>
                  <a:lnTo>
                    <a:pt x="2145" y="0"/>
                  </a:lnTo>
                  <a:lnTo>
                    <a:pt x="2255" y="3"/>
                  </a:lnTo>
                  <a:lnTo>
                    <a:pt x="2365" y="11"/>
                  </a:lnTo>
                  <a:lnTo>
                    <a:pt x="2471" y="25"/>
                  </a:lnTo>
                  <a:lnTo>
                    <a:pt x="2577" y="45"/>
                  </a:lnTo>
                  <a:lnTo>
                    <a:pt x="2681" y="69"/>
                  </a:lnTo>
                  <a:lnTo>
                    <a:pt x="2783" y="97"/>
                  </a:lnTo>
                  <a:lnTo>
                    <a:pt x="2882" y="131"/>
                  </a:lnTo>
                  <a:lnTo>
                    <a:pt x="2980" y="170"/>
                  </a:lnTo>
                  <a:lnTo>
                    <a:pt x="3075" y="212"/>
                  </a:lnTo>
                  <a:lnTo>
                    <a:pt x="3167" y="260"/>
                  </a:lnTo>
                  <a:lnTo>
                    <a:pt x="3257" y="312"/>
                  </a:lnTo>
                  <a:lnTo>
                    <a:pt x="3345" y="367"/>
                  </a:lnTo>
                  <a:lnTo>
                    <a:pt x="3428" y="427"/>
                  </a:lnTo>
                  <a:lnTo>
                    <a:pt x="3510" y="491"/>
                  </a:lnTo>
                  <a:lnTo>
                    <a:pt x="3587" y="558"/>
                  </a:lnTo>
                  <a:lnTo>
                    <a:pt x="3662" y="629"/>
                  </a:lnTo>
                  <a:lnTo>
                    <a:pt x="3733" y="704"/>
                  </a:lnTo>
                  <a:lnTo>
                    <a:pt x="3801" y="782"/>
                  </a:lnTo>
                  <a:lnTo>
                    <a:pt x="3864" y="863"/>
                  </a:lnTo>
                  <a:lnTo>
                    <a:pt x="3924" y="947"/>
                  </a:lnTo>
                  <a:lnTo>
                    <a:pt x="3980" y="1034"/>
                  </a:lnTo>
                  <a:lnTo>
                    <a:pt x="4031" y="1124"/>
                  </a:lnTo>
                  <a:lnTo>
                    <a:pt x="4079" y="1216"/>
                  </a:lnTo>
                  <a:lnTo>
                    <a:pt x="4122" y="1311"/>
                  </a:lnTo>
                  <a:lnTo>
                    <a:pt x="4160" y="1409"/>
                  </a:lnTo>
                  <a:lnTo>
                    <a:pt x="4194" y="1508"/>
                  </a:lnTo>
                  <a:lnTo>
                    <a:pt x="4223" y="1610"/>
                  </a:lnTo>
                  <a:lnTo>
                    <a:pt x="4247" y="1714"/>
                  </a:lnTo>
                  <a:lnTo>
                    <a:pt x="4265" y="1820"/>
                  </a:lnTo>
                  <a:lnTo>
                    <a:pt x="4279" y="1928"/>
                  </a:lnTo>
                  <a:lnTo>
                    <a:pt x="4287" y="2036"/>
                  </a:lnTo>
                  <a:lnTo>
                    <a:pt x="4290" y="2147"/>
                  </a:lnTo>
                  <a:close/>
                </a:path>
              </a:pathLst>
            </a:custGeom>
            <a:solidFill>
              <a:srgbClr val="FFCCA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tr-TR">
                <a:effectLst>
                  <a:outerShdw blurRad="38100" dist="38100" dir="2700000" algn="tl">
                    <a:srgbClr val="000000">
                      <a:alpha val="43137"/>
                    </a:srgbClr>
                  </a:outerShdw>
                </a:effectLst>
                <a:latin typeface="Arial" panose="020B0604020202020204" pitchFamily="34" charset="0"/>
              </a:endParaRPr>
            </a:p>
          </p:txBody>
        </p:sp>
        <p:sp>
          <p:nvSpPr>
            <p:cNvPr id="152742" name="Freeform 94"/>
            <p:cNvSpPr>
              <a:spLocks/>
            </p:cNvSpPr>
            <p:nvPr/>
          </p:nvSpPr>
          <p:spPr bwMode="auto">
            <a:xfrm>
              <a:off x="4609" y="1453"/>
              <a:ext cx="301" cy="204"/>
            </a:xfrm>
            <a:custGeom>
              <a:avLst/>
              <a:gdLst>
                <a:gd name="T0" fmla="*/ 0 w 4214"/>
                <a:gd name="T1" fmla="*/ 0 h 2852"/>
                <a:gd name="T2" fmla="*/ 0 w 4214"/>
                <a:gd name="T3" fmla="*/ 0 h 2852"/>
                <a:gd name="T4" fmla="*/ 0 w 4214"/>
                <a:gd name="T5" fmla="*/ 0 h 2852"/>
                <a:gd name="T6" fmla="*/ 0 w 4214"/>
                <a:gd name="T7" fmla="*/ 0 h 2852"/>
                <a:gd name="T8" fmla="*/ 0 w 4214"/>
                <a:gd name="T9" fmla="*/ 0 h 2852"/>
                <a:gd name="T10" fmla="*/ 0 w 4214"/>
                <a:gd name="T11" fmla="*/ 0 h 2852"/>
                <a:gd name="T12" fmla="*/ 0 w 4214"/>
                <a:gd name="T13" fmla="*/ 0 h 2852"/>
                <a:gd name="T14" fmla="*/ 0 w 4214"/>
                <a:gd name="T15" fmla="*/ 0 h 2852"/>
                <a:gd name="T16" fmla="*/ 0 w 4214"/>
                <a:gd name="T17" fmla="*/ 0 h 2852"/>
                <a:gd name="T18" fmla="*/ 0 w 4214"/>
                <a:gd name="T19" fmla="*/ 0 h 2852"/>
                <a:gd name="T20" fmla="*/ 0 w 4214"/>
                <a:gd name="T21" fmla="*/ 0 h 2852"/>
                <a:gd name="T22" fmla="*/ 0 w 4214"/>
                <a:gd name="T23" fmla="*/ 0 h 2852"/>
                <a:gd name="T24" fmla="*/ 0 w 4214"/>
                <a:gd name="T25" fmla="*/ 0 h 2852"/>
                <a:gd name="T26" fmla="*/ 0 w 4214"/>
                <a:gd name="T27" fmla="*/ 0 h 2852"/>
                <a:gd name="T28" fmla="*/ 0 w 4214"/>
                <a:gd name="T29" fmla="*/ 0 h 2852"/>
                <a:gd name="T30" fmla="*/ 0 w 4214"/>
                <a:gd name="T31" fmla="*/ 0 h 2852"/>
                <a:gd name="T32" fmla="*/ 0 w 4214"/>
                <a:gd name="T33" fmla="*/ 0 h 2852"/>
                <a:gd name="T34" fmla="*/ 0 w 4214"/>
                <a:gd name="T35" fmla="*/ 0 h 2852"/>
                <a:gd name="T36" fmla="*/ 0 w 4214"/>
                <a:gd name="T37" fmla="*/ 0 h 2852"/>
                <a:gd name="T38" fmla="*/ 0 w 4214"/>
                <a:gd name="T39" fmla="*/ 0 h 2852"/>
                <a:gd name="T40" fmla="*/ 0 w 4214"/>
                <a:gd name="T41" fmla="*/ 0 h 2852"/>
                <a:gd name="T42" fmla="*/ 0 w 4214"/>
                <a:gd name="T43" fmla="*/ 0 h 2852"/>
                <a:gd name="T44" fmla="*/ 0 w 4214"/>
                <a:gd name="T45" fmla="*/ 0 h 2852"/>
                <a:gd name="T46" fmla="*/ 0 w 4214"/>
                <a:gd name="T47" fmla="*/ 0 h 2852"/>
                <a:gd name="T48" fmla="*/ 0 w 4214"/>
                <a:gd name="T49" fmla="*/ 0 h 2852"/>
                <a:gd name="T50" fmla="*/ 0 w 4214"/>
                <a:gd name="T51" fmla="*/ 0 h 2852"/>
                <a:gd name="T52" fmla="*/ 0 w 4214"/>
                <a:gd name="T53" fmla="*/ 0 h 2852"/>
                <a:gd name="T54" fmla="*/ 0 w 4214"/>
                <a:gd name="T55" fmla="*/ 0 h 2852"/>
                <a:gd name="T56" fmla="*/ 0 w 4214"/>
                <a:gd name="T57" fmla="*/ 0 h 2852"/>
                <a:gd name="T58" fmla="*/ 0 w 4214"/>
                <a:gd name="T59" fmla="*/ 0 h 2852"/>
                <a:gd name="T60" fmla="*/ 0 w 4214"/>
                <a:gd name="T61" fmla="*/ 0 h 2852"/>
                <a:gd name="T62" fmla="*/ 0 w 4214"/>
                <a:gd name="T63" fmla="*/ 0 h 2852"/>
                <a:gd name="T64" fmla="*/ 0 w 4214"/>
                <a:gd name="T65" fmla="*/ 0 h 2852"/>
                <a:gd name="T66" fmla="*/ 0 w 4214"/>
                <a:gd name="T67" fmla="*/ 0 h 2852"/>
                <a:gd name="T68" fmla="*/ 0 w 4214"/>
                <a:gd name="T69" fmla="*/ 0 h 2852"/>
                <a:gd name="T70" fmla="*/ 0 w 4214"/>
                <a:gd name="T71" fmla="*/ 0 h 2852"/>
                <a:gd name="T72" fmla="*/ 0 w 4214"/>
                <a:gd name="T73" fmla="*/ 0 h 2852"/>
                <a:gd name="T74" fmla="*/ 0 w 4214"/>
                <a:gd name="T75" fmla="*/ 0 h 2852"/>
                <a:gd name="T76" fmla="*/ 0 w 4214"/>
                <a:gd name="T77" fmla="*/ 0 h 2852"/>
                <a:gd name="T78" fmla="*/ 0 w 4214"/>
                <a:gd name="T79" fmla="*/ 0 h 2852"/>
                <a:gd name="T80" fmla="*/ 0 w 4214"/>
                <a:gd name="T81" fmla="*/ 0 h 2852"/>
                <a:gd name="T82" fmla="*/ 0 w 4214"/>
                <a:gd name="T83" fmla="*/ 0 h 2852"/>
                <a:gd name="T84" fmla="*/ 0 w 4214"/>
                <a:gd name="T85" fmla="*/ 0 h 2852"/>
                <a:gd name="T86" fmla="*/ 0 w 4214"/>
                <a:gd name="T87" fmla="*/ 0 h 2852"/>
                <a:gd name="T88" fmla="*/ 0 w 4214"/>
                <a:gd name="T89" fmla="*/ 0 h 285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4214" h="2852">
                  <a:moveTo>
                    <a:pt x="0" y="1548"/>
                  </a:moveTo>
                  <a:lnTo>
                    <a:pt x="28" y="1518"/>
                  </a:lnTo>
                  <a:lnTo>
                    <a:pt x="105" y="1435"/>
                  </a:lnTo>
                  <a:lnTo>
                    <a:pt x="162" y="1378"/>
                  </a:lnTo>
                  <a:lnTo>
                    <a:pt x="227" y="1313"/>
                  </a:lnTo>
                  <a:lnTo>
                    <a:pt x="263" y="1277"/>
                  </a:lnTo>
                  <a:lnTo>
                    <a:pt x="303" y="1241"/>
                  </a:lnTo>
                  <a:lnTo>
                    <a:pt x="344" y="1203"/>
                  </a:lnTo>
                  <a:lnTo>
                    <a:pt x="386" y="1165"/>
                  </a:lnTo>
                  <a:lnTo>
                    <a:pt x="431" y="1125"/>
                  </a:lnTo>
                  <a:lnTo>
                    <a:pt x="479" y="1085"/>
                  </a:lnTo>
                  <a:lnTo>
                    <a:pt x="527" y="1045"/>
                  </a:lnTo>
                  <a:lnTo>
                    <a:pt x="577" y="1003"/>
                  </a:lnTo>
                  <a:lnTo>
                    <a:pt x="629" y="963"/>
                  </a:lnTo>
                  <a:lnTo>
                    <a:pt x="682" y="923"/>
                  </a:lnTo>
                  <a:lnTo>
                    <a:pt x="737" y="883"/>
                  </a:lnTo>
                  <a:lnTo>
                    <a:pt x="793" y="844"/>
                  </a:lnTo>
                  <a:lnTo>
                    <a:pt x="849" y="806"/>
                  </a:lnTo>
                  <a:lnTo>
                    <a:pt x="908" y="769"/>
                  </a:lnTo>
                  <a:lnTo>
                    <a:pt x="966" y="732"/>
                  </a:lnTo>
                  <a:lnTo>
                    <a:pt x="1027" y="698"/>
                  </a:lnTo>
                  <a:lnTo>
                    <a:pt x="1087" y="665"/>
                  </a:lnTo>
                  <a:lnTo>
                    <a:pt x="1149" y="635"/>
                  </a:lnTo>
                  <a:lnTo>
                    <a:pt x="1210" y="605"/>
                  </a:lnTo>
                  <a:lnTo>
                    <a:pt x="1272" y="579"/>
                  </a:lnTo>
                  <a:lnTo>
                    <a:pt x="1757" y="883"/>
                  </a:lnTo>
                  <a:lnTo>
                    <a:pt x="1696" y="579"/>
                  </a:lnTo>
                  <a:lnTo>
                    <a:pt x="2181" y="1003"/>
                  </a:lnTo>
                  <a:lnTo>
                    <a:pt x="2181" y="700"/>
                  </a:lnTo>
                  <a:lnTo>
                    <a:pt x="2196" y="706"/>
                  </a:lnTo>
                  <a:lnTo>
                    <a:pt x="2238" y="724"/>
                  </a:lnTo>
                  <a:lnTo>
                    <a:pt x="2267" y="738"/>
                  </a:lnTo>
                  <a:lnTo>
                    <a:pt x="2304" y="756"/>
                  </a:lnTo>
                  <a:lnTo>
                    <a:pt x="2344" y="777"/>
                  </a:lnTo>
                  <a:lnTo>
                    <a:pt x="2389" y="801"/>
                  </a:lnTo>
                  <a:lnTo>
                    <a:pt x="2439" y="829"/>
                  </a:lnTo>
                  <a:lnTo>
                    <a:pt x="2492" y="861"/>
                  </a:lnTo>
                  <a:lnTo>
                    <a:pt x="2549" y="897"/>
                  </a:lnTo>
                  <a:lnTo>
                    <a:pt x="2609" y="937"/>
                  </a:lnTo>
                  <a:lnTo>
                    <a:pt x="2671" y="981"/>
                  </a:lnTo>
                  <a:lnTo>
                    <a:pt x="2736" y="1030"/>
                  </a:lnTo>
                  <a:lnTo>
                    <a:pt x="2802" y="1083"/>
                  </a:lnTo>
                  <a:lnTo>
                    <a:pt x="2871" y="1139"/>
                  </a:lnTo>
                  <a:lnTo>
                    <a:pt x="2939" y="1202"/>
                  </a:lnTo>
                  <a:lnTo>
                    <a:pt x="3008" y="1268"/>
                  </a:lnTo>
                  <a:lnTo>
                    <a:pt x="3077" y="1340"/>
                  </a:lnTo>
                  <a:lnTo>
                    <a:pt x="3146" y="1416"/>
                  </a:lnTo>
                  <a:lnTo>
                    <a:pt x="3213" y="1498"/>
                  </a:lnTo>
                  <a:lnTo>
                    <a:pt x="3280" y="1585"/>
                  </a:lnTo>
                  <a:lnTo>
                    <a:pt x="3345" y="1676"/>
                  </a:lnTo>
                  <a:lnTo>
                    <a:pt x="3408" y="1774"/>
                  </a:lnTo>
                  <a:lnTo>
                    <a:pt x="3468" y="1877"/>
                  </a:lnTo>
                  <a:lnTo>
                    <a:pt x="3525" y="1986"/>
                  </a:lnTo>
                  <a:lnTo>
                    <a:pt x="3580" y="2100"/>
                  </a:lnTo>
                  <a:lnTo>
                    <a:pt x="3630" y="2219"/>
                  </a:lnTo>
                  <a:lnTo>
                    <a:pt x="3676" y="2346"/>
                  </a:lnTo>
                  <a:lnTo>
                    <a:pt x="3719" y="2478"/>
                  </a:lnTo>
                  <a:lnTo>
                    <a:pt x="3755" y="2616"/>
                  </a:lnTo>
                  <a:lnTo>
                    <a:pt x="3786" y="2760"/>
                  </a:lnTo>
                  <a:lnTo>
                    <a:pt x="4089" y="2852"/>
                  </a:lnTo>
                  <a:lnTo>
                    <a:pt x="4094" y="2834"/>
                  </a:lnTo>
                  <a:lnTo>
                    <a:pt x="4109" y="2783"/>
                  </a:lnTo>
                  <a:lnTo>
                    <a:pt x="4119" y="2746"/>
                  </a:lnTo>
                  <a:lnTo>
                    <a:pt x="4130" y="2703"/>
                  </a:lnTo>
                  <a:lnTo>
                    <a:pt x="4142" y="2654"/>
                  </a:lnTo>
                  <a:lnTo>
                    <a:pt x="4153" y="2598"/>
                  </a:lnTo>
                  <a:lnTo>
                    <a:pt x="4165" y="2537"/>
                  </a:lnTo>
                  <a:lnTo>
                    <a:pt x="4176" y="2471"/>
                  </a:lnTo>
                  <a:lnTo>
                    <a:pt x="4187" y="2402"/>
                  </a:lnTo>
                  <a:lnTo>
                    <a:pt x="4196" y="2327"/>
                  </a:lnTo>
                  <a:lnTo>
                    <a:pt x="4204" y="2251"/>
                  </a:lnTo>
                  <a:lnTo>
                    <a:pt x="4210" y="2170"/>
                  </a:lnTo>
                  <a:lnTo>
                    <a:pt x="4213" y="2087"/>
                  </a:lnTo>
                  <a:lnTo>
                    <a:pt x="4214" y="2004"/>
                  </a:lnTo>
                  <a:lnTo>
                    <a:pt x="4212" y="1917"/>
                  </a:lnTo>
                  <a:lnTo>
                    <a:pt x="4206" y="1831"/>
                  </a:lnTo>
                  <a:lnTo>
                    <a:pt x="4196" y="1744"/>
                  </a:lnTo>
                  <a:lnTo>
                    <a:pt x="4182" y="1656"/>
                  </a:lnTo>
                  <a:lnTo>
                    <a:pt x="4164" y="1570"/>
                  </a:lnTo>
                  <a:lnTo>
                    <a:pt x="4141" y="1484"/>
                  </a:lnTo>
                  <a:lnTo>
                    <a:pt x="4111" y="1400"/>
                  </a:lnTo>
                  <a:lnTo>
                    <a:pt x="4076" y="1318"/>
                  </a:lnTo>
                  <a:lnTo>
                    <a:pt x="4036" y="1238"/>
                  </a:lnTo>
                  <a:lnTo>
                    <a:pt x="3988" y="1162"/>
                  </a:lnTo>
                  <a:lnTo>
                    <a:pt x="3933" y="1088"/>
                  </a:lnTo>
                  <a:lnTo>
                    <a:pt x="3872" y="1020"/>
                  </a:lnTo>
                  <a:lnTo>
                    <a:pt x="3802" y="954"/>
                  </a:lnTo>
                  <a:lnTo>
                    <a:pt x="3725" y="895"/>
                  </a:lnTo>
                  <a:lnTo>
                    <a:pt x="3639" y="840"/>
                  </a:lnTo>
                  <a:lnTo>
                    <a:pt x="3544" y="792"/>
                  </a:lnTo>
                  <a:lnTo>
                    <a:pt x="3536" y="780"/>
                  </a:lnTo>
                  <a:lnTo>
                    <a:pt x="3513" y="747"/>
                  </a:lnTo>
                  <a:lnTo>
                    <a:pt x="3495" y="723"/>
                  </a:lnTo>
                  <a:lnTo>
                    <a:pt x="3474" y="696"/>
                  </a:lnTo>
                  <a:lnTo>
                    <a:pt x="3448" y="665"/>
                  </a:lnTo>
                  <a:lnTo>
                    <a:pt x="3418" y="631"/>
                  </a:lnTo>
                  <a:lnTo>
                    <a:pt x="3382" y="594"/>
                  </a:lnTo>
                  <a:lnTo>
                    <a:pt x="3343" y="556"/>
                  </a:lnTo>
                  <a:lnTo>
                    <a:pt x="3299" y="515"/>
                  </a:lnTo>
                  <a:lnTo>
                    <a:pt x="3250" y="474"/>
                  </a:lnTo>
                  <a:lnTo>
                    <a:pt x="3197" y="431"/>
                  </a:lnTo>
                  <a:lnTo>
                    <a:pt x="3139" y="388"/>
                  </a:lnTo>
                  <a:lnTo>
                    <a:pt x="3075" y="346"/>
                  </a:lnTo>
                  <a:lnTo>
                    <a:pt x="3007" y="303"/>
                  </a:lnTo>
                  <a:lnTo>
                    <a:pt x="2933" y="262"/>
                  </a:lnTo>
                  <a:lnTo>
                    <a:pt x="2854" y="222"/>
                  </a:lnTo>
                  <a:lnTo>
                    <a:pt x="2770" y="183"/>
                  </a:lnTo>
                  <a:lnTo>
                    <a:pt x="2680" y="148"/>
                  </a:lnTo>
                  <a:lnTo>
                    <a:pt x="2586" y="115"/>
                  </a:lnTo>
                  <a:lnTo>
                    <a:pt x="2485" y="86"/>
                  </a:lnTo>
                  <a:lnTo>
                    <a:pt x="2378" y="59"/>
                  </a:lnTo>
                  <a:lnTo>
                    <a:pt x="2266" y="37"/>
                  </a:lnTo>
                  <a:lnTo>
                    <a:pt x="2149" y="20"/>
                  </a:lnTo>
                  <a:lnTo>
                    <a:pt x="2025" y="8"/>
                  </a:lnTo>
                  <a:lnTo>
                    <a:pt x="1895" y="1"/>
                  </a:lnTo>
                  <a:lnTo>
                    <a:pt x="1759" y="0"/>
                  </a:lnTo>
                  <a:lnTo>
                    <a:pt x="1616" y="5"/>
                  </a:lnTo>
                  <a:lnTo>
                    <a:pt x="1468" y="17"/>
                  </a:lnTo>
                  <a:lnTo>
                    <a:pt x="1313" y="37"/>
                  </a:lnTo>
                  <a:lnTo>
                    <a:pt x="1152" y="64"/>
                  </a:lnTo>
                  <a:lnTo>
                    <a:pt x="1423" y="246"/>
                  </a:lnTo>
                  <a:lnTo>
                    <a:pt x="728" y="155"/>
                  </a:lnTo>
                  <a:lnTo>
                    <a:pt x="969" y="336"/>
                  </a:lnTo>
                  <a:lnTo>
                    <a:pt x="455" y="336"/>
                  </a:lnTo>
                  <a:lnTo>
                    <a:pt x="607" y="519"/>
                  </a:lnTo>
                  <a:lnTo>
                    <a:pt x="588" y="547"/>
                  </a:lnTo>
                  <a:lnTo>
                    <a:pt x="537" y="625"/>
                  </a:lnTo>
                  <a:lnTo>
                    <a:pt x="463" y="740"/>
                  </a:lnTo>
                  <a:lnTo>
                    <a:pt x="371" y="887"/>
                  </a:lnTo>
                  <a:lnTo>
                    <a:pt x="323" y="966"/>
                  </a:lnTo>
                  <a:lnTo>
                    <a:pt x="272" y="1050"/>
                  </a:lnTo>
                  <a:lnTo>
                    <a:pt x="221" y="1135"/>
                  </a:lnTo>
                  <a:lnTo>
                    <a:pt x="172" y="1222"/>
                  </a:lnTo>
                  <a:lnTo>
                    <a:pt x="123" y="1308"/>
                  </a:lnTo>
                  <a:lnTo>
                    <a:pt x="79" y="1391"/>
                  </a:lnTo>
                  <a:lnTo>
                    <a:pt x="37" y="1473"/>
                  </a:lnTo>
                  <a:lnTo>
                    <a:pt x="0" y="154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tr-TR">
                <a:effectLst>
                  <a:outerShdw blurRad="38100" dist="38100" dir="2700000" algn="tl">
                    <a:srgbClr val="000000">
                      <a:alpha val="43137"/>
                    </a:srgbClr>
                  </a:outerShdw>
                </a:effectLst>
                <a:latin typeface="Arial" panose="020B0604020202020204" pitchFamily="34" charset="0"/>
              </a:endParaRPr>
            </a:p>
          </p:txBody>
        </p:sp>
        <p:sp>
          <p:nvSpPr>
            <p:cNvPr id="152743" name="Freeform 95"/>
            <p:cNvSpPr>
              <a:spLocks/>
            </p:cNvSpPr>
            <p:nvPr/>
          </p:nvSpPr>
          <p:spPr bwMode="auto">
            <a:xfrm>
              <a:off x="4849" y="1635"/>
              <a:ext cx="84" cy="84"/>
            </a:xfrm>
            <a:custGeom>
              <a:avLst/>
              <a:gdLst>
                <a:gd name="T0" fmla="*/ 0 w 1180"/>
                <a:gd name="T1" fmla="*/ 0 h 1181"/>
                <a:gd name="T2" fmla="*/ 0 w 1180"/>
                <a:gd name="T3" fmla="*/ 0 h 1181"/>
                <a:gd name="T4" fmla="*/ 0 w 1180"/>
                <a:gd name="T5" fmla="*/ 0 h 1181"/>
                <a:gd name="T6" fmla="*/ 0 w 1180"/>
                <a:gd name="T7" fmla="*/ 0 h 1181"/>
                <a:gd name="T8" fmla="*/ 0 w 1180"/>
                <a:gd name="T9" fmla="*/ 0 h 1181"/>
                <a:gd name="T10" fmla="*/ 0 w 1180"/>
                <a:gd name="T11" fmla="*/ 0 h 1181"/>
                <a:gd name="T12" fmla="*/ 0 w 1180"/>
                <a:gd name="T13" fmla="*/ 0 h 1181"/>
                <a:gd name="T14" fmla="*/ 0 w 1180"/>
                <a:gd name="T15" fmla="*/ 0 h 1181"/>
                <a:gd name="T16" fmla="*/ 0 w 1180"/>
                <a:gd name="T17" fmla="*/ 0 h 1181"/>
                <a:gd name="T18" fmla="*/ 0 w 1180"/>
                <a:gd name="T19" fmla="*/ 0 h 1181"/>
                <a:gd name="T20" fmla="*/ 0 w 1180"/>
                <a:gd name="T21" fmla="*/ 0 h 1181"/>
                <a:gd name="T22" fmla="*/ 0 w 1180"/>
                <a:gd name="T23" fmla="*/ 0 h 1181"/>
                <a:gd name="T24" fmla="*/ 0 w 1180"/>
                <a:gd name="T25" fmla="*/ 0 h 1181"/>
                <a:gd name="T26" fmla="*/ 0 w 1180"/>
                <a:gd name="T27" fmla="*/ 0 h 1181"/>
                <a:gd name="T28" fmla="*/ 0 w 1180"/>
                <a:gd name="T29" fmla="*/ 0 h 1181"/>
                <a:gd name="T30" fmla="*/ 0 w 1180"/>
                <a:gd name="T31" fmla="*/ 0 h 1181"/>
                <a:gd name="T32" fmla="*/ 0 w 1180"/>
                <a:gd name="T33" fmla="*/ 0 h 1181"/>
                <a:gd name="T34" fmla="*/ 0 w 1180"/>
                <a:gd name="T35" fmla="*/ 0 h 1181"/>
                <a:gd name="T36" fmla="*/ 0 w 1180"/>
                <a:gd name="T37" fmla="*/ 0 h 1181"/>
                <a:gd name="T38" fmla="*/ 0 w 1180"/>
                <a:gd name="T39" fmla="*/ 0 h 1181"/>
                <a:gd name="T40" fmla="*/ 0 w 1180"/>
                <a:gd name="T41" fmla="*/ 0 h 1181"/>
                <a:gd name="T42" fmla="*/ 0 w 1180"/>
                <a:gd name="T43" fmla="*/ 0 h 1181"/>
                <a:gd name="T44" fmla="*/ 0 w 1180"/>
                <a:gd name="T45" fmla="*/ 0 h 1181"/>
                <a:gd name="T46" fmla="*/ 0 w 1180"/>
                <a:gd name="T47" fmla="*/ 0 h 1181"/>
                <a:gd name="T48" fmla="*/ 0 w 1180"/>
                <a:gd name="T49" fmla="*/ 0 h 1181"/>
                <a:gd name="T50" fmla="*/ 0 w 1180"/>
                <a:gd name="T51" fmla="*/ 0 h 1181"/>
                <a:gd name="T52" fmla="*/ 0 w 1180"/>
                <a:gd name="T53" fmla="*/ 0 h 1181"/>
                <a:gd name="T54" fmla="*/ 0 w 1180"/>
                <a:gd name="T55" fmla="*/ 0 h 1181"/>
                <a:gd name="T56" fmla="*/ 0 w 1180"/>
                <a:gd name="T57" fmla="*/ 0 h 1181"/>
                <a:gd name="T58" fmla="*/ 0 w 1180"/>
                <a:gd name="T59" fmla="*/ 0 h 1181"/>
                <a:gd name="T60" fmla="*/ 0 w 1180"/>
                <a:gd name="T61" fmla="*/ 0 h 1181"/>
                <a:gd name="T62" fmla="*/ 0 w 1180"/>
                <a:gd name="T63" fmla="*/ 0 h 1181"/>
                <a:gd name="T64" fmla="*/ 0 w 1180"/>
                <a:gd name="T65" fmla="*/ 0 h 1181"/>
                <a:gd name="T66" fmla="*/ 0 w 1180"/>
                <a:gd name="T67" fmla="*/ 0 h 1181"/>
                <a:gd name="T68" fmla="*/ 0 w 1180"/>
                <a:gd name="T69" fmla="*/ 0 h 1181"/>
                <a:gd name="T70" fmla="*/ 0 w 1180"/>
                <a:gd name="T71" fmla="*/ 0 h 1181"/>
                <a:gd name="T72" fmla="*/ 0 w 1180"/>
                <a:gd name="T73" fmla="*/ 0 h 1181"/>
                <a:gd name="T74" fmla="*/ 0 w 1180"/>
                <a:gd name="T75" fmla="*/ 0 h 1181"/>
                <a:gd name="T76" fmla="*/ 0 w 1180"/>
                <a:gd name="T77" fmla="*/ 0 h 1181"/>
                <a:gd name="T78" fmla="*/ 0 w 1180"/>
                <a:gd name="T79" fmla="*/ 0 h 1181"/>
                <a:gd name="T80" fmla="*/ 0 w 1180"/>
                <a:gd name="T81" fmla="*/ 0 h 1181"/>
                <a:gd name="T82" fmla="*/ 0 w 1180"/>
                <a:gd name="T83" fmla="*/ 0 h 1181"/>
                <a:gd name="T84" fmla="*/ 0 w 1180"/>
                <a:gd name="T85" fmla="*/ 0 h 118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180" h="1181">
                  <a:moveTo>
                    <a:pt x="1155" y="421"/>
                  </a:moveTo>
                  <a:lnTo>
                    <a:pt x="1163" y="451"/>
                  </a:lnTo>
                  <a:lnTo>
                    <a:pt x="1169" y="480"/>
                  </a:lnTo>
                  <a:lnTo>
                    <a:pt x="1174" y="510"/>
                  </a:lnTo>
                  <a:lnTo>
                    <a:pt x="1178" y="539"/>
                  </a:lnTo>
                  <a:lnTo>
                    <a:pt x="1180" y="568"/>
                  </a:lnTo>
                  <a:lnTo>
                    <a:pt x="1180" y="597"/>
                  </a:lnTo>
                  <a:lnTo>
                    <a:pt x="1179" y="626"/>
                  </a:lnTo>
                  <a:lnTo>
                    <a:pt x="1176" y="655"/>
                  </a:lnTo>
                  <a:lnTo>
                    <a:pt x="1172" y="684"/>
                  </a:lnTo>
                  <a:lnTo>
                    <a:pt x="1167" y="712"/>
                  </a:lnTo>
                  <a:lnTo>
                    <a:pt x="1160" y="739"/>
                  </a:lnTo>
                  <a:lnTo>
                    <a:pt x="1152" y="767"/>
                  </a:lnTo>
                  <a:lnTo>
                    <a:pt x="1143" y="794"/>
                  </a:lnTo>
                  <a:lnTo>
                    <a:pt x="1133" y="820"/>
                  </a:lnTo>
                  <a:lnTo>
                    <a:pt x="1121" y="846"/>
                  </a:lnTo>
                  <a:lnTo>
                    <a:pt x="1108" y="871"/>
                  </a:lnTo>
                  <a:lnTo>
                    <a:pt x="1094" y="895"/>
                  </a:lnTo>
                  <a:lnTo>
                    <a:pt x="1079" y="920"/>
                  </a:lnTo>
                  <a:lnTo>
                    <a:pt x="1063" y="943"/>
                  </a:lnTo>
                  <a:lnTo>
                    <a:pt x="1046" y="965"/>
                  </a:lnTo>
                  <a:lnTo>
                    <a:pt x="1026" y="986"/>
                  </a:lnTo>
                  <a:lnTo>
                    <a:pt x="1007" y="1007"/>
                  </a:lnTo>
                  <a:lnTo>
                    <a:pt x="986" y="1027"/>
                  </a:lnTo>
                  <a:lnTo>
                    <a:pt x="965" y="1046"/>
                  </a:lnTo>
                  <a:lnTo>
                    <a:pt x="942" y="1064"/>
                  </a:lnTo>
                  <a:lnTo>
                    <a:pt x="919" y="1080"/>
                  </a:lnTo>
                  <a:lnTo>
                    <a:pt x="893" y="1096"/>
                  </a:lnTo>
                  <a:lnTo>
                    <a:pt x="868" y="1110"/>
                  </a:lnTo>
                  <a:lnTo>
                    <a:pt x="842" y="1123"/>
                  </a:lnTo>
                  <a:lnTo>
                    <a:pt x="815" y="1135"/>
                  </a:lnTo>
                  <a:lnTo>
                    <a:pt x="787" y="1146"/>
                  </a:lnTo>
                  <a:lnTo>
                    <a:pt x="758" y="1155"/>
                  </a:lnTo>
                  <a:lnTo>
                    <a:pt x="728" y="1163"/>
                  </a:lnTo>
                  <a:lnTo>
                    <a:pt x="699" y="1171"/>
                  </a:lnTo>
                  <a:lnTo>
                    <a:pt x="670" y="1175"/>
                  </a:lnTo>
                  <a:lnTo>
                    <a:pt x="641" y="1179"/>
                  </a:lnTo>
                  <a:lnTo>
                    <a:pt x="611" y="1180"/>
                  </a:lnTo>
                  <a:lnTo>
                    <a:pt x="582" y="1181"/>
                  </a:lnTo>
                  <a:lnTo>
                    <a:pt x="553" y="1180"/>
                  </a:lnTo>
                  <a:lnTo>
                    <a:pt x="525" y="1177"/>
                  </a:lnTo>
                  <a:lnTo>
                    <a:pt x="497" y="1173"/>
                  </a:lnTo>
                  <a:lnTo>
                    <a:pt x="468" y="1167"/>
                  </a:lnTo>
                  <a:lnTo>
                    <a:pt x="440" y="1161"/>
                  </a:lnTo>
                  <a:lnTo>
                    <a:pt x="413" y="1153"/>
                  </a:lnTo>
                  <a:lnTo>
                    <a:pt x="386" y="1144"/>
                  </a:lnTo>
                  <a:lnTo>
                    <a:pt x="360" y="1133"/>
                  </a:lnTo>
                  <a:lnTo>
                    <a:pt x="335" y="1122"/>
                  </a:lnTo>
                  <a:lnTo>
                    <a:pt x="309" y="1109"/>
                  </a:lnTo>
                  <a:lnTo>
                    <a:pt x="284" y="1095"/>
                  </a:lnTo>
                  <a:lnTo>
                    <a:pt x="260" y="1080"/>
                  </a:lnTo>
                  <a:lnTo>
                    <a:pt x="238" y="1064"/>
                  </a:lnTo>
                  <a:lnTo>
                    <a:pt x="215" y="1046"/>
                  </a:lnTo>
                  <a:lnTo>
                    <a:pt x="194" y="1027"/>
                  </a:lnTo>
                  <a:lnTo>
                    <a:pt x="172" y="1007"/>
                  </a:lnTo>
                  <a:lnTo>
                    <a:pt x="153" y="987"/>
                  </a:lnTo>
                  <a:lnTo>
                    <a:pt x="134" y="965"/>
                  </a:lnTo>
                  <a:lnTo>
                    <a:pt x="117" y="943"/>
                  </a:lnTo>
                  <a:lnTo>
                    <a:pt x="100" y="919"/>
                  </a:lnTo>
                  <a:lnTo>
                    <a:pt x="84" y="894"/>
                  </a:lnTo>
                  <a:lnTo>
                    <a:pt x="70" y="868"/>
                  </a:lnTo>
                  <a:lnTo>
                    <a:pt x="57" y="842"/>
                  </a:lnTo>
                  <a:lnTo>
                    <a:pt x="44" y="815"/>
                  </a:lnTo>
                  <a:lnTo>
                    <a:pt x="33" y="787"/>
                  </a:lnTo>
                  <a:lnTo>
                    <a:pt x="24" y="758"/>
                  </a:lnTo>
                  <a:lnTo>
                    <a:pt x="16" y="729"/>
                  </a:lnTo>
                  <a:lnTo>
                    <a:pt x="10" y="699"/>
                  </a:lnTo>
                  <a:lnTo>
                    <a:pt x="5" y="670"/>
                  </a:lnTo>
                  <a:lnTo>
                    <a:pt x="2" y="641"/>
                  </a:lnTo>
                  <a:lnTo>
                    <a:pt x="0" y="611"/>
                  </a:lnTo>
                  <a:lnTo>
                    <a:pt x="0" y="582"/>
                  </a:lnTo>
                  <a:lnTo>
                    <a:pt x="1" y="554"/>
                  </a:lnTo>
                  <a:lnTo>
                    <a:pt x="3" y="525"/>
                  </a:lnTo>
                  <a:lnTo>
                    <a:pt x="7" y="497"/>
                  </a:lnTo>
                  <a:lnTo>
                    <a:pt x="12" y="468"/>
                  </a:lnTo>
                  <a:lnTo>
                    <a:pt x="19" y="441"/>
                  </a:lnTo>
                  <a:lnTo>
                    <a:pt x="27" y="413"/>
                  </a:lnTo>
                  <a:lnTo>
                    <a:pt x="36" y="387"/>
                  </a:lnTo>
                  <a:lnTo>
                    <a:pt x="46" y="361"/>
                  </a:lnTo>
                  <a:lnTo>
                    <a:pt x="59" y="334"/>
                  </a:lnTo>
                  <a:lnTo>
                    <a:pt x="71" y="309"/>
                  </a:lnTo>
                  <a:lnTo>
                    <a:pt x="85" y="285"/>
                  </a:lnTo>
                  <a:lnTo>
                    <a:pt x="100" y="261"/>
                  </a:lnTo>
                  <a:lnTo>
                    <a:pt x="117" y="238"/>
                  </a:lnTo>
                  <a:lnTo>
                    <a:pt x="134" y="215"/>
                  </a:lnTo>
                  <a:lnTo>
                    <a:pt x="152" y="193"/>
                  </a:lnTo>
                  <a:lnTo>
                    <a:pt x="172" y="173"/>
                  </a:lnTo>
                  <a:lnTo>
                    <a:pt x="193" y="153"/>
                  </a:lnTo>
                  <a:lnTo>
                    <a:pt x="215" y="135"/>
                  </a:lnTo>
                  <a:lnTo>
                    <a:pt x="237" y="117"/>
                  </a:lnTo>
                  <a:lnTo>
                    <a:pt x="261" y="100"/>
                  </a:lnTo>
                  <a:lnTo>
                    <a:pt x="285" y="84"/>
                  </a:lnTo>
                  <a:lnTo>
                    <a:pt x="311" y="70"/>
                  </a:lnTo>
                  <a:lnTo>
                    <a:pt x="338" y="56"/>
                  </a:lnTo>
                  <a:lnTo>
                    <a:pt x="365" y="45"/>
                  </a:lnTo>
                  <a:lnTo>
                    <a:pt x="393" y="34"/>
                  </a:lnTo>
                  <a:lnTo>
                    <a:pt x="421" y="24"/>
                  </a:lnTo>
                  <a:lnTo>
                    <a:pt x="450" y="17"/>
                  </a:lnTo>
                  <a:lnTo>
                    <a:pt x="481" y="10"/>
                  </a:lnTo>
                  <a:lnTo>
                    <a:pt x="510" y="6"/>
                  </a:lnTo>
                  <a:lnTo>
                    <a:pt x="539" y="2"/>
                  </a:lnTo>
                  <a:lnTo>
                    <a:pt x="568" y="0"/>
                  </a:lnTo>
                  <a:lnTo>
                    <a:pt x="597" y="0"/>
                  </a:lnTo>
                  <a:lnTo>
                    <a:pt x="626" y="1"/>
                  </a:lnTo>
                  <a:lnTo>
                    <a:pt x="655" y="4"/>
                  </a:lnTo>
                  <a:lnTo>
                    <a:pt x="683" y="7"/>
                  </a:lnTo>
                  <a:lnTo>
                    <a:pt x="711" y="13"/>
                  </a:lnTo>
                  <a:lnTo>
                    <a:pt x="739" y="19"/>
                  </a:lnTo>
                  <a:lnTo>
                    <a:pt x="767" y="27"/>
                  </a:lnTo>
                  <a:lnTo>
                    <a:pt x="793" y="36"/>
                  </a:lnTo>
                  <a:lnTo>
                    <a:pt x="820" y="46"/>
                  </a:lnTo>
                  <a:lnTo>
                    <a:pt x="845" y="58"/>
                  </a:lnTo>
                  <a:lnTo>
                    <a:pt x="870" y="71"/>
                  </a:lnTo>
                  <a:lnTo>
                    <a:pt x="896" y="85"/>
                  </a:lnTo>
                  <a:lnTo>
                    <a:pt x="919" y="101"/>
                  </a:lnTo>
                  <a:lnTo>
                    <a:pt x="942" y="117"/>
                  </a:lnTo>
                  <a:lnTo>
                    <a:pt x="964" y="134"/>
                  </a:lnTo>
                  <a:lnTo>
                    <a:pt x="986" y="153"/>
                  </a:lnTo>
                  <a:lnTo>
                    <a:pt x="1006" y="172"/>
                  </a:lnTo>
                  <a:lnTo>
                    <a:pt x="1026" y="193"/>
                  </a:lnTo>
                  <a:lnTo>
                    <a:pt x="1046" y="214"/>
                  </a:lnTo>
                  <a:lnTo>
                    <a:pt x="1063" y="238"/>
                  </a:lnTo>
                  <a:lnTo>
                    <a:pt x="1080" y="261"/>
                  </a:lnTo>
                  <a:lnTo>
                    <a:pt x="1095" y="286"/>
                  </a:lnTo>
                  <a:lnTo>
                    <a:pt x="1110" y="311"/>
                  </a:lnTo>
                  <a:lnTo>
                    <a:pt x="1123" y="337"/>
                  </a:lnTo>
                  <a:lnTo>
                    <a:pt x="1135" y="365"/>
                  </a:lnTo>
                  <a:lnTo>
                    <a:pt x="1145" y="393"/>
                  </a:lnTo>
                  <a:lnTo>
                    <a:pt x="1155" y="421"/>
                  </a:lnTo>
                  <a:close/>
                </a:path>
              </a:pathLst>
            </a:custGeom>
            <a:solidFill>
              <a:srgbClr val="FFCCA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tr-TR">
                <a:effectLst>
                  <a:outerShdw blurRad="38100" dist="38100" dir="2700000" algn="tl">
                    <a:srgbClr val="000000">
                      <a:alpha val="43137"/>
                    </a:srgbClr>
                  </a:outerShdw>
                </a:effectLst>
                <a:latin typeface="Arial" panose="020B0604020202020204" pitchFamily="34" charset="0"/>
              </a:endParaRPr>
            </a:p>
          </p:txBody>
        </p:sp>
        <p:sp>
          <p:nvSpPr>
            <p:cNvPr id="152744" name="Freeform 96"/>
            <p:cNvSpPr>
              <a:spLocks/>
            </p:cNvSpPr>
            <p:nvPr/>
          </p:nvSpPr>
          <p:spPr bwMode="auto">
            <a:xfrm>
              <a:off x="4564" y="1562"/>
              <a:ext cx="84" cy="84"/>
            </a:xfrm>
            <a:custGeom>
              <a:avLst/>
              <a:gdLst>
                <a:gd name="T0" fmla="*/ 0 w 1180"/>
                <a:gd name="T1" fmla="*/ 0 h 1180"/>
                <a:gd name="T2" fmla="*/ 0 w 1180"/>
                <a:gd name="T3" fmla="*/ 0 h 1180"/>
                <a:gd name="T4" fmla="*/ 0 w 1180"/>
                <a:gd name="T5" fmla="*/ 0 h 1180"/>
                <a:gd name="T6" fmla="*/ 0 w 1180"/>
                <a:gd name="T7" fmla="*/ 0 h 1180"/>
                <a:gd name="T8" fmla="*/ 0 w 1180"/>
                <a:gd name="T9" fmla="*/ 0 h 1180"/>
                <a:gd name="T10" fmla="*/ 0 w 1180"/>
                <a:gd name="T11" fmla="*/ 0 h 1180"/>
                <a:gd name="T12" fmla="*/ 0 w 1180"/>
                <a:gd name="T13" fmla="*/ 0 h 1180"/>
                <a:gd name="T14" fmla="*/ 0 w 1180"/>
                <a:gd name="T15" fmla="*/ 0 h 1180"/>
                <a:gd name="T16" fmla="*/ 0 w 1180"/>
                <a:gd name="T17" fmla="*/ 0 h 1180"/>
                <a:gd name="T18" fmla="*/ 0 w 1180"/>
                <a:gd name="T19" fmla="*/ 0 h 1180"/>
                <a:gd name="T20" fmla="*/ 0 w 1180"/>
                <a:gd name="T21" fmla="*/ 0 h 1180"/>
                <a:gd name="T22" fmla="*/ 0 w 1180"/>
                <a:gd name="T23" fmla="*/ 0 h 1180"/>
                <a:gd name="T24" fmla="*/ 0 w 1180"/>
                <a:gd name="T25" fmla="*/ 0 h 1180"/>
                <a:gd name="T26" fmla="*/ 0 w 1180"/>
                <a:gd name="T27" fmla="*/ 0 h 1180"/>
                <a:gd name="T28" fmla="*/ 0 w 1180"/>
                <a:gd name="T29" fmla="*/ 0 h 1180"/>
                <a:gd name="T30" fmla="*/ 0 w 1180"/>
                <a:gd name="T31" fmla="*/ 0 h 1180"/>
                <a:gd name="T32" fmla="*/ 0 w 1180"/>
                <a:gd name="T33" fmla="*/ 0 h 1180"/>
                <a:gd name="T34" fmla="*/ 0 w 1180"/>
                <a:gd name="T35" fmla="*/ 0 h 1180"/>
                <a:gd name="T36" fmla="*/ 0 w 1180"/>
                <a:gd name="T37" fmla="*/ 0 h 1180"/>
                <a:gd name="T38" fmla="*/ 0 w 1180"/>
                <a:gd name="T39" fmla="*/ 0 h 1180"/>
                <a:gd name="T40" fmla="*/ 0 w 1180"/>
                <a:gd name="T41" fmla="*/ 0 h 1180"/>
                <a:gd name="T42" fmla="*/ 0 w 1180"/>
                <a:gd name="T43" fmla="*/ 0 h 1180"/>
                <a:gd name="T44" fmla="*/ 0 w 1180"/>
                <a:gd name="T45" fmla="*/ 0 h 1180"/>
                <a:gd name="T46" fmla="*/ 0 w 1180"/>
                <a:gd name="T47" fmla="*/ 0 h 1180"/>
                <a:gd name="T48" fmla="*/ 0 w 1180"/>
                <a:gd name="T49" fmla="*/ 0 h 1180"/>
                <a:gd name="T50" fmla="*/ 0 w 1180"/>
                <a:gd name="T51" fmla="*/ 0 h 1180"/>
                <a:gd name="T52" fmla="*/ 0 w 1180"/>
                <a:gd name="T53" fmla="*/ 0 h 1180"/>
                <a:gd name="T54" fmla="*/ 0 w 1180"/>
                <a:gd name="T55" fmla="*/ 0 h 1180"/>
                <a:gd name="T56" fmla="*/ 0 w 1180"/>
                <a:gd name="T57" fmla="*/ 0 h 1180"/>
                <a:gd name="T58" fmla="*/ 0 w 1180"/>
                <a:gd name="T59" fmla="*/ 0 h 1180"/>
                <a:gd name="T60" fmla="*/ 0 w 1180"/>
                <a:gd name="T61" fmla="*/ 0 h 1180"/>
                <a:gd name="T62" fmla="*/ 0 w 1180"/>
                <a:gd name="T63" fmla="*/ 0 h 1180"/>
                <a:gd name="T64" fmla="*/ 0 w 1180"/>
                <a:gd name="T65" fmla="*/ 0 h 1180"/>
                <a:gd name="T66" fmla="*/ 0 w 1180"/>
                <a:gd name="T67" fmla="*/ 0 h 1180"/>
                <a:gd name="T68" fmla="*/ 0 w 1180"/>
                <a:gd name="T69" fmla="*/ 0 h 1180"/>
                <a:gd name="T70" fmla="*/ 0 w 1180"/>
                <a:gd name="T71" fmla="*/ 0 h 1180"/>
                <a:gd name="T72" fmla="*/ 0 w 1180"/>
                <a:gd name="T73" fmla="*/ 0 h 1180"/>
                <a:gd name="T74" fmla="*/ 0 w 1180"/>
                <a:gd name="T75" fmla="*/ 0 h 1180"/>
                <a:gd name="T76" fmla="*/ 0 w 1180"/>
                <a:gd name="T77" fmla="*/ 0 h 1180"/>
                <a:gd name="T78" fmla="*/ 0 w 1180"/>
                <a:gd name="T79" fmla="*/ 0 h 1180"/>
                <a:gd name="T80" fmla="*/ 0 w 1180"/>
                <a:gd name="T81" fmla="*/ 0 h 1180"/>
                <a:gd name="T82" fmla="*/ 0 w 1180"/>
                <a:gd name="T83" fmla="*/ 0 h 1180"/>
                <a:gd name="T84" fmla="*/ 0 w 1180"/>
                <a:gd name="T85" fmla="*/ 0 h 118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180" h="1180">
                  <a:moveTo>
                    <a:pt x="1155" y="421"/>
                  </a:moveTo>
                  <a:lnTo>
                    <a:pt x="1163" y="451"/>
                  </a:lnTo>
                  <a:lnTo>
                    <a:pt x="1170" y="480"/>
                  </a:lnTo>
                  <a:lnTo>
                    <a:pt x="1174" y="509"/>
                  </a:lnTo>
                  <a:lnTo>
                    <a:pt x="1178" y="539"/>
                  </a:lnTo>
                  <a:lnTo>
                    <a:pt x="1179" y="568"/>
                  </a:lnTo>
                  <a:lnTo>
                    <a:pt x="1180" y="598"/>
                  </a:lnTo>
                  <a:lnTo>
                    <a:pt x="1179" y="626"/>
                  </a:lnTo>
                  <a:lnTo>
                    <a:pt x="1176" y="655"/>
                  </a:lnTo>
                  <a:lnTo>
                    <a:pt x="1172" y="683"/>
                  </a:lnTo>
                  <a:lnTo>
                    <a:pt x="1167" y="712"/>
                  </a:lnTo>
                  <a:lnTo>
                    <a:pt x="1161" y="740"/>
                  </a:lnTo>
                  <a:lnTo>
                    <a:pt x="1153" y="767"/>
                  </a:lnTo>
                  <a:lnTo>
                    <a:pt x="1144" y="793"/>
                  </a:lnTo>
                  <a:lnTo>
                    <a:pt x="1133" y="820"/>
                  </a:lnTo>
                  <a:lnTo>
                    <a:pt x="1122" y="846"/>
                  </a:lnTo>
                  <a:lnTo>
                    <a:pt x="1109" y="871"/>
                  </a:lnTo>
                  <a:lnTo>
                    <a:pt x="1095" y="896"/>
                  </a:lnTo>
                  <a:lnTo>
                    <a:pt x="1080" y="919"/>
                  </a:lnTo>
                  <a:lnTo>
                    <a:pt x="1063" y="942"/>
                  </a:lnTo>
                  <a:lnTo>
                    <a:pt x="1045" y="965"/>
                  </a:lnTo>
                  <a:lnTo>
                    <a:pt x="1027" y="987"/>
                  </a:lnTo>
                  <a:lnTo>
                    <a:pt x="1007" y="1007"/>
                  </a:lnTo>
                  <a:lnTo>
                    <a:pt x="987" y="1027"/>
                  </a:lnTo>
                  <a:lnTo>
                    <a:pt x="965" y="1046"/>
                  </a:lnTo>
                  <a:lnTo>
                    <a:pt x="943" y="1063"/>
                  </a:lnTo>
                  <a:lnTo>
                    <a:pt x="918" y="1080"/>
                  </a:lnTo>
                  <a:lnTo>
                    <a:pt x="894" y="1095"/>
                  </a:lnTo>
                  <a:lnTo>
                    <a:pt x="869" y="1110"/>
                  </a:lnTo>
                  <a:lnTo>
                    <a:pt x="843" y="1124"/>
                  </a:lnTo>
                  <a:lnTo>
                    <a:pt x="815" y="1136"/>
                  </a:lnTo>
                  <a:lnTo>
                    <a:pt x="788" y="1147"/>
                  </a:lnTo>
                  <a:lnTo>
                    <a:pt x="758" y="1156"/>
                  </a:lnTo>
                  <a:lnTo>
                    <a:pt x="729" y="1164"/>
                  </a:lnTo>
                  <a:lnTo>
                    <a:pt x="700" y="1170"/>
                  </a:lnTo>
                  <a:lnTo>
                    <a:pt x="671" y="1175"/>
                  </a:lnTo>
                  <a:lnTo>
                    <a:pt x="641" y="1178"/>
                  </a:lnTo>
                  <a:lnTo>
                    <a:pt x="611" y="1180"/>
                  </a:lnTo>
                  <a:lnTo>
                    <a:pt x="583" y="1180"/>
                  </a:lnTo>
                  <a:lnTo>
                    <a:pt x="554" y="1179"/>
                  </a:lnTo>
                  <a:lnTo>
                    <a:pt x="525" y="1177"/>
                  </a:lnTo>
                  <a:lnTo>
                    <a:pt x="496" y="1173"/>
                  </a:lnTo>
                  <a:lnTo>
                    <a:pt x="468" y="1168"/>
                  </a:lnTo>
                  <a:lnTo>
                    <a:pt x="441" y="1161"/>
                  </a:lnTo>
                  <a:lnTo>
                    <a:pt x="414" y="1153"/>
                  </a:lnTo>
                  <a:lnTo>
                    <a:pt x="387" y="1144"/>
                  </a:lnTo>
                  <a:lnTo>
                    <a:pt x="361" y="1134"/>
                  </a:lnTo>
                  <a:lnTo>
                    <a:pt x="334" y="1122"/>
                  </a:lnTo>
                  <a:lnTo>
                    <a:pt x="309" y="1108"/>
                  </a:lnTo>
                  <a:lnTo>
                    <a:pt x="285" y="1094"/>
                  </a:lnTo>
                  <a:lnTo>
                    <a:pt x="261" y="1079"/>
                  </a:lnTo>
                  <a:lnTo>
                    <a:pt x="238" y="1063"/>
                  </a:lnTo>
                  <a:lnTo>
                    <a:pt x="215" y="1046"/>
                  </a:lnTo>
                  <a:lnTo>
                    <a:pt x="194" y="1027"/>
                  </a:lnTo>
                  <a:lnTo>
                    <a:pt x="173" y="1008"/>
                  </a:lnTo>
                  <a:lnTo>
                    <a:pt x="153" y="987"/>
                  </a:lnTo>
                  <a:lnTo>
                    <a:pt x="135" y="965"/>
                  </a:lnTo>
                  <a:lnTo>
                    <a:pt x="117" y="942"/>
                  </a:lnTo>
                  <a:lnTo>
                    <a:pt x="101" y="919"/>
                  </a:lnTo>
                  <a:lnTo>
                    <a:pt x="85" y="894"/>
                  </a:lnTo>
                  <a:lnTo>
                    <a:pt x="70" y="869"/>
                  </a:lnTo>
                  <a:lnTo>
                    <a:pt x="57" y="842"/>
                  </a:lnTo>
                  <a:lnTo>
                    <a:pt x="45" y="815"/>
                  </a:lnTo>
                  <a:lnTo>
                    <a:pt x="34" y="787"/>
                  </a:lnTo>
                  <a:lnTo>
                    <a:pt x="25" y="758"/>
                  </a:lnTo>
                  <a:lnTo>
                    <a:pt x="17" y="729"/>
                  </a:lnTo>
                  <a:lnTo>
                    <a:pt x="10" y="699"/>
                  </a:lnTo>
                  <a:lnTo>
                    <a:pt x="6" y="670"/>
                  </a:lnTo>
                  <a:lnTo>
                    <a:pt x="2" y="641"/>
                  </a:lnTo>
                  <a:lnTo>
                    <a:pt x="1" y="612"/>
                  </a:lnTo>
                  <a:lnTo>
                    <a:pt x="0" y="583"/>
                  </a:lnTo>
                  <a:lnTo>
                    <a:pt x="1" y="553"/>
                  </a:lnTo>
                  <a:lnTo>
                    <a:pt x="4" y="525"/>
                  </a:lnTo>
                  <a:lnTo>
                    <a:pt x="8" y="497"/>
                  </a:lnTo>
                  <a:lnTo>
                    <a:pt x="13" y="469"/>
                  </a:lnTo>
                  <a:lnTo>
                    <a:pt x="19" y="441"/>
                  </a:lnTo>
                  <a:lnTo>
                    <a:pt x="27" y="413"/>
                  </a:lnTo>
                  <a:lnTo>
                    <a:pt x="36" y="386"/>
                  </a:lnTo>
                  <a:lnTo>
                    <a:pt x="47" y="360"/>
                  </a:lnTo>
                  <a:lnTo>
                    <a:pt x="58" y="335"/>
                  </a:lnTo>
                  <a:lnTo>
                    <a:pt x="71" y="310"/>
                  </a:lnTo>
                  <a:lnTo>
                    <a:pt x="86" y="284"/>
                  </a:lnTo>
                  <a:lnTo>
                    <a:pt x="101" y="261"/>
                  </a:lnTo>
                  <a:lnTo>
                    <a:pt x="117" y="238"/>
                  </a:lnTo>
                  <a:lnTo>
                    <a:pt x="135" y="215"/>
                  </a:lnTo>
                  <a:lnTo>
                    <a:pt x="153" y="194"/>
                  </a:lnTo>
                  <a:lnTo>
                    <a:pt x="172" y="173"/>
                  </a:lnTo>
                  <a:lnTo>
                    <a:pt x="193" y="153"/>
                  </a:lnTo>
                  <a:lnTo>
                    <a:pt x="215" y="134"/>
                  </a:lnTo>
                  <a:lnTo>
                    <a:pt x="238" y="117"/>
                  </a:lnTo>
                  <a:lnTo>
                    <a:pt x="261" y="100"/>
                  </a:lnTo>
                  <a:lnTo>
                    <a:pt x="286" y="84"/>
                  </a:lnTo>
                  <a:lnTo>
                    <a:pt x="311" y="70"/>
                  </a:lnTo>
                  <a:lnTo>
                    <a:pt x="337" y="57"/>
                  </a:lnTo>
                  <a:lnTo>
                    <a:pt x="365" y="45"/>
                  </a:lnTo>
                  <a:lnTo>
                    <a:pt x="393" y="33"/>
                  </a:lnTo>
                  <a:lnTo>
                    <a:pt x="422" y="24"/>
                  </a:lnTo>
                  <a:lnTo>
                    <a:pt x="451" y="16"/>
                  </a:lnTo>
                  <a:lnTo>
                    <a:pt x="480" y="10"/>
                  </a:lnTo>
                  <a:lnTo>
                    <a:pt x="510" y="5"/>
                  </a:lnTo>
                  <a:lnTo>
                    <a:pt x="539" y="2"/>
                  </a:lnTo>
                  <a:lnTo>
                    <a:pt x="568" y="0"/>
                  </a:lnTo>
                  <a:lnTo>
                    <a:pt x="597" y="0"/>
                  </a:lnTo>
                  <a:lnTo>
                    <a:pt x="626" y="1"/>
                  </a:lnTo>
                  <a:lnTo>
                    <a:pt x="655" y="3"/>
                  </a:lnTo>
                  <a:lnTo>
                    <a:pt x="684" y="7"/>
                  </a:lnTo>
                  <a:lnTo>
                    <a:pt x="712" y="12"/>
                  </a:lnTo>
                  <a:lnTo>
                    <a:pt x="739" y="19"/>
                  </a:lnTo>
                  <a:lnTo>
                    <a:pt x="766" y="26"/>
                  </a:lnTo>
                  <a:lnTo>
                    <a:pt x="794" y="37"/>
                  </a:lnTo>
                  <a:lnTo>
                    <a:pt x="820" y="47"/>
                  </a:lnTo>
                  <a:lnTo>
                    <a:pt x="846" y="59"/>
                  </a:lnTo>
                  <a:lnTo>
                    <a:pt x="871" y="71"/>
                  </a:lnTo>
                  <a:lnTo>
                    <a:pt x="895" y="85"/>
                  </a:lnTo>
                  <a:lnTo>
                    <a:pt x="919" y="100"/>
                  </a:lnTo>
                  <a:lnTo>
                    <a:pt x="943" y="117"/>
                  </a:lnTo>
                  <a:lnTo>
                    <a:pt x="965" y="134"/>
                  </a:lnTo>
                  <a:lnTo>
                    <a:pt x="986" y="152"/>
                  </a:lnTo>
                  <a:lnTo>
                    <a:pt x="1007" y="173"/>
                  </a:lnTo>
                  <a:lnTo>
                    <a:pt x="1026" y="193"/>
                  </a:lnTo>
                  <a:lnTo>
                    <a:pt x="1045" y="215"/>
                  </a:lnTo>
                  <a:lnTo>
                    <a:pt x="1063" y="237"/>
                  </a:lnTo>
                  <a:lnTo>
                    <a:pt x="1080" y="261"/>
                  </a:lnTo>
                  <a:lnTo>
                    <a:pt x="1096" y="285"/>
                  </a:lnTo>
                  <a:lnTo>
                    <a:pt x="1110" y="311"/>
                  </a:lnTo>
                  <a:lnTo>
                    <a:pt x="1123" y="338"/>
                  </a:lnTo>
                  <a:lnTo>
                    <a:pt x="1135" y="364"/>
                  </a:lnTo>
                  <a:lnTo>
                    <a:pt x="1146" y="392"/>
                  </a:lnTo>
                  <a:lnTo>
                    <a:pt x="1155" y="421"/>
                  </a:lnTo>
                  <a:close/>
                </a:path>
              </a:pathLst>
            </a:custGeom>
            <a:solidFill>
              <a:srgbClr val="FFCCA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tr-TR">
                <a:effectLst>
                  <a:outerShdw blurRad="38100" dist="38100" dir="2700000" algn="tl">
                    <a:srgbClr val="000000">
                      <a:alpha val="43137"/>
                    </a:srgbClr>
                  </a:outerShdw>
                </a:effectLst>
                <a:latin typeface="Arial" panose="020B0604020202020204" pitchFamily="34" charset="0"/>
              </a:endParaRPr>
            </a:p>
          </p:txBody>
        </p:sp>
        <p:sp>
          <p:nvSpPr>
            <p:cNvPr id="152745" name="Freeform 97"/>
            <p:cNvSpPr>
              <a:spLocks/>
            </p:cNvSpPr>
            <p:nvPr/>
          </p:nvSpPr>
          <p:spPr bwMode="auto">
            <a:xfrm>
              <a:off x="4653" y="1578"/>
              <a:ext cx="62" cy="62"/>
            </a:xfrm>
            <a:custGeom>
              <a:avLst/>
              <a:gdLst>
                <a:gd name="T0" fmla="*/ 0 w 868"/>
                <a:gd name="T1" fmla="*/ 0 h 867"/>
                <a:gd name="T2" fmla="*/ 0 w 868"/>
                <a:gd name="T3" fmla="*/ 0 h 867"/>
                <a:gd name="T4" fmla="*/ 0 w 868"/>
                <a:gd name="T5" fmla="*/ 0 h 867"/>
                <a:gd name="T6" fmla="*/ 0 w 868"/>
                <a:gd name="T7" fmla="*/ 0 h 867"/>
                <a:gd name="T8" fmla="*/ 0 w 868"/>
                <a:gd name="T9" fmla="*/ 0 h 867"/>
                <a:gd name="T10" fmla="*/ 0 w 868"/>
                <a:gd name="T11" fmla="*/ 0 h 867"/>
                <a:gd name="T12" fmla="*/ 0 w 868"/>
                <a:gd name="T13" fmla="*/ 0 h 867"/>
                <a:gd name="T14" fmla="*/ 0 w 868"/>
                <a:gd name="T15" fmla="*/ 0 h 867"/>
                <a:gd name="T16" fmla="*/ 0 w 868"/>
                <a:gd name="T17" fmla="*/ 0 h 867"/>
                <a:gd name="T18" fmla="*/ 0 w 868"/>
                <a:gd name="T19" fmla="*/ 0 h 867"/>
                <a:gd name="T20" fmla="*/ 0 w 868"/>
                <a:gd name="T21" fmla="*/ 0 h 867"/>
                <a:gd name="T22" fmla="*/ 0 w 868"/>
                <a:gd name="T23" fmla="*/ 0 h 867"/>
                <a:gd name="T24" fmla="*/ 0 w 868"/>
                <a:gd name="T25" fmla="*/ 0 h 867"/>
                <a:gd name="T26" fmla="*/ 0 w 868"/>
                <a:gd name="T27" fmla="*/ 0 h 867"/>
                <a:gd name="T28" fmla="*/ 0 w 868"/>
                <a:gd name="T29" fmla="*/ 0 h 867"/>
                <a:gd name="T30" fmla="*/ 0 w 868"/>
                <a:gd name="T31" fmla="*/ 0 h 867"/>
                <a:gd name="T32" fmla="*/ 0 w 868"/>
                <a:gd name="T33" fmla="*/ 0 h 867"/>
                <a:gd name="T34" fmla="*/ 0 w 868"/>
                <a:gd name="T35" fmla="*/ 0 h 867"/>
                <a:gd name="T36" fmla="*/ 0 w 868"/>
                <a:gd name="T37" fmla="*/ 0 h 867"/>
                <a:gd name="T38" fmla="*/ 0 w 868"/>
                <a:gd name="T39" fmla="*/ 0 h 867"/>
                <a:gd name="T40" fmla="*/ 0 w 868"/>
                <a:gd name="T41" fmla="*/ 0 h 867"/>
                <a:gd name="T42" fmla="*/ 0 w 868"/>
                <a:gd name="T43" fmla="*/ 0 h 867"/>
                <a:gd name="T44" fmla="*/ 0 w 868"/>
                <a:gd name="T45" fmla="*/ 0 h 867"/>
                <a:gd name="T46" fmla="*/ 0 w 868"/>
                <a:gd name="T47" fmla="*/ 0 h 867"/>
                <a:gd name="T48" fmla="*/ 0 w 868"/>
                <a:gd name="T49" fmla="*/ 0 h 867"/>
                <a:gd name="T50" fmla="*/ 0 w 868"/>
                <a:gd name="T51" fmla="*/ 0 h 867"/>
                <a:gd name="T52" fmla="*/ 0 w 868"/>
                <a:gd name="T53" fmla="*/ 0 h 867"/>
                <a:gd name="T54" fmla="*/ 0 w 868"/>
                <a:gd name="T55" fmla="*/ 0 h 867"/>
                <a:gd name="T56" fmla="*/ 0 w 868"/>
                <a:gd name="T57" fmla="*/ 0 h 867"/>
                <a:gd name="T58" fmla="*/ 0 w 868"/>
                <a:gd name="T59" fmla="*/ 0 h 867"/>
                <a:gd name="T60" fmla="*/ 0 w 868"/>
                <a:gd name="T61" fmla="*/ 0 h 867"/>
                <a:gd name="T62" fmla="*/ 0 w 868"/>
                <a:gd name="T63" fmla="*/ 0 h 867"/>
                <a:gd name="T64" fmla="*/ 0 w 868"/>
                <a:gd name="T65" fmla="*/ 0 h 867"/>
                <a:gd name="T66" fmla="*/ 0 w 868"/>
                <a:gd name="T67" fmla="*/ 0 h 867"/>
                <a:gd name="T68" fmla="*/ 0 w 868"/>
                <a:gd name="T69" fmla="*/ 0 h 867"/>
                <a:gd name="T70" fmla="*/ 0 w 868"/>
                <a:gd name="T71" fmla="*/ 0 h 867"/>
                <a:gd name="T72" fmla="*/ 0 w 868"/>
                <a:gd name="T73" fmla="*/ 0 h 867"/>
                <a:gd name="T74" fmla="*/ 0 w 868"/>
                <a:gd name="T75" fmla="*/ 0 h 867"/>
                <a:gd name="T76" fmla="*/ 0 w 868"/>
                <a:gd name="T77" fmla="*/ 0 h 867"/>
                <a:gd name="T78" fmla="*/ 0 w 868"/>
                <a:gd name="T79" fmla="*/ 0 h 867"/>
                <a:gd name="T80" fmla="*/ 0 w 868"/>
                <a:gd name="T81" fmla="*/ 0 h 867"/>
                <a:gd name="T82" fmla="*/ 0 w 868"/>
                <a:gd name="T83" fmla="*/ 0 h 867"/>
                <a:gd name="T84" fmla="*/ 0 w 868"/>
                <a:gd name="T85" fmla="*/ 0 h 867"/>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868" h="867">
                  <a:moveTo>
                    <a:pt x="860" y="517"/>
                  </a:moveTo>
                  <a:lnTo>
                    <a:pt x="855" y="539"/>
                  </a:lnTo>
                  <a:lnTo>
                    <a:pt x="849" y="560"/>
                  </a:lnTo>
                  <a:lnTo>
                    <a:pt x="842" y="581"/>
                  </a:lnTo>
                  <a:lnTo>
                    <a:pt x="834" y="601"/>
                  </a:lnTo>
                  <a:lnTo>
                    <a:pt x="826" y="621"/>
                  </a:lnTo>
                  <a:lnTo>
                    <a:pt x="816" y="640"/>
                  </a:lnTo>
                  <a:lnTo>
                    <a:pt x="804" y="659"/>
                  </a:lnTo>
                  <a:lnTo>
                    <a:pt x="793" y="676"/>
                  </a:lnTo>
                  <a:lnTo>
                    <a:pt x="781" y="693"/>
                  </a:lnTo>
                  <a:lnTo>
                    <a:pt x="768" y="710"/>
                  </a:lnTo>
                  <a:lnTo>
                    <a:pt x="754" y="726"/>
                  </a:lnTo>
                  <a:lnTo>
                    <a:pt x="740" y="740"/>
                  </a:lnTo>
                  <a:lnTo>
                    <a:pt x="725" y="756"/>
                  </a:lnTo>
                  <a:lnTo>
                    <a:pt x="709" y="769"/>
                  </a:lnTo>
                  <a:lnTo>
                    <a:pt x="693" y="782"/>
                  </a:lnTo>
                  <a:lnTo>
                    <a:pt x="676" y="794"/>
                  </a:lnTo>
                  <a:lnTo>
                    <a:pt x="658" y="805"/>
                  </a:lnTo>
                  <a:lnTo>
                    <a:pt x="640" y="815"/>
                  </a:lnTo>
                  <a:lnTo>
                    <a:pt x="621" y="825"/>
                  </a:lnTo>
                  <a:lnTo>
                    <a:pt x="602" y="833"/>
                  </a:lnTo>
                  <a:lnTo>
                    <a:pt x="583" y="841"/>
                  </a:lnTo>
                  <a:lnTo>
                    <a:pt x="563" y="847"/>
                  </a:lnTo>
                  <a:lnTo>
                    <a:pt x="543" y="853"/>
                  </a:lnTo>
                  <a:lnTo>
                    <a:pt x="522" y="858"/>
                  </a:lnTo>
                  <a:lnTo>
                    <a:pt x="501" y="862"/>
                  </a:lnTo>
                  <a:lnTo>
                    <a:pt x="480" y="865"/>
                  </a:lnTo>
                  <a:lnTo>
                    <a:pt x="459" y="866"/>
                  </a:lnTo>
                  <a:lnTo>
                    <a:pt x="438" y="867"/>
                  </a:lnTo>
                  <a:lnTo>
                    <a:pt x="416" y="867"/>
                  </a:lnTo>
                  <a:lnTo>
                    <a:pt x="395" y="865"/>
                  </a:lnTo>
                  <a:lnTo>
                    <a:pt x="372" y="863"/>
                  </a:lnTo>
                  <a:lnTo>
                    <a:pt x="350" y="859"/>
                  </a:lnTo>
                  <a:lnTo>
                    <a:pt x="328" y="854"/>
                  </a:lnTo>
                  <a:lnTo>
                    <a:pt x="307" y="848"/>
                  </a:lnTo>
                  <a:lnTo>
                    <a:pt x="287" y="841"/>
                  </a:lnTo>
                  <a:lnTo>
                    <a:pt x="267" y="834"/>
                  </a:lnTo>
                  <a:lnTo>
                    <a:pt x="247" y="825"/>
                  </a:lnTo>
                  <a:lnTo>
                    <a:pt x="227" y="815"/>
                  </a:lnTo>
                  <a:lnTo>
                    <a:pt x="209" y="805"/>
                  </a:lnTo>
                  <a:lnTo>
                    <a:pt x="191" y="793"/>
                  </a:lnTo>
                  <a:lnTo>
                    <a:pt x="174" y="781"/>
                  </a:lnTo>
                  <a:lnTo>
                    <a:pt x="158" y="768"/>
                  </a:lnTo>
                  <a:lnTo>
                    <a:pt x="142" y="755"/>
                  </a:lnTo>
                  <a:lnTo>
                    <a:pt x="127" y="739"/>
                  </a:lnTo>
                  <a:lnTo>
                    <a:pt x="113" y="724"/>
                  </a:lnTo>
                  <a:lnTo>
                    <a:pt x="98" y="709"/>
                  </a:lnTo>
                  <a:lnTo>
                    <a:pt x="85" y="692"/>
                  </a:lnTo>
                  <a:lnTo>
                    <a:pt x="73" y="676"/>
                  </a:lnTo>
                  <a:lnTo>
                    <a:pt x="62" y="658"/>
                  </a:lnTo>
                  <a:lnTo>
                    <a:pt x="52" y="640"/>
                  </a:lnTo>
                  <a:lnTo>
                    <a:pt x="43" y="622"/>
                  </a:lnTo>
                  <a:lnTo>
                    <a:pt x="34" y="602"/>
                  </a:lnTo>
                  <a:lnTo>
                    <a:pt x="26" y="583"/>
                  </a:lnTo>
                  <a:lnTo>
                    <a:pt x="20" y="563"/>
                  </a:lnTo>
                  <a:lnTo>
                    <a:pt x="14" y="543"/>
                  </a:lnTo>
                  <a:lnTo>
                    <a:pt x="9" y="523"/>
                  </a:lnTo>
                  <a:lnTo>
                    <a:pt x="5" y="502"/>
                  </a:lnTo>
                  <a:lnTo>
                    <a:pt x="3" y="480"/>
                  </a:lnTo>
                  <a:lnTo>
                    <a:pt x="1" y="459"/>
                  </a:lnTo>
                  <a:lnTo>
                    <a:pt x="0" y="437"/>
                  </a:lnTo>
                  <a:lnTo>
                    <a:pt x="1" y="416"/>
                  </a:lnTo>
                  <a:lnTo>
                    <a:pt x="2" y="394"/>
                  </a:lnTo>
                  <a:lnTo>
                    <a:pt x="5" y="372"/>
                  </a:lnTo>
                  <a:lnTo>
                    <a:pt x="8" y="351"/>
                  </a:lnTo>
                  <a:lnTo>
                    <a:pt x="13" y="328"/>
                  </a:lnTo>
                  <a:lnTo>
                    <a:pt x="19" y="307"/>
                  </a:lnTo>
                  <a:lnTo>
                    <a:pt x="26" y="286"/>
                  </a:lnTo>
                  <a:lnTo>
                    <a:pt x="34" y="266"/>
                  </a:lnTo>
                  <a:lnTo>
                    <a:pt x="42" y="247"/>
                  </a:lnTo>
                  <a:lnTo>
                    <a:pt x="52" y="228"/>
                  </a:lnTo>
                  <a:lnTo>
                    <a:pt x="62" y="208"/>
                  </a:lnTo>
                  <a:lnTo>
                    <a:pt x="74" y="191"/>
                  </a:lnTo>
                  <a:lnTo>
                    <a:pt x="86" y="174"/>
                  </a:lnTo>
                  <a:lnTo>
                    <a:pt x="99" y="157"/>
                  </a:lnTo>
                  <a:lnTo>
                    <a:pt x="113" y="141"/>
                  </a:lnTo>
                  <a:lnTo>
                    <a:pt x="128" y="126"/>
                  </a:lnTo>
                  <a:lnTo>
                    <a:pt x="143" y="112"/>
                  </a:lnTo>
                  <a:lnTo>
                    <a:pt x="159" y="99"/>
                  </a:lnTo>
                  <a:lnTo>
                    <a:pt x="175" y="86"/>
                  </a:lnTo>
                  <a:lnTo>
                    <a:pt x="192" y="73"/>
                  </a:lnTo>
                  <a:lnTo>
                    <a:pt x="209" y="62"/>
                  </a:lnTo>
                  <a:lnTo>
                    <a:pt x="227" y="52"/>
                  </a:lnTo>
                  <a:lnTo>
                    <a:pt x="245" y="42"/>
                  </a:lnTo>
                  <a:lnTo>
                    <a:pt x="265" y="34"/>
                  </a:lnTo>
                  <a:lnTo>
                    <a:pt x="285" y="26"/>
                  </a:lnTo>
                  <a:lnTo>
                    <a:pt x="304" y="19"/>
                  </a:lnTo>
                  <a:lnTo>
                    <a:pt x="324" y="14"/>
                  </a:lnTo>
                  <a:lnTo>
                    <a:pt x="345" y="9"/>
                  </a:lnTo>
                  <a:lnTo>
                    <a:pt x="366" y="5"/>
                  </a:lnTo>
                  <a:lnTo>
                    <a:pt x="386" y="2"/>
                  </a:lnTo>
                  <a:lnTo>
                    <a:pt x="409" y="0"/>
                  </a:lnTo>
                  <a:lnTo>
                    <a:pt x="430" y="0"/>
                  </a:lnTo>
                  <a:lnTo>
                    <a:pt x="452" y="0"/>
                  </a:lnTo>
                  <a:lnTo>
                    <a:pt x="473" y="2"/>
                  </a:lnTo>
                  <a:lnTo>
                    <a:pt x="495" y="4"/>
                  </a:lnTo>
                  <a:lnTo>
                    <a:pt x="517" y="8"/>
                  </a:lnTo>
                  <a:lnTo>
                    <a:pt x="540" y="13"/>
                  </a:lnTo>
                  <a:lnTo>
                    <a:pt x="561" y="19"/>
                  </a:lnTo>
                  <a:lnTo>
                    <a:pt x="581" y="25"/>
                  </a:lnTo>
                  <a:lnTo>
                    <a:pt x="601" y="33"/>
                  </a:lnTo>
                  <a:lnTo>
                    <a:pt x="621" y="42"/>
                  </a:lnTo>
                  <a:lnTo>
                    <a:pt x="640" y="52"/>
                  </a:lnTo>
                  <a:lnTo>
                    <a:pt x="658" y="62"/>
                  </a:lnTo>
                  <a:lnTo>
                    <a:pt x="677" y="73"/>
                  </a:lnTo>
                  <a:lnTo>
                    <a:pt x="694" y="87"/>
                  </a:lnTo>
                  <a:lnTo>
                    <a:pt x="710" y="99"/>
                  </a:lnTo>
                  <a:lnTo>
                    <a:pt x="726" y="113"/>
                  </a:lnTo>
                  <a:lnTo>
                    <a:pt x="741" y="127"/>
                  </a:lnTo>
                  <a:lnTo>
                    <a:pt x="755" y="142"/>
                  </a:lnTo>
                  <a:lnTo>
                    <a:pt x="769" y="158"/>
                  </a:lnTo>
                  <a:lnTo>
                    <a:pt x="781" y="174"/>
                  </a:lnTo>
                  <a:lnTo>
                    <a:pt x="793" y="191"/>
                  </a:lnTo>
                  <a:lnTo>
                    <a:pt x="804" y="209"/>
                  </a:lnTo>
                  <a:lnTo>
                    <a:pt x="816" y="228"/>
                  </a:lnTo>
                  <a:lnTo>
                    <a:pt x="825" y="246"/>
                  </a:lnTo>
                  <a:lnTo>
                    <a:pt x="834" y="265"/>
                  </a:lnTo>
                  <a:lnTo>
                    <a:pt x="841" y="284"/>
                  </a:lnTo>
                  <a:lnTo>
                    <a:pt x="848" y="304"/>
                  </a:lnTo>
                  <a:lnTo>
                    <a:pt x="854" y="324"/>
                  </a:lnTo>
                  <a:lnTo>
                    <a:pt x="859" y="344"/>
                  </a:lnTo>
                  <a:lnTo>
                    <a:pt x="862" y="366"/>
                  </a:lnTo>
                  <a:lnTo>
                    <a:pt x="865" y="387"/>
                  </a:lnTo>
                  <a:lnTo>
                    <a:pt x="867" y="408"/>
                  </a:lnTo>
                  <a:lnTo>
                    <a:pt x="868" y="429"/>
                  </a:lnTo>
                  <a:lnTo>
                    <a:pt x="867" y="451"/>
                  </a:lnTo>
                  <a:lnTo>
                    <a:pt x="866" y="473"/>
                  </a:lnTo>
                  <a:lnTo>
                    <a:pt x="863" y="495"/>
                  </a:lnTo>
                  <a:lnTo>
                    <a:pt x="860" y="517"/>
                  </a:lnTo>
                  <a:close/>
                </a:path>
              </a:pathLst>
            </a:custGeom>
            <a:solidFill>
              <a:srgbClr val="F2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tr-TR">
                <a:effectLst>
                  <a:outerShdw blurRad="38100" dist="38100" dir="2700000" algn="tl">
                    <a:srgbClr val="000000">
                      <a:alpha val="43137"/>
                    </a:srgbClr>
                  </a:outerShdw>
                </a:effectLst>
                <a:latin typeface="Arial" panose="020B0604020202020204" pitchFamily="34" charset="0"/>
              </a:endParaRPr>
            </a:p>
          </p:txBody>
        </p:sp>
        <p:sp>
          <p:nvSpPr>
            <p:cNvPr id="152746" name="Freeform 98"/>
            <p:cNvSpPr>
              <a:spLocks/>
            </p:cNvSpPr>
            <p:nvPr/>
          </p:nvSpPr>
          <p:spPr bwMode="auto">
            <a:xfrm>
              <a:off x="4667" y="1544"/>
              <a:ext cx="52" cy="22"/>
            </a:xfrm>
            <a:custGeom>
              <a:avLst/>
              <a:gdLst>
                <a:gd name="T0" fmla="*/ 0 w 738"/>
                <a:gd name="T1" fmla="*/ 0 h 308"/>
                <a:gd name="T2" fmla="*/ 0 w 738"/>
                <a:gd name="T3" fmla="*/ 0 h 308"/>
                <a:gd name="T4" fmla="*/ 0 w 738"/>
                <a:gd name="T5" fmla="*/ 0 h 308"/>
                <a:gd name="T6" fmla="*/ 0 w 738"/>
                <a:gd name="T7" fmla="*/ 0 h 308"/>
                <a:gd name="T8" fmla="*/ 0 w 738"/>
                <a:gd name="T9" fmla="*/ 0 h 308"/>
                <a:gd name="T10" fmla="*/ 0 w 738"/>
                <a:gd name="T11" fmla="*/ 0 h 308"/>
                <a:gd name="T12" fmla="*/ 0 w 738"/>
                <a:gd name="T13" fmla="*/ 0 h 308"/>
                <a:gd name="T14" fmla="*/ 0 w 738"/>
                <a:gd name="T15" fmla="*/ 0 h 308"/>
                <a:gd name="T16" fmla="*/ 0 w 738"/>
                <a:gd name="T17" fmla="*/ 0 h 308"/>
                <a:gd name="T18" fmla="*/ 0 w 738"/>
                <a:gd name="T19" fmla="*/ 0 h 308"/>
                <a:gd name="T20" fmla="*/ 0 w 738"/>
                <a:gd name="T21" fmla="*/ 0 h 308"/>
                <a:gd name="T22" fmla="*/ 0 w 738"/>
                <a:gd name="T23" fmla="*/ 0 h 308"/>
                <a:gd name="T24" fmla="*/ 0 w 738"/>
                <a:gd name="T25" fmla="*/ 0 h 308"/>
                <a:gd name="T26" fmla="*/ 0 w 738"/>
                <a:gd name="T27" fmla="*/ 0 h 308"/>
                <a:gd name="T28" fmla="*/ 0 w 738"/>
                <a:gd name="T29" fmla="*/ 0 h 308"/>
                <a:gd name="T30" fmla="*/ 0 w 738"/>
                <a:gd name="T31" fmla="*/ 0 h 308"/>
                <a:gd name="T32" fmla="*/ 0 w 738"/>
                <a:gd name="T33" fmla="*/ 0 h 308"/>
                <a:gd name="T34" fmla="*/ 0 w 738"/>
                <a:gd name="T35" fmla="*/ 0 h 308"/>
                <a:gd name="T36" fmla="*/ 0 w 738"/>
                <a:gd name="T37" fmla="*/ 0 h 308"/>
                <a:gd name="T38" fmla="*/ 0 w 738"/>
                <a:gd name="T39" fmla="*/ 0 h 308"/>
                <a:gd name="T40" fmla="*/ 0 w 738"/>
                <a:gd name="T41" fmla="*/ 0 h 308"/>
                <a:gd name="T42" fmla="*/ 0 w 738"/>
                <a:gd name="T43" fmla="*/ 0 h 308"/>
                <a:gd name="T44" fmla="*/ 0 w 738"/>
                <a:gd name="T45" fmla="*/ 0 h 308"/>
                <a:gd name="T46" fmla="*/ 0 w 738"/>
                <a:gd name="T47" fmla="*/ 0 h 308"/>
                <a:gd name="T48" fmla="*/ 0 w 738"/>
                <a:gd name="T49" fmla="*/ 0 h 308"/>
                <a:gd name="T50" fmla="*/ 0 w 738"/>
                <a:gd name="T51" fmla="*/ 0 h 308"/>
                <a:gd name="T52" fmla="*/ 0 w 738"/>
                <a:gd name="T53" fmla="*/ 0 h 308"/>
                <a:gd name="T54" fmla="*/ 0 w 738"/>
                <a:gd name="T55" fmla="*/ 0 h 308"/>
                <a:gd name="T56" fmla="*/ 0 w 738"/>
                <a:gd name="T57" fmla="*/ 0 h 308"/>
                <a:gd name="T58" fmla="*/ 0 w 738"/>
                <a:gd name="T59" fmla="*/ 0 h 308"/>
                <a:gd name="T60" fmla="*/ 0 w 738"/>
                <a:gd name="T61" fmla="*/ 0 h 308"/>
                <a:gd name="T62" fmla="*/ 0 w 738"/>
                <a:gd name="T63" fmla="*/ 0 h 308"/>
                <a:gd name="T64" fmla="*/ 0 w 738"/>
                <a:gd name="T65" fmla="*/ 0 h 308"/>
                <a:gd name="T66" fmla="*/ 0 w 738"/>
                <a:gd name="T67" fmla="*/ 0 h 308"/>
                <a:gd name="T68" fmla="*/ 0 w 738"/>
                <a:gd name="T69" fmla="*/ 0 h 308"/>
                <a:gd name="T70" fmla="*/ 0 w 738"/>
                <a:gd name="T71" fmla="*/ 0 h 308"/>
                <a:gd name="T72" fmla="*/ 0 w 738"/>
                <a:gd name="T73" fmla="*/ 0 h 308"/>
                <a:gd name="T74" fmla="*/ 0 w 738"/>
                <a:gd name="T75" fmla="*/ 0 h 308"/>
                <a:gd name="T76" fmla="*/ 0 w 738"/>
                <a:gd name="T77" fmla="*/ 0 h 308"/>
                <a:gd name="T78" fmla="*/ 0 w 738"/>
                <a:gd name="T79" fmla="*/ 0 h 308"/>
                <a:gd name="T80" fmla="*/ 0 w 738"/>
                <a:gd name="T81" fmla="*/ 0 h 308"/>
                <a:gd name="T82" fmla="*/ 0 w 738"/>
                <a:gd name="T83" fmla="*/ 0 h 308"/>
                <a:gd name="T84" fmla="*/ 0 w 738"/>
                <a:gd name="T85" fmla="*/ 0 h 308"/>
                <a:gd name="T86" fmla="*/ 0 w 738"/>
                <a:gd name="T87" fmla="*/ 0 h 308"/>
                <a:gd name="T88" fmla="*/ 0 w 738"/>
                <a:gd name="T89" fmla="*/ 0 h 308"/>
                <a:gd name="T90" fmla="*/ 0 w 738"/>
                <a:gd name="T91" fmla="*/ 0 h 308"/>
                <a:gd name="T92" fmla="*/ 0 w 738"/>
                <a:gd name="T93" fmla="*/ 0 h 308"/>
                <a:gd name="T94" fmla="*/ 0 w 738"/>
                <a:gd name="T95" fmla="*/ 0 h 308"/>
                <a:gd name="T96" fmla="*/ 0 w 738"/>
                <a:gd name="T97" fmla="*/ 0 h 308"/>
                <a:gd name="T98" fmla="*/ 0 w 738"/>
                <a:gd name="T99" fmla="*/ 0 h 308"/>
                <a:gd name="T100" fmla="*/ 0 w 738"/>
                <a:gd name="T101" fmla="*/ 0 h 308"/>
                <a:gd name="T102" fmla="*/ 0 w 738"/>
                <a:gd name="T103" fmla="*/ 0 h 308"/>
                <a:gd name="T104" fmla="*/ 0 w 738"/>
                <a:gd name="T105" fmla="*/ 0 h 308"/>
                <a:gd name="T106" fmla="*/ 0 w 738"/>
                <a:gd name="T107" fmla="*/ 0 h 308"/>
                <a:gd name="T108" fmla="*/ 0 w 738"/>
                <a:gd name="T109" fmla="*/ 0 h 308"/>
                <a:gd name="T110" fmla="*/ 0 w 738"/>
                <a:gd name="T111" fmla="*/ 0 h 308"/>
                <a:gd name="T112" fmla="*/ 0 w 738"/>
                <a:gd name="T113" fmla="*/ 0 h 308"/>
                <a:gd name="T114" fmla="*/ 0 w 738"/>
                <a:gd name="T115" fmla="*/ 0 h 308"/>
                <a:gd name="T116" fmla="*/ 0 w 738"/>
                <a:gd name="T117" fmla="*/ 0 h 308"/>
                <a:gd name="T118" fmla="*/ 0 w 738"/>
                <a:gd name="T119" fmla="*/ 0 h 308"/>
                <a:gd name="T120" fmla="*/ 0 w 738"/>
                <a:gd name="T121" fmla="*/ 0 h 30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738" h="308">
                  <a:moveTo>
                    <a:pt x="16" y="174"/>
                  </a:moveTo>
                  <a:lnTo>
                    <a:pt x="11" y="181"/>
                  </a:lnTo>
                  <a:lnTo>
                    <a:pt x="7" y="188"/>
                  </a:lnTo>
                  <a:lnTo>
                    <a:pt x="4" y="196"/>
                  </a:lnTo>
                  <a:lnTo>
                    <a:pt x="2" y="204"/>
                  </a:lnTo>
                  <a:lnTo>
                    <a:pt x="0" y="212"/>
                  </a:lnTo>
                  <a:lnTo>
                    <a:pt x="0" y="220"/>
                  </a:lnTo>
                  <a:lnTo>
                    <a:pt x="0" y="228"/>
                  </a:lnTo>
                  <a:lnTo>
                    <a:pt x="1" y="235"/>
                  </a:lnTo>
                  <a:lnTo>
                    <a:pt x="2" y="243"/>
                  </a:lnTo>
                  <a:lnTo>
                    <a:pt x="4" y="251"/>
                  </a:lnTo>
                  <a:lnTo>
                    <a:pt x="7" y="258"/>
                  </a:lnTo>
                  <a:lnTo>
                    <a:pt x="11" y="266"/>
                  </a:lnTo>
                  <a:lnTo>
                    <a:pt x="16" y="272"/>
                  </a:lnTo>
                  <a:lnTo>
                    <a:pt x="21" y="279"/>
                  </a:lnTo>
                  <a:lnTo>
                    <a:pt x="27" y="286"/>
                  </a:lnTo>
                  <a:lnTo>
                    <a:pt x="33" y="291"/>
                  </a:lnTo>
                  <a:lnTo>
                    <a:pt x="40" y="296"/>
                  </a:lnTo>
                  <a:lnTo>
                    <a:pt x="48" y="300"/>
                  </a:lnTo>
                  <a:lnTo>
                    <a:pt x="56" y="303"/>
                  </a:lnTo>
                  <a:lnTo>
                    <a:pt x="64" y="306"/>
                  </a:lnTo>
                  <a:lnTo>
                    <a:pt x="72" y="307"/>
                  </a:lnTo>
                  <a:lnTo>
                    <a:pt x="80" y="308"/>
                  </a:lnTo>
                  <a:lnTo>
                    <a:pt x="88" y="308"/>
                  </a:lnTo>
                  <a:lnTo>
                    <a:pt x="96" y="307"/>
                  </a:lnTo>
                  <a:lnTo>
                    <a:pt x="104" y="306"/>
                  </a:lnTo>
                  <a:lnTo>
                    <a:pt x="112" y="304"/>
                  </a:lnTo>
                  <a:lnTo>
                    <a:pt x="119" y="301"/>
                  </a:lnTo>
                  <a:lnTo>
                    <a:pt x="126" y="297"/>
                  </a:lnTo>
                  <a:lnTo>
                    <a:pt x="133" y="293"/>
                  </a:lnTo>
                  <a:lnTo>
                    <a:pt x="140" y="287"/>
                  </a:lnTo>
                  <a:lnTo>
                    <a:pt x="146" y="281"/>
                  </a:lnTo>
                  <a:lnTo>
                    <a:pt x="151" y="274"/>
                  </a:lnTo>
                  <a:lnTo>
                    <a:pt x="156" y="268"/>
                  </a:lnTo>
                  <a:lnTo>
                    <a:pt x="164" y="259"/>
                  </a:lnTo>
                  <a:lnTo>
                    <a:pt x="176" y="248"/>
                  </a:lnTo>
                  <a:lnTo>
                    <a:pt x="190" y="235"/>
                  </a:lnTo>
                  <a:lnTo>
                    <a:pt x="209" y="221"/>
                  </a:lnTo>
                  <a:lnTo>
                    <a:pt x="230" y="207"/>
                  </a:lnTo>
                  <a:lnTo>
                    <a:pt x="242" y="201"/>
                  </a:lnTo>
                  <a:lnTo>
                    <a:pt x="254" y="195"/>
                  </a:lnTo>
                  <a:lnTo>
                    <a:pt x="267" y="189"/>
                  </a:lnTo>
                  <a:lnTo>
                    <a:pt x="281" y="184"/>
                  </a:lnTo>
                  <a:lnTo>
                    <a:pt x="296" y="180"/>
                  </a:lnTo>
                  <a:lnTo>
                    <a:pt x="311" y="176"/>
                  </a:lnTo>
                  <a:lnTo>
                    <a:pt x="327" y="173"/>
                  </a:lnTo>
                  <a:lnTo>
                    <a:pt x="345" y="172"/>
                  </a:lnTo>
                  <a:lnTo>
                    <a:pt x="363" y="171"/>
                  </a:lnTo>
                  <a:lnTo>
                    <a:pt x="381" y="171"/>
                  </a:lnTo>
                  <a:lnTo>
                    <a:pt x="400" y="173"/>
                  </a:lnTo>
                  <a:lnTo>
                    <a:pt x="420" y="176"/>
                  </a:lnTo>
                  <a:lnTo>
                    <a:pt x="440" y="181"/>
                  </a:lnTo>
                  <a:lnTo>
                    <a:pt x="461" y="187"/>
                  </a:lnTo>
                  <a:lnTo>
                    <a:pt x="484" y="195"/>
                  </a:lnTo>
                  <a:lnTo>
                    <a:pt x="506" y="204"/>
                  </a:lnTo>
                  <a:lnTo>
                    <a:pt x="530" y="216"/>
                  </a:lnTo>
                  <a:lnTo>
                    <a:pt x="553" y="229"/>
                  </a:lnTo>
                  <a:lnTo>
                    <a:pt x="578" y="245"/>
                  </a:lnTo>
                  <a:lnTo>
                    <a:pt x="603" y="263"/>
                  </a:lnTo>
                  <a:lnTo>
                    <a:pt x="610" y="267"/>
                  </a:lnTo>
                  <a:lnTo>
                    <a:pt x="618" y="271"/>
                  </a:lnTo>
                  <a:lnTo>
                    <a:pt x="626" y="275"/>
                  </a:lnTo>
                  <a:lnTo>
                    <a:pt x="634" y="277"/>
                  </a:lnTo>
                  <a:lnTo>
                    <a:pt x="642" y="278"/>
                  </a:lnTo>
                  <a:lnTo>
                    <a:pt x="650" y="279"/>
                  </a:lnTo>
                  <a:lnTo>
                    <a:pt x="658" y="279"/>
                  </a:lnTo>
                  <a:lnTo>
                    <a:pt x="666" y="278"/>
                  </a:lnTo>
                  <a:lnTo>
                    <a:pt x="674" y="277"/>
                  </a:lnTo>
                  <a:lnTo>
                    <a:pt x="682" y="274"/>
                  </a:lnTo>
                  <a:lnTo>
                    <a:pt x="689" y="271"/>
                  </a:lnTo>
                  <a:lnTo>
                    <a:pt x="697" y="268"/>
                  </a:lnTo>
                  <a:lnTo>
                    <a:pt x="703" y="263"/>
                  </a:lnTo>
                  <a:lnTo>
                    <a:pt x="710" y="258"/>
                  </a:lnTo>
                  <a:lnTo>
                    <a:pt x="716" y="252"/>
                  </a:lnTo>
                  <a:lnTo>
                    <a:pt x="721" y="245"/>
                  </a:lnTo>
                  <a:lnTo>
                    <a:pt x="726" y="238"/>
                  </a:lnTo>
                  <a:lnTo>
                    <a:pt x="730" y="231"/>
                  </a:lnTo>
                  <a:lnTo>
                    <a:pt x="733" y="223"/>
                  </a:lnTo>
                  <a:lnTo>
                    <a:pt x="736" y="215"/>
                  </a:lnTo>
                  <a:lnTo>
                    <a:pt x="737" y="207"/>
                  </a:lnTo>
                  <a:lnTo>
                    <a:pt x="738" y="199"/>
                  </a:lnTo>
                  <a:lnTo>
                    <a:pt x="738" y="191"/>
                  </a:lnTo>
                  <a:lnTo>
                    <a:pt x="737" y="183"/>
                  </a:lnTo>
                  <a:lnTo>
                    <a:pt x="735" y="175"/>
                  </a:lnTo>
                  <a:lnTo>
                    <a:pt x="733" y="168"/>
                  </a:lnTo>
                  <a:lnTo>
                    <a:pt x="730" y="160"/>
                  </a:lnTo>
                  <a:lnTo>
                    <a:pt x="726" y="153"/>
                  </a:lnTo>
                  <a:lnTo>
                    <a:pt x="722" y="145"/>
                  </a:lnTo>
                  <a:lnTo>
                    <a:pt x="716" y="138"/>
                  </a:lnTo>
                  <a:lnTo>
                    <a:pt x="711" y="133"/>
                  </a:lnTo>
                  <a:lnTo>
                    <a:pt x="704" y="127"/>
                  </a:lnTo>
                  <a:lnTo>
                    <a:pt x="673" y="105"/>
                  </a:lnTo>
                  <a:lnTo>
                    <a:pt x="643" y="86"/>
                  </a:lnTo>
                  <a:lnTo>
                    <a:pt x="612" y="69"/>
                  </a:lnTo>
                  <a:lnTo>
                    <a:pt x="582" y="53"/>
                  </a:lnTo>
                  <a:lnTo>
                    <a:pt x="553" y="41"/>
                  </a:lnTo>
                  <a:lnTo>
                    <a:pt x="525" y="30"/>
                  </a:lnTo>
                  <a:lnTo>
                    <a:pt x="497" y="20"/>
                  </a:lnTo>
                  <a:lnTo>
                    <a:pt x="469" y="12"/>
                  </a:lnTo>
                  <a:lnTo>
                    <a:pt x="442" y="7"/>
                  </a:lnTo>
                  <a:lnTo>
                    <a:pt x="415" y="3"/>
                  </a:lnTo>
                  <a:lnTo>
                    <a:pt x="390" y="1"/>
                  </a:lnTo>
                  <a:lnTo>
                    <a:pt x="365" y="0"/>
                  </a:lnTo>
                  <a:lnTo>
                    <a:pt x="340" y="1"/>
                  </a:lnTo>
                  <a:lnTo>
                    <a:pt x="315" y="3"/>
                  </a:lnTo>
                  <a:lnTo>
                    <a:pt x="292" y="6"/>
                  </a:lnTo>
                  <a:lnTo>
                    <a:pt x="270" y="11"/>
                  </a:lnTo>
                  <a:lnTo>
                    <a:pt x="248" y="17"/>
                  </a:lnTo>
                  <a:lnTo>
                    <a:pt x="227" y="24"/>
                  </a:lnTo>
                  <a:lnTo>
                    <a:pt x="207" y="31"/>
                  </a:lnTo>
                  <a:lnTo>
                    <a:pt x="186" y="39"/>
                  </a:lnTo>
                  <a:lnTo>
                    <a:pt x="167" y="48"/>
                  </a:lnTo>
                  <a:lnTo>
                    <a:pt x="149" y="58"/>
                  </a:lnTo>
                  <a:lnTo>
                    <a:pt x="132" y="68"/>
                  </a:lnTo>
                  <a:lnTo>
                    <a:pt x="116" y="79"/>
                  </a:lnTo>
                  <a:lnTo>
                    <a:pt x="100" y="90"/>
                  </a:lnTo>
                  <a:lnTo>
                    <a:pt x="86" y="102"/>
                  </a:lnTo>
                  <a:lnTo>
                    <a:pt x="72" y="114"/>
                  </a:lnTo>
                  <a:lnTo>
                    <a:pt x="59" y="125"/>
                  </a:lnTo>
                  <a:lnTo>
                    <a:pt x="46" y="137"/>
                  </a:lnTo>
                  <a:lnTo>
                    <a:pt x="35" y="150"/>
                  </a:lnTo>
                  <a:lnTo>
                    <a:pt x="25" y="162"/>
                  </a:lnTo>
                  <a:lnTo>
                    <a:pt x="16" y="17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tr-TR">
                <a:effectLst>
                  <a:outerShdw blurRad="38100" dist="38100" dir="2700000" algn="tl">
                    <a:srgbClr val="000000">
                      <a:alpha val="43137"/>
                    </a:srgbClr>
                  </a:outerShdw>
                </a:effectLst>
                <a:latin typeface="Arial" panose="020B0604020202020204" pitchFamily="34" charset="0"/>
              </a:endParaRPr>
            </a:p>
          </p:txBody>
        </p:sp>
        <p:sp>
          <p:nvSpPr>
            <p:cNvPr id="152747" name="Freeform 99"/>
            <p:cNvSpPr>
              <a:spLocks/>
            </p:cNvSpPr>
            <p:nvPr/>
          </p:nvSpPr>
          <p:spPr bwMode="auto">
            <a:xfrm>
              <a:off x="4786" y="1566"/>
              <a:ext cx="49" cy="31"/>
            </a:xfrm>
            <a:custGeom>
              <a:avLst/>
              <a:gdLst>
                <a:gd name="T0" fmla="*/ 0 w 685"/>
                <a:gd name="T1" fmla="*/ 0 h 431"/>
                <a:gd name="T2" fmla="*/ 0 w 685"/>
                <a:gd name="T3" fmla="*/ 0 h 431"/>
                <a:gd name="T4" fmla="*/ 0 w 685"/>
                <a:gd name="T5" fmla="*/ 0 h 431"/>
                <a:gd name="T6" fmla="*/ 0 w 685"/>
                <a:gd name="T7" fmla="*/ 0 h 431"/>
                <a:gd name="T8" fmla="*/ 0 w 685"/>
                <a:gd name="T9" fmla="*/ 0 h 431"/>
                <a:gd name="T10" fmla="*/ 0 w 685"/>
                <a:gd name="T11" fmla="*/ 0 h 431"/>
                <a:gd name="T12" fmla="*/ 0 w 685"/>
                <a:gd name="T13" fmla="*/ 0 h 431"/>
                <a:gd name="T14" fmla="*/ 0 w 685"/>
                <a:gd name="T15" fmla="*/ 0 h 431"/>
                <a:gd name="T16" fmla="*/ 0 w 685"/>
                <a:gd name="T17" fmla="*/ 0 h 431"/>
                <a:gd name="T18" fmla="*/ 0 w 685"/>
                <a:gd name="T19" fmla="*/ 0 h 431"/>
                <a:gd name="T20" fmla="*/ 0 w 685"/>
                <a:gd name="T21" fmla="*/ 0 h 431"/>
                <a:gd name="T22" fmla="*/ 0 w 685"/>
                <a:gd name="T23" fmla="*/ 0 h 431"/>
                <a:gd name="T24" fmla="*/ 0 w 685"/>
                <a:gd name="T25" fmla="*/ 0 h 431"/>
                <a:gd name="T26" fmla="*/ 0 w 685"/>
                <a:gd name="T27" fmla="*/ 0 h 431"/>
                <a:gd name="T28" fmla="*/ 0 w 685"/>
                <a:gd name="T29" fmla="*/ 0 h 431"/>
                <a:gd name="T30" fmla="*/ 0 w 685"/>
                <a:gd name="T31" fmla="*/ 0 h 431"/>
                <a:gd name="T32" fmla="*/ 0 w 685"/>
                <a:gd name="T33" fmla="*/ 0 h 431"/>
                <a:gd name="T34" fmla="*/ 0 w 685"/>
                <a:gd name="T35" fmla="*/ 0 h 431"/>
                <a:gd name="T36" fmla="*/ 0 w 685"/>
                <a:gd name="T37" fmla="*/ 0 h 431"/>
                <a:gd name="T38" fmla="*/ 0 w 685"/>
                <a:gd name="T39" fmla="*/ 0 h 431"/>
                <a:gd name="T40" fmla="*/ 0 w 685"/>
                <a:gd name="T41" fmla="*/ 0 h 431"/>
                <a:gd name="T42" fmla="*/ 0 w 685"/>
                <a:gd name="T43" fmla="*/ 0 h 431"/>
                <a:gd name="T44" fmla="*/ 0 w 685"/>
                <a:gd name="T45" fmla="*/ 0 h 431"/>
                <a:gd name="T46" fmla="*/ 0 w 685"/>
                <a:gd name="T47" fmla="*/ 0 h 431"/>
                <a:gd name="T48" fmla="*/ 0 w 685"/>
                <a:gd name="T49" fmla="*/ 0 h 431"/>
                <a:gd name="T50" fmla="*/ 0 w 685"/>
                <a:gd name="T51" fmla="*/ 0 h 431"/>
                <a:gd name="T52" fmla="*/ 0 w 685"/>
                <a:gd name="T53" fmla="*/ 0 h 431"/>
                <a:gd name="T54" fmla="*/ 0 w 685"/>
                <a:gd name="T55" fmla="*/ 0 h 431"/>
                <a:gd name="T56" fmla="*/ 0 w 685"/>
                <a:gd name="T57" fmla="*/ 0 h 431"/>
                <a:gd name="T58" fmla="*/ 0 w 685"/>
                <a:gd name="T59" fmla="*/ 0 h 431"/>
                <a:gd name="T60" fmla="*/ 0 w 685"/>
                <a:gd name="T61" fmla="*/ 0 h 431"/>
                <a:gd name="T62" fmla="*/ 0 w 685"/>
                <a:gd name="T63" fmla="*/ 0 h 431"/>
                <a:gd name="T64" fmla="*/ 0 w 685"/>
                <a:gd name="T65" fmla="*/ 0 h 431"/>
                <a:gd name="T66" fmla="*/ 0 w 685"/>
                <a:gd name="T67" fmla="*/ 0 h 431"/>
                <a:gd name="T68" fmla="*/ 0 w 685"/>
                <a:gd name="T69" fmla="*/ 0 h 431"/>
                <a:gd name="T70" fmla="*/ 0 w 685"/>
                <a:gd name="T71" fmla="*/ 0 h 431"/>
                <a:gd name="T72" fmla="*/ 0 w 685"/>
                <a:gd name="T73" fmla="*/ 0 h 431"/>
                <a:gd name="T74" fmla="*/ 0 w 685"/>
                <a:gd name="T75" fmla="*/ 0 h 431"/>
                <a:gd name="T76" fmla="*/ 0 w 685"/>
                <a:gd name="T77" fmla="*/ 0 h 431"/>
                <a:gd name="T78" fmla="*/ 0 w 685"/>
                <a:gd name="T79" fmla="*/ 0 h 431"/>
                <a:gd name="T80" fmla="*/ 0 w 685"/>
                <a:gd name="T81" fmla="*/ 0 h 431"/>
                <a:gd name="T82" fmla="*/ 0 w 685"/>
                <a:gd name="T83" fmla="*/ 0 h 431"/>
                <a:gd name="T84" fmla="*/ 0 w 685"/>
                <a:gd name="T85" fmla="*/ 0 h 431"/>
                <a:gd name="T86" fmla="*/ 0 w 685"/>
                <a:gd name="T87" fmla="*/ 0 h 431"/>
                <a:gd name="T88" fmla="*/ 0 w 685"/>
                <a:gd name="T89" fmla="*/ 0 h 431"/>
                <a:gd name="T90" fmla="*/ 0 w 685"/>
                <a:gd name="T91" fmla="*/ 0 h 431"/>
                <a:gd name="T92" fmla="*/ 0 w 685"/>
                <a:gd name="T93" fmla="*/ 0 h 431"/>
                <a:gd name="T94" fmla="*/ 0 w 685"/>
                <a:gd name="T95" fmla="*/ 0 h 431"/>
                <a:gd name="T96" fmla="*/ 0 w 685"/>
                <a:gd name="T97" fmla="*/ 0 h 431"/>
                <a:gd name="T98" fmla="*/ 0 w 685"/>
                <a:gd name="T99" fmla="*/ 0 h 431"/>
                <a:gd name="T100" fmla="*/ 0 w 685"/>
                <a:gd name="T101" fmla="*/ 0 h 431"/>
                <a:gd name="T102" fmla="*/ 0 w 685"/>
                <a:gd name="T103" fmla="*/ 0 h 431"/>
                <a:gd name="T104" fmla="*/ 0 w 685"/>
                <a:gd name="T105" fmla="*/ 0 h 431"/>
                <a:gd name="T106" fmla="*/ 0 w 685"/>
                <a:gd name="T107" fmla="*/ 0 h 431"/>
                <a:gd name="T108" fmla="*/ 0 w 685"/>
                <a:gd name="T109" fmla="*/ 0 h 431"/>
                <a:gd name="T110" fmla="*/ 0 w 685"/>
                <a:gd name="T111" fmla="*/ 0 h 431"/>
                <a:gd name="T112" fmla="*/ 0 w 685"/>
                <a:gd name="T113" fmla="*/ 0 h 431"/>
                <a:gd name="T114" fmla="*/ 0 w 685"/>
                <a:gd name="T115" fmla="*/ 0 h 431"/>
                <a:gd name="T116" fmla="*/ 0 w 685"/>
                <a:gd name="T117" fmla="*/ 0 h 431"/>
                <a:gd name="T118" fmla="*/ 0 w 685"/>
                <a:gd name="T119" fmla="*/ 0 h 431"/>
                <a:gd name="T120" fmla="*/ 0 w 685"/>
                <a:gd name="T121" fmla="*/ 0 h 43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685" h="431">
                  <a:moveTo>
                    <a:pt x="63" y="23"/>
                  </a:moveTo>
                  <a:lnTo>
                    <a:pt x="55" y="26"/>
                  </a:lnTo>
                  <a:lnTo>
                    <a:pt x="47" y="29"/>
                  </a:lnTo>
                  <a:lnTo>
                    <a:pt x="40" y="33"/>
                  </a:lnTo>
                  <a:lnTo>
                    <a:pt x="33" y="38"/>
                  </a:lnTo>
                  <a:lnTo>
                    <a:pt x="27" y="43"/>
                  </a:lnTo>
                  <a:lnTo>
                    <a:pt x="21" y="49"/>
                  </a:lnTo>
                  <a:lnTo>
                    <a:pt x="16" y="55"/>
                  </a:lnTo>
                  <a:lnTo>
                    <a:pt x="12" y="62"/>
                  </a:lnTo>
                  <a:lnTo>
                    <a:pt x="8" y="69"/>
                  </a:lnTo>
                  <a:lnTo>
                    <a:pt x="5" y="76"/>
                  </a:lnTo>
                  <a:lnTo>
                    <a:pt x="2" y="84"/>
                  </a:lnTo>
                  <a:lnTo>
                    <a:pt x="1" y="92"/>
                  </a:lnTo>
                  <a:lnTo>
                    <a:pt x="0" y="100"/>
                  </a:lnTo>
                  <a:lnTo>
                    <a:pt x="0" y="109"/>
                  </a:lnTo>
                  <a:lnTo>
                    <a:pt x="1" y="118"/>
                  </a:lnTo>
                  <a:lnTo>
                    <a:pt x="3" y="126"/>
                  </a:lnTo>
                  <a:lnTo>
                    <a:pt x="5" y="135"/>
                  </a:lnTo>
                  <a:lnTo>
                    <a:pt x="9" y="142"/>
                  </a:lnTo>
                  <a:lnTo>
                    <a:pt x="13" y="150"/>
                  </a:lnTo>
                  <a:lnTo>
                    <a:pt x="17" y="156"/>
                  </a:lnTo>
                  <a:lnTo>
                    <a:pt x="22" y="163"/>
                  </a:lnTo>
                  <a:lnTo>
                    <a:pt x="28" y="168"/>
                  </a:lnTo>
                  <a:lnTo>
                    <a:pt x="34" y="173"/>
                  </a:lnTo>
                  <a:lnTo>
                    <a:pt x="41" y="178"/>
                  </a:lnTo>
                  <a:lnTo>
                    <a:pt x="48" y="182"/>
                  </a:lnTo>
                  <a:lnTo>
                    <a:pt x="56" y="185"/>
                  </a:lnTo>
                  <a:lnTo>
                    <a:pt x="63" y="187"/>
                  </a:lnTo>
                  <a:lnTo>
                    <a:pt x="71" y="189"/>
                  </a:lnTo>
                  <a:lnTo>
                    <a:pt x="81" y="189"/>
                  </a:lnTo>
                  <a:lnTo>
                    <a:pt x="89" y="189"/>
                  </a:lnTo>
                  <a:lnTo>
                    <a:pt x="97" y="189"/>
                  </a:lnTo>
                  <a:lnTo>
                    <a:pt x="106" y="187"/>
                  </a:lnTo>
                  <a:lnTo>
                    <a:pt x="136" y="180"/>
                  </a:lnTo>
                  <a:lnTo>
                    <a:pt x="164" y="175"/>
                  </a:lnTo>
                  <a:lnTo>
                    <a:pt x="191" y="171"/>
                  </a:lnTo>
                  <a:lnTo>
                    <a:pt x="218" y="169"/>
                  </a:lnTo>
                  <a:lnTo>
                    <a:pt x="243" y="169"/>
                  </a:lnTo>
                  <a:lnTo>
                    <a:pt x="266" y="170"/>
                  </a:lnTo>
                  <a:lnTo>
                    <a:pt x="288" y="172"/>
                  </a:lnTo>
                  <a:lnTo>
                    <a:pt x="308" y="176"/>
                  </a:lnTo>
                  <a:lnTo>
                    <a:pt x="328" y="180"/>
                  </a:lnTo>
                  <a:lnTo>
                    <a:pt x="346" y="186"/>
                  </a:lnTo>
                  <a:lnTo>
                    <a:pt x="364" y="192"/>
                  </a:lnTo>
                  <a:lnTo>
                    <a:pt x="380" y="200"/>
                  </a:lnTo>
                  <a:lnTo>
                    <a:pt x="395" y="208"/>
                  </a:lnTo>
                  <a:lnTo>
                    <a:pt x="409" y="216"/>
                  </a:lnTo>
                  <a:lnTo>
                    <a:pt x="422" y="225"/>
                  </a:lnTo>
                  <a:lnTo>
                    <a:pt x="433" y="235"/>
                  </a:lnTo>
                  <a:lnTo>
                    <a:pt x="444" y="245"/>
                  </a:lnTo>
                  <a:lnTo>
                    <a:pt x="454" y="256"/>
                  </a:lnTo>
                  <a:lnTo>
                    <a:pt x="464" y="266"/>
                  </a:lnTo>
                  <a:lnTo>
                    <a:pt x="472" y="277"/>
                  </a:lnTo>
                  <a:lnTo>
                    <a:pt x="486" y="297"/>
                  </a:lnTo>
                  <a:lnTo>
                    <a:pt x="497" y="316"/>
                  </a:lnTo>
                  <a:lnTo>
                    <a:pt x="507" y="334"/>
                  </a:lnTo>
                  <a:lnTo>
                    <a:pt x="513" y="349"/>
                  </a:lnTo>
                  <a:lnTo>
                    <a:pt x="517" y="360"/>
                  </a:lnTo>
                  <a:lnTo>
                    <a:pt x="519" y="368"/>
                  </a:lnTo>
                  <a:lnTo>
                    <a:pt x="522" y="376"/>
                  </a:lnTo>
                  <a:lnTo>
                    <a:pt x="526" y="385"/>
                  </a:lnTo>
                  <a:lnTo>
                    <a:pt x="530" y="392"/>
                  </a:lnTo>
                  <a:lnTo>
                    <a:pt x="534" y="399"/>
                  </a:lnTo>
                  <a:lnTo>
                    <a:pt x="540" y="405"/>
                  </a:lnTo>
                  <a:lnTo>
                    <a:pt x="545" y="410"/>
                  </a:lnTo>
                  <a:lnTo>
                    <a:pt x="552" y="415"/>
                  </a:lnTo>
                  <a:lnTo>
                    <a:pt x="559" y="420"/>
                  </a:lnTo>
                  <a:lnTo>
                    <a:pt x="566" y="423"/>
                  </a:lnTo>
                  <a:lnTo>
                    <a:pt x="573" y="426"/>
                  </a:lnTo>
                  <a:lnTo>
                    <a:pt x="581" y="429"/>
                  </a:lnTo>
                  <a:lnTo>
                    <a:pt x="589" y="430"/>
                  </a:lnTo>
                  <a:lnTo>
                    <a:pt x="597" y="431"/>
                  </a:lnTo>
                  <a:lnTo>
                    <a:pt x="605" y="431"/>
                  </a:lnTo>
                  <a:lnTo>
                    <a:pt x="613" y="430"/>
                  </a:lnTo>
                  <a:lnTo>
                    <a:pt x="622" y="428"/>
                  </a:lnTo>
                  <a:lnTo>
                    <a:pt x="630" y="426"/>
                  </a:lnTo>
                  <a:lnTo>
                    <a:pt x="638" y="422"/>
                  </a:lnTo>
                  <a:lnTo>
                    <a:pt x="646" y="418"/>
                  </a:lnTo>
                  <a:lnTo>
                    <a:pt x="653" y="414"/>
                  </a:lnTo>
                  <a:lnTo>
                    <a:pt x="659" y="408"/>
                  </a:lnTo>
                  <a:lnTo>
                    <a:pt x="664" y="403"/>
                  </a:lnTo>
                  <a:lnTo>
                    <a:pt x="669" y="396"/>
                  </a:lnTo>
                  <a:lnTo>
                    <a:pt x="674" y="390"/>
                  </a:lnTo>
                  <a:lnTo>
                    <a:pt x="677" y="383"/>
                  </a:lnTo>
                  <a:lnTo>
                    <a:pt x="680" y="374"/>
                  </a:lnTo>
                  <a:lnTo>
                    <a:pt x="683" y="367"/>
                  </a:lnTo>
                  <a:lnTo>
                    <a:pt x="684" y="359"/>
                  </a:lnTo>
                  <a:lnTo>
                    <a:pt x="685" y="351"/>
                  </a:lnTo>
                  <a:lnTo>
                    <a:pt x="685" y="342"/>
                  </a:lnTo>
                  <a:lnTo>
                    <a:pt x="684" y="334"/>
                  </a:lnTo>
                  <a:lnTo>
                    <a:pt x="683" y="326"/>
                  </a:lnTo>
                  <a:lnTo>
                    <a:pt x="680" y="316"/>
                  </a:lnTo>
                  <a:lnTo>
                    <a:pt x="672" y="295"/>
                  </a:lnTo>
                  <a:lnTo>
                    <a:pt x="667" y="281"/>
                  </a:lnTo>
                  <a:lnTo>
                    <a:pt x="659" y="264"/>
                  </a:lnTo>
                  <a:lnTo>
                    <a:pt x="651" y="245"/>
                  </a:lnTo>
                  <a:lnTo>
                    <a:pt x="639" y="226"/>
                  </a:lnTo>
                  <a:lnTo>
                    <a:pt x="627" y="205"/>
                  </a:lnTo>
                  <a:lnTo>
                    <a:pt x="612" y="184"/>
                  </a:lnTo>
                  <a:lnTo>
                    <a:pt x="596" y="163"/>
                  </a:lnTo>
                  <a:lnTo>
                    <a:pt x="578" y="142"/>
                  </a:lnTo>
                  <a:lnTo>
                    <a:pt x="557" y="121"/>
                  </a:lnTo>
                  <a:lnTo>
                    <a:pt x="534" y="99"/>
                  </a:lnTo>
                  <a:lnTo>
                    <a:pt x="522" y="89"/>
                  </a:lnTo>
                  <a:lnTo>
                    <a:pt x="509" y="80"/>
                  </a:lnTo>
                  <a:lnTo>
                    <a:pt x="494" y="71"/>
                  </a:lnTo>
                  <a:lnTo>
                    <a:pt x="480" y="62"/>
                  </a:lnTo>
                  <a:lnTo>
                    <a:pt x="458" y="50"/>
                  </a:lnTo>
                  <a:lnTo>
                    <a:pt x="436" y="39"/>
                  </a:lnTo>
                  <a:lnTo>
                    <a:pt x="413" y="30"/>
                  </a:lnTo>
                  <a:lnTo>
                    <a:pt x="390" y="22"/>
                  </a:lnTo>
                  <a:lnTo>
                    <a:pt x="366" y="15"/>
                  </a:lnTo>
                  <a:lnTo>
                    <a:pt x="341" y="9"/>
                  </a:lnTo>
                  <a:lnTo>
                    <a:pt x="316" y="5"/>
                  </a:lnTo>
                  <a:lnTo>
                    <a:pt x="290" y="2"/>
                  </a:lnTo>
                  <a:lnTo>
                    <a:pt x="264" y="0"/>
                  </a:lnTo>
                  <a:lnTo>
                    <a:pt x="237" y="0"/>
                  </a:lnTo>
                  <a:lnTo>
                    <a:pt x="209" y="1"/>
                  </a:lnTo>
                  <a:lnTo>
                    <a:pt x="181" y="3"/>
                  </a:lnTo>
                  <a:lnTo>
                    <a:pt x="152" y="6"/>
                  </a:lnTo>
                  <a:lnTo>
                    <a:pt x="124" y="11"/>
                  </a:lnTo>
                  <a:lnTo>
                    <a:pt x="94" y="16"/>
                  </a:lnTo>
                  <a:lnTo>
                    <a:pt x="63" y="2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tr-TR">
                <a:effectLst>
                  <a:outerShdw blurRad="38100" dist="38100" dir="2700000" algn="tl">
                    <a:srgbClr val="000000">
                      <a:alpha val="43137"/>
                    </a:srgbClr>
                  </a:outerShdw>
                </a:effectLst>
                <a:latin typeface="Arial" panose="020B0604020202020204" pitchFamily="34" charset="0"/>
              </a:endParaRPr>
            </a:p>
          </p:txBody>
        </p:sp>
        <p:sp>
          <p:nvSpPr>
            <p:cNvPr id="152748" name="Freeform 100"/>
            <p:cNvSpPr>
              <a:spLocks/>
            </p:cNvSpPr>
            <p:nvPr/>
          </p:nvSpPr>
          <p:spPr bwMode="auto">
            <a:xfrm>
              <a:off x="4763" y="1600"/>
              <a:ext cx="62" cy="61"/>
            </a:xfrm>
            <a:custGeom>
              <a:avLst/>
              <a:gdLst>
                <a:gd name="T0" fmla="*/ 0 w 868"/>
                <a:gd name="T1" fmla="*/ 0 h 868"/>
                <a:gd name="T2" fmla="*/ 0 w 868"/>
                <a:gd name="T3" fmla="*/ 0 h 868"/>
                <a:gd name="T4" fmla="*/ 0 w 868"/>
                <a:gd name="T5" fmla="*/ 0 h 868"/>
                <a:gd name="T6" fmla="*/ 0 w 868"/>
                <a:gd name="T7" fmla="*/ 0 h 868"/>
                <a:gd name="T8" fmla="*/ 0 w 868"/>
                <a:gd name="T9" fmla="*/ 0 h 868"/>
                <a:gd name="T10" fmla="*/ 0 w 868"/>
                <a:gd name="T11" fmla="*/ 0 h 868"/>
                <a:gd name="T12" fmla="*/ 0 w 868"/>
                <a:gd name="T13" fmla="*/ 0 h 868"/>
                <a:gd name="T14" fmla="*/ 0 w 868"/>
                <a:gd name="T15" fmla="*/ 0 h 868"/>
                <a:gd name="T16" fmla="*/ 0 w 868"/>
                <a:gd name="T17" fmla="*/ 0 h 868"/>
                <a:gd name="T18" fmla="*/ 0 w 868"/>
                <a:gd name="T19" fmla="*/ 0 h 868"/>
                <a:gd name="T20" fmla="*/ 0 w 868"/>
                <a:gd name="T21" fmla="*/ 0 h 868"/>
                <a:gd name="T22" fmla="*/ 0 w 868"/>
                <a:gd name="T23" fmla="*/ 0 h 868"/>
                <a:gd name="T24" fmla="*/ 0 w 868"/>
                <a:gd name="T25" fmla="*/ 0 h 868"/>
                <a:gd name="T26" fmla="*/ 0 w 868"/>
                <a:gd name="T27" fmla="*/ 0 h 868"/>
                <a:gd name="T28" fmla="*/ 0 w 868"/>
                <a:gd name="T29" fmla="*/ 0 h 868"/>
                <a:gd name="T30" fmla="*/ 0 w 868"/>
                <a:gd name="T31" fmla="*/ 0 h 868"/>
                <a:gd name="T32" fmla="*/ 0 w 868"/>
                <a:gd name="T33" fmla="*/ 0 h 868"/>
                <a:gd name="T34" fmla="*/ 0 w 868"/>
                <a:gd name="T35" fmla="*/ 0 h 868"/>
                <a:gd name="T36" fmla="*/ 0 w 868"/>
                <a:gd name="T37" fmla="*/ 0 h 868"/>
                <a:gd name="T38" fmla="*/ 0 w 868"/>
                <a:gd name="T39" fmla="*/ 0 h 868"/>
                <a:gd name="T40" fmla="*/ 0 w 868"/>
                <a:gd name="T41" fmla="*/ 0 h 868"/>
                <a:gd name="T42" fmla="*/ 0 w 868"/>
                <a:gd name="T43" fmla="*/ 0 h 868"/>
                <a:gd name="T44" fmla="*/ 0 w 868"/>
                <a:gd name="T45" fmla="*/ 0 h 868"/>
                <a:gd name="T46" fmla="*/ 0 w 868"/>
                <a:gd name="T47" fmla="*/ 0 h 868"/>
                <a:gd name="T48" fmla="*/ 0 w 868"/>
                <a:gd name="T49" fmla="*/ 0 h 868"/>
                <a:gd name="T50" fmla="*/ 0 w 868"/>
                <a:gd name="T51" fmla="*/ 0 h 868"/>
                <a:gd name="T52" fmla="*/ 0 w 868"/>
                <a:gd name="T53" fmla="*/ 0 h 868"/>
                <a:gd name="T54" fmla="*/ 0 w 868"/>
                <a:gd name="T55" fmla="*/ 0 h 868"/>
                <a:gd name="T56" fmla="*/ 0 w 868"/>
                <a:gd name="T57" fmla="*/ 0 h 868"/>
                <a:gd name="T58" fmla="*/ 0 w 868"/>
                <a:gd name="T59" fmla="*/ 0 h 868"/>
                <a:gd name="T60" fmla="*/ 0 w 868"/>
                <a:gd name="T61" fmla="*/ 0 h 868"/>
                <a:gd name="T62" fmla="*/ 0 w 868"/>
                <a:gd name="T63" fmla="*/ 0 h 868"/>
                <a:gd name="T64" fmla="*/ 0 w 868"/>
                <a:gd name="T65" fmla="*/ 0 h 868"/>
                <a:gd name="T66" fmla="*/ 0 w 868"/>
                <a:gd name="T67" fmla="*/ 0 h 868"/>
                <a:gd name="T68" fmla="*/ 0 w 868"/>
                <a:gd name="T69" fmla="*/ 0 h 868"/>
                <a:gd name="T70" fmla="*/ 0 w 868"/>
                <a:gd name="T71" fmla="*/ 0 h 868"/>
                <a:gd name="T72" fmla="*/ 0 w 868"/>
                <a:gd name="T73" fmla="*/ 0 h 868"/>
                <a:gd name="T74" fmla="*/ 0 w 868"/>
                <a:gd name="T75" fmla="*/ 0 h 868"/>
                <a:gd name="T76" fmla="*/ 0 w 868"/>
                <a:gd name="T77" fmla="*/ 0 h 868"/>
                <a:gd name="T78" fmla="*/ 0 w 868"/>
                <a:gd name="T79" fmla="*/ 0 h 868"/>
                <a:gd name="T80" fmla="*/ 0 w 868"/>
                <a:gd name="T81" fmla="*/ 0 h 868"/>
                <a:gd name="T82" fmla="*/ 0 w 868"/>
                <a:gd name="T83" fmla="*/ 0 h 868"/>
                <a:gd name="T84" fmla="*/ 0 w 868"/>
                <a:gd name="T85" fmla="*/ 0 h 86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868" h="868">
                  <a:moveTo>
                    <a:pt x="8" y="350"/>
                  </a:moveTo>
                  <a:lnTo>
                    <a:pt x="5" y="372"/>
                  </a:lnTo>
                  <a:lnTo>
                    <a:pt x="2" y="394"/>
                  </a:lnTo>
                  <a:lnTo>
                    <a:pt x="1" y="416"/>
                  </a:lnTo>
                  <a:lnTo>
                    <a:pt x="0" y="437"/>
                  </a:lnTo>
                  <a:lnTo>
                    <a:pt x="1" y="460"/>
                  </a:lnTo>
                  <a:lnTo>
                    <a:pt x="3" y="481"/>
                  </a:lnTo>
                  <a:lnTo>
                    <a:pt x="5" y="502"/>
                  </a:lnTo>
                  <a:lnTo>
                    <a:pt x="9" y="522"/>
                  </a:lnTo>
                  <a:lnTo>
                    <a:pt x="14" y="543"/>
                  </a:lnTo>
                  <a:lnTo>
                    <a:pt x="20" y="563"/>
                  </a:lnTo>
                  <a:lnTo>
                    <a:pt x="27" y="583"/>
                  </a:lnTo>
                  <a:lnTo>
                    <a:pt x="34" y="603"/>
                  </a:lnTo>
                  <a:lnTo>
                    <a:pt x="43" y="622"/>
                  </a:lnTo>
                  <a:lnTo>
                    <a:pt x="52" y="640"/>
                  </a:lnTo>
                  <a:lnTo>
                    <a:pt x="62" y="658"/>
                  </a:lnTo>
                  <a:lnTo>
                    <a:pt x="74" y="675"/>
                  </a:lnTo>
                  <a:lnTo>
                    <a:pt x="86" y="692"/>
                  </a:lnTo>
                  <a:lnTo>
                    <a:pt x="98" y="709"/>
                  </a:lnTo>
                  <a:lnTo>
                    <a:pt x="112" y="725"/>
                  </a:lnTo>
                  <a:lnTo>
                    <a:pt x="127" y="740"/>
                  </a:lnTo>
                  <a:lnTo>
                    <a:pt x="142" y="755"/>
                  </a:lnTo>
                  <a:lnTo>
                    <a:pt x="158" y="768"/>
                  </a:lnTo>
                  <a:lnTo>
                    <a:pt x="174" y="781"/>
                  </a:lnTo>
                  <a:lnTo>
                    <a:pt x="191" y="793"/>
                  </a:lnTo>
                  <a:lnTo>
                    <a:pt x="209" y="805"/>
                  </a:lnTo>
                  <a:lnTo>
                    <a:pt x="227" y="815"/>
                  </a:lnTo>
                  <a:lnTo>
                    <a:pt x="246" y="825"/>
                  </a:lnTo>
                  <a:lnTo>
                    <a:pt x="267" y="834"/>
                  </a:lnTo>
                  <a:lnTo>
                    <a:pt x="287" y="841"/>
                  </a:lnTo>
                  <a:lnTo>
                    <a:pt x="307" y="848"/>
                  </a:lnTo>
                  <a:lnTo>
                    <a:pt x="329" y="855"/>
                  </a:lnTo>
                  <a:lnTo>
                    <a:pt x="350" y="860"/>
                  </a:lnTo>
                  <a:lnTo>
                    <a:pt x="372" y="864"/>
                  </a:lnTo>
                  <a:lnTo>
                    <a:pt x="394" y="866"/>
                  </a:lnTo>
                  <a:lnTo>
                    <a:pt x="416" y="868"/>
                  </a:lnTo>
                  <a:lnTo>
                    <a:pt x="438" y="868"/>
                  </a:lnTo>
                  <a:lnTo>
                    <a:pt x="459" y="867"/>
                  </a:lnTo>
                  <a:lnTo>
                    <a:pt x="481" y="866"/>
                  </a:lnTo>
                  <a:lnTo>
                    <a:pt x="501" y="863"/>
                  </a:lnTo>
                  <a:lnTo>
                    <a:pt x="522" y="859"/>
                  </a:lnTo>
                  <a:lnTo>
                    <a:pt x="542" y="853"/>
                  </a:lnTo>
                  <a:lnTo>
                    <a:pt x="564" y="847"/>
                  </a:lnTo>
                  <a:lnTo>
                    <a:pt x="583" y="841"/>
                  </a:lnTo>
                  <a:lnTo>
                    <a:pt x="603" y="833"/>
                  </a:lnTo>
                  <a:lnTo>
                    <a:pt x="621" y="825"/>
                  </a:lnTo>
                  <a:lnTo>
                    <a:pt x="640" y="815"/>
                  </a:lnTo>
                  <a:lnTo>
                    <a:pt x="658" y="805"/>
                  </a:lnTo>
                  <a:lnTo>
                    <a:pt x="675" y="794"/>
                  </a:lnTo>
                  <a:lnTo>
                    <a:pt x="693" y="782"/>
                  </a:lnTo>
                  <a:lnTo>
                    <a:pt x="709" y="769"/>
                  </a:lnTo>
                  <a:lnTo>
                    <a:pt x="725" y="756"/>
                  </a:lnTo>
                  <a:lnTo>
                    <a:pt x="740" y="741"/>
                  </a:lnTo>
                  <a:lnTo>
                    <a:pt x="754" y="726"/>
                  </a:lnTo>
                  <a:lnTo>
                    <a:pt x="768" y="710"/>
                  </a:lnTo>
                  <a:lnTo>
                    <a:pt x="781" y="693"/>
                  </a:lnTo>
                  <a:lnTo>
                    <a:pt x="793" y="676"/>
                  </a:lnTo>
                  <a:lnTo>
                    <a:pt x="804" y="658"/>
                  </a:lnTo>
                  <a:lnTo>
                    <a:pt x="815" y="640"/>
                  </a:lnTo>
                  <a:lnTo>
                    <a:pt x="825" y="621"/>
                  </a:lnTo>
                  <a:lnTo>
                    <a:pt x="834" y="602"/>
                  </a:lnTo>
                  <a:lnTo>
                    <a:pt x="842" y="581"/>
                  </a:lnTo>
                  <a:lnTo>
                    <a:pt x="849" y="560"/>
                  </a:lnTo>
                  <a:lnTo>
                    <a:pt x="855" y="539"/>
                  </a:lnTo>
                  <a:lnTo>
                    <a:pt x="860" y="517"/>
                  </a:lnTo>
                  <a:lnTo>
                    <a:pt x="863" y="495"/>
                  </a:lnTo>
                  <a:lnTo>
                    <a:pt x="866" y="474"/>
                  </a:lnTo>
                  <a:lnTo>
                    <a:pt x="867" y="452"/>
                  </a:lnTo>
                  <a:lnTo>
                    <a:pt x="868" y="429"/>
                  </a:lnTo>
                  <a:lnTo>
                    <a:pt x="867" y="408"/>
                  </a:lnTo>
                  <a:lnTo>
                    <a:pt x="865" y="387"/>
                  </a:lnTo>
                  <a:lnTo>
                    <a:pt x="862" y="366"/>
                  </a:lnTo>
                  <a:lnTo>
                    <a:pt x="859" y="345"/>
                  </a:lnTo>
                  <a:lnTo>
                    <a:pt x="854" y="325"/>
                  </a:lnTo>
                  <a:lnTo>
                    <a:pt x="848" y="304"/>
                  </a:lnTo>
                  <a:lnTo>
                    <a:pt x="841" y="284"/>
                  </a:lnTo>
                  <a:lnTo>
                    <a:pt x="834" y="265"/>
                  </a:lnTo>
                  <a:lnTo>
                    <a:pt x="824" y="246"/>
                  </a:lnTo>
                  <a:lnTo>
                    <a:pt x="815" y="227"/>
                  </a:lnTo>
                  <a:lnTo>
                    <a:pt x="805" y="210"/>
                  </a:lnTo>
                  <a:lnTo>
                    <a:pt x="793" y="192"/>
                  </a:lnTo>
                  <a:lnTo>
                    <a:pt x="781" y="174"/>
                  </a:lnTo>
                  <a:lnTo>
                    <a:pt x="769" y="158"/>
                  </a:lnTo>
                  <a:lnTo>
                    <a:pt x="755" y="142"/>
                  </a:lnTo>
                  <a:lnTo>
                    <a:pt x="741" y="127"/>
                  </a:lnTo>
                  <a:lnTo>
                    <a:pt x="726" y="113"/>
                  </a:lnTo>
                  <a:lnTo>
                    <a:pt x="710" y="99"/>
                  </a:lnTo>
                  <a:lnTo>
                    <a:pt x="694" y="86"/>
                  </a:lnTo>
                  <a:lnTo>
                    <a:pt x="676" y="74"/>
                  </a:lnTo>
                  <a:lnTo>
                    <a:pt x="658" y="63"/>
                  </a:lnTo>
                  <a:lnTo>
                    <a:pt x="640" y="52"/>
                  </a:lnTo>
                  <a:lnTo>
                    <a:pt x="621" y="42"/>
                  </a:lnTo>
                  <a:lnTo>
                    <a:pt x="601" y="33"/>
                  </a:lnTo>
                  <a:lnTo>
                    <a:pt x="581" y="25"/>
                  </a:lnTo>
                  <a:lnTo>
                    <a:pt x="561" y="18"/>
                  </a:lnTo>
                  <a:lnTo>
                    <a:pt x="539" y="13"/>
                  </a:lnTo>
                  <a:lnTo>
                    <a:pt x="517" y="8"/>
                  </a:lnTo>
                  <a:lnTo>
                    <a:pt x="495" y="4"/>
                  </a:lnTo>
                  <a:lnTo>
                    <a:pt x="473" y="1"/>
                  </a:lnTo>
                  <a:lnTo>
                    <a:pt x="452" y="0"/>
                  </a:lnTo>
                  <a:lnTo>
                    <a:pt x="430" y="0"/>
                  </a:lnTo>
                  <a:lnTo>
                    <a:pt x="409" y="0"/>
                  </a:lnTo>
                  <a:lnTo>
                    <a:pt x="387" y="2"/>
                  </a:lnTo>
                  <a:lnTo>
                    <a:pt x="366" y="5"/>
                  </a:lnTo>
                  <a:lnTo>
                    <a:pt x="345" y="9"/>
                  </a:lnTo>
                  <a:lnTo>
                    <a:pt x="325" y="14"/>
                  </a:lnTo>
                  <a:lnTo>
                    <a:pt x="305" y="19"/>
                  </a:lnTo>
                  <a:lnTo>
                    <a:pt x="285" y="26"/>
                  </a:lnTo>
                  <a:lnTo>
                    <a:pt x="266" y="34"/>
                  </a:lnTo>
                  <a:lnTo>
                    <a:pt x="246" y="42"/>
                  </a:lnTo>
                  <a:lnTo>
                    <a:pt x="227" y="53"/>
                  </a:lnTo>
                  <a:lnTo>
                    <a:pt x="209" y="63"/>
                  </a:lnTo>
                  <a:lnTo>
                    <a:pt x="192" y="74"/>
                  </a:lnTo>
                  <a:lnTo>
                    <a:pt x="175" y="86"/>
                  </a:lnTo>
                  <a:lnTo>
                    <a:pt x="159" y="99"/>
                  </a:lnTo>
                  <a:lnTo>
                    <a:pt x="143" y="112"/>
                  </a:lnTo>
                  <a:lnTo>
                    <a:pt x="128" y="126"/>
                  </a:lnTo>
                  <a:lnTo>
                    <a:pt x="113" y="141"/>
                  </a:lnTo>
                  <a:lnTo>
                    <a:pt x="99" y="157"/>
                  </a:lnTo>
                  <a:lnTo>
                    <a:pt x="86" y="173"/>
                  </a:lnTo>
                  <a:lnTo>
                    <a:pt x="74" y="192"/>
                  </a:lnTo>
                  <a:lnTo>
                    <a:pt x="63" y="209"/>
                  </a:lnTo>
                  <a:lnTo>
                    <a:pt x="52" y="228"/>
                  </a:lnTo>
                  <a:lnTo>
                    <a:pt x="42" y="247"/>
                  </a:lnTo>
                  <a:lnTo>
                    <a:pt x="34" y="266"/>
                  </a:lnTo>
                  <a:lnTo>
                    <a:pt x="26" y="286"/>
                  </a:lnTo>
                  <a:lnTo>
                    <a:pt x="19" y="307"/>
                  </a:lnTo>
                  <a:lnTo>
                    <a:pt x="13" y="329"/>
                  </a:lnTo>
                  <a:lnTo>
                    <a:pt x="8" y="350"/>
                  </a:lnTo>
                  <a:close/>
                </a:path>
              </a:pathLst>
            </a:custGeom>
            <a:solidFill>
              <a:srgbClr val="F2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tr-TR">
                <a:effectLst>
                  <a:outerShdw blurRad="38100" dist="38100" dir="2700000" algn="tl">
                    <a:srgbClr val="000000">
                      <a:alpha val="43137"/>
                    </a:srgbClr>
                  </a:outerShdw>
                </a:effectLst>
                <a:latin typeface="Arial" panose="020B0604020202020204" pitchFamily="34" charset="0"/>
              </a:endParaRPr>
            </a:p>
          </p:txBody>
        </p:sp>
        <p:sp>
          <p:nvSpPr>
            <p:cNvPr id="152749" name="Freeform 101"/>
            <p:cNvSpPr>
              <a:spLocks/>
            </p:cNvSpPr>
            <p:nvPr/>
          </p:nvSpPr>
          <p:spPr bwMode="auto">
            <a:xfrm>
              <a:off x="4711" y="1634"/>
              <a:ext cx="25" cy="41"/>
            </a:xfrm>
            <a:custGeom>
              <a:avLst/>
              <a:gdLst>
                <a:gd name="T0" fmla="*/ 0 w 359"/>
                <a:gd name="T1" fmla="*/ 0 h 574"/>
                <a:gd name="T2" fmla="*/ 0 w 359"/>
                <a:gd name="T3" fmla="*/ 0 h 574"/>
                <a:gd name="T4" fmla="*/ 0 w 359"/>
                <a:gd name="T5" fmla="*/ 0 h 574"/>
                <a:gd name="T6" fmla="*/ 0 w 359"/>
                <a:gd name="T7" fmla="*/ 0 h 57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59" h="574">
                  <a:moveTo>
                    <a:pt x="359" y="0"/>
                  </a:moveTo>
                  <a:lnTo>
                    <a:pt x="0" y="344"/>
                  </a:lnTo>
                  <a:lnTo>
                    <a:pt x="329" y="574"/>
                  </a:lnTo>
                  <a:lnTo>
                    <a:pt x="359" y="0"/>
                  </a:lnTo>
                  <a:close/>
                </a:path>
              </a:pathLst>
            </a:custGeom>
            <a:solidFill>
              <a:srgbClr val="FF99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tr-TR">
                <a:effectLst>
                  <a:outerShdw blurRad="38100" dist="38100" dir="2700000" algn="tl">
                    <a:srgbClr val="000000">
                      <a:alpha val="43137"/>
                    </a:srgbClr>
                  </a:outerShdw>
                </a:effectLst>
                <a:latin typeface="Arial" panose="020B0604020202020204" pitchFamily="34" charset="0"/>
              </a:endParaRPr>
            </a:p>
          </p:txBody>
        </p:sp>
        <p:sp>
          <p:nvSpPr>
            <p:cNvPr id="152750" name="Freeform 102"/>
            <p:cNvSpPr>
              <a:spLocks/>
            </p:cNvSpPr>
            <p:nvPr/>
          </p:nvSpPr>
          <p:spPr bwMode="auto">
            <a:xfrm>
              <a:off x="4686" y="1692"/>
              <a:ext cx="78" cy="36"/>
            </a:xfrm>
            <a:custGeom>
              <a:avLst/>
              <a:gdLst>
                <a:gd name="T0" fmla="*/ 0 w 1089"/>
                <a:gd name="T1" fmla="*/ 0 h 502"/>
                <a:gd name="T2" fmla="*/ 0 w 1089"/>
                <a:gd name="T3" fmla="*/ 0 h 502"/>
                <a:gd name="T4" fmla="*/ 0 w 1089"/>
                <a:gd name="T5" fmla="*/ 0 h 502"/>
                <a:gd name="T6" fmla="*/ 0 w 1089"/>
                <a:gd name="T7" fmla="*/ 0 h 502"/>
                <a:gd name="T8" fmla="*/ 0 w 1089"/>
                <a:gd name="T9" fmla="*/ 0 h 502"/>
                <a:gd name="T10" fmla="*/ 0 w 1089"/>
                <a:gd name="T11" fmla="*/ 0 h 502"/>
                <a:gd name="T12" fmla="*/ 0 w 1089"/>
                <a:gd name="T13" fmla="*/ 0 h 502"/>
                <a:gd name="T14" fmla="*/ 0 w 1089"/>
                <a:gd name="T15" fmla="*/ 0 h 502"/>
                <a:gd name="T16" fmla="*/ 0 w 1089"/>
                <a:gd name="T17" fmla="*/ 0 h 502"/>
                <a:gd name="T18" fmla="*/ 0 w 1089"/>
                <a:gd name="T19" fmla="*/ 0 h 502"/>
                <a:gd name="T20" fmla="*/ 0 w 1089"/>
                <a:gd name="T21" fmla="*/ 0 h 502"/>
                <a:gd name="T22" fmla="*/ 0 w 1089"/>
                <a:gd name="T23" fmla="*/ 0 h 502"/>
                <a:gd name="T24" fmla="*/ 0 w 1089"/>
                <a:gd name="T25" fmla="*/ 0 h 502"/>
                <a:gd name="T26" fmla="*/ 0 w 1089"/>
                <a:gd name="T27" fmla="*/ 0 h 502"/>
                <a:gd name="T28" fmla="*/ 0 w 1089"/>
                <a:gd name="T29" fmla="*/ 0 h 502"/>
                <a:gd name="T30" fmla="*/ 0 w 1089"/>
                <a:gd name="T31" fmla="*/ 0 h 502"/>
                <a:gd name="T32" fmla="*/ 0 w 1089"/>
                <a:gd name="T33" fmla="*/ 0 h 502"/>
                <a:gd name="T34" fmla="*/ 0 w 1089"/>
                <a:gd name="T35" fmla="*/ 0 h 502"/>
                <a:gd name="T36" fmla="*/ 0 w 1089"/>
                <a:gd name="T37" fmla="*/ 0 h 502"/>
                <a:gd name="T38" fmla="*/ 0 w 1089"/>
                <a:gd name="T39" fmla="*/ 0 h 502"/>
                <a:gd name="T40" fmla="*/ 0 w 1089"/>
                <a:gd name="T41" fmla="*/ 0 h 502"/>
                <a:gd name="T42" fmla="*/ 0 w 1089"/>
                <a:gd name="T43" fmla="*/ 0 h 502"/>
                <a:gd name="T44" fmla="*/ 0 w 1089"/>
                <a:gd name="T45" fmla="*/ 0 h 502"/>
                <a:gd name="T46" fmla="*/ 0 w 1089"/>
                <a:gd name="T47" fmla="*/ 0 h 502"/>
                <a:gd name="T48" fmla="*/ 0 w 1089"/>
                <a:gd name="T49" fmla="*/ 0 h 502"/>
                <a:gd name="T50" fmla="*/ 0 w 1089"/>
                <a:gd name="T51" fmla="*/ 0 h 502"/>
                <a:gd name="T52" fmla="*/ 0 w 1089"/>
                <a:gd name="T53" fmla="*/ 0 h 502"/>
                <a:gd name="T54" fmla="*/ 0 w 1089"/>
                <a:gd name="T55" fmla="*/ 0 h 502"/>
                <a:gd name="T56" fmla="*/ 0 w 1089"/>
                <a:gd name="T57" fmla="*/ 0 h 502"/>
                <a:gd name="T58" fmla="*/ 0 w 1089"/>
                <a:gd name="T59" fmla="*/ 0 h 502"/>
                <a:gd name="T60" fmla="*/ 0 w 1089"/>
                <a:gd name="T61" fmla="*/ 0 h 502"/>
                <a:gd name="T62" fmla="*/ 0 w 1089"/>
                <a:gd name="T63" fmla="*/ 0 h 502"/>
                <a:gd name="T64" fmla="*/ 0 w 1089"/>
                <a:gd name="T65" fmla="*/ 0 h 502"/>
                <a:gd name="T66" fmla="*/ 0 w 1089"/>
                <a:gd name="T67" fmla="*/ 0 h 502"/>
                <a:gd name="T68" fmla="*/ 0 w 1089"/>
                <a:gd name="T69" fmla="*/ 0 h 502"/>
                <a:gd name="T70" fmla="*/ 0 w 1089"/>
                <a:gd name="T71" fmla="*/ 0 h 502"/>
                <a:gd name="T72" fmla="*/ 0 w 1089"/>
                <a:gd name="T73" fmla="*/ 0 h 502"/>
                <a:gd name="T74" fmla="*/ 0 w 1089"/>
                <a:gd name="T75" fmla="*/ 0 h 502"/>
                <a:gd name="T76" fmla="*/ 0 w 1089"/>
                <a:gd name="T77" fmla="*/ 0 h 502"/>
                <a:gd name="T78" fmla="*/ 0 w 1089"/>
                <a:gd name="T79" fmla="*/ 0 h 502"/>
                <a:gd name="T80" fmla="*/ 0 w 1089"/>
                <a:gd name="T81" fmla="*/ 0 h 502"/>
                <a:gd name="T82" fmla="*/ 0 w 1089"/>
                <a:gd name="T83" fmla="*/ 0 h 502"/>
                <a:gd name="T84" fmla="*/ 0 w 1089"/>
                <a:gd name="T85" fmla="*/ 0 h 502"/>
                <a:gd name="T86" fmla="*/ 0 w 1089"/>
                <a:gd name="T87" fmla="*/ 0 h 502"/>
                <a:gd name="T88" fmla="*/ 0 w 1089"/>
                <a:gd name="T89" fmla="*/ 0 h 502"/>
                <a:gd name="T90" fmla="*/ 0 w 1089"/>
                <a:gd name="T91" fmla="*/ 0 h 502"/>
                <a:gd name="T92" fmla="*/ 0 w 1089"/>
                <a:gd name="T93" fmla="*/ 0 h 50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1089" h="502">
                  <a:moveTo>
                    <a:pt x="947" y="159"/>
                  </a:moveTo>
                  <a:lnTo>
                    <a:pt x="921" y="183"/>
                  </a:lnTo>
                  <a:lnTo>
                    <a:pt x="894" y="205"/>
                  </a:lnTo>
                  <a:lnTo>
                    <a:pt x="868" y="225"/>
                  </a:lnTo>
                  <a:lnTo>
                    <a:pt x="843" y="244"/>
                  </a:lnTo>
                  <a:lnTo>
                    <a:pt x="817" y="261"/>
                  </a:lnTo>
                  <a:lnTo>
                    <a:pt x="792" y="276"/>
                  </a:lnTo>
                  <a:lnTo>
                    <a:pt x="765" y="289"/>
                  </a:lnTo>
                  <a:lnTo>
                    <a:pt x="740" y="300"/>
                  </a:lnTo>
                  <a:lnTo>
                    <a:pt x="715" y="310"/>
                  </a:lnTo>
                  <a:lnTo>
                    <a:pt x="690" y="318"/>
                  </a:lnTo>
                  <a:lnTo>
                    <a:pt x="665" y="324"/>
                  </a:lnTo>
                  <a:lnTo>
                    <a:pt x="640" y="328"/>
                  </a:lnTo>
                  <a:lnTo>
                    <a:pt x="614" y="331"/>
                  </a:lnTo>
                  <a:lnTo>
                    <a:pt x="590" y="332"/>
                  </a:lnTo>
                  <a:lnTo>
                    <a:pt x="565" y="331"/>
                  </a:lnTo>
                  <a:lnTo>
                    <a:pt x="541" y="329"/>
                  </a:lnTo>
                  <a:lnTo>
                    <a:pt x="520" y="325"/>
                  </a:lnTo>
                  <a:lnTo>
                    <a:pt x="499" y="320"/>
                  </a:lnTo>
                  <a:lnTo>
                    <a:pt x="478" y="314"/>
                  </a:lnTo>
                  <a:lnTo>
                    <a:pt x="458" y="307"/>
                  </a:lnTo>
                  <a:lnTo>
                    <a:pt x="439" y="300"/>
                  </a:lnTo>
                  <a:lnTo>
                    <a:pt x="420" y="291"/>
                  </a:lnTo>
                  <a:lnTo>
                    <a:pt x="402" y="281"/>
                  </a:lnTo>
                  <a:lnTo>
                    <a:pt x="384" y="271"/>
                  </a:lnTo>
                  <a:lnTo>
                    <a:pt x="367" y="260"/>
                  </a:lnTo>
                  <a:lnTo>
                    <a:pt x="351" y="249"/>
                  </a:lnTo>
                  <a:lnTo>
                    <a:pt x="334" y="237"/>
                  </a:lnTo>
                  <a:lnTo>
                    <a:pt x="318" y="224"/>
                  </a:lnTo>
                  <a:lnTo>
                    <a:pt x="290" y="199"/>
                  </a:lnTo>
                  <a:lnTo>
                    <a:pt x="263" y="174"/>
                  </a:lnTo>
                  <a:lnTo>
                    <a:pt x="240" y="149"/>
                  </a:lnTo>
                  <a:lnTo>
                    <a:pt x="219" y="125"/>
                  </a:lnTo>
                  <a:lnTo>
                    <a:pt x="200" y="103"/>
                  </a:lnTo>
                  <a:lnTo>
                    <a:pt x="185" y="83"/>
                  </a:lnTo>
                  <a:lnTo>
                    <a:pt x="165" y="53"/>
                  </a:lnTo>
                  <a:lnTo>
                    <a:pt x="157" y="41"/>
                  </a:lnTo>
                  <a:lnTo>
                    <a:pt x="152" y="34"/>
                  </a:lnTo>
                  <a:lnTo>
                    <a:pt x="147" y="28"/>
                  </a:lnTo>
                  <a:lnTo>
                    <a:pt x="141" y="22"/>
                  </a:lnTo>
                  <a:lnTo>
                    <a:pt x="135" y="17"/>
                  </a:lnTo>
                  <a:lnTo>
                    <a:pt x="128" y="12"/>
                  </a:lnTo>
                  <a:lnTo>
                    <a:pt x="121" y="8"/>
                  </a:lnTo>
                  <a:lnTo>
                    <a:pt x="114" y="5"/>
                  </a:lnTo>
                  <a:lnTo>
                    <a:pt x="106" y="3"/>
                  </a:lnTo>
                  <a:lnTo>
                    <a:pt x="98" y="1"/>
                  </a:lnTo>
                  <a:lnTo>
                    <a:pt x="90" y="0"/>
                  </a:lnTo>
                  <a:lnTo>
                    <a:pt x="82" y="0"/>
                  </a:lnTo>
                  <a:lnTo>
                    <a:pt x="74" y="1"/>
                  </a:lnTo>
                  <a:lnTo>
                    <a:pt x="66" y="3"/>
                  </a:lnTo>
                  <a:lnTo>
                    <a:pt x="57" y="5"/>
                  </a:lnTo>
                  <a:lnTo>
                    <a:pt x="49" y="8"/>
                  </a:lnTo>
                  <a:lnTo>
                    <a:pt x="41" y="12"/>
                  </a:lnTo>
                  <a:lnTo>
                    <a:pt x="34" y="17"/>
                  </a:lnTo>
                  <a:lnTo>
                    <a:pt x="28" y="22"/>
                  </a:lnTo>
                  <a:lnTo>
                    <a:pt x="22" y="28"/>
                  </a:lnTo>
                  <a:lnTo>
                    <a:pt x="17" y="34"/>
                  </a:lnTo>
                  <a:lnTo>
                    <a:pt x="12" y="41"/>
                  </a:lnTo>
                  <a:lnTo>
                    <a:pt x="8" y="48"/>
                  </a:lnTo>
                  <a:lnTo>
                    <a:pt x="5" y="55"/>
                  </a:lnTo>
                  <a:lnTo>
                    <a:pt x="3" y="63"/>
                  </a:lnTo>
                  <a:lnTo>
                    <a:pt x="1" y="71"/>
                  </a:lnTo>
                  <a:lnTo>
                    <a:pt x="0" y="79"/>
                  </a:lnTo>
                  <a:lnTo>
                    <a:pt x="0" y="87"/>
                  </a:lnTo>
                  <a:lnTo>
                    <a:pt x="1" y="96"/>
                  </a:lnTo>
                  <a:lnTo>
                    <a:pt x="2" y="104"/>
                  </a:lnTo>
                  <a:lnTo>
                    <a:pt x="5" y="112"/>
                  </a:lnTo>
                  <a:lnTo>
                    <a:pt x="8" y="120"/>
                  </a:lnTo>
                  <a:lnTo>
                    <a:pt x="12" y="127"/>
                  </a:lnTo>
                  <a:lnTo>
                    <a:pt x="23" y="145"/>
                  </a:lnTo>
                  <a:lnTo>
                    <a:pt x="50" y="184"/>
                  </a:lnTo>
                  <a:lnTo>
                    <a:pt x="70" y="209"/>
                  </a:lnTo>
                  <a:lnTo>
                    <a:pt x="93" y="238"/>
                  </a:lnTo>
                  <a:lnTo>
                    <a:pt x="120" y="269"/>
                  </a:lnTo>
                  <a:lnTo>
                    <a:pt x="150" y="300"/>
                  </a:lnTo>
                  <a:lnTo>
                    <a:pt x="167" y="316"/>
                  </a:lnTo>
                  <a:lnTo>
                    <a:pt x="184" y="332"/>
                  </a:lnTo>
                  <a:lnTo>
                    <a:pt x="202" y="347"/>
                  </a:lnTo>
                  <a:lnTo>
                    <a:pt x="222" y="364"/>
                  </a:lnTo>
                  <a:lnTo>
                    <a:pt x="242" y="379"/>
                  </a:lnTo>
                  <a:lnTo>
                    <a:pt x="263" y="394"/>
                  </a:lnTo>
                  <a:lnTo>
                    <a:pt x="285" y="408"/>
                  </a:lnTo>
                  <a:lnTo>
                    <a:pt x="307" y="422"/>
                  </a:lnTo>
                  <a:lnTo>
                    <a:pt x="330" y="435"/>
                  </a:lnTo>
                  <a:lnTo>
                    <a:pt x="355" y="447"/>
                  </a:lnTo>
                  <a:lnTo>
                    <a:pt x="380" y="458"/>
                  </a:lnTo>
                  <a:lnTo>
                    <a:pt x="406" y="468"/>
                  </a:lnTo>
                  <a:lnTo>
                    <a:pt x="432" y="477"/>
                  </a:lnTo>
                  <a:lnTo>
                    <a:pt x="459" y="484"/>
                  </a:lnTo>
                  <a:lnTo>
                    <a:pt x="488" y="491"/>
                  </a:lnTo>
                  <a:lnTo>
                    <a:pt x="516" y="496"/>
                  </a:lnTo>
                  <a:lnTo>
                    <a:pt x="533" y="499"/>
                  </a:lnTo>
                  <a:lnTo>
                    <a:pt x="551" y="500"/>
                  </a:lnTo>
                  <a:lnTo>
                    <a:pt x="568" y="501"/>
                  </a:lnTo>
                  <a:lnTo>
                    <a:pt x="585" y="502"/>
                  </a:lnTo>
                  <a:lnTo>
                    <a:pt x="602" y="502"/>
                  </a:lnTo>
                  <a:lnTo>
                    <a:pt x="619" y="501"/>
                  </a:lnTo>
                  <a:lnTo>
                    <a:pt x="637" y="500"/>
                  </a:lnTo>
                  <a:lnTo>
                    <a:pt x="654" y="498"/>
                  </a:lnTo>
                  <a:lnTo>
                    <a:pt x="688" y="492"/>
                  </a:lnTo>
                  <a:lnTo>
                    <a:pt x="723" y="484"/>
                  </a:lnTo>
                  <a:lnTo>
                    <a:pt x="757" y="474"/>
                  </a:lnTo>
                  <a:lnTo>
                    <a:pt x="792" y="462"/>
                  </a:lnTo>
                  <a:lnTo>
                    <a:pt x="826" y="447"/>
                  </a:lnTo>
                  <a:lnTo>
                    <a:pt x="859" y="431"/>
                  </a:lnTo>
                  <a:lnTo>
                    <a:pt x="893" y="412"/>
                  </a:lnTo>
                  <a:lnTo>
                    <a:pt x="928" y="391"/>
                  </a:lnTo>
                  <a:lnTo>
                    <a:pt x="961" y="367"/>
                  </a:lnTo>
                  <a:lnTo>
                    <a:pt x="995" y="340"/>
                  </a:lnTo>
                  <a:lnTo>
                    <a:pt x="1028" y="312"/>
                  </a:lnTo>
                  <a:lnTo>
                    <a:pt x="1063" y="282"/>
                  </a:lnTo>
                  <a:lnTo>
                    <a:pt x="1068" y="276"/>
                  </a:lnTo>
                  <a:lnTo>
                    <a:pt x="1074" y="269"/>
                  </a:lnTo>
                  <a:lnTo>
                    <a:pt x="1078" y="262"/>
                  </a:lnTo>
                  <a:lnTo>
                    <a:pt x="1082" y="255"/>
                  </a:lnTo>
                  <a:lnTo>
                    <a:pt x="1085" y="247"/>
                  </a:lnTo>
                  <a:lnTo>
                    <a:pt x="1087" y="240"/>
                  </a:lnTo>
                  <a:lnTo>
                    <a:pt x="1088" y="232"/>
                  </a:lnTo>
                  <a:lnTo>
                    <a:pt x="1089" y="223"/>
                  </a:lnTo>
                  <a:lnTo>
                    <a:pt x="1089" y="215"/>
                  </a:lnTo>
                  <a:lnTo>
                    <a:pt x="1088" y="207"/>
                  </a:lnTo>
                  <a:lnTo>
                    <a:pt x="1086" y="199"/>
                  </a:lnTo>
                  <a:lnTo>
                    <a:pt x="1083" y="191"/>
                  </a:lnTo>
                  <a:lnTo>
                    <a:pt x="1080" y="184"/>
                  </a:lnTo>
                  <a:lnTo>
                    <a:pt x="1076" y="176"/>
                  </a:lnTo>
                  <a:lnTo>
                    <a:pt x="1071" y="169"/>
                  </a:lnTo>
                  <a:lnTo>
                    <a:pt x="1066" y="163"/>
                  </a:lnTo>
                  <a:lnTo>
                    <a:pt x="1060" y="157"/>
                  </a:lnTo>
                  <a:lnTo>
                    <a:pt x="1053" y="152"/>
                  </a:lnTo>
                  <a:lnTo>
                    <a:pt x="1045" y="147"/>
                  </a:lnTo>
                  <a:lnTo>
                    <a:pt x="1038" y="144"/>
                  </a:lnTo>
                  <a:lnTo>
                    <a:pt x="1030" y="141"/>
                  </a:lnTo>
                  <a:lnTo>
                    <a:pt x="1022" y="139"/>
                  </a:lnTo>
                  <a:lnTo>
                    <a:pt x="1014" y="137"/>
                  </a:lnTo>
                  <a:lnTo>
                    <a:pt x="1006" y="137"/>
                  </a:lnTo>
                  <a:lnTo>
                    <a:pt x="998" y="137"/>
                  </a:lnTo>
                  <a:lnTo>
                    <a:pt x="990" y="138"/>
                  </a:lnTo>
                  <a:lnTo>
                    <a:pt x="982" y="139"/>
                  </a:lnTo>
                  <a:lnTo>
                    <a:pt x="975" y="142"/>
                  </a:lnTo>
                  <a:lnTo>
                    <a:pt x="967" y="145"/>
                  </a:lnTo>
                  <a:lnTo>
                    <a:pt x="960" y="149"/>
                  </a:lnTo>
                  <a:lnTo>
                    <a:pt x="953" y="154"/>
                  </a:lnTo>
                  <a:lnTo>
                    <a:pt x="947" y="159"/>
                  </a:lnTo>
                  <a:close/>
                </a:path>
              </a:pathLst>
            </a:custGeom>
            <a:solidFill>
              <a:srgbClr val="FF4C4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tr-TR">
                <a:effectLst>
                  <a:outerShdw blurRad="38100" dist="38100" dir="2700000" algn="tl">
                    <a:srgbClr val="000000">
                      <a:alpha val="43137"/>
                    </a:srgbClr>
                  </a:outerShdw>
                </a:effectLst>
                <a:latin typeface="Arial" panose="020B0604020202020204" pitchFamily="34" charset="0"/>
              </a:endParaRPr>
            </a:p>
          </p:txBody>
        </p:sp>
        <p:sp>
          <p:nvSpPr>
            <p:cNvPr id="152751" name="Freeform 103"/>
            <p:cNvSpPr>
              <a:spLocks/>
            </p:cNvSpPr>
            <p:nvPr/>
          </p:nvSpPr>
          <p:spPr bwMode="auto">
            <a:xfrm>
              <a:off x="4667" y="1602"/>
              <a:ext cx="38" cy="21"/>
            </a:xfrm>
            <a:custGeom>
              <a:avLst/>
              <a:gdLst>
                <a:gd name="T0" fmla="*/ 0 w 521"/>
                <a:gd name="T1" fmla="*/ 0 h 290"/>
                <a:gd name="T2" fmla="*/ 0 w 521"/>
                <a:gd name="T3" fmla="*/ 0 h 290"/>
                <a:gd name="T4" fmla="*/ 0 w 521"/>
                <a:gd name="T5" fmla="*/ 0 h 290"/>
                <a:gd name="T6" fmla="*/ 0 w 521"/>
                <a:gd name="T7" fmla="*/ 0 h 290"/>
                <a:gd name="T8" fmla="*/ 0 w 521"/>
                <a:gd name="T9" fmla="*/ 0 h 290"/>
                <a:gd name="T10" fmla="*/ 0 w 521"/>
                <a:gd name="T11" fmla="*/ 0 h 290"/>
                <a:gd name="T12" fmla="*/ 0 w 521"/>
                <a:gd name="T13" fmla="*/ 0 h 290"/>
                <a:gd name="T14" fmla="*/ 0 w 521"/>
                <a:gd name="T15" fmla="*/ 0 h 290"/>
                <a:gd name="T16" fmla="*/ 0 w 521"/>
                <a:gd name="T17" fmla="*/ 0 h 290"/>
                <a:gd name="T18" fmla="*/ 0 w 521"/>
                <a:gd name="T19" fmla="*/ 0 h 290"/>
                <a:gd name="T20" fmla="*/ 0 w 521"/>
                <a:gd name="T21" fmla="*/ 0 h 290"/>
                <a:gd name="T22" fmla="*/ 0 w 521"/>
                <a:gd name="T23" fmla="*/ 0 h 290"/>
                <a:gd name="T24" fmla="*/ 0 w 521"/>
                <a:gd name="T25" fmla="*/ 0 h 290"/>
                <a:gd name="T26" fmla="*/ 0 w 521"/>
                <a:gd name="T27" fmla="*/ 0 h 290"/>
                <a:gd name="T28" fmla="*/ 0 w 521"/>
                <a:gd name="T29" fmla="*/ 0 h 290"/>
                <a:gd name="T30" fmla="*/ 0 w 521"/>
                <a:gd name="T31" fmla="*/ 0 h 290"/>
                <a:gd name="T32" fmla="*/ 0 w 521"/>
                <a:gd name="T33" fmla="*/ 0 h 290"/>
                <a:gd name="T34" fmla="*/ 0 w 521"/>
                <a:gd name="T35" fmla="*/ 0 h 290"/>
                <a:gd name="T36" fmla="*/ 0 w 521"/>
                <a:gd name="T37" fmla="*/ 0 h 290"/>
                <a:gd name="T38" fmla="*/ 0 w 521"/>
                <a:gd name="T39" fmla="*/ 0 h 290"/>
                <a:gd name="T40" fmla="*/ 0 w 521"/>
                <a:gd name="T41" fmla="*/ 0 h 290"/>
                <a:gd name="T42" fmla="*/ 0 w 521"/>
                <a:gd name="T43" fmla="*/ 0 h 290"/>
                <a:gd name="T44" fmla="*/ 0 w 521"/>
                <a:gd name="T45" fmla="*/ 0 h 290"/>
                <a:gd name="T46" fmla="*/ 0 w 521"/>
                <a:gd name="T47" fmla="*/ 0 h 290"/>
                <a:gd name="T48" fmla="*/ 0 w 521"/>
                <a:gd name="T49" fmla="*/ 0 h 290"/>
                <a:gd name="T50" fmla="*/ 0 w 521"/>
                <a:gd name="T51" fmla="*/ 0 h 290"/>
                <a:gd name="T52" fmla="*/ 0 w 521"/>
                <a:gd name="T53" fmla="*/ 0 h 290"/>
                <a:gd name="T54" fmla="*/ 0 w 521"/>
                <a:gd name="T55" fmla="*/ 0 h 290"/>
                <a:gd name="T56" fmla="*/ 0 w 521"/>
                <a:gd name="T57" fmla="*/ 0 h 290"/>
                <a:gd name="T58" fmla="*/ 0 w 521"/>
                <a:gd name="T59" fmla="*/ 0 h 290"/>
                <a:gd name="T60" fmla="*/ 0 w 521"/>
                <a:gd name="T61" fmla="*/ 0 h 290"/>
                <a:gd name="T62" fmla="*/ 0 w 521"/>
                <a:gd name="T63" fmla="*/ 0 h 290"/>
                <a:gd name="T64" fmla="*/ 0 w 521"/>
                <a:gd name="T65" fmla="*/ 0 h 290"/>
                <a:gd name="T66" fmla="*/ 0 w 521"/>
                <a:gd name="T67" fmla="*/ 0 h 290"/>
                <a:gd name="T68" fmla="*/ 0 w 521"/>
                <a:gd name="T69" fmla="*/ 0 h 290"/>
                <a:gd name="T70" fmla="*/ 0 w 521"/>
                <a:gd name="T71" fmla="*/ 0 h 290"/>
                <a:gd name="T72" fmla="*/ 0 w 521"/>
                <a:gd name="T73" fmla="*/ 0 h 290"/>
                <a:gd name="T74" fmla="*/ 0 w 521"/>
                <a:gd name="T75" fmla="*/ 0 h 290"/>
                <a:gd name="T76" fmla="*/ 0 w 521"/>
                <a:gd name="T77" fmla="*/ 0 h 290"/>
                <a:gd name="T78" fmla="*/ 0 w 521"/>
                <a:gd name="T79" fmla="*/ 0 h 290"/>
                <a:gd name="T80" fmla="*/ 0 w 521"/>
                <a:gd name="T81" fmla="*/ 0 h 290"/>
                <a:gd name="T82" fmla="*/ 0 w 521"/>
                <a:gd name="T83" fmla="*/ 0 h 290"/>
                <a:gd name="T84" fmla="*/ 0 w 521"/>
                <a:gd name="T85" fmla="*/ 0 h 290"/>
                <a:gd name="T86" fmla="*/ 0 w 521"/>
                <a:gd name="T87" fmla="*/ 0 h 290"/>
                <a:gd name="T88" fmla="*/ 0 w 521"/>
                <a:gd name="T89" fmla="*/ 0 h 290"/>
                <a:gd name="T90" fmla="*/ 0 w 521"/>
                <a:gd name="T91" fmla="*/ 0 h 290"/>
                <a:gd name="T92" fmla="*/ 0 w 521"/>
                <a:gd name="T93" fmla="*/ 0 h 290"/>
                <a:gd name="T94" fmla="*/ 0 w 521"/>
                <a:gd name="T95" fmla="*/ 0 h 290"/>
                <a:gd name="T96" fmla="*/ 0 w 521"/>
                <a:gd name="T97" fmla="*/ 0 h 290"/>
                <a:gd name="T98" fmla="*/ 0 w 521"/>
                <a:gd name="T99" fmla="*/ 0 h 290"/>
                <a:gd name="T100" fmla="*/ 0 w 521"/>
                <a:gd name="T101" fmla="*/ 0 h 290"/>
                <a:gd name="T102" fmla="*/ 0 w 521"/>
                <a:gd name="T103" fmla="*/ 0 h 290"/>
                <a:gd name="T104" fmla="*/ 0 w 521"/>
                <a:gd name="T105" fmla="*/ 0 h 29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521" h="290">
                  <a:moveTo>
                    <a:pt x="252" y="0"/>
                  </a:moveTo>
                  <a:lnTo>
                    <a:pt x="239" y="1"/>
                  </a:lnTo>
                  <a:lnTo>
                    <a:pt x="225" y="3"/>
                  </a:lnTo>
                  <a:lnTo>
                    <a:pt x="213" y="5"/>
                  </a:lnTo>
                  <a:lnTo>
                    <a:pt x="200" y="10"/>
                  </a:lnTo>
                  <a:lnTo>
                    <a:pt x="188" y="14"/>
                  </a:lnTo>
                  <a:lnTo>
                    <a:pt x="175" y="19"/>
                  </a:lnTo>
                  <a:lnTo>
                    <a:pt x="164" y="24"/>
                  </a:lnTo>
                  <a:lnTo>
                    <a:pt x="153" y="30"/>
                  </a:lnTo>
                  <a:lnTo>
                    <a:pt x="132" y="44"/>
                  </a:lnTo>
                  <a:lnTo>
                    <a:pt x="112" y="59"/>
                  </a:lnTo>
                  <a:lnTo>
                    <a:pt x="94" y="75"/>
                  </a:lnTo>
                  <a:lnTo>
                    <a:pt x="78" y="91"/>
                  </a:lnTo>
                  <a:lnTo>
                    <a:pt x="63" y="108"/>
                  </a:lnTo>
                  <a:lnTo>
                    <a:pt x="50" y="125"/>
                  </a:lnTo>
                  <a:lnTo>
                    <a:pt x="37" y="142"/>
                  </a:lnTo>
                  <a:lnTo>
                    <a:pt x="28" y="157"/>
                  </a:lnTo>
                  <a:lnTo>
                    <a:pt x="13" y="181"/>
                  </a:lnTo>
                  <a:lnTo>
                    <a:pt x="6" y="194"/>
                  </a:lnTo>
                  <a:lnTo>
                    <a:pt x="4" y="200"/>
                  </a:lnTo>
                  <a:lnTo>
                    <a:pt x="2" y="205"/>
                  </a:lnTo>
                  <a:lnTo>
                    <a:pt x="1" y="211"/>
                  </a:lnTo>
                  <a:lnTo>
                    <a:pt x="0" y="216"/>
                  </a:lnTo>
                  <a:lnTo>
                    <a:pt x="0" y="227"/>
                  </a:lnTo>
                  <a:lnTo>
                    <a:pt x="3" y="238"/>
                  </a:lnTo>
                  <a:lnTo>
                    <a:pt x="7" y="248"/>
                  </a:lnTo>
                  <a:lnTo>
                    <a:pt x="14" y="257"/>
                  </a:lnTo>
                  <a:lnTo>
                    <a:pt x="17" y="261"/>
                  </a:lnTo>
                  <a:lnTo>
                    <a:pt x="22" y="265"/>
                  </a:lnTo>
                  <a:lnTo>
                    <a:pt x="26" y="268"/>
                  </a:lnTo>
                  <a:lnTo>
                    <a:pt x="31" y="271"/>
                  </a:lnTo>
                  <a:lnTo>
                    <a:pt x="37" y="273"/>
                  </a:lnTo>
                  <a:lnTo>
                    <a:pt x="43" y="275"/>
                  </a:lnTo>
                  <a:lnTo>
                    <a:pt x="49" y="277"/>
                  </a:lnTo>
                  <a:lnTo>
                    <a:pt x="54" y="278"/>
                  </a:lnTo>
                  <a:lnTo>
                    <a:pt x="65" y="278"/>
                  </a:lnTo>
                  <a:lnTo>
                    <a:pt x="76" y="274"/>
                  </a:lnTo>
                  <a:lnTo>
                    <a:pt x="86" y="270"/>
                  </a:lnTo>
                  <a:lnTo>
                    <a:pt x="95" y="264"/>
                  </a:lnTo>
                  <a:lnTo>
                    <a:pt x="103" y="256"/>
                  </a:lnTo>
                  <a:lnTo>
                    <a:pt x="109" y="246"/>
                  </a:lnTo>
                  <a:lnTo>
                    <a:pt x="118" y="231"/>
                  </a:lnTo>
                  <a:lnTo>
                    <a:pt x="130" y="212"/>
                  </a:lnTo>
                  <a:lnTo>
                    <a:pt x="145" y="191"/>
                  </a:lnTo>
                  <a:lnTo>
                    <a:pt x="163" y="169"/>
                  </a:lnTo>
                  <a:lnTo>
                    <a:pt x="173" y="159"/>
                  </a:lnTo>
                  <a:lnTo>
                    <a:pt x="185" y="149"/>
                  </a:lnTo>
                  <a:lnTo>
                    <a:pt x="196" y="140"/>
                  </a:lnTo>
                  <a:lnTo>
                    <a:pt x="207" y="132"/>
                  </a:lnTo>
                  <a:lnTo>
                    <a:pt x="219" y="125"/>
                  </a:lnTo>
                  <a:lnTo>
                    <a:pt x="231" y="120"/>
                  </a:lnTo>
                  <a:lnTo>
                    <a:pt x="243" y="117"/>
                  </a:lnTo>
                  <a:lnTo>
                    <a:pt x="255" y="115"/>
                  </a:lnTo>
                  <a:lnTo>
                    <a:pt x="264" y="116"/>
                  </a:lnTo>
                  <a:lnTo>
                    <a:pt x="274" y="117"/>
                  </a:lnTo>
                  <a:lnTo>
                    <a:pt x="283" y="120"/>
                  </a:lnTo>
                  <a:lnTo>
                    <a:pt x="293" y="124"/>
                  </a:lnTo>
                  <a:lnTo>
                    <a:pt x="302" y="129"/>
                  </a:lnTo>
                  <a:lnTo>
                    <a:pt x="312" y="136"/>
                  </a:lnTo>
                  <a:lnTo>
                    <a:pt x="322" y="144"/>
                  </a:lnTo>
                  <a:lnTo>
                    <a:pt x="333" y="153"/>
                  </a:lnTo>
                  <a:lnTo>
                    <a:pt x="343" y="162"/>
                  </a:lnTo>
                  <a:lnTo>
                    <a:pt x="353" y="173"/>
                  </a:lnTo>
                  <a:lnTo>
                    <a:pt x="363" y="185"/>
                  </a:lnTo>
                  <a:lnTo>
                    <a:pt x="373" y="198"/>
                  </a:lnTo>
                  <a:lnTo>
                    <a:pt x="394" y="227"/>
                  </a:lnTo>
                  <a:lnTo>
                    <a:pt x="414" y="260"/>
                  </a:lnTo>
                  <a:lnTo>
                    <a:pt x="417" y="265"/>
                  </a:lnTo>
                  <a:lnTo>
                    <a:pt x="421" y="269"/>
                  </a:lnTo>
                  <a:lnTo>
                    <a:pt x="424" y="273"/>
                  </a:lnTo>
                  <a:lnTo>
                    <a:pt x="429" y="278"/>
                  </a:lnTo>
                  <a:lnTo>
                    <a:pt x="438" y="284"/>
                  </a:lnTo>
                  <a:lnTo>
                    <a:pt x="449" y="288"/>
                  </a:lnTo>
                  <a:lnTo>
                    <a:pt x="454" y="289"/>
                  </a:lnTo>
                  <a:lnTo>
                    <a:pt x="459" y="290"/>
                  </a:lnTo>
                  <a:lnTo>
                    <a:pt x="465" y="290"/>
                  </a:lnTo>
                  <a:lnTo>
                    <a:pt x="471" y="289"/>
                  </a:lnTo>
                  <a:lnTo>
                    <a:pt x="477" y="288"/>
                  </a:lnTo>
                  <a:lnTo>
                    <a:pt x="482" y="287"/>
                  </a:lnTo>
                  <a:lnTo>
                    <a:pt x="488" y="285"/>
                  </a:lnTo>
                  <a:lnTo>
                    <a:pt x="493" y="282"/>
                  </a:lnTo>
                  <a:lnTo>
                    <a:pt x="498" y="279"/>
                  </a:lnTo>
                  <a:lnTo>
                    <a:pt x="502" y="274"/>
                  </a:lnTo>
                  <a:lnTo>
                    <a:pt x="506" y="270"/>
                  </a:lnTo>
                  <a:lnTo>
                    <a:pt x="510" y="266"/>
                  </a:lnTo>
                  <a:lnTo>
                    <a:pt x="516" y="257"/>
                  </a:lnTo>
                  <a:lnTo>
                    <a:pt x="520" y="246"/>
                  </a:lnTo>
                  <a:lnTo>
                    <a:pt x="521" y="236"/>
                  </a:lnTo>
                  <a:lnTo>
                    <a:pt x="521" y="224"/>
                  </a:lnTo>
                  <a:lnTo>
                    <a:pt x="519" y="213"/>
                  </a:lnTo>
                  <a:lnTo>
                    <a:pt x="514" y="203"/>
                  </a:lnTo>
                  <a:lnTo>
                    <a:pt x="499" y="178"/>
                  </a:lnTo>
                  <a:lnTo>
                    <a:pt x="484" y="155"/>
                  </a:lnTo>
                  <a:lnTo>
                    <a:pt x="469" y="133"/>
                  </a:lnTo>
                  <a:lnTo>
                    <a:pt x="453" y="113"/>
                  </a:lnTo>
                  <a:lnTo>
                    <a:pt x="437" y="95"/>
                  </a:lnTo>
                  <a:lnTo>
                    <a:pt x="422" y="78"/>
                  </a:lnTo>
                  <a:lnTo>
                    <a:pt x="406" y="63"/>
                  </a:lnTo>
                  <a:lnTo>
                    <a:pt x="389" y="49"/>
                  </a:lnTo>
                  <a:lnTo>
                    <a:pt x="373" y="38"/>
                  </a:lnTo>
                  <a:lnTo>
                    <a:pt x="356" y="28"/>
                  </a:lnTo>
                  <a:lnTo>
                    <a:pt x="340" y="19"/>
                  </a:lnTo>
                  <a:lnTo>
                    <a:pt x="322" y="12"/>
                  </a:lnTo>
                  <a:lnTo>
                    <a:pt x="304" y="7"/>
                  </a:lnTo>
                  <a:lnTo>
                    <a:pt x="287" y="2"/>
                  </a:lnTo>
                  <a:lnTo>
                    <a:pt x="270" y="0"/>
                  </a:lnTo>
                  <a:lnTo>
                    <a:pt x="25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tr-TR">
                <a:effectLst>
                  <a:outerShdw blurRad="38100" dist="38100" dir="2700000" algn="tl">
                    <a:srgbClr val="000000">
                      <a:alpha val="43137"/>
                    </a:srgbClr>
                  </a:outerShdw>
                </a:effectLst>
                <a:latin typeface="Arial" panose="020B0604020202020204" pitchFamily="34" charset="0"/>
              </a:endParaRPr>
            </a:p>
          </p:txBody>
        </p:sp>
        <p:sp>
          <p:nvSpPr>
            <p:cNvPr id="152752" name="Freeform 104"/>
            <p:cNvSpPr>
              <a:spLocks/>
            </p:cNvSpPr>
            <p:nvPr/>
          </p:nvSpPr>
          <p:spPr bwMode="auto">
            <a:xfrm>
              <a:off x="4768" y="1622"/>
              <a:ext cx="36" cy="25"/>
            </a:xfrm>
            <a:custGeom>
              <a:avLst/>
              <a:gdLst>
                <a:gd name="T0" fmla="*/ 0 w 497"/>
                <a:gd name="T1" fmla="*/ 0 h 350"/>
                <a:gd name="T2" fmla="*/ 0 w 497"/>
                <a:gd name="T3" fmla="*/ 0 h 350"/>
                <a:gd name="T4" fmla="*/ 0 w 497"/>
                <a:gd name="T5" fmla="*/ 0 h 350"/>
                <a:gd name="T6" fmla="*/ 0 w 497"/>
                <a:gd name="T7" fmla="*/ 0 h 350"/>
                <a:gd name="T8" fmla="*/ 0 w 497"/>
                <a:gd name="T9" fmla="*/ 0 h 350"/>
                <a:gd name="T10" fmla="*/ 0 w 497"/>
                <a:gd name="T11" fmla="*/ 0 h 350"/>
                <a:gd name="T12" fmla="*/ 0 w 497"/>
                <a:gd name="T13" fmla="*/ 0 h 350"/>
                <a:gd name="T14" fmla="*/ 0 w 497"/>
                <a:gd name="T15" fmla="*/ 0 h 350"/>
                <a:gd name="T16" fmla="*/ 0 w 497"/>
                <a:gd name="T17" fmla="*/ 0 h 350"/>
                <a:gd name="T18" fmla="*/ 0 w 497"/>
                <a:gd name="T19" fmla="*/ 0 h 350"/>
                <a:gd name="T20" fmla="*/ 0 w 497"/>
                <a:gd name="T21" fmla="*/ 0 h 350"/>
                <a:gd name="T22" fmla="*/ 0 w 497"/>
                <a:gd name="T23" fmla="*/ 0 h 350"/>
                <a:gd name="T24" fmla="*/ 0 w 497"/>
                <a:gd name="T25" fmla="*/ 0 h 350"/>
                <a:gd name="T26" fmla="*/ 0 w 497"/>
                <a:gd name="T27" fmla="*/ 0 h 350"/>
                <a:gd name="T28" fmla="*/ 0 w 497"/>
                <a:gd name="T29" fmla="*/ 0 h 350"/>
                <a:gd name="T30" fmla="*/ 0 w 497"/>
                <a:gd name="T31" fmla="*/ 0 h 350"/>
                <a:gd name="T32" fmla="*/ 0 w 497"/>
                <a:gd name="T33" fmla="*/ 0 h 350"/>
                <a:gd name="T34" fmla="*/ 0 w 497"/>
                <a:gd name="T35" fmla="*/ 0 h 350"/>
                <a:gd name="T36" fmla="*/ 0 w 497"/>
                <a:gd name="T37" fmla="*/ 0 h 350"/>
                <a:gd name="T38" fmla="*/ 0 w 497"/>
                <a:gd name="T39" fmla="*/ 0 h 350"/>
                <a:gd name="T40" fmla="*/ 0 w 497"/>
                <a:gd name="T41" fmla="*/ 0 h 350"/>
                <a:gd name="T42" fmla="*/ 0 w 497"/>
                <a:gd name="T43" fmla="*/ 0 h 350"/>
                <a:gd name="T44" fmla="*/ 0 w 497"/>
                <a:gd name="T45" fmla="*/ 0 h 350"/>
                <a:gd name="T46" fmla="*/ 0 w 497"/>
                <a:gd name="T47" fmla="*/ 0 h 350"/>
                <a:gd name="T48" fmla="*/ 0 w 497"/>
                <a:gd name="T49" fmla="*/ 0 h 350"/>
                <a:gd name="T50" fmla="*/ 0 w 497"/>
                <a:gd name="T51" fmla="*/ 0 h 350"/>
                <a:gd name="T52" fmla="*/ 0 w 497"/>
                <a:gd name="T53" fmla="*/ 0 h 350"/>
                <a:gd name="T54" fmla="*/ 0 w 497"/>
                <a:gd name="T55" fmla="*/ 0 h 350"/>
                <a:gd name="T56" fmla="*/ 0 w 497"/>
                <a:gd name="T57" fmla="*/ 0 h 350"/>
                <a:gd name="T58" fmla="*/ 0 w 497"/>
                <a:gd name="T59" fmla="*/ 0 h 350"/>
                <a:gd name="T60" fmla="*/ 0 w 497"/>
                <a:gd name="T61" fmla="*/ 0 h 350"/>
                <a:gd name="T62" fmla="*/ 0 w 497"/>
                <a:gd name="T63" fmla="*/ 0 h 350"/>
                <a:gd name="T64" fmla="*/ 0 w 497"/>
                <a:gd name="T65" fmla="*/ 0 h 350"/>
                <a:gd name="T66" fmla="*/ 0 w 497"/>
                <a:gd name="T67" fmla="*/ 0 h 350"/>
                <a:gd name="T68" fmla="*/ 0 w 497"/>
                <a:gd name="T69" fmla="*/ 0 h 350"/>
                <a:gd name="T70" fmla="*/ 0 w 497"/>
                <a:gd name="T71" fmla="*/ 0 h 350"/>
                <a:gd name="T72" fmla="*/ 0 w 497"/>
                <a:gd name="T73" fmla="*/ 0 h 350"/>
                <a:gd name="T74" fmla="*/ 0 w 497"/>
                <a:gd name="T75" fmla="*/ 0 h 350"/>
                <a:gd name="T76" fmla="*/ 0 w 497"/>
                <a:gd name="T77" fmla="*/ 0 h 350"/>
                <a:gd name="T78" fmla="*/ 0 w 497"/>
                <a:gd name="T79" fmla="*/ 0 h 350"/>
                <a:gd name="T80" fmla="*/ 0 w 497"/>
                <a:gd name="T81" fmla="*/ 0 h 350"/>
                <a:gd name="T82" fmla="*/ 0 w 497"/>
                <a:gd name="T83" fmla="*/ 0 h 350"/>
                <a:gd name="T84" fmla="*/ 0 w 497"/>
                <a:gd name="T85" fmla="*/ 0 h 350"/>
                <a:gd name="T86" fmla="*/ 0 w 497"/>
                <a:gd name="T87" fmla="*/ 0 h 350"/>
                <a:gd name="T88" fmla="*/ 0 w 497"/>
                <a:gd name="T89" fmla="*/ 0 h 350"/>
                <a:gd name="T90" fmla="*/ 0 w 497"/>
                <a:gd name="T91" fmla="*/ 0 h 350"/>
                <a:gd name="T92" fmla="*/ 0 w 497"/>
                <a:gd name="T93" fmla="*/ 0 h 350"/>
                <a:gd name="T94" fmla="*/ 0 w 497"/>
                <a:gd name="T95" fmla="*/ 0 h 350"/>
                <a:gd name="T96" fmla="*/ 0 w 497"/>
                <a:gd name="T97" fmla="*/ 0 h 350"/>
                <a:gd name="T98" fmla="*/ 0 w 497"/>
                <a:gd name="T99" fmla="*/ 0 h 350"/>
                <a:gd name="T100" fmla="*/ 0 w 497"/>
                <a:gd name="T101" fmla="*/ 0 h 350"/>
                <a:gd name="T102" fmla="*/ 0 w 497"/>
                <a:gd name="T103" fmla="*/ 0 h 350"/>
                <a:gd name="T104" fmla="*/ 0 w 497"/>
                <a:gd name="T105" fmla="*/ 0 h 350"/>
                <a:gd name="T106" fmla="*/ 0 w 497"/>
                <a:gd name="T107" fmla="*/ 0 h 35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497" h="350">
                  <a:moveTo>
                    <a:pt x="22" y="104"/>
                  </a:moveTo>
                  <a:lnTo>
                    <a:pt x="18" y="108"/>
                  </a:lnTo>
                  <a:lnTo>
                    <a:pt x="14" y="112"/>
                  </a:lnTo>
                  <a:lnTo>
                    <a:pt x="10" y="117"/>
                  </a:lnTo>
                  <a:lnTo>
                    <a:pt x="8" y="121"/>
                  </a:lnTo>
                  <a:lnTo>
                    <a:pt x="3" y="131"/>
                  </a:lnTo>
                  <a:lnTo>
                    <a:pt x="1" y="143"/>
                  </a:lnTo>
                  <a:lnTo>
                    <a:pt x="0" y="154"/>
                  </a:lnTo>
                  <a:lnTo>
                    <a:pt x="2" y="165"/>
                  </a:lnTo>
                  <a:lnTo>
                    <a:pt x="4" y="170"/>
                  </a:lnTo>
                  <a:lnTo>
                    <a:pt x="6" y="176"/>
                  </a:lnTo>
                  <a:lnTo>
                    <a:pt x="9" y="181"/>
                  </a:lnTo>
                  <a:lnTo>
                    <a:pt x="12" y="185"/>
                  </a:lnTo>
                  <a:lnTo>
                    <a:pt x="16" y="190"/>
                  </a:lnTo>
                  <a:lnTo>
                    <a:pt x="20" y="194"/>
                  </a:lnTo>
                  <a:lnTo>
                    <a:pt x="25" y="197"/>
                  </a:lnTo>
                  <a:lnTo>
                    <a:pt x="30" y="200"/>
                  </a:lnTo>
                  <a:lnTo>
                    <a:pt x="40" y="205"/>
                  </a:lnTo>
                  <a:lnTo>
                    <a:pt x="52" y="207"/>
                  </a:lnTo>
                  <a:lnTo>
                    <a:pt x="63" y="207"/>
                  </a:lnTo>
                  <a:lnTo>
                    <a:pt x="73" y="206"/>
                  </a:lnTo>
                  <a:lnTo>
                    <a:pt x="79" y="204"/>
                  </a:lnTo>
                  <a:lnTo>
                    <a:pt x="84" y="202"/>
                  </a:lnTo>
                  <a:lnTo>
                    <a:pt x="89" y="199"/>
                  </a:lnTo>
                  <a:lnTo>
                    <a:pt x="94" y="195"/>
                  </a:lnTo>
                  <a:lnTo>
                    <a:pt x="125" y="172"/>
                  </a:lnTo>
                  <a:lnTo>
                    <a:pt x="155" y="153"/>
                  </a:lnTo>
                  <a:lnTo>
                    <a:pt x="169" y="145"/>
                  </a:lnTo>
                  <a:lnTo>
                    <a:pt x="183" y="138"/>
                  </a:lnTo>
                  <a:lnTo>
                    <a:pt x="197" y="131"/>
                  </a:lnTo>
                  <a:lnTo>
                    <a:pt x="210" y="126"/>
                  </a:lnTo>
                  <a:lnTo>
                    <a:pt x="223" y="121"/>
                  </a:lnTo>
                  <a:lnTo>
                    <a:pt x="235" y="118"/>
                  </a:lnTo>
                  <a:lnTo>
                    <a:pt x="246" y="116"/>
                  </a:lnTo>
                  <a:lnTo>
                    <a:pt x="257" y="115"/>
                  </a:lnTo>
                  <a:lnTo>
                    <a:pt x="267" y="115"/>
                  </a:lnTo>
                  <a:lnTo>
                    <a:pt x="277" y="116"/>
                  </a:lnTo>
                  <a:lnTo>
                    <a:pt x="286" y="118"/>
                  </a:lnTo>
                  <a:lnTo>
                    <a:pt x="295" y="121"/>
                  </a:lnTo>
                  <a:lnTo>
                    <a:pt x="306" y="127"/>
                  </a:lnTo>
                  <a:lnTo>
                    <a:pt x="316" y="136"/>
                  </a:lnTo>
                  <a:lnTo>
                    <a:pt x="325" y="145"/>
                  </a:lnTo>
                  <a:lnTo>
                    <a:pt x="334" y="155"/>
                  </a:lnTo>
                  <a:lnTo>
                    <a:pt x="342" y="167"/>
                  </a:lnTo>
                  <a:lnTo>
                    <a:pt x="348" y="179"/>
                  </a:lnTo>
                  <a:lnTo>
                    <a:pt x="355" y="192"/>
                  </a:lnTo>
                  <a:lnTo>
                    <a:pt x="360" y="205"/>
                  </a:lnTo>
                  <a:lnTo>
                    <a:pt x="369" y="232"/>
                  </a:lnTo>
                  <a:lnTo>
                    <a:pt x="375" y="257"/>
                  </a:lnTo>
                  <a:lnTo>
                    <a:pt x="379" y="281"/>
                  </a:lnTo>
                  <a:lnTo>
                    <a:pt x="381" y="297"/>
                  </a:lnTo>
                  <a:lnTo>
                    <a:pt x="382" y="303"/>
                  </a:lnTo>
                  <a:lnTo>
                    <a:pt x="383" y="309"/>
                  </a:lnTo>
                  <a:lnTo>
                    <a:pt x="385" y="314"/>
                  </a:lnTo>
                  <a:lnTo>
                    <a:pt x="388" y="319"/>
                  </a:lnTo>
                  <a:lnTo>
                    <a:pt x="394" y="329"/>
                  </a:lnTo>
                  <a:lnTo>
                    <a:pt x="401" y="336"/>
                  </a:lnTo>
                  <a:lnTo>
                    <a:pt x="410" y="343"/>
                  </a:lnTo>
                  <a:lnTo>
                    <a:pt x="420" y="347"/>
                  </a:lnTo>
                  <a:lnTo>
                    <a:pt x="426" y="349"/>
                  </a:lnTo>
                  <a:lnTo>
                    <a:pt x="431" y="350"/>
                  </a:lnTo>
                  <a:lnTo>
                    <a:pt x="437" y="350"/>
                  </a:lnTo>
                  <a:lnTo>
                    <a:pt x="443" y="350"/>
                  </a:lnTo>
                  <a:lnTo>
                    <a:pt x="449" y="349"/>
                  </a:lnTo>
                  <a:lnTo>
                    <a:pt x="454" y="348"/>
                  </a:lnTo>
                  <a:lnTo>
                    <a:pt x="460" y="346"/>
                  </a:lnTo>
                  <a:lnTo>
                    <a:pt x="465" y="344"/>
                  </a:lnTo>
                  <a:lnTo>
                    <a:pt x="475" y="338"/>
                  </a:lnTo>
                  <a:lnTo>
                    <a:pt x="483" y="330"/>
                  </a:lnTo>
                  <a:lnTo>
                    <a:pt x="489" y="321"/>
                  </a:lnTo>
                  <a:lnTo>
                    <a:pt x="494" y="311"/>
                  </a:lnTo>
                  <a:lnTo>
                    <a:pt x="495" y="306"/>
                  </a:lnTo>
                  <a:lnTo>
                    <a:pt x="496" y="300"/>
                  </a:lnTo>
                  <a:lnTo>
                    <a:pt x="497" y="294"/>
                  </a:lnTo>
                  <a:lnTo>
                    <a:pt x="497" y="288"/>
                  </a:lnTo>
                  <a:lnTo>
                    <a:pt x="495" y="273"/>
                  </a:lnTo>
                  <a:lnTo>
                    <a:pt x="491" y="245"/>
                  </a:lnTo>
                  <a:lnTo>
                    <a:pt x="487" y="227"/>
                  </a:lnTo>
                  <a:lnTo>
                    <a:pt x="482" y="208"/>
                  </a:lnTo>
                  <a:lnTo>
                    <a:pt x="477" y="188"/>
                  </a:lnTo>
                  <a:lnTo>
                    <a:pt x="468" y="166"/>
                  </a:lnTo>
                  <a:lnTo>
                    <a:pt x="459" y="145"/>
                  </a:lnTo>
                  <a:lnTo>
                    <a:pt x="449" y="122"/>
                  </a:lnTo>
                  <a:lnTo>
                    <a:pt x="436" y="101"/>
                  </a:lnTo>
                  <a:lnTo>
                    <a:pt x="422" y="80"/>
                  </a:lnTo>
                  <a:lnTo>
                    <a:pt x="414" y="71"/>
                  </a:lnTo>
                  <a:lnTo>
                    <a:pt x="406" y="61"/>
                  </a:lnTo>
                  <a:lnTo>
                    <a:pt x="396" y="52"/>
                  </a:lnTo>
                  <a:lnTo>
                    <a:pt x="387" y="44"/>
                  </a:lnTo>
                  <a:lnTo>
                    <a:pt x="376" y="36"/>
                  </a:lnTo>
                  <a:lnTo>
                    <a:pt x="366" y="29"/>
                  </a:lnTo>
                  <a:lnTo>
                    <a:pt x="354" y="22"/>
                  </a:lnTo>
                  <a:lnTo>
                    <a:pt x="342" y="16"/>
                  </a:lnTo>
                  <a:lnTo>
                    <a:pt x="324" y="10"/>
                  </a:lnTo>
                  <a:lnTo>
                    <a:pt x="308" y="5"/>
                  </a:lnTo>
                  <a:lnTo>
                    <a:pt x="290" y="2"/>
                  </a:lnTo>
                  <a:lnTo>
                    <a:pt x="272" y="0"/>
                  </a:lnTo>
                  <a:lnTo>
                    <a:pt x="254" y="0"/>
                  </a:lnTo>
                  <a:lnTo>
                    <a:pt x="235" y="2"/>
                  </a:lnTo>
                  <a:lnTo>
                    <a:pt x="216" y="5"/>
                  </a:lnTo>
                  <a:lnTo>
                    <a:pt x="196" y="9"/>
                  </a:lnTo>
                  <a:lnTo>
                    <a:pt x="175" y="16"/>
                  </a:lnTo>
                  <a:lnTo>
                    <a:pt x="155" y="24"/>
                  </a:lnTo>
                  <a:lnTo>
                    <a:pt x="134" y="33"/>
                  </a:lnTo>
                  <a:lnTo>
                    <a:pt x="113" y="44"/>
                  </a:lnTo>
                  <a:lnTo>
                    <a:pt x="91" y="57"/>
                  </a:lnTo>
                  <a:lnTo>
                    <a:pt x="69" y="71"/>
                  </a:lnTo>
                  <a:lnTo>
                    <a:pt x="46" y="87"/>
                  </a:lnTo>
                  <a:lnTo>
                    <a:pt x="22" y="10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tr-TR">
                <a:effectLst>
                  <a:outerShdw blurRad="38100" dist="38100" dir="2700000" algn="tl">
                    <a:srgbClr val="000000">
                      <a:alpha val="43137"/>
                    </a:srgbClr>
                  </a:outerShdw>
                </a:effectLst>
                <a:latin typeface="Arial" panose="020B0604020202020204" pitchFamily="34" charset="0"/>
              </a:endParaRPr>
            </a:p>
          </p:txBody>
        </p:sp>
        <p:sp>
          <p:nvSpPr>
            <p:cNvPr id="152753" name="Freeform 105"/>
            <p:cNvSpPr>
              <a:spLocks/>
            </p:cNvSpPr>
            <p:nvPr/>
          </p:nvSpPr>
          <p:spPr bwMode="auto">
            <a:xfrm>
              <a:off x="4745" y="1776"/>
              <a:ext cx="82" cy="121"/>
            </a:xfrm>
            <a:custGeom>
              <a:avLst/>
              <a:gdLst>
                <a:gd name="T0" fmla="*/ 0 w 1159"/>
                <a:gd name="T1" fmla="*/ 0 h 1684"/>
                <a:gd name="T2" fmla="*/ 0 w 1159"/>
                <a:gd name="T3" fmla="*/ 0 h 1684"/>
                <a:gd name="T4" fmla="*/ 0 w 1159"/>
                <a:gd name="T5" fmla="*/ 0 h 1684"/>
                <a:gd name="T6" fmla="*/ 0 w 1159"/>
                <a:gd name="T7" fmla="*/ 0 h 1684"/>
                <a:gd name="T8" fmla="*/ 0 w 1159"/>
                <a:gd name="T9" fmla="*/ 0 h 1684"/>
                <a:gd name="T10" fmla="*/ 0 w 1159"/>
                <a:gd name="T11" fmla="*/ 0 h 1684"/>
                <a:gd name="T12" fmla="*/ 0 w 1159"/>
                <a:gd name="T13" fmla="*/ 0 h 1684"/>
                <a:gd name="T14" fmla="*/ 0 w 1159"/>
                <a:gd name="T15" fmla="*/ 0 h 1684"/>
                <a:gd name="T16" fmla="*/ 0 w 1159"/>
                <a:gd name="T17" fmla="*/ 0 h 1684"/>
                <a:gd name="T18" fmla="*/ 0 w 1159"/>
                <a:gd name="T19" fmla="*/ 0 h 1684"/>
                <a:gd name="T20" fmla="*/ 0 w 1159"/>
                <a:gd name="T21" fmla="*/ 0 h 1684"/>
                <a:gd name="T22" fmla="*/ 0 w 1159"/>
                <a:gd name="T23" fmla="*/ 0 h 1684"/>
                <a:gd name="T24" fmla="*/ 0 w 1159"/>
                <a:gd name="T25" fmla="*/ 0 h 1684"/>
                <a:gd name="T26" fmla="*/ 0 w 1159"/>
                <a:gd name="T27" fmla="*/ 0 h 1684"/>
                <a:gd name="T28" fmla="*/ 0 w 1159"/>
                <a:gd name="T29" fmla="*/ 0 h 1684"/>
                <a:gd name="T30" fmla="*/ 0 w 1159"/>
                <a:gd name="T31" fmla="*/ 0 h 1684"/>
                <a:gd name="T32" fmla="*/ 0 w 1159"/>
                <a:gd name="T33" fmla="*/ 0 h 1684"/>
                <a:gd name="T34" fmla="*/ 0 w 1159"/>
                <a:gd name="T35" fmla="*/ 0 h 1684"/>
                <a:gd name="T36" fmla="*/ 0 w 1159"/>
                <a:gd name="T37" fmla="*/ 0 h 1684"/>
                <a:gd name="T38" fmla="*/ 0 w 1159"/>
                <a:gd name="T39" fmla="*/ 0 h 1684"/>
                <a:gd name="T40" fmla="*/ 0 w 1159"/>
                <a:gd name="T41" fmla="*/ 0 h 1684"/>
                <a:gd name="T42" fmla="*/ 0 w 1159"/>
                <a:gd name="T43" fmla="*/ 0 h 1684"/>
                <a:gd name="T44" fmla="*/ 0 w 1159"/>
                <a:gd name="T45" fmla="*/ 0 h 1684"/>
                <a:gd name="T46" fmla="*/ 0 w 1159"/>
                <a:gd name="T47" fmla="*/ 0 h 1684"/>
                <a:gd name="T48" fmla="*/ 0 w 1159"/>
                <a:gd name="T49" fmla="*/ 0 h 1684"/>
                <a:gd name="T50" fmla="*/ 0 w 1159"/>
                <a:gd name="T51" fmla="*/ 0 h 1684"/>
                <a:gd name="T52" fmla="*/ 0 w 1159"/>
                <a:gd name="T53" fmla="*/ 0 h 1684"/>
                <a:gd name="T54" fmla="*/ 0 w 1159"/>
                <a:gd name="T55" fmla="*/ 0 h 1684"/>
                <a:gd name="T56" fmla="*/ 0 w 1159"/>
                <a:gd name="T57" fmla="*/ 0 h 1684"/>
                <a:gd name="T58" fmla="*/ 0 w 1159"/>
                <a:gd name="T59" fmla="*/ 0 h 1684"/>
                <a:gd name="T60" fmla="*/ 0 w 1159"/>
                <a:gd name="T61" fmla="*/ 0 h 1684"/>
                <a:gd name="T62" fmla="*/ 0 w 1159"/>
                <a:gd name="T63" fmla="*/ 0 h 1684"/>
                <a:gd name="T64" fmla="*/ 0 w 1159"/>
                <a:gd name="T65" fmla="*/ 0 h 1684"/>
                <a:gd name="T66" fmla="*/ 0 w 1159"/>
                <a:gd name="T67" fmla="*/ 0 h 1684"/>
                <a:gd name="T68" fmla="*/ 0 w 1159"/>
                <a:gd name="T69" fmla="*/ 0 h 1684"/>
                <a:gd name="T70" fmla="*/ 0 w 1159"/>
                <a:gd name="T71" fmla="*/ 0 h 1684"/>
                <a:gd name="T72" fmla="*/ 0 w 1159"/>
                <a:gd name="T73" fmla="*/ 0 h 1684"/>
                <a:gd name="T74" fmla="*/ 0 w 1159"/>
                <a:gd name="T75" fmla="*/ 0 h 1684"/>
                <a:gd name="T76" fmla="*/ 0 w 1159"/>
                <a:gd name="T77" fmla="*/ 0 h 1684"/>
                <a:gd name="T78" fmla="*/ 0 w 1159"/>
                <a:gd name="T79" fmla="*/ 0 h 1684"/>
                <a:gd name="T80" fmla="*/ 0 w 1159"/>
                <a:gd name="T81" fmla="*/ 0 h 1684"/>
                <a:gd name="T82" fmla="*/ 0 w 1159"/>
                <a:gd name="T83" fmla="*/ 0 h 1684"/>
                <a:gd name="T84" fmla="*/ 0 w 1159"/>
                <a:gd name="T85" fmla="*/ 0 h 1684"/>
                <a:gd name="T86" fmla="*/ 0 w 1159"/>
                <a:gd name="T87" fmla="*/ 0 h 1684"/>
                <a:gd name="T88" fmla="*/ 0 w 1159"/>
                <a:gd name="T89" fmla="*/ 0 h 1684"/>
                <a:gd name="T90" fmla="*/ 0 w 1159"/>
                <a:gd name="T91" fmla="*/ 0 h 1684"/>
                <a:gd name="T92" fmla="*/ 0 w 1159"/>
                <a:gd name="T93" fmla="*/ 0 h 1684"/>
                <a:gd name="T94" fmla="*/ 0 w 1159"/>
                <a:gd name="T95" fmla="*/ 0 h 1684"/>
                <a:gd name="T96" fmla="*/ 0 w 1159"/>
                <a:gd name="T97" fmla="*/ 0 h 1684"/>
                <a:gd name="T98" fmla="*/ 0 w 1159"/>
                <a:gd name="T99" fmla="*/ 0 h 1684"/>
                <a:gd name="T100" fmla="*/ 0 w 1159"/>
                <a:gd name="T101" fmla="*/ 0 h 1684"/>
                <a:gd name="T102" fmla="*/ 0 w 1159"/>
                <a:gd name="T103" fmla="*/ 0 h 1684"/>
                <a:gd name="T104" fmla="*/ 0 w 1159"/>
                <a:gd name="T105" fmla="*/ 0 h 1684"/>
                <a:gd name="T106" fmla="*/ 0 w 1159"/>
                <a:gd name="T107" fmla="*/ 0 h 1684"/>
                <a:gd name="T108" fmla="*/ 0 w 1159"/>
                <a:gd name="T109" fmla="*/ 0 h 1684"/>
                <a:gd name="T110" fmla="*/ 0 w 1159"/>
                <a:gd name="T111" fmla="*/ 0 h 1684"/>
                <a:gd name="T112" fmla="*/ 0 w 1159"/>
                <a:gd name="T113" fmla="*/ 0 h 1684"/>
                <a:gd name="T114" fmla="*/ 0 w 1159"/>
                <a:gd name="T115" fmla="*/ 0 h 1684"/>
                <a:gd name="T116" fmla="*/ 0 w 1159"/>
                <a:gd name="T117" fmla="*/ 0 h 1684"/>
                <a:gd name="T118" fmla="*/ 0 w 1159"/>
                <a:gd name="T119" fmla="*/ 0 h 1684"/>
                <a:gd name="T120" fmla="*/ 0 w 1159"/>
                <a:gd name="T121" fmla="*/ 0 h 1684"/>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159" h="1684">
                  <a:moveTo>
                    <a:pt x="110" y="1496"/>
                  </a:moveTo>
                  <a:lnTo>
                    <a:pt x="99" y="1484"/>
                  </a:lnTo>
                  <a:lnTo>
                    <a:pt x="86" y="1467"/>
                  </a:lnTo>
                  <a:lnTo>
                    <a:pt x="73" y="1447"/>
                  </a:lnTo>
                  <a:lnTo>
                    <a:pt x="60" y="1423"/>
                  </a:lnTo>
                  <a:lnTo>
                    <a:pt x="47" y="1395"/>
                  </a:lnTo>
                  <a:lnTo>
                    <a:pt x="34" y="1363"/>
                  </a:lnTo>
                  <a:lnTo>
                    <a:pt x="28" y="1345"/>
                  </a:lnTo>
                  <a:lnTo>
                    <a:pt x="23" y="1327"/>
                  </a:lnTo>
                  <a:lnTo>
                    <a:pt x="18" y="1307"/>
                  </a:lnTo>
                  <a:lnTo>
                    <a:pt x="13" y="1287"/>
                  </a:lnTo>
                  <a:lnTo>
                    <a:pt x="9" y="1266"/>
                  </a:lnTo>
                  <a:lnTo>
                    <a:pt x="6" y="1244"/>
                  </a:lnTo>
                  <a:lnTo>
                    <a:pt x="3" y="1220"/>
                  </a:lnTo>
                  <a:lnTo>
                    <a:pt x="1" y="1195"/>
                  </a:lnTo>
                  <a:lnTo>
                    <a:pt x="0" y="1170"/>
                  </a:lnTo>
                  <a:lnTo>
                    <a:pt x="0" y="1144"/>
                  </a:lnTo>
                  <a:lnTo>
                    <a:pt x="0" y="1117"/>
                  </a:lnTo>
                  <a:lnTo>
                    <a:pt x="2" y="1089"/>
                  </a:lnTo>
                  <a:lnTo>
                    <a:pt x="5" y="1059"/>
                  </a:lnTo>
                  <a:lnTo>
                    <a:pt x="9" y="1029"/>
                  </a:lnTo>
                  <a:lnTo>
                    <a:pt x="14" y="998"/>
                  </a:lnTo>
                  <a:lnTo>
                    <a:pt x="20" y="966"/>
                  </a:lnTo>
                  <a:lnTo>
                    <a:pt x="27" y="932"/>
                  </a:lnTo>
                  <a:lnTo>
                    <a:pt x="36" y="898"/>
                  </a:lnTo>
                  <a:lnTo>
                    <a:pt x="47" y="863"/>
                  </a:lnTo>
                  <a:lnTo>
                    <a:pt x="59" y="827"/>
                  </a:lnTo>
                  <a:lnTo>
                    <a:pt x="73" y="785"/>
                  </a:lnTo>
                  <a:lnTo>
                    <a:pt x="86" y="748"/>
                  </a:lnTo>
                  <a:lnTo>
                    <a:pt x="92" y="731"/>
                  </a:lnTo>
                  <a:lnTo>
                    <a:pt x="98" y="713"/>
                  </a:lnTo>
                  <a:lnTo>
                    <a:pt x="103" y="695"/>
                  </a:lnTo>
                  <a:lnTo>
                    <a:pt x="107" y="677"/>
                  </a:lnTo>
                  <a:lnTo>
                    <a:pt x="110" y="658"/>
                  </a:lnTo>
                  <a:lnTo>
                    <a:pt x="112" y="639"/>
                  </a:lnTo>
                  <a:lnTo>
                    <a:pt x="113" y="618"/>
                  </a:lnTo>
                  <a:lnTo>
                    <a:pt x="114" y="597"/>
                  </a:lnTo>
                  <a:lnTo>
                    <a:pt x="113" y="574"/>
                  </a:lnTo>
                  <a:lnTo>
                    <a:pt x="112" y="549"/>
                  </a:lnTo>
                  <a:lnTo>
                    <a:pt x="109" y="521"/>
                  </a:lnTo>
                  <a:lnTo>
                    <a:pt x="105" y="492"/>
                  </a:lnTo>
                  <a:lnTo>
                    <a:pt x="101" y="461"/>
                  </a:lnTo>
                  <a:lnTo>
                    <a:pt x="99" y="429"/>
                  </a:lnTo>
                  <a:lnTo>
                    <a:pt x="99" y="413"/>
                  </a:lnTo>
                  <a:lnTo>
                    <a:pt x="99" y="396"/>
                  </a:lnTo>
                  <a:lnTo>
                    <a:pt x="100" y="380"/>
                  </a:lnTo>
                  <a:lnTo>
                    <a:pt x="102" y="364"/>
                  </a:lnTo>
                  <a:lnTo>
                    <a:pt x="103" y="349"/>
                  </a:lnTo>
                  <a:lnTo>
                    <a:pt x="106" y="334"/>
                  </a:lnTo>
                  <a:lnTo>
                    <a:pt x="109" y="319"/>
                  </a:lnTo>
                  <a:lnTo>
                    <a:pt x="113" y="305"/>
                  </a:lnTo>
                  <a:lnTo>
                    <a:pt x="117" y="292"/>
                  </a:lnTo>
                  <a:lnTo>
                    <a:pt x="122" y="280"/>
                  </a:lnTo>
                  <a:lnTo>
                    <a:pt x="127" y="268"/>
                  </a:lnTo>
                  <a:lnTo>
                    <a:pt x="133" y="257"/>
                  </a:lnTo>
                  <a:lnTo>
                    <a:pt x="140" y="247"/>
                  </a:lnTo>
                  <a:lnTo>
                    <a:pt x="147" y="239"/>
                  </a:lnTo>
                  <a:lnTo>
                    <a:pt x="155" y="233"/>
                  </a:lnTo>
                  <a:lnTo>
                    <a:pt x="164" y="227"/>
                  </a:lnTo>
                  <a:lnTo>
                    <a:pt x="173" y="223"/>
                  </a:lnTo>
                  <a:lnTo>
                    <a:pt x="182" y="221"/>
                  </a:lnTo>
                  <a:lnTo>
                    <a:pt x="193" y="220"/>
                  </a:lnTo>
                  <a:lnTo>
                    <a:pt x="204" y="221"/>
                  </a:lnTo>
                  <a:lnTo>
                    <a:pt x="216" y="224"/>
                  </a:lnTo>
                  <a:lnTo>
                    <a:pt x="228" y="229"/>
                  </a:lnTo>
                  <a:lnTo>
                    <a:pt x="242" y="236"/>
                  </a:lnTo>
                  <a:lnTo>
                    <a:pt x="256" y="245"/>
                  </a:lnTo>
                  <a:lnTo>
                    <a:pt x="271" y="257"/>
                  </a:lnTo>
                  <a:lnTo>
                    <a:pt x="286" y="272"/>
                  </a:lnTo>
                  <a:lnTo>
                    <a:pt x="302" y="288"/>
                  </a:lnTo>
                  <a:lnTo>
                    <a:pt x="319" y="307"/>
                  </a:lnTo>
                  <a:lnTo>
                    <a:pt x="327" y="318"/>
                  </a:lnTo>
                  <a:lnTo>
                    <a:pt x="336" y="329"/>
                  </a:lnTo>
                  <a:lnTo>
                    <a:pt x="343" y="340"/>
                  </a:lnTo>
                  <a:lnTo>
                    <a:pt x="350" y="352"/>
                  </a:lnTo>
                  <a:lnTo>
                    <a:pt x="362" y="376"/>
                  </a:lnTo>
                  <a:lnTo>
                    <a:pt x="372" y="399"/>
                  </a:lnTo>
                  <a:lnTo>
                    <a:pt x="380" y="424"/>
                  </a:lnTo>
                  <a:lnTo>
                    <a:pt x="387" y="447"/>
                  </a:lnTo>
                  <a:lnTo>
                    <a:pt x="391" y="470"/>
                  </a:lnTo>
                  <a:lnTo>
                    <a:pt x="394" y="492"/>
                  </a:lnTo>
                  <a:lnTo>
                    <a:pt x="396" y="512"/>
                  </a:lnTo>
                  <a:lnTo>
                    <a:pt x="397" y="531"/>
                  </a:lnTo>
                  <a:lnTo>
                    <a:pt x="397" y="548"/>
                  </a:lnTo>
                  <a:lnTo>
                    <a:pt x="397" y="562"/>
                  </a:lnTo>
                  <a:lnTo>
                    <a:pt x="396" y="583"/>
                  </a:lnTo>
                  <a:lnTo>
                    <a:pt x="395" y="590"/>
                  </a:lnTo>
                  <a:lnTo>
                    <a:pt x="398" y="577"/>
                  </a:lnTo>
                  <a:lnTo>
                    <a:pt x="407" y="542"/>
                  </a:lnTo>
                  <a:lnTo>
                    <a:pt x="414" y="516"/>
                  </a:lnTo>
                  <a:lnTo>
                    <a:pt x="424" y="487"/>
                  </a:lnTo>
                  <a:lnTo>
                    <a:pt x="437" y="454"/>
                  </a:lnTo>
                  <a:lnTo>
                    <a:pt x="452" y="417"/>
                  </a:lnTo>
                  <a:lnTo>
                    <a:pt x="470" y="377"/>
                  </a:lnTo>
                  <a:lnTo>
                    <a:pt x="491" y="336"/>
                  </a:lnTo>
                  <a:lnTo>
                    <a:pt x="503" y="315"/>
                  </a:lnTo>
                  <a:lnTo>
                    <a:pt x="516" y="293"/>
                  </a:lnTo>
                  <a:lnTo>
                    <a:pt x="531" y="271"/>
                  </a:lnTo>
                  <a:lnTo>
                    <a:pt x="546" y="248"/>
                  </a:lnTo>
                  <a:lnTo>
                    <a:pt x="562" y="225"/>
                  </a:lnTo>
                  <a:lnTo>
                    <a:pt x="578" y="202"/>
                  </a:lnTo>
                  <a:lnTo>
                    <a:pt x="596" y="180"/>
                  </a:lnTo>
                  <a:lnTo>
                    <a:pt x="615" y="157"/>
                  </a:lnTo>
                  <a:lnTo>
                    <a:pt x="635" y="134"/>
                  </a:lnTo>
                  <a:lnTo>
                    <a:pt x="656" y="110"/>
                  </a:lnTo>
                  <a:lnTo>
                    <a:pt x="679" y="88"/>
                  </a:lnTo>
                  <a:lnTo>
                    <a:pt x="703" y="65"/>
                  </a:lnTo>
                  <a:lnTo>
                    <a:pt x="724" y="47"/>
                  </a:lnTo>
                  <a:lnTo>
                    <a:pt x="746" y="32"/>
                  </a:lnTo>
                  <a:lnTo>
                    <a:pt x="768" y="20"/>
                  </a:lnTo>
                  <a:lnTo>
                    <a:pt x="790" y="11"/>
                  </a:lnTo>
                  <a:lnTo>
                    <a:pt x="814" y="5"/>
                  </a:lnTo>
                  <a:lnTo>
                    <a:pt x="836" y="1"/>
                  </a:lnTo>
                  <a:lnTo>
                    <a:pt x="858" y="0"/>
                  </a:lnTo>
                  <a:lnTo>
                    <a:pt x="880" y="2"/>
                  </a:lnTo>
                  <a:lnTo>
                    <a:pt x="901" y="5"/>
                  </a:lnTo>
                  <a:lnTo>
                    <a:pt x="922" y="12"/>
                  </a:lnTo>
                  <a:lnTo>
                    <a:pt x="944" y="20"/>
                  </a:lnTo>
                  <a:lnTo>
                    <a:pt x="964" y="31"/>
                  </a:lnTo>
                  <a:lnTo>
                    <a:pt x="984" y="43"/>
                  </a:lnTo>
                  <a:lnTo>
                    <a:pt x="1003" y="57"/>
                  </a:lnTo>
                  <a:lnTo>
                    <a:pt x="1021" y="73"/>
                  </a:lnTo>
                  <a:lnTo>
                    <a:pt x="1039" y="91"/>
                  </a:lnTo>
                  <a:lnTo>
                    <a:pt x="1055" y="110"/>
                  </a:lnTo>
                  <a:lnTo>
                    <a:pt x="1071" y="131"/>
                  </a:lnTo>
                  <a:lnTo>
                    <a:pt x="1086" y="154"/>
                  </a:lnTo>
                  <a:lnTo>
                    <a:pt x="1100" y="177"/>
                  </a:lnTo>
                  <a:lnTo>
                    <a:pt x="1112" y="201"/>
                  </a:lnTo>
                  <a:lnTo>
                    <a:pt x="1123" y="227"/>
                  </a:lnTo>
                  <a:lnTo>
                    <a:pt x="1133" y="253"/>
                  </a:lnTo>
                  <a:lnTo>
                    <a:pt x="1141" y="281"/>
                  </a:lnTo>
                  <a:lnTo>
                    <a:pt x="1148" y="308"/>
                  </a:lnTo>
                  <a:lnTo>
                    <a:pt x="1153" y="336"/>
                  </a:lnTo>
                  <a:lnTo>
                    <a:pt x="1157" y="365"/>
                  </a:lnTo>
                  <a:lnTo>
                    <a:pt x="1159" y="394"/>
                  </a:lnTo>
                  <a:lnTo>
                    <a:pt x="1159" y="424"/>
                  </a:lnTo>
                  <a:lnTo>
                    <a:pt x="1158" y="453"/>
                  </a:lnTo>
                  <a:lnTo>
                    <a:pt x="1154" y="482"/>
                  </a:lnTo>
                  <a:lnTo>
                    <a:pt x="1148" y="511"/>
                  </a:lnTo>
                  <a:lnTo>
                    <a:pt x="1126" y="608"/>
                  </a:lnTo>
                  <a:lnTo>
                    <a:pt x="1104" y="698"/>
                  </a:lnTo>
                  <a:lnTo>
                    <a:pt x="1083" y="778"/>
                  </a:lnTo>
                  <a:lnTo>
                    <a:pt x="1062" y="853"/>
                  </a:lnTo>
                  <a:lnTo>
                    <a:pt x="1043" y="921"/>
                  </a:lnTo>
                  <a:lnTo>
                    <a:pt x="1025" y="983"/>
                  </a:lnTo>
                  <a:lnTo>
                    <a:pt x="1007" y="1039"/>
                  </a:lnTo>
                  <a:lnTo>
                    <a:pt x="991" y="1091"/>
                  </a:lnTo>
                  <a:lnTo>
                    <a:pt x="960" y="1180"/>
                  </a:lnTo>
                  <a:lnTo>
                    <a:pt x="932" y="1255"/>
                  </a:lnTo>
                  <a:lnTo>
                    <a:pt x="908" y="1319"/>
                  </a:lnTo>
                  <a:lnTo>
                    <a:pt x="888" y="1376"/>
                  </a:lnTo>
                  <a:lnTo>
                    <a:pt x="883" y="1391"/>
                  </a:lnTo>
                  <a:lnTo>
                    <a:pt x="876" y="1406"/>
                  </a:lnTo>
                  <a:lnTo>
                    <a:pt x="867" y="1423"/>
                  </a:lnTo>
                  <a:lnTo>
                    <a:pt x="857" y="1440"/>
                  </a:lnTo>
                  <a:lnTo>
                    <a:pt x="846" y="1458"/>
                  </a:lnTo>
                  <a:lnTo>
                    <a:pt x="833" y="1477"/>
                  </a:lnTo>
                  <a:lnTo>
                    <a:pt x="819" y="1497"/>
                  </a:lnTo>
                  <a:lnTo>
                    <a:pt x="803" y="1516"/>
                  </a:lnTo>
                  <a:lnTo>
                    <a:pt x="785" y="1535"/>
                  </a:lnTo>
                  <a:lnTo>
                    <a:pt x="767" y="1553"/>
                  </a:lnTo>
                  <a:lnTo>
                    <a:pt x="748" y="1571"/>
                  </a:lnTo>
                  <a:lnTo>
                    <a:pt x="727" y="1589"/>
                  </a:lnTo>
                  <a:lnTo>
                    <a:pt x="705" y="1605"/>
                  </a:lnTo>
                  <a:lnTo>
                    <a:pt x="682" y="1622"/>
                  </a:lnTo>
                  <a:lnTo>
                    <a:pt x="657" y="1636"/>
                  </a:lnTo>
                  <a:lnTo>
                    <a:pt x="632" y="1649"/>
                  </a:lnTo>
                  <a:lnTo>
                    <a:pt x="606" y="1660"/>
                  </a:lnTo>
                  <a:lnTo>
                    <a:pt x="579" y="1669"/>
                  </a:lnTo>
                  <a:lnTo>
                    <a:pt x="550" y="1676"/>
                  </a:lnTo>
                  <a:lnTo>
                    <a:pt x="521" y="1681"/>
                  </a:lnTo>
                  <a:lnTo>
                    <a:pt x="490" y="1684"/>
                  </a:lnTo>
                  <a:lnTo>
                    <a:pt x="460" y="1684"/>
                  </a:lnTo>
                  <a:lnTo>
                    <a:pt x="428" y="1681"/>
                  </a:lnTo>
                  <a:lnTo>
                    <a:pt x="395" y="1675"/>
                  </a:lnTo>
                  <a:lnTo>
                    <a:pt x="361" y="1666"/>
                  </a:lnTo>
                  <a:lnTo>
                    <a:pt x="327" y="1654"/>
                  </a:lnTo>
                  <a:lnTo>
                    <a:pt x="293" y="1638"/>
                  </a:lnTo>
                  <a:lnTo>
                    <a:pt x="258" y="1618"/>
                  </a:lnTo>
                  <a:lnTo>
                    <a:pt x="221" y="1593"/>
                  </a:lnTo>
                  <a:lnTo>
                    <a:pt x="184" y="1565"/>
                  </a:lnTo>
                  <a:lnTo>
                    <a:pt x="147" y="1533"/>
                  </a:lnTo>
                  <a:lnTo>
                    <a:pt x="110" y="1496"/>
                  </a:lnTo>
                  <a:close/>
                </a:path>
              </a:pathLst>
            </a:custGeom>
            <a:solidFill>
              <a:srgbClr val="FFCCA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tr-TR">
                <a:effectLst>
                  <a:outerShdw blurRad="38100" dist="38100" dir="2700000" algn="tl">
                    <a:srgbClr val="000000">
                      <a:alpha val="43137"/>
                    </a:srgbClr>
                  </a:outerShdw>
                </a:effectLst>
                <a:latin typeface="Arial" panose="020B0604020202020204" pitchFamily="34" charset="0"/>
              </a:endParaRPr>
            </a:p>
          </p:txBody>
        </p:sp>
        <p:sp>
          <p:nvSpPr>
            <p:cNvPr id="152754" name="Freeform 106"/>
            <p:cNvSpPr>
              <a:spLocks/>
            </p:cNvSpPr>
            <p:nvPr/>
          </p:nvSpPr>
          <p:spPr bwMode="auto">
            <a:xfrm>
              <a:off x="4661" y="1789"/>
              <a:ext cx="82" cy="121"/>
            </a:xfrm>
            <a:custGeom>
              <a:avLst/>
              <a:gdLst>
                <a:gd name="T0" fmla="*/ 0 w 1140"/>
                <a:gd name="T1" fmla="*/ 0 h 1693"/>
                <a:gd name="T2" fmla="*/ 0 w 1140"/>
                <a:gd name="T3" fmla="*/ 0 h 1693"/>
                <a:gd name="T4" fmla="*/ 0 w 1140"/>
                <a:gd name="T5" fmla="*/ 0 h 1693"/>
                <a:gd name="T6" fmla="*/ 0 w 1140"/>
                <a:gd name="T7" fmla="*/ 0 h 1693"/>
                <a:gd name="T8" fmla="*/ 0 w 1140"/>
                <a:gd name="T9" fmla="*/ 0 h 1693"/>
                <a:gd name="T10" fmla="*/ 0 w 1140"/>
                <a:gd name="T11" fmla="*/ 0 h 1693"/>
                <a:gd name="T12" fmla="*/ 0 w 1140"/>
                <a:gd name="T13" fmla="*/ 0 h 1693"/>
                <a:gd name="T14" fmla="*/ 0 w 1140"/>
                <a:gd name="T15" fmla="*/ 0 h 1693"/>
                <a:gd name="T16" fmla="*/ 0 w 1140"/>
                <a:gd name="T17" fmla="*/ 0 h 1693"/>
                <a:gd name="T18" fmla="*/ 0 w 1140"/>
                <a:gd name="T19" fmla="*/ 0 h 1693"/>
                <a:gd name="T20" fmla="*/ 0 w 1140"/>
                <a:gd name="T21" fmla="*/ 0 h 1693"/>
                <a:gd name="T22" fmla="*/ 0 w 1140"/>
                <a:gd name="T23" fmla="*/ 0 h 1693"/>
                <a:gd name="T24" fmla="*/ 0 w 1140"/>
                <a:gd name="T25" fmla="*/ 0 h 1693"/>
                <a:gd name="T26" fmla="*/ 0 w 1140"/>
                <a:gd name="T27" fmla="*/ 0 h 1693"/>
                <a:gd name="T28" fmla="*/ 0 w 1140"/>
                <a:gd name="T29" fmla="*/ 0 h 1693"/>
                <a:gd name="T30" fmla="*/ 0 w 1140"/>
                <a:gd name="T31" fmla="*/ 0 h 1693"/>
                <a:gd name="T32" fmla="*/ 0 w 1140"/>
                <a:gd name="T33" fmla="*/ 0 h 1693"/>
                <a:gd name="T34" fmla="*/ 0 w 1140"/>
                <a:gd name="T35" fmla="*/ 0 h 1693"/>
                <a:gd name="T36" fmla="*/ 0 w 1140"/>
                <a:gd name="T37" fmla="*/ 0 h 1693"/>
                <a:gd name="T38" fmla="*/ 0 w 1140"/>
                <a:gd name="T39" fmla="*/ 0 h 1693"/>
                <a:gd name="T40" fmla="*/ 0 w 1140"/>
                <a:gd name="T41" fmla="*/ 0 h 1693"/>
                <a:gd name="T42" fmla="*/ 0 w 1140"/>
                <a:gd name="T43" fmla="*/ 0 h 1693"/>
                <a:gd name="T44" fmla="*/ 0 w 1140"/>
                <a:gd name="T45" fmla="*/ 0 h 1693"/>
                <a:gd name="T46" fmla="*/ 0 w 1140"/>
                <a:gd name="T47" fmla="*/ 0 h 1693"/>
                <a:gd name="T48" fmla="*/ 0 w 1140"/>
                <a:gd name="T49" fmla="*/ 0 h 1693"/>
                <a:gd name="T50" fmla="*/ 0 w 1140"/>
                <a:gd name="T51" fmla="*/ 0 h 1693"/>
                <a:gd name="T52" fmla="*/ 0 w 1140"/>
                <a:gd name="T53" fmla="*/ 0 h 1693"/>
                <a:gd name="T54" fmla="*/ 0 w 1140"/>
                <a:gd name="T55" fmla="*/ 0 h 1693"/>
                <a:gd name="T56" fmla="*/ 0 w 1140"/>
                <a:gd name="T57" fmla="*/ 0 h 1693"/>
                <a:gd name="T58" fmla="*/ 0 w 1140"/>
                <a:gd name="T59" fmla="*/ 0 h 1693"/>
                <a:gd name="T60" fmla="*/ 0 w 1140"/>
                <a:gd name="T61" fmla="*/ 0 h 1693"/>
                <a:gd name="T62" fmla="*/ 0 w 1140"/>
                <a:gd name="T63" fmla="*/ 0 h 1693"/>
                <a:gd name="T64" fmla="*/ 0 w 1140"/>
                <a:gd name="T65" fmla="*/ 0 h 1693"/>
                <a:gd name="T66" fmla="*/ 0 w 1140"/>
                <a:gd name="T67" fmla="*/ 0 h 1693"/>
                <a:gd name="T68" fmla="*/ 0 w 1140"/>
                <a:gd name="T69" fmla="*/ 0 h 1693"/>
                <a:gd name="T70" fmla="*/ 0 w 1140"/>
                <a:gd name="T71" fmla="*/ 0 h 1693"/>
                <a:gd name="T72" fmla="*/ 0 w 1140"/>
                <a:gd name="T73" fmla="*/ 0 h 1693"/>
                <a:gd name="T74" fmla="*/ 0 w 1140"/>
                <a:gd name="T75" fmla="*/ 0 h 1693"/>
                <a:gd name="T76" fmla="*/ 0 w 1140"/>
                <a:gd name="T77" fmla="*/ 0 h 1693"/>
                <a:gd name="T78" fmla="*/ 0 w 1140"/>
                <a:gd name="T79" fmla="*/ 0 h 1693"/>
                <a:gd name="T80" fmla="*/ 0 w 1140"/>
                <a:gd name="T81" fmla="*/ 0 h 1693"/>
                <a:gd name="T82" fmla="*/ 0 w 1140"/>
                <a:gd name="T83" fmla="*/ 0 h 1693"/>
                <a:gd name="T84" fmla="*/ 0 w 1140"/>
                <a:gd name="T85" fmla="*/ 0 h 1693"/>
                <a:gd name="T86" fmla="*/ 0 w 1140"/>
                <a:gd name="T87" fmla="*/ 0 h 1693"/>
                <a:gd name="T88" fmla="*/ 0 w 1140"/>
                <a:gd name="T89" fmla="*/ 0 h 1693"/>
                <a:gd name="T90" fmla="*/ 0 w 1140"/>
                <a:gd name="T91" fmla="*/ 0 h 1693"/>
                <a:gd name="T92" fmla="*/ 0 w 1140"/>
                <a:gd name="T93" fmla="*/ 0 h 1693"/>
                <a:gd name="T94" fmla="*/ 0 w 1140"/>
                <a:gd name="T95" fmla="*/ 0 h 1693"/>
                <a:gd name="T96" fmla="*/ 0 w 1140"/>
                <a:gd name="T97" fmla="*/ 0 h 1693"/>
                <a:gd name="T98" fmla="*/ 0 w 1140"/>
                <a:gd name="T99" fmla="*/ 0 h 1693"/>
                <a:gd name="T100" fmla="*/ 0 w 1140"/>
                <a:gd name="T101" fmla="*/ 0 h 1693"/>
                <a:gd name="T102" fmla="*/ 0 w 1140"/>
                <a:gd name="T103" fmla="*/ 0 h 1693"/>
                <a:gd name="T104" fmla="*/ 0 w 1140"/>
                <a:gd name="T105" fmla="*/ 0 h 1693"/>
                <a:gd name="T106" fmla="*/ 0 w 1140"/>
                <a:gd name="T107" fmla="*/ 0 h 1693"/>
                <a:gd name="T108" fmla="*/ 0 w 1140"/>
                <a:gd name="T109" fmla="*/ 0 h 1693"/>
                <a:gd name="T110" fmla="*/ 0 w 1140"/>
                <a:gd name="T111" fmla="*/ 0 h 1693"/>
                <a:gd name="T112" fmla="*/ 0 w 1140"/>
                <a:gd name="T113" fmla="*/ 0 h 1693"/>
                <a:gd name="T114" fmla="*/ 0 w 1140"/>
                <a:gd name="T115" fmla="*/ 0 h 1693"/>
                <a:gd name="T116" fmla="*/ 0 w 1140"/>
                <a:gd name="T117" fmla="*/ 0 h 1693"/>
                <a:gd name="T118" fmla="*/ 0 w 1140"/>
                <a:gd name="T119" fmla="*/ 0 h 169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140" h="1693">
                  <a:moveTo>
                    <a:pt x="1021" y="1515"/>
                  </a:moveTo>
                  <a:lnTo>
                    <a:pt x="1032" y="1503"/>
                  </a:lnTo>
                  <a:lnTo>
                    <a:pt x="1044" y="1487"/>
                  </a:lnTo>
                  <a:lnTo>
                    <a:pt x="1058" y="1467"/>
                  </a:lnTo>
                  <a:lnTo>
                    <a:pt x="1072" y="1444"/>
                  </a:lnTo>
                  <a:lnTo>
                    <a:pt x="1085" y="1415"/>
                  </a:lnTo>
                  <a:lnTo>
                    <a:pt x="1099" y="1384"/>
                  </a:lnTo>
                  <a:lnTo>
                    <a:pt x="1105" y="1367"/>
                  </a:lnTo>
                  <a:lnTo>
                    <a:pt x="1111" y="1349"/>
                  </a:lnTo>
                  <a:lnTo>
                    <a:pt x="1117" y="1330"/>
                  </a:lnTo>
                  <a:lnTo>
                    <a:pt x="1123" y="1309"/>
                  </a:lnTo>
                  <a:lnTo>
                    <a:pt x="1127" y="1287"/>
                  </a:lnTo>
                  <a:lnTo>
                    <a:pt x="1131" y="1265"/>
                  </a:lnTo>
                  <a:lnTo>
                    <a:pt x="1135" y="1242"/>
                  </a:lnTo>
                  <a:lnTo>
                    <a:pt x="1137" y="1218"/>
                  </a:lnTo>
                  <a:lnTo>
                    <a:pt x="1139" y="1193"/>
                  </a:lnTo>
                  <a:lnTo>
                    <a:pt x="1140" y="1166"/>
                  </a:lnTo>
                  <a:lnTo>
                    <a:pt x="1140" y="1139"/>
                  </a:lnTo>
                  <a:lnTo>
                    <a:pt x="1139" y="1110"/>
                  </a:lnTo>
                  <a:lnTo>
                    <a:pt x="1137" y="1081"/>
                  </a:lnTo>
                  <a:lnTo>
                    <a:pt x="1134" y="1051"/>
                  </a:lnTo>
                  <a:lnTo>
                    <a:pt x="1130" y="1019"/>
                  </a:lnTo>
                  <a:lnTo>
                    <a:pt x="1125" y="987"/>
                  </a:lnTo>
                  <a:lnTo>
                    <a:pt x="1117" y="954"/>
                  </a:lnTo>
                  <a:lnTo>
                    <a:pt x="1109" y="919"/>
                  </a:lnTo>
                  <a:lnTo>
                    <a:pt x="1099" y="883"/>
                  </a:lnTo>
                  <a:lnTo>
                    <a:pt x="1089" y="847"/>
                  </a:lnTo>
                  <a:lnTo>
                    <a:pt x="1075" y="806"/>
                  </a:lnTo>
                  <a:lnTo>
                    <a:pt x="1063" y="769"/>
                  </a:lnTo>
                  <a:lnTo>
                    <a:pt x="1058" y="750"/>
                  </a:lnTo>
                  <a:lnTo>
                    <a:pt x="1053" y="732"/>
                  </a:lnTo>
                  <a:lnTo>
                    <a:pt x="1049" y="715"/>
                  </a:lnTo>
                  <a:lnTo>
                    <a:pt x="1046" y="696"/>
                  </a:lnTo>
                  <a:lnTo>
                    <a:pt x="1043" y="678"/>
                  </a:lnTo>
                  <a:lnTo>
                    <a:pt x="1041" y="659"/>
                  </a:lnTo>
                  <a:lnTo>
                    <a:pt x="1040" y="638"/>
                  </a:lnTo>
                  <a:lnTo>
                    <a:pt x="1041" y="616"/>
                  </a:lnTo>
                  <a:lnTo>
                    <a:pt x="1042" y="593"/>
                  </a:lnTo>
                  <a:lnTo>
                    <a:pt x="1044" y="568"/>
                  </a:lnTo>
                  <a:lnTo>
                    <a:pt x="1048" y="541"/>
                  </a:lnTo>
                  <a:lnTo>
                    <a:pt x="1053" y="512"/>
                  </a:lnTo>
                  <a:lnTo>
                    <a:pt x="1057" y="480"/>
                  </a:lnTo>
                  <a:lnTo>
                    <a:pt x="1060" y="448"/>
                  </a:lnTo>
                  <a:lnTo>
                    <a:pt x="1060" y="416"/>
                  </a:lnTo>
                  <a:lnTo>
                    <a:pt x="1059" y="384"/>
                  </a:lnTo>
                  <a:lnTo>
                    <a:pt x="1057" y="369"/>
                  </a:lnTo>
                  <a:lnTo>
                    <a:pt x="1055" y="353"/>
                  </a:lnTo>
                  <a:lnTo>
                    <a:pt x="1052" y="338"/>
                  </a:lnTo>
                  <a:lnTo>
                    <a:pt x="1049" y="324"/>
                  </a:lnTo>
                  <a:lnTo>
                    <a:pt x="1045" y="311"/>
                  </a:lnTo>
                  <a:lnTo>
                    <a:pt x="1041" y="298"/>
                  </a:lnTo>
                  <a:lnTo>
                    <a:pt x="1036" y="287"/>
                  </a:lnTo>
                  <a:lnTo>
                    <a:pt x="1030" y="276"/>
                  </a:lnTo>
                  <a:lnTo>
                    <a:pt x="1024" y="267"/>
                  </a:lnTo>
                  <a:lnTo>
                    <a:pt x="1017" y="258"/>
                  </a:lnTo>
                  <a:lnTo>
                    <a:pt x="1009" y="251"/>
                  </a:lnTo>
                  <a:lnTo>
                    <a:pt x="1001" y="246"/>
                  </a:lnTo>
                  <a:lnTo>
                    <a:pt x="992" y="242"/>
                  </a:lnTo>
                  <a:lnTo>
                    <a:pt x="982" y="239"/>
                  </a:lnTo>
                  <a:lnTo>
                    <a:pt x="970" y="238"/>
                  </a:lnTo>
                  <a:lnTo>
                    <a:pt x="959" y="239"/>
                  </a:lnTo>
                  <a:lnTo>
                    <a:pt x="947" y="241"/>
                  </a:lnTo>
                  <a:lnTo>
                    <a:pt x="935" y="246"/>
                  </a:lnTo>
                  <a:lnTo>
                    <a:pt x="922" y="253"/>
                  </a:lnTo>
                  <a:lnTo>
                    <a:pt x="908" y="261"/>
                  </a:lnTo>
                  <a:lnTo>
                    <a:pt x="893" y="273"/>
                  </a:lnTo>
                  <a:lnTo>
                    <a:pt x="877" y="286"/>
                  </a:lnTo>
                  <a:lnTo>
                    <a:pt x="861" y="302"/>
                  </a:lnTo>
                  <a:lnTo>
                    <a:pt x="843" y="320"/>
                  </a:lnTo>
                  <a:lnTo>
                    <a:pt x="833" y="331"/>
                  </a:lnTo>
                  <a:lnTo>
                    <a:pt x="825" y="342"/>
                  </a:lnTo>
                  <a:lnTo>
                    <a:pt x="817" y="353"/>
                  </a:lnTo>
                  <a:lnTo>
                    <a:pt x="810" y="366"/>
                  </a:lnTo>
                  <a:lnTo>
                    <a:pt x="797" y="389"/>
                  </a:lnTo>
                  <a:lnTo>
                    <a:pt x="787" y="413"/>
                  </a:lnTo>
                  <a:lnTo>
                    <a:pt x="778" y="436"/>
                  </a:lnTo>
                  <a:lnTo>
                    <a:pt x="772" y="459"/>
                  </a:lnTo>
                  <a:lnTo>
                    <a:pt x="767" y="482"/>
                  </a:lnTo>
                  <a:lnTo>
                    <a:pt x="763" y="504"/>
                  </a:lnTo>
                  <a:lnTo>
                    <a:pt x="761" y="525"/>
                  </a:lnTo>
                  <a:lnTo>
                    <a:pt x="759" y="543"/>
                  </a:lnTo>
                  <a:lnTo>
                    <a:pt x="758" y="560"/>
                  </a:lnTo>
                  <a:lnTo>
                    <a:pt x="758" y="574"/>
                  </a:lnTo>
                  <a:lnTo>
                    <a:pt x="759" y="594"/>
                  </a:lnTo>
                  <a:lnTo>
                    <a:pt x="759" y="602"/>
                  </a:lnTo>
                  <a:lnTo>
                    <a:pt x="757" y="589"/>
                  </a:lnTo>
                  <a:lnTo>
                    <a:pt x="749" y="553"/>
                  </a:lnTo>
                  <a:lnTo>
                    <a:pt x="742" y="528"/>
                  </a:lnTo>
                  <a:lnTo>
                    <a:pt x="733" y="499"/>
                  </a:lnTo>
                  <a:lnTo>
                    <a:pt x="722" y="464"/>
                  </a:lnTo>
                  <a:lnTo>
                    <a:pt x="707" y="428"/>
                  </a:lnTo>
                  <a:lnTo>
                    <a:pt x="689" y="388"/>
                  </a:lnTo>
                  <a:lnTo>
                    <a:pt x="669" y="345"/>
                  </a:lnTo>
                  <a:lnTo>
                    <a:pt x="657" y="324"/>
                  </a:lnTo>
                  <a:lnTo>
                    <a:pt x="645" y="301"/>
                  </a:lnTo>
                  <a:lnTo>
                    <a:pt x="632" y="279"/>
                  </a:lnTo>
                  <a:lnTo>
                    <a:pt x="618" y="256"/>
                  </a:lnTo>
                  <a:lnTo>
                    <a:pt x="603" y="233"/>
                  </a:lnTo>
                  <a:lnTo>
                    <a:pt x="586" y="209"/>
                  </a:lnTo>
                  <a:lnTo>
                    <a:pt x="569" y="186"/>
                  </a:lnTo>
                  <a:lnTo>
                    <a:pt x="550" y="163"/>
                  </a:lnTo>
                  <a:lnTo>
                    <a:pt x="531" y="139"/>
                  </a:lnTo>
                  <a:lnTo>
                    <a:pt x="510" y="116"/>
                  </a:lnTo>
                  <a:lnTo>
                    <a:pt x="489" y="92"/>
                  </a:lnTo>
                  <a:lnTo>
                    <a:pt x="466" y="69"/>
                  </a:lnTo>
                  <a:lnTo>
                    <a:pt x="445" y="50"/>
                  </a:lnTo>
                  <a:lnTo>
                    <a:pt x="423" y="34"/>
                  </a:lnTo>
                  <a:lnTo>
                    <a:pt x="400" y="22"/>
                  </a:lnTo>
                  <a:lnTo>
                    <a:pt x="379" y="12"/>
                  </a:lnTo>
                  <a:lnTo>
                    <a:pt x="357" y="5"/>
                  </a:lnTo>
                  <a:lnTo>
                    <a:pt x="334" y="1"/>
                  </a:lnTo>
                  <a:lnTo>
                    <a:pt x="313" y="0"/>
                  </a:lnTo>
                  <a:lnTo>
                    <a:pt x="291" y="0"/>
                  </a:lnTo>
                  <a:lnTo>
                    <a:pt x="268" y="4"/>
                  </a:lnTo>
                  <a:lnTo>
                    <a:pt x="247" y="10"/>
                  </a:lnTo>
                  <a:lnTo>
                    <a:pt x="226" y="17"/>
                  </a:lnTo>
                  <a:lnTo>
                    <a:pt x="205" y="27"/>
                  </a:lnTo>
                  <a:lnTo>
                    <a:pt x="185" y="39"/>
                  </a:lnTo>
                  <a:lnTo>
                    <a:pt x="166" y="53"/>
                  </a:lnTo>
                  <a:lnTo>
                    <a:pt x="147" y="69"/>
                  </a:lnTo>
                  <a:lnTo>
                    <a:pt x="128" y="86"/>
                  </a:lnTo>
                  <a:lnTo>
                    <a:pt x="111" y="106"/>
                  </a:lnTo>
                  <a:lnTo>
                    <a:pt x="95" y="126"/>
                  </a:lnTo>
                  <a:lnTo>
                    <a:pt x="80" y="147"/>
                  </a:lnTo>
                  <a:lnTo>
                    <a:pt x="66" y="170"/>
                  </a:lnTo>
                  <a:lnTo>
                    <a:pt x="53" y="194"/>
                  </a:lnTo>
                  <a:lnTo>
                    <a:pt x="41" y="219"/>
                  </a:lnTo>
                  <a:lnTo>
                    <a:pt x="31" y="246"/>
                  </a:lnTo>
                  <a:lnTo>
                    <a:pt x="22" y="272"/>
                  </a:lnTo>
                  <a:lnTo>
                    <a:pt x="14" y="300"/>
                  </a:lnTo>
                  <a:lnTo>
                    <a:pt x="8" y="328"/>
                  </a:lnTo>
                  <a:lnTo>
                    <a:pt x="4" y="356"/>
                  </a:lnTo>
                  <a:lnTo>
                    <a:pt x="1" y="386"/>
                  </a:lnTo>
                  <a:lnTo>
                    <a:pt x="0" y="415"/>
                  </a:lnTo>
                  <a:lnTo>
                    <a:pt x="1" y="444"/>
                  </a:lnTo>
                  <a:lnTo>
                    <a:pt x="4" y="474"/>
                  </a:lnTo>
                  <a:lnTo>
                    <a:pt x="9" y="504"/>
                  </a:lnTo>
                  <a:lnTo>
                    <a:pt x="28" y="601"/>
                  </a:lnTo>
                  <a:lnTo>
                    <a:pt x="48" y="690"/>
                  </a:lnTo>
                  <a:lnTo>
                    <a:pt x="67" y="773"/>
                  </a:lnTo>
                  <a:lnTo>
                    <a:pt x="85" y="847"/>
                  </a:lnTo>
                  <a:lnTo>
                    <a:pt x="102" y="916"/>
                  </a:lnTo>
                  <a:lnTo>
                    <a:pt x="119" y="978"/>
                  </a:lnTo>
                  <a:lnTo>
                    <a:pt x="136" y="1035"/>
                  </a:lnTo>
                  <a:lnTo>
                    <a:pt x="151" y="1087"/>
                  </a:lnTo>
                  <a:lnTo>
                    <a:pt x="179" y="1178"/>
                  </a:lnTo>
                  <a:lnTo>
                    <a:pt x="205" y="1252"/>
                  </a:lnTo>
                  <a:lnTo>
                    <a:pt x="226" y="1318"/>
                  </a:lnTo>
                  <a:lnTo>
                    <a:pt x="245" y="1374"/>
                  </a:lnTo>
                  <a:lnTo>
                    <a:pt x="250" y="1389"/>
                  </a:lnTo>
                  <a:lnTo>
                    <a:pt x="256" y="1405"/>
                  </a:lnTo>
                  <a:lnTo>
                    <a:pt x="264" y="1421"/>
                  </a:lnTo>
                  <a:lnTo>
                    <a:pt x="275" y="1439"/>
                  </a:lnTo>
                  <a:lnTo>
                    <a:pt x="286" y="1458"/>
                  </a:lnTo>
                  <a:lnTo>
                    <a:pt x="298" y="1477"/>
                  </a:lnTo>
                  <a:lnTo>
                    <a:pt x="312" y="1497"/>
                  </a:lnTo>
                  <a:lnTo>
                    <a:pt x="327" y="1516"/>
                  </a:lnTo>
                  <a:lnTo>
                    <a:pt x="343" y="1535"/>
                  </a:lnTo>
                  <a:lnTo>
                    <a:pt x="361" y="1554"/>
                  </a:lnTo>
                  <a:lnTo>
                    <a:pt x="380" y="1573"/>
                  </a:lnTo>
                  <a:lnTo>
                    <a:pt x="400" y="1592"/>
                  </a:lnTo>
                  <a:lnTo>
                    <a:pt x="423" y="1609"/>
                  </a:lnTo>
                  <a:lnTo>
                    <a:pt x="445" y="1625"/>
                  </a:lnTo>
                  <a:lnTo>
                    <a:pt x="469" y="1640"/>
                  </a:lnTo>
                  <a:lnTo>
                    <a:pt x="494" y="1653"/>
                  </a:lnTo>
                  <a:lnTo>
                    <a:pt x="520" y="1665"/>
                  </a:lnTo>
                  <a:lnTo>
                    <a:pt x="547" y="1675"/>
                  </a:lnTo>
                  <a:lnTo>
                    <a:pt x="576" y="1683"/>
                  </a:lnTo>
                  <a:lnTo>
                    <a:pt x="605" y="1689"/>
                  </a:lnTo>
                  <a:lnTo>
                    <a:pt x="634" y="1692"/>
                  </a:lnTo>
                  <a:lnTo>
                    <a:pt x="665" y="1693"/>
                  </a:lnTo>
                  <a:lnTo>
                    <a:pt x="698" y="1691"/>
                  </a:lnTo>
                  <a:lnTo>
                    <a:pt x="731" y="1686"/>
                  </a:lnTo>
                  <a:lnTo>
                    <a:pt x="764" y="1678"/>
                  </a:lnTo>
                  <a:lnTo>
                    <a:pt x="798" y="1667"/>
                  </a:lnTo>
                  <a:lnTo>
                    <a:pt x="833" y="1651"/>
                  </a:lnTo>
                  <a:lnTo>
                    <a:pt x="870" y="1633"/>
                  </a:lnTo>
                  <a:lnTo>
                    <a:pt x="906" y="1610"/>
                  </a:lnTo>
                  <a:lnTo>
                    <a:pt x="943" y="1583"/>
                  </a:lnTo>
                  <a:lnTo>
                    <a:pt x="982" y="1550"/>
                  </a:lnTo>
                  <a:lnTo>
                    <a:pt x="1021" y="1515"/>
                  </a:lnTo>
                  <a:close/>
                </a:path>
              </a:pathLst>
            </a:custGeom>
            <a:solidFill>
              <a:srgbClr val="FFCCA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tr-TR">
                <a:effectLst>
                  <a:outerShdw blurRad="38100" dist="38100" dir="2700000" algn="tl">
                    <a:srgbClr val="000000">
                      <a:alpha val="43137"/>
                    </a:srgbClr>
                  </a:outerShdw>
                </a:effectLst>
                <a:latin typeface="Arial" panose="020B0604020202020204" pitchFamily="34" charset="0"/>
              </a:endParaRPr>
            </a:p>
          </p:txBody>
        </p:sp>
        <p:sp>
          <p:nvSpPr>
            <p:cNvPr id="152755" name="Freeform 107"/>
            <p:cNvSpPr>
              <a:spLocks/>
            </p:cNvSpPr>
            <p:nvPr/>
          </p:nvSpPr>
          <p:spPr bwMode="auto">
            <a:xfrm>
              <a:off x="4106" y="1983"/>
              <a:ext cx="180" cy="159"/>
            </a:xfrm>
            <a:custGeom>
              <a:avLst/>
              <a:gdLst>
                <a:gd name="T0" fmla="*/ 0 w 2522"/>
                <a:gd name="T1" fmla="*/ 0 h 2229"/>
                <a:gd name="T2" fmla="*/ 0 w 2522"/>
                <a:gd name="T3" fmla="*/ 0 h 2229"/>
                <a:gd name="T4" fmla="*/ 0 w 2522"/>
                <a:gd name="T5" fmla="*/ 0 h 2229"/>
                <a:gd name="T6" fmla="*/ 0 w 2522"/>
                <a:gd name="T7" fmla="*/ 0 h 2229"/>
                <a:gd name="T8" fmla="*/ 0 w 2522"/>
                <a:gd name="T9" fmla="*/ 0 h 2229"/>
                <a:gd name="T10" fmla="*/ 0 w 2522"/>
                <a:gd name="T11" fmla="*/ 0 h 2229"/>
                <a:gd name="T12" fmla="*/ 0 w 2522"/>
                <a:gd name="T13" fmla="*/ 0 h 2229"/>
                <a:gd name="T14" fmla="*/ 0 w 2522"/>
                <a:gd name="T15" fmla="*/ 0 h 2229"/>
                <a:gd name="T16" fmla="*/ 0 w 2522"/>
                <a:gd name="T17" fmla="*/ 0 h 2229"/>
                <a:gd name="T18" fmla="*/ 0 w 2522"/>
                <a:gd name="T19" fmla="*/ 0 h 2229"/>
                <a:gd name="T20" fmla="*/ 0 w 2522"/>
                <a:gd name="T21" fmla="*/ 0 h 2229"/>
                <a:gd name="T22" fmla="*/ 0 w 2522"/>
                <a:gd name="T23" fmla="*/ 0 h 2229"/>
                <a:gd name="T24" fmla="*/ 0 w 2522"/>
                <a:gd name="T25" fmla="*/ 0 h 2229"/>
                <a:gd name="T26" fmla="*/ 0 w 2522"/>
                <a:gd name="T27" fmla="*/ 0 h 2229"/>
                <a:gd name="T28" fmla="*/ 0 w 2522"/>
                <a:gd name="T29" fmla="*/ 0 h 2229"/>
                <a:gd name="T30" fmla="*/ 0 w 2522"/>
                <a:gd name="T31" fmla="*/ 0 h 2229"/>
                <a:gd name="T32" fmla="*/ 0 w 2522"/>
                <a:gd name="T33" fmla="*/ 0 h 2229"/>
                <a:gd name="T34" fmla="*/ 0 w 2522"/>
                <a:gd name="T35" fmla="*/ 0 h 2229"/>
                <a:gd name="T36" fmla="*/ 0 w 2522"/>
                <a:gd name="T37" fmla="*/ 0 h 2229"/>
                <a:gd name="T38" fmla="*/ 0 w 2522"/>
                <a:gd name="T39" fmla="*/ 0 h 2229"/>
                <a:gd name="T40" fmla="*/ 0 w 2522"/>
                <a:gd name="T41" fmla="*/ 0 h 2229"/>
                <a:gd name="T42" fmla="*/ 0 w 2522"/>
                <a:gd name="T43" fmla="*/ 0 h 2229"/>
                <a:gd name="T44" fmla="*/ 0 w 2522"/>
                <a:gd name="T45" fmla="*/ 0 h 2229"/>
                <a:gd name="T46" fmla="*/ 0 w 2522"/>
                <a:gd name="T47" fmla="*/ 0 h 2229"/>
                <a:gd name="T48" fmla="*/ 0 w 2522"/>
                <a:gd name="T49" fmla="*/ 0 h 2229"/>
                <a:gd name="T50" fmla="*/ 0 w 2522"/>
                <a:gd name="T51" fmla="*/ 0 h 2229"/>
                <a:gd name="T52" fmla="*/ 0 w 2522"/>
                <a:gd name="T53" fmla="*/ 0 h 2229"/>
                <a:gd name="T54" fmla="*/ 0 w 2522"/>
                <a:gd name="T55" fmla="*/ 0 h 2229"/>
                <a:gd name="T56" fmla="*/ 0 w 2522"/>
                <a:gd name="T57" fmla="*/ 0 h 2229"/>
                <a:gd name="T58" fmla="*/ 0 w 2522"/>
                <a:gd name="T59" fmla="*/ 0 h 2229"/>
                <a:gd name="T60" fmla="*/ 0 w 2522"/>
                <a:gd name="T61" fmla="*/ 0 h 2229"/>
                <a:gd name="T62" fmla="*/ 0 w 2522"/>
                <a:gd name="T63" fmla="*/ 0 h 2229"/>
                <a:gd name="T64" fmla="*/ 0 w 2522"/>
                <a:gd name="T65" fmla="*/ 0 h 2229"/>
                <a:gd name="T66" fmla="*/ 0 w 2522"/>
                <a:gd name="T67" fmla="*/ 0 h 2229"/>
                <a:gd name="T68" fmla="*/ 0 w 2522"/>
                <a:gd name="T69" fmla="*/ 0 h 2229"/>
                <a:gd name="T70" fmla="*/ 0 w 2522"/>
                <a:gd name="T71" fmla="*/ 0 h 2229"/>
                <a:gd name="T72" fmla="*/ 0 w 2522"/>
                <a:gd name="T73" fmla="*/ 0 h 2229"/>
                <a:gd name="T74" fmla="*/ 0 w 2522"/>
                <a:gd name="T75" fmla="*/ 0 h 2229"/>
                <a:gd name="T76" fmla="*/ 0 w 2522"/>
                <a:gd name="T77" fmla="*/ 0 h 2229"/>
                <a:gd name="T78" fmla="*/ 0 w 2522"/>
                <a:gd name="T79" fmla="*/ 0 h 2229"/>
                <a:gd name="T80" fmla="*/ 0 w 2522"/>
                <a:gd name="T81" fmla="*/ 0 h 2229"/>
                <a:gd name="T82" fmla="*/ 0 w 2522"/>
                <a:gd name="T83" fmla="*/ 0 h 2229"/>
                <a:gd name="T84" fmla="*/ 0 w 2522"/>
                <a:gd name="T85" fmla="*/ 0 h 2229"/>
                <a:gd name="T86" fmla="*/ 0 w 2522"/>
                <a:gd name="T87" fmla="*/ 0 h 2229"/>
                <a:gd name="T88" fmla="*/ 0 w 2522"/>
                <a:gd name="T89" fmla="*/ 0 h 2229"/>
                <a:gd name="T90" fmla="*/ 0 w 2522"/>
                <a:gd name="T91" fmla="*/ 0 h 2229"/>
                <a:gd name="T92" fmla="*/ 0 w 2522"/>
                <a:gd name="T93" fmla="*/ 0 h 2229"/>
                <a:gd name="T94" fmla="*/ 0 w 2522"/>
                <a:gd name="T95" fmla="*/ 0 h 2229"/>
                <a:gd name="T96" fmla="*/ 0 w 2522"/>
                <a:gd name="T97" fmla="*/ 0 h 2229"/>
                <a:gd name="T98" fmla="*/ 0 w 2522"/>
                <a:gd name="T99" fmla="*/ 0 h 2229"/>
                <a:gd name="T100" fmla="*/ 0 w 2522"/>
                <a:gd name="T101" fmla="*/ 0 h 2229"/>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2522" h="2229">
                  <a:moveTo>
                    <a:pt x="2522" y="115"/>
                  </a:moveTo>
                  <a:lnTo>
                    <a:pt x="2493" y="104"/>
                  </a:lnTo>
                  <a:lnTo>
                    <a:pt x="2463" y="93"/>
                  </a:lnTo>
                  <a:lnTo>
                    <a:pt x="2433" y="83"/>
                  </a:lnTo>
                  <a:lnTo>
                    <a:pt x="2403" y="74"/>
                  </a:lnTo>
                  <a:lnTo>
                    <a:pt x="2371" y="65"/>
                  </a:lnTo>
                  <a:lnTo>
                    <a:pt x="2340" y="56"/>
                  </a:lnTo>
                  <a:lnTo>
                    <a:pt x="2308" y="48"/>
                  </a:lnTo>
                  <a:lnTo>
                    <a:pt x="2276" y="41"/>
                  </a:lnTo>
                  <a:lnTo>
                    <a:pt x="2243" y="34"/>
                  </a:lnTo>
                  <a:lnTo>
                    <a:pt x="2210" y="28"/>
                  </a:lnTo>
                  <a:lnTo>
                    <a:pt x="2177" y="22"/>
                  </a:lnTo>
                  <a:lnTo>
                    <a:pt x="2143" y="17"/>
                  </a:lnTo>
                  <a:lnTo>
                    <a:pt x="2109" y="13"/>
                  </a:lnTo>
                  <a:lnTo>
                    <a:pt x="2073" y="9"/>
                  </a:lnTo>
                  <a:lnTo>
                    <a:pt x="2038" y="6"/>
                  </a:lnTo>
                  <a:lnTo>
                    <a:pt x="2003" y="3"/>
                  </a:lnTo>
                  <a:lnTo>
                    <a:pt x="1967" y="1"/>
                  </a:lnTo>
                  <a:lnTo>
                    <a:pt x="1930" y="0"/>
                  </a:lnTo>
                  <a:lnTo>
                    <a:pt x="1894" y="0"/>
                  </a:lnTo>
                  <a:lnTo>
                    <a:pt x="1857" y="0"/>
                  </a:lnTo>
                  <a:lnTo>
                    <a:pt x="1818" y="1"/>
                  </a:lnTo>
                  <a:lnTo>
                    <a:pt x="1781" y="3"/>
                  </a:lnTo>
                  <a:lnTo>
                    <a:pt x="1742" y="5"/>
                  </a:lnTo>
                  <a:lnTo>
                    <a:pt x="1704" y="8"/>
                  </a:lnTo>
                  <a:lnTo>
                    <a:pt x="1664" y="13"/>
                  </a:lnTo>
                  <a:lnTo>
                    <a:pt x="1625" y="18"/>
                  </a:lnTo>
                  <a:lnTo>
                    <a:pt x="1585" y="23"/>
                  </a:lnTo>
                  <a:lnTo>
                    <a:pt x="1545" y="29"/>
                  </a:lnTo>
                  <a:lnTo>
                    <a:pt x="1504" y="36"/>
                  </a:lnTo>
                  <a:lnTo>
                    <a:pt x="1463" y="44"/>
                  </a:lnTo>
                  <a:lnTo>
                    <a:pt x="1422" y="52"/>
                  </a:lnTo>
                  <a:lnTo>
                    <a:pt x="1380" y="61"/>
                  </a:lnTo>
                  <a:lnTo>
                    <a:pt x="1269" y="87"/>
                  </a:lnTo>
                  <a:lnTo>
                    <a:pt x="1160" y="113"/>
                  </a:lnTo>
                  <a:lnTo>
                    <a:pt x="1056" y="139"/>
                  </a:lnTo>
                  <a:lnTo>
                    <a:pt x="955" y="166"/>
                  </a:lnTo>
                  <a:lnTo>
                    <a:pt x="858" y="193"/>
                  </a:lnTo>
                  <a:lnTo>
                    <a:pt x="764" y="220"/>
                  </a:lnTo>
                  <a:lnTo>
                    <a:pt x="674" y="248"/>
                  </a:lnTo>
                  <a:lnTo>
                    <a:pt x="587" y="275"/>
                  </a:lnTo>
                  <a:lnTo>
                    <a:pt x="503" y="305"/>
                  </a:lnTo>
                  <a:lnTo>
                    <a:pt x="423" y="333"/>
                  </a:lnTo>
                  <a:lnTo>
                    <a:pt x="345" y="363"/>
                  </a:lnTo>
                  <a:lnTo>
                    <a:pt x="271" y="393"/>
                  </a:lnTo>
                  <a:lnTo>
                    <a:pt x="199" y="424"/>
                  </a:lnTo>
                  <a:lnTo>
                    <a:pt x="130" y="455"/>
                  </a:lnTo>
                  <a:lnTo>
                    <a:pt x="63" y="487"/>
                  </a:lnTo>
                  <a:lnTo>
                    <a:pt x="0" y="520"/>
                  </a:lnTo>
                  <a:lnTo>
                    <a:pt x="1302" y="2229"/>
                  </a:lnTo>
                  <a:lnTo>
                    <a:pt x="2522" y="115"/>
                  </a:lnTo>
                  <a:close/>
                </a:path>
              </a:pathLst>
            </a:custGeom>
            <a:solidFill>
              <a:srgbClr val="CC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tr-TR">
                <a:effectLst>
                  <a:outerShdw blurRad="38100" dist="38100" dir="2700000" algn="tl">
                    <a:srgbClr val="000000">
                      <a:alpha val="43137"/>
                    </a:srgbClr>
                  </a:outerShdw>
                </a:effectLst>
                <a:latin typeface="Arial" panose="020B0604020202020204" pitchFamily="34" charset="0"/>
              </a:endParaRPr>
            </a:p>
          </p:txBody>
        </p:sp>
        <p:sp>
          <p:nvSpPr>
            <p:cNvPr id="152756" name="Freeform 108"/>
            <p:cNvSpPr>
              <a:spLocks/>
            </p:cNvSpPr>
            <p:nvPr/>
          </p:nvSpPr>
          <p:spPr bwMode="auto">
            <a:xfrm>
              <a:off x="4017" y="1991"/>
              <a:ext cx="353" cy="346"/>
            </a:xfrm>
            <a:custGeom>
              <a:avLst/>
              <a:gdLst>
                <a:gd name="T0" fmla="*/ 0 w 4937"/>
                <a:gd name="T1" fmla="*/ 0 h 4834"/>
                <a:gd name="T2" fmla="*/ 0 w 4937"/>
                <a:gd name="T3" fmla="*/ 0 h 4834"/>
                <a:gd name="T4" fmla="*/ 0 w 4937"/>
                <a:gd name="T5" fmla="*/ 0 h 4834"/>
                <a:gd name="T6" fmla="*/ 0 w 4937"/>
                <a:gd name="T7" fmla="*/ 0 h 4834"/>
                <a:gd name="T8" fmla="*/ 0 w 4937"/>
                <a:gd name="T9" fmla="*/ 0 h 4834"/>
                <a:gd name="T10" fmla="*/ 0 w 4937"/>
                <a:gd name="T11" fmla="*/ 0 h 4834"/>
                <a:gd name="T12" fmla="*/ 0 w 4937"/>
                <a:gd name="T13" fmla="*/ 0 h 4834"/>
                <a:gd name="T14" fmla="*/ 0 w 4937"/>
                <a:gd name="T15" fmla="*/ 0 h 4834"/>
                <a:gd name="T16" fmla="*/ 0 w 4937"/>
                <a:gd name="T17" fmla="*/ 0 h 4834"/>
                <a:gd name="T18" fmla="*/ 0 w 4937"/>
                <a:gd name="T19" fmla="*/ 0 h 4834"/>
                <a:gd name="T20" fmla="*/ 0 w 4937"/>
                <a:gd name="T21" fmla="*/ 0 h 4834"/>
                <a:gd name="T22" fmla="*/ 0 w 4937"/>
                <a:gd name="T23" fmla="*/ 0 h 4834"/>
                <a:gd name="T24" fmla="*/ 0 w 4937"/>
                <a:gd name="T25" fmla="*/ 0 h 4834"/>
                <a:gd name="T26" fmla="*/ 0 w 4937"/>
                <a:gd name="T27" fmla="*/ 0 h 4834"/>
                <a:gd name="T28" fmla="*/ 0 w 4937"/>
                <a:gd name="T29" fmla="*/ 0 h 4834"/>
                <a:gd name="T30" fmla="*/ 0 w 4937"/>
                <a:gd name="T31" fmla="*/ 0 h 4834"/>
                <a:gd name="T32" fmla="*/ 0 w 4937"/>
                <a:gd name="T33" fmla="*/ 0 h 4834"/>
                <a:gd name="T34" fmla="*/ 0 w 4937"/>
                <a:gd name="T35" fmla="*/ 0 h 4834"/>
                <a:gd name="T36" fmla="*/ 0 w 4937"/>
                <a:gd name="T37" fmla="*/ 0 h 4834"/>
                <a:gd name="T38" fmla="*/ 0 w 4937"/>
                <a:gd name="T39" fmla="*/ 0 h 4834"/>
                <a:gd name="T40" fmla="*/ 0 w 4937"/>
                <a:gd name="T41" fmla="*/ 0 h 4834"/>
                <a:gd name="T42" fmla="*/ 0 w 4937"/>
                <a:gd name="T43" fmla="*/ 0 h 4834"/>
                <a:gd name="T44" fmla="*/ 0 w 4937"/>
                <a:gd name="T45" fmla="*/ 0 h 4834"/>
                <a:gd name="T46" fmla="*/ 0 w 4937"/>
                <a:gd name="T47" fmla="*/ 0 h 4834"/>
                <a:gd name="T48" fmla="*/ 0 w 4937"/>
                <a:gd name="T49" fmla="*/ 0 h 4834"/>
                <a:gd name="T50" fmla="*/ 0 w 4937"/>
                <a:gd name="T51" fmla="*/ 0 h 4834"/>
                <a:gd name="T52" fmla="*/ 0 w 4937"/>
                <a:gd name="T53" fmla="*/ 0 h 4834"/>
                <a:gd name="T54" fmla="*/ 0 w 4937"/>
                <a:gd name="T55" fmla="*/ 0 h 4834"/>
                <a:gd name="T56" fmla="*/ 0 w 4937"/>
                <a:gd name="T57" fmla="*/ 0 h 4834"/>
                <a:gd name="T58" fmla="*/ 0 w 4937"/>
                <a:gd name="T59" fmla="*/ 0 h 4834"/>
                <a:gd name="T60" fmla="*/ 0 w 4937"/>
                <a:gd name="T61" fmla="*/ 0 h 4834"/>
                <a:gd name="T62" fmla="*/ 0 w 4937"/>
                <a:gd name="T63" fmla="*/ 0 h 4834"/>
                <a:gd name="T64" fmla="*/ 0 w 4937"/>
                <a:gd name="T65" fmla="*/ 0 h 4834"/>
                <a:gd name="T66" fmla="*/ 0 w 4937"/>
                <a:gd name="T67" fmla="*/ 0 h 4834"/>
                <a:gd name="T68" fmla="*/ 0 w 4937"/>
                <a:gd name="T69" fmla="*/ 0 h 4834"/>
                <a:gd name="T70" fmla="*/ 0 w 4937"/>
                <a:gd name="T71" fmla="*/ 0 h 4834"/>
                <a:gd name="T72" fmla="*/ 0 w 4937"/>
                <a:gd name="T73" fmla="*/ 0 h 4834"/>
                <a:gd name="T74" fmla="*/ 0 w 4937"/>
                <a:gd name="T75" fmla="*/ 0 h 4834"/>
                <a:gd name="T76" fmla="*/ 0 w 4937"/>
                <a:gd name="T77" fmla="*/ 0 h 4834"/>
                <a:gd name="T78" fmla="*/ 0 w 4937"/>
                <a:gd name="T79" fmla="*/ 0 h 4834"/>
                <a:gd name="T80" fmla="*/ 0 w 4937"/>
                <a:gd name="T81" fmla="*/ 0 h 4834"/>
                <a:gd name="T82" fmla="*/ 0 w 4937"/>
                <a:gd name="T83" fmla="*/ 0 h 4834"/>
                <a:gd name="T84" fmla="*/ 0 w 4937"/>
                <a:gd name="T85" fmla="*/ 0 h 4834"/>
                <a:gd name="T86" fmla="*/ 0 w 4937"/>
                <a:gd name="T87" fmla="*/ 0 h 4834"/>
                <a:gd name="T88" fmla="*/ 0 w 4937"/>
                <a:gd name="T89" fmla="*/ 0 h 4834"/>
                <a:gd name="T90" fmla="*/ 0 w 4937"/>
                <a:gd name="T91" fmla="*/ 0 h 4834"/>
                <a:gd name="T92" fmla="*/ 0 w 4937"/>
                <a:gd name="T93" fmla="*/ 0 h 4834"/>
                <a:gd name="T94" fmla="*/ 0 w 4937"/>
                <a:gd name="T95" fmla="*/ 0 h 4834"/>
                <a:gd name="T96" fmla="*/ 0 w 4937"/>
                <a:gd name="T97" fmla="*/ 0 h 4834"/>
                <a:gd name="T98" fmla="*/ 0 w 4937"/>
                <a:gd name="T99" fmla="*/ 0 h 4834"/>
                <a:gd name="T100" fmla="*/ 0 w 4937"/>
                <a:gd name="T101" fmla="*/ 0 h 4834"/>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4937" h="4834">
                  <a:moveTo>
                    <a:pt x="4927" y="2193"/>
                  </a:moveTo>
                  <a:lnTo>
                    <a:pt x="4918" y="2136"/>
                  </a:lnTo>
                  <a:lnTo>
                    <a:pt x="4907" y="2068"/>
                  </a:lnTo>
                  <a:lnTo>
                    <a:pt x="4891" y="1991"/>
                  </a:lnTo>
                  <a:lnTo>
                    <a:pt x="4875" y="1905"/>
                  </a:lnTo>
                  <a:lnTo>
                    <a:pt x="4855" y="1812"/>
                  </a:lnTo>
                  <a:lnTo>
                    <a:pt x="4832" y="1713"/>
                  </a:lnTo>
                  <a:lnTo>
                    <a:pt x="4807" y="1609"/>
                  </a:lnTo>
                  <a:lnTo>
                    <a:pt x="4779" y="1500"/>
                  </a:lnTo>
                  <a:lnTo>
                    <a:pt x="4747" y="1390"/>
                  </a:lnTo>
                  <a:lnTo>
                    <a:pt x="4714" y="1276"/>
                  </a:lnTo>
                  <a:lnTo>
                    <a:pt x="4696" y="1219"/>
                  </a:lnTo>
                  <a:lnTo>
                    <a:pt x="4678" y="1162"/>
                  </a:lnTo>
                  <a:lnTo>
                    <a:pt x="4659" y="1105"/>
                  </a:lnTo>
                  <a:lnTo>
                    <a:pt x="4639" y="1048"/>
                  </a:lnTo>
                  <a:lnTo>
                    <a:pt x="4618" y="992"/>
                  </a:lnTo>
                  <a:lnTo>
                    <a:pt x="4596" y="935"/>
                  </a:lnTo>
                  <a:lnTo>
                    <a:pt x="4574" y="880"/>
                  </a:lnTo>
                  <a:lnTo>
                    <a:pt x="4552" y="825"/>
                  </a:lnTo>
                  <a:lnTo>
                    <a:pt x="4528" y="771"/>
                  </a:lnTo>
                  <a:lnTo>
                    <a:pt x="4504" y="719"/>
                  </a:lnTo>
                  <a:lnTo>
                    <a:pt x="4480" y="666"/>
                  </a:lnTo>
                  <a:lnTo>
                    <a:pt x="4453" y="616"/>
                  </a:lnTo>
                  <a:lnTo>
                    <a:pt x="4440" y="591"/>
                  </a:lnTo>
                  <a:lnTo>
                    <a:pt x="4426" y="566"/>
                  </a:lnTo>
                  <a:lnTo>
                    <a:pt x="4412" y="541"/>
                  </a:lnTo>
                  <a:lnTo>
                    <a:pt x="4397" y="517"/>
                  </a:lnTo>
                  <a:lnTo>
                    <a:pt x="4382" y="494"/>
                  </a:lnTo>
                  <a:lnTo>
                    <a:pt x="4366" y="471"/>
                  </a:lnTo>
                  <a:lnTo>
                    <a:pt x="4349" y="447"/>
                  </a:lnTo>
                  <a:lnTo>
                    <a:pt x="4331" y="424"/>
                  </a:lnTo>
                  <a:lnTo>
                    <a:pt x="4313" y="402"/>
                  </a:lnTo>
                  <a:lnTo>
                    <a:pt x="4295" y="380"/>
                  </a:lnTo>
                  <a:lnTo>
                    <a:pt x="4276" y="358"/>
                  </a:lnTo>
                  <a:lnTo>
                    <a:pt x="4257" y="337"/>
                  </a:lnTo>
                  <a:lnTo>
                    <a:pt x="4237" y="316"/>
                  </a:lnTo>
                  <a:lnTo>
                    <a:pt x="4217" y="294"/>
                  </a:lnTo>
                  <a:lnTo>
                    <a:pt x="4196" y="274"/>
                  </a:lnTo>
                  <a:lnTo>
                    <a:pt x="4174" y="255"/>
                  </a:lnTo>
                  <a:lnTo>
                    <a:pt x="4152" y="236"/>
                  </a:lnTo>
                  <a:lnTo>
                    <a:pt x="4130" y="217"/>
                  </a:lnTo>
                  <a:lnTo>
                    <a:pt x="4107" y="198"/>
                  </a:lnTo>
                  <a:lnTo>
                    <a:pt x="4084" y="180"/>
                  </a:lnTo>
                  <a:lnTo>
                    <a:pt x="4060" y="162"/>
                  </a:lnTo>
                  <a:lnTo>
                    <a:pt x="4035" y="145"/>
                  </a:lnTo>
                  <a:lnTo>
                    <a:pt x="4010" y="128"/>
                  </a:lnTo>
                  <a:lnTo>
                    <a:pt x="3985" y="112"/>
                  </a:lnTo>
                  <a:lnTo>
                    <a:pt x="3959" y="97"/>
                  </a:lnTo>
                  <a:lnTo>
                    <a:pt x="3932" y="81"/>
                  </a:lnTo>
                  <a:lnTo>
                    <a:pt x="3905" y="67"/>
                  </a:lnTo>
                  <a:lnTo>
                    <a:pt x="3877" y="53"/>
                  </a:lnTo>
                  <a:lnTo>
                    <a:pt x="3850" y="39"/>
                  </a:lnTo>
                  <a:lnTo>
                    <a:pt x="3821" y="25"/>
                  </a:lnTo>
                  <a:lnTo>
                    <a:pt x="3793" y="12"/>
                  </a:lnTo>
                  <a:lnTo>
                    <a:pt x="3763" y="0"/>
                  </a:lnTo>
                  <a:lnTo>
                    <a:pt x="2543" y="2114"/>
                  </a:lnTo>
                  <a:lnTo>
                    <a:pt x="1241" y="405"/>
                  </a:lnTo>
                  <a:lnTo>
                    <a:pt x="1180" y="439"/>
                  </a:lnTo>
                  <a:lnTo>
                    <a:pt x="1122" y="473"/>
                  </a:lnTo>
                  <a:lnTo>
                    <a:pt x="1065" y="508"/>
                  </a:lnTo>
                  <a:lnTo>
                    <a:pt x="1012" y="544"/>
                  </a:lnTo>
                  <a:lnTo>
                    <a:pt x="961" y="582"/>
                  </a:lnTo>
                  <a:lnTo>
                    <a:pt x="911" y="620"/>
                  </a:lnTo>
                  <a:lnTo>
                    <a:pt x="864" y="659"/>
                  </a:lnTo>
                  <a:lnTo>
                    <a:pt x="819" y="699"/>
                  </a:lnTo>
                  <a:lnTo>
                    <a:pt x="775" y="741"/>
                  </a:lnTo>
                  <a:lnTo>
                    <a:pt x="733" y="784"/>
                  </a:lnTo>
                  <a:lnTo>
                    <a:pt x="694" y="827"/>
                  </a:lnTo>
                  <a:lnTo>
                    <a:pt x="654" y="873"/>
                  </a:lnTo>
                  <a:lnTo>
                    <a:pt x="618" y="920"/>
                  </a:lnTo>
                  <a:lnTo>
                    <a:pt x="582" y="967"/>
                  </a:lnTo>
                  <a:lnTo>
                    <a:pt x="549" y="1017"/>
                  </a:lnTo>
                  <a:lnTo>
                    <a:pt x="515" y="1067"/>
                  </a:lnTo>
                  <a:lnTo>
                    <a:pt x="484" y="1120"/>
                  </a:lnTo>
                  <a:lnTo>
                    <a:pt x="453" y="1174"/>
                  </a:lnTo>
                  <a:lnTo>
                    <a:pt x="424" y="1229"/>
                  </a:lnTo>
                  <a:lnTo>
                    <a:pt x="396" y="1286"/>
                  </a:lnTo>
                  <a:lnTo>
                    <a:pt x="367" y="1345"/>
                  </a:lnTo>
                  <a:lnTo>
                    <a:pt x="341" y="1406"/>
                  </a:lnTo>
                  <a:lnTo>
                    <a:pt x="315" y="1468"/>
                  </a:lnTo>
                  <a:lnTo>
                    <a:pt x="290" y="1532"/>
                  </a:lnTo>
                  <a:lnTo>
                    <a:pt x="265" y="1597"/>
                  </a:lnTo>
                  <a:lnTo>
                    <a:pt x="241" y="1666"/>
                  </a:lnTo>
                  <a:lnTo>
                    <a:pt x="216" y="1735"/>
                  </a:lnTo>
                  <a:lnTo>
                    <a:pt x="192" y="1807"/>
                  </a:lnTo>
                  <a:lnTo>
                    <a:pt x="169" y="1880"/>
                  </a:lnTo>
                  <a:lnTo>
                    <a:pt x="146" y="1956"/>
                  </a:lnTo>
                  <a:lnTo>
                    <a:pt x="122" y="2034"/>
                  </a:lnTo>
                  <a:lnTo>
                    <a:pt x="99" y="2114"/>
                  </a:lnTo>
                  <a:lnTo>
                    <a:pt x="67" y="2232"/>
                  </a:lnTo>
                  <a:lnTo>
                    <a:pt x="42" y="2343"/>
                  </a:lnTo>
                  <a:lnTo>
                    <a:pt x="23" y="2445"/>
                  </a:lnTo>
                  <a:lnTo>
                    <a:pt x="10" y="2542"/>
                  </a:lnTo>
                  <a:lnTo>
                    <a:pt x="2" y="2631"/>
                  </a:lnTo>
                  <a:lnTo>
                    <a:pt x="0" y="2713"/>
                  </a:lnTo>
                  <a:lnTo>
                    <a:pt x="2" y="2790"/>
                  </a:lnTo>
                  <a:lnTo>
                    <a:pt x="9" y="2860"/>
                  </a:lnTo>
                  <a:lnTo>
                    <a:pt x="19" y="2924"/>
                  </a:lnTo>
                  <a:lnTo>
                    <a:pt x="33" y="2983"/>
                  </a:lnTo>
                  <a:lnTo>
                    <a:pt x="51" y="3037"/>
                  </a:lnTo>
                  <a:lnTo>
                    <a:pt x="71" y="3085"/>
                  </a:lnTo>
                  <a:lnTo>
                    <a:pt x="95" y="3128"/>
                  </a:lnTo>
                  <a:lnTo>
                    <a:pt x="120" y="3168"/>
                  </a:lnTo>
                  <a:lnTo>
                    <a:pt x="147" y="3202"/>
                  </a:lnTo>
                  <a:lnTo>
                    <a:pt x="175" y="3233"/>
                  </a:lnTo>
                  <a:lnTo>
                    <a:pt x="205" y="3259"/>
                  </a:lnTo>
                  <a:lnTo>
                    <a:pt x="236" y="3283"/>
                  </a:lnTo>
                  <a:lnTo>
                    <a:pt x="266" y="3303"/>
                  </a:lnTo>
                  <a:lnTo>
                    <a:pt x="297" y="3320"/>
                  </a:lnTo>
                  <a:lnTo>
                    <a:pt x="327" y="3334"/>
                  </a:lnTo>
                  <a:lnTo>
                    <a:pt x="356" y="3345"/>
                  </a:lnTo>
                  <a:lnTo>
                    <a:pt x="385" y="3354"/>
                  </a:lnTo>
                  <a:lnTo>
                    <a:pt x="412" y="3361"/>
                  </a:lnTo>
                  <a:lnTo>
                    <a:pt x="437" y="3367"/>
                  </a:lnTo>
                  <a:lnTo>
                    <a:pt x="460" y="3370"/>
                  </a:lnTo>
                  <a:lnTo>
                    <a:pt x="481" y="3373"/>
                  </a:lnTo>
                  <a:lnTo>
                    <a:pt x="498" y="3375"/>
                  </a:lnTo>
                  <a:lnTo>
                    <a:pt x="524" y="3376"/>
                  </a:lnTo>
                  <a:lnTo>
                    <a:pt x="533" y="3375"/>
                  </a:lnTo>
                  <a:lnTo>
                    <a:pt x="434" y="4834"/>
                  </a:lnTo>
                  <a:lnTo>
                    <a:pt x="4414" y="4834"/>
                  </a:lnTo>
                  <a:lnTo>
                    <a:pt x="4237" y="3080"/>
                  </a:lnTo>
                  <a:lnTo>
                    <a:pt x="4300" y="3109"/>
                  </a:lnTo>
                  <a:lnTo>
                    <a:pt x="4359" y="3131"/>
                  </a:lnTo>
                  <a:lnTo>
                    <a:pt x="4414" y="3147"/>
                  </a:lnTo>
                  <a:lnTo>
                    <a:pt x="4466" y="3155"/>
                  </a:lnTo>
                  <a:lnTo>
                    <a:pt x="4515" y="3158"/>
                  </a:lnTo>
                  <a:lnTo>
                    <a:pt x="4560" y="3154"/>
                  </a:lnTo>
                  <a:lnTo>
                    <a:pt x="4602" y="3145"/>
                  </a:lnTo>
                  <a:lnTo>
                    <a:pt x="4642" y="3129"/>
                  </a:lnTo>
                  <a:lnTo>
                    <a:pt x="4677" y="3110"/>
                  </a:lnTo>
                  <a:lnTo>
                    <a:pt x="4710" y="3087"/>
                  </a:lnTo>
                  <a:lnTo>
                    <a:pt x="4740" y="3059"/>
                  </a:lnTo>
                  <a:lnTo>
                    <a:pt x="4769" y="3028"/>
                  </a:lnTo>
                  <a:lnTo>
                    <a:pt x="4794" y="2993"/>
                  </a:lnTo>
                  <a:lnTo>
                    <a:pt x="4817" y="2956"/>
                  </a:lnTo>
                  <a:lnTo>
                    <a:pt x="4837" y="2916"/>
                  </a:lnTo>
                  <a:lnTo>
                    <a:pt x="4855" y="2873"/>
                  </a:lnTo>
                  <a:lnTo>
                    <a:pt x="4871" y="2829"/>
                  </a:lnTo>
                  <a:lnTo>
                    <a:pt x="4885" y="2783"/>
                  </a:lnTo>
                  <a:lnTo>
                    <a:pt x="4897" y="2737"/>
                  </a:lnTo>
                  <a:lnTo>
                    <a:pt x="4908" y="2688"/>
                  </a:lnTo>
                  <a:lnTo>
                    <a:pt x="4916" y="2641"/>
                  </a:lnTo>
                  <a:lnTo>
                    <a:pt x="4923" y="2592"/>
                  </a:lnTo>
                  <a:lnTo>
                    <a:pt x="4929" y="2545"/>
                  </a:lnTo>
                  <a:lnTo>
                    <a:pt x="4933" y="2498"/>
                  </a:lnTo>
                  <a:lnTo>
                    <a:pt x="4935" y="2452"/>
                  </a:lnTo>
                  <a:lnTo>
                    <a:pt x="4937" y="2408"/>
                  </a:lnTo>
                  <a:lnTo>
                    <a:pt x="4937" y="2365"/>
                  </a:lnTo>
                  <a:lnTo>
                    <a:pt x="4937" y="2324"/>
                  </a:lnTo>
                  <a:lnTo>
                    <a:pt x="4935" y="2287"/>
                  </a:lnTo>
                  <a:lnTo>
                    <a:pt x="4933" y="2252"/>
                  </a:lnTo>
                  <a:lnTo>
                    <a:pt x="4930" y="2221"/>
                  </a:lnTo>
                  <a:lnTo>
                    <a:pt x="4927" y="2193"/>
                  </a:lnTo>
                  <a:close/>
                </a:path>
              </a:pathLst>
            </a:custGeom>
            <a:solidFill>
              <a:srgbClr val="004CB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tr-TR">
                <a:effectLst>
                  <a:outerShdw blurRad="38100" dist="38100" dir="2700000" algn="tl">
                    <a:srgbClr val="000000">
                      <a:alpha val="43137"/>
                    </a:srgbClr>
                  </a:outerShdw>
                </a:effectLst>
                <a:latin typeface="Arial" panose="020B0604020202020204" pitchFamily="34" charset="0"/>
              </a:endParaRPr>
            </a:p>
          </p:txBody>
        </p:sp>
        <p:sp>
          <p:nvSpPr>
            <p:cNvPr id="152757" name="Freeform 109"/>
            <p:cNvSpPr>
              <a:spLocks/>
            </p:cNvSpPr>
            <p:nvPr/>
          </p:nvSpPr>
          <p:spPr bwMode="auto">
            <a:xfrm>
              <a:off x="4130" y="2016"/>
              <a:ext cx="134" cy="77"/>
            </a:xfrm>
            <a:custGeom>
              <a:avLst/>
              <a:gdLst>
                <a:gd name="T0" fmla="*/ 0 w 1871"/>
                <a:gd name="T1" fmla="*/ 0 h 1084"/>
                <a:gd name="T2" fmla="*/ 0 w 1871"/>
                <a:gd name="T3" fmla="*/ 0 h 1084"/>
                <a:gd name="T4" fmla="*/ 0 w 1871"/>
                <a:gd name="T5" fmla="*/ 0 h 1084"/>
                <a:gd name="T6" fmla="*/ 0 w 1871"/>
                <a:gd name="T7" fmla="*/ 0 h 1084"/>
                <a:gd name="T8" fmla="*/ 0 w 1871"/>
                <a:gd name="T9" fmla="*/ 0 h 1084"/>
                <a:gd name="T10" fmla="*/ 0 w 1871"/>
                <a:gd name="T11" fmla="*/ 0 h 1084"/>
                <a:gd name="T12" fmla="*/ 0 w 1871"/>
                <a:gd name="T13" fmla="*/ 0 h 1084"/>
                <a:gd name="T14" fmla="*/ 0 w 1871"/>
                <a:gd name="T15" fmla="*/ 0 h 1084"/>
                <a:gd name="T16" fmla="*/ 0 w 1871"/>
                <a:gd name="T17" fmla="*/ 0 h 108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871" h="1084">
                  <a:moveTo>
                    <a:pt x="0" y="237"/>
                  </a:moveTo>
                  <a:lnTo>
                    <a:pt x="532" y="867"/>
                  </a:lnTo>
                  <a:lnTo>
                    <a:pt x="906" y="453"/>
                  </a:lnTo>
                  <a:lnTo>
                    <a:pt x="1261" y="887"/>
                  </a:lnTo>
                  <a:lnTo>
                    <a:pt x="1871" y="0"/>
                  </a:lnTo>
                  <a:lnTo>
                    <a:pt x="1241" y="1084"/>
                  </a:lnTo>
                  <a:lnTo>
                    <a:pt x="886" y="591"/>
                  </a:lnTo>
                  <a:lnTo>
                    <a:pt x="532" y="1084"/>
                  </a:lnTo>
                  <a:lnTo>
                    <a:pt x="0" y="237"/>
                  </a:lnTo>
                  <a:close/>
                </a:path>
              </a:pathLst>
            </a:custGeom>
            <a:solidFill>
              <a:srgbClr val="72F2F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tr-TR">
                <a:effectLst>
                  <a:outerShdw blurRad="38100" dist="38100" dir="2700000" algn="tl">
                    <a:srgbClr val="000000">
                      <a:alpha val="43137"/>
                    </a:srgbClr>
                  </a:outerShdw>
                </a:effectLst>
                <a:latin typeface="Arial" panose="020B0604020202020204" pitchFamily="34" charset="0"/>
              </a:endParaRPr>
            </a:p>
          </p:txBody>
        </p:sp>
        <p:sp>
          <p:nvSpPr>
            <p:cNvPr id="152758" name="Freeform 110"/>
            <p:cNvSpPr>
              <a:spLocks/>
            </p:cNvSpPr>
            <p:nvPr/>
          </p:nvSpPr>
          <p:spPr bwMode="auto">
            <a:xfrm>
              <a:off x="4007" y="1894"/>
              <a:ext cx="84" cy="84"/>
            </a:xfrm>
            <a:custGeom>
              <a:avLst/>
              <a:gdLst>
                <a:gd name="T0" fmla="*/ 0 w 1179"/>
                <a:gd name="T1" fmla="*/ 0 h 1181"/>
                <a:gd name="T2" fmla="*/ 0 w 1179"/>
                <a:gd name="T3" fmla="*/ 0 h 1181"/>
                <a:gd name="T4" fmla="*/ 0 w 1179"/>
                <a:gd name="T5" fmla="*/ 0 h 1181"/>
                <a:gd name="T6" fmla="*/ 0 w 1179"/>
                <a:gd name="T7" fmla="*/ 0 h 1181"/>
                <a:gd name="T8" fmla="*/ 0 w 1179"/>
                <a:gd name="T9" fmla="*/ 0 h 1181"/>
                <a:gd name="T10" fmla="*/ 0 w 1179"/>
                <a:gd name="T11" fmla="*/ 0 h 1181"/>
                <a:gd name="T12" fmla="*/ 0 w 1179"/>
                <a:gd name="T13" fmla="*/ 0 h 1181"/>
                <a:gd name="T14" fmla="*/ 0 w 1179"/>
                <a:gd name="T15" fmla="*/ 0 h 1181"/>
                <a:gd name="T16" fmla="*/ 0 w 1179"/>
                <a:gd name="T17" fmla="*/ 0 h 1181"/>
                <a:gd name="T18" fmla="*/ 0 w 1179"/>
                <a:gd name="T19" fmla="*/ 0 h 1181"/>
                <a:gd name="T20" fmla="*/ 0 w 1179"/>
                <a:gd name="T21" fmla="*/ 0 h 1181"/>
                <a:gd name="T22" fmla="*/ 0 w 1179"/>
                <a:gd name="T23" fmla="*/ 0 h 1181"/>
                <a:gd name="T24" fmla="*/ 0 w 1179"/>
                <a:gd name="T25" fmla="*/ 0 h 1181"/>
                <a:gd name="T26" fmla="*/ 0 w 1179"/>
                <a:gd name="T27" fmla="*/ 0 h 1181"/>
                <a:gd name="T28" fmla="*/ 0 w 1179"/>
                <a:gd name="T29" fmla="*/ 0 h 1181"/>
                <a:gd name="T30" fmla="*/ 0 w 1179"/>
                <a:gd name="T31" fmla="*/ 0 h 1181"/>
                <a:gd name="T32" fmla="*/ 0 w 1179"/>
                <a:gd name="T33" fmla="*/ 0 h 1181"/>
                <a:gd name="T34" fmla="*/ 0 w 1179"/>
                <a:gd name="T35" fmla="*/ 0 h 1181"/>
                <a:gd name="T36" fmla="*/ 0 w 1179"/>
                <a:gd name="T37" fmla="*/ 0 h 1181"/>
                <a:gd name="T38" fmla="*/ 0 w 1179"/>
                <a:gd name="T39" fmla="*/ 0 h 1181"/>
                <a:gd name="T40" fmla="*/ 0 w 1179"/>
                <a:gd name="T41" fmla="*/ 0 h 1181"/>
                <a:gd name="T42" fmla="*/ 0 w 1179"/>
                <a:gd name="T43" fmla="*/ 0 h 1181"/>
                <a:gd name="T44" fmla="*/ 0 w 1179"/>
                <a:gd name="T45" fmla="*/ 0 h 1181"/>
                <a:gd name="T46" fmla="*/ 0 w 1179"/>
                <a:gd name="T47" fmla="*/ 0 h 1181"/>
                <a:gd name="T48" fmla="*/ 0 w 1179"/>
                <a:gd name="T49" fmla="*/ 0 h 1181"/>
                <a:gd name="T50" fmla="*/ 0 w 1179"/>
                <a:gd name="T51" fmla="*/ 0 h 1181"/>
                <a:gd name="T52" fmla="*/ 0 w 1179"/>
                <a:gd name="T53" fmla="*/ 0 h 1181"/>
                <a:gd name="T54" fmla="*/ 0 w 1179"/>
                <a:gd name="T55" fmla="*/ 0 h 1181"/>
                <a:gd name="T56" fmla="*/ 0 w 1179"/>
                <a:gd name="T57" fmla="*/ 0 h 1181"/>
                <a:gd name="T58" fmla="*/ 0 w 1179"/>
                <a:gd name="T59" fmla="*/ 0 h 1181"/>
                <a:gd name="T60" fmla="*/ 0 w 1179"/>
                <a:gd name="T61" fmla="*/ 0 h 1181"/>
                <a:gd name="T62" fmla="*/ 0 w 1179"/>
                <a:gd name="T63" fmla="*/ 0 h 1181"/>
                <a:gd name="T64" fmla="*/ 0 w 1179"/>
                <a:gd name="T65" fmla="*/ 0 h 1181"/>
                <a:gd name="T66" fmla="*/ 0 w 1179"/>
                <a:gd name="T67" fmla="*/ 0 h 1181"/>
                <a:gd name="T68" fmla="*/ 0 w 1179"/>
                <a:gd name="T69" fmla="*/ 0 h 1181"/>
                <a:gd name="T70" fmla="*/ 0 w 1179"/>
                <a:gd name="T71" fmla="*/ 0 h 1181"/>
                <a:gd name="T72" fmla="*/ 0 w 1179"/>
                <a:gd name="T73" fmla="*/ 0 h 1181"/>
                <a:gd name="T74" fmla="*/ 0 w 1179"/>
                <a:gd name="T75" fmla="*/ 0 h 1181"/>
                <a:gd name="T76" fmla="*/ 0 w 1179"/>
                <a:gd name="T77" fmla="*/ 0 h 1181"/>
                <a:gd name="T78" fmla="*/ 0 w 1179"/>
                <a:gd name="T79" fmla="*/ 0 h 1181"/>
                <a:gd name="T80" fmla="*/ 0 w 1179"/>
                <a:gd name="T81" fmla="*/ 0 h 1181"/>
                <a:gd name="T82" fmla="*/ 0 w 1179"/>
                <a:gd name="T83" fmla="*/ 0 h 1181"/>
                <a:gd name="T84" fmla="*/ 0 w 1179"/>
                <a:gd name="T85" fmla="*/ 0 h 118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179" h="1181">
                  <a:moveTo>
                    <a:pt x="1155" y="422"/>
                  </a:moveTo>
                  <a:lnTo>
                    <a:pt x="1163" y="451"/>
                  </a:lnTo>
                  <a:lnTo>
                    <a:pt x="1169" y="481"/>
                  </a:lnTo>
                  <a:lnTo>
                    <a:pt x="1174" y="510"/>
                  </a:lnTo>
                  <a:lnTo>
                    <a:pt x="1177" y="539"/>
                  </a:lnTo>
                  <a:lnTo>
                    <a:pt x="1179" y="568"/>
                  </a:lnTo>
                  <a:lnTo>
                    <a:pt x="1179" y="598"/>
                  </a:lnTo>
                  <a:lnTo>
                    <a:pt x="1178" y="627"/>
                  </a:lnTo>
                  <a:lnTo>
                    <a:pt x="1176" y="655"/>
                  </a:lnTo>
                  <a:lnTo>
                    <a:pt x="1172" y="684"/>
                  </a:lnTo>
                  <a:lnTo>
                    <a:pt x="1167" y="712"/>
                  </a:lnTo>
                  <a:lnTo>
                    <a:pt x="1160" y="740"/>
                  </a:lnTo>
                  <a:lnTo>
                    <a:pt x="1152" y="767"/>
                  </a:lnTo>
                  <a:lnTo>
                    <a:pt x="1143" y="794"/>
                  </a:lnTo>
                  <a:lnTo>
                    <a:pt x="1133" y="820"/>
                  </a:lnTo>
                  <a:lnTo>
                    <a:pt x="1121" y="846"/>
                  </a:lnTo>
                  <a:lnTo>
                    <a:pt x="1108" y="872"/>
                  </a:lnTo>
                  <a:lnTo>
                    <a:pt x="1094" y="896"/>
                  </a:lnTo>
                  <a:lnTo>
                    <a:pt x="1078" y="920"/>
                  </a:lnTo>
                  <a:lnTo>
                    <a:pt x="1062" y="943"/>
                  </a:lnTo>
                  <a:lnTo>
                    <a:pt x="1045" y="965"/>
                  </a:lnTo>
                  <a:lnTo>
                    <a:pt x="1026" y="987"/>
                  </a:lnTo>
                  <a:lnTo>
                    <a:pt x="1007" y="1008"/>
                  </a:lnTo>
                  <a:lnTo>
                    <a:pt x="986" y="1028"/>
                  </a:lnTo>
                  <a:lnTo>
                    <a:pt x="965" y="1046"/>
                  </a:lnTo>
                  <a:lnTo>
                    <a:pt x="941" y="1064"/>
                  </a:lnTo>
                  <a:lnTo>
                    <a:pt x="918" y="1081"/>
                  </a:lnTo>
                  <a:lnTo>
                    <a:pt x="893" y="1096"/>
                  </a:lnTo>
                  <a:lnTo>
                    <a:pt x="868" y="1110"/>
                  </a:lnTo>
                  <a:lnTo>
                    <a:pt x="842" y="1124"/>
                  </a:lnTo>
                  <a:lnTo>
                    <a:pt x="815" y="1136"/>
                  </a:lnTo>
                  <a:lnTo>
                    <a:pt x="786" y="1147"/>
                  </a:lnTo>
                  <a:lnTo>
                    <a:pt x="757" y="1156"/>
                  </a:lnTo>
                  <a:lnTo>
                    <a:pt x="728" y="1164"/>
                  </a:lnTo>
                  <a:lnTo>
                    <a:pt x="699" y="1171"/>
                  </a:lnTo>
                  <a:lnTo>
                    <a:pt x="670" y="1175"/>
                  </a:lnTo>
                  <a:lnTo>
                    <a:pt x="640" y="1179"/>
                  </a:lnTo>
                  <a:lnTo>
                    <a:pt x="611" y="1181"/>
                  </a:lnTo>
                  <a:lnTo>
                    <a:pt x="582" y="1181"/>
                  </a:lnTo>
                  <a:lnTo>
                    <a:pt x="553" y="1180"/>
                  </a:lnTo>
                  <a:lnTo>
                    <a:pt x="525" y="1177"/>
                  </a:lnTo>
                  <a:lnTo>
                    <a:pt x="496" y="1173"/>
                  </a:lnTo>
                  <a:lnTo>
                    <a:pt x="468" y="1168"/>
                  </a:lnTo>
                  <a:lnTo>
                    <a:pt x="440" y="1162"/>
                  </a:lnTo>
                  <a:lnTo>
                    <a:pt x="413" y="1154"/>
                  </a:lnTo>
                  <a:lnTo>
                    <a:pt x="386" y="1145"/>
                  </a:lnTo>
                  <a:lnTo>
                    <a:pt x="359" y="1134"/>
                  </a:lnTo>
                  <a:lnTo>
                    <a:pt x="334" y="1122"/>
                  </a:lnTo>
                  <a:lnTo>
                    <a:pt x="309" y="1109"/>
                  </a:lnTo>
                  <a:lnTo>
                    <a:pt x="284" y="1095"/>
                  </a:lnTo>
                  <a:lnTo>
                    <a:pt x="260" y="1080"/>
                  </a:lnTo>
                  <a:lnTo>
                    <a:pt x="236" y="1064"/>
                  </a:lnTo>
                  <a:lnTo>
                    <a:pt x="214" y="1046"/>
                  </a:lnTo>
                  <a:lnTo>
                    <a:pt x="193" y="1028"/>
                  </a:lnTo>
                  <a:lnTo>
                    <a:pt x="172" y="1008"/>
                  </a:lnTo>
                  <a:lnTo>
                    <a:pt x="153" y="987"/>
                  </a:lnTo>
                  <a:lnTo>
                    <a:pt x="134" y="965"/>
                  </a:lnTo>
                  <a:lnTo>
                    <a:pt x="116" y="943"/>
                  </a:lnTo>
                  <a:lnTo>
                    <a:pt x="99" y="919"/>
                  </a:lnTo>
                  <a:lnTo>
                    <a:pt x="83" y="895"/>
                  </a:lnTo>
                  <a:lnTo>
                    <a:pt x="69" y="870"/>
                  </a:lnTo>
                  <a:lnTo>
                    <a:pt x="56" y="842"/>
                  </a:lnTo>
                  <a:lnTo>
                    <a:pt x="44" y="815"/>
                  </a:lnTo>
                  <a:lnTo>
                    <a:pt x="33" y="787"/>
                  </a:lnTo>
                  <a:lnTo>
                    <a:pt x="24" y="759"/>
                  </a:lnTo>
                  <a:lnTo>
                    <a:pt x="16" y="730"/>
                  </a:lnTo>
                  <a:lnTo>
                    <a:pt x="10" y="700"/>
                  </a:lnTo>
                  <a:lnTo>
                    <a:pt x="5" y="670"/>
                  </a:lnTo>
                  <a:lnTo>
                    <a:pt x="2" y="641"/>
                  </a:lnTo>
                  <a:lnTo>
                    <a:pt x="0" y="612"/>
                  </a:lnTo>
                  <a:lnTo>
                    <a:pt x="0" y="583"/>
                  </a:lnTo>
                  <a:lnTo>
                    <a:pt x="1" y="554"/>
                  </a:lnTo>
                  <a:lnTo>
                    <a:pt x="3" y="525"/>
                  </a:lnTo>
                  <a:lnTo>
                    <a:pt x="7" y="497"/>
                  </a:lnTo>
                  <a:lnTo>
                    <a:pt x="12" y="469"/>
                  </a:lnTo>
                  <a:lnTo>
                    <a:pt x="19" y="441"/>
                  </a:lnTo>
                  <a:lnTo>
                    <a:pt x="26" y="414"/>
                  </a:lnTo>
                  <a:lnTo>
                    <a:pt x="36" y="387"/>
                  </a:lnTo>
                  <a:lnTo>
                    <a:pt x="46" y="361"/>
                  </a:lnTo>
                  <a:lnTo>
                    <a:pt x="57" y="335"/>
                  </a:lnTo>
                  <a:lnTo>
                    <a:pt x="70" y="309"/>
                  </a:lnTo>
                  <a:lnTo>
                    <a:pt x="84" y="285"/>
                  </a:lnTo>
                  <a:lnTo>
                    <a:pt x="99" y="261"/>
                  </a:lnTo>
                  <a:lnTo>
                    <a:pt x="117" y="238"/>
                  </a:lnTo>
                  <a:lnTo>
                    <a:pt x="134" y="216"/>
                  </a:lnTo>
                  <a:lnTo>
                    <a:pt x="152" y="195"/>
                  </a:lnTo>
                  <a:lnTo>
                    <a:pt x="172" y="173"/>
                  </a:lnTo>
                  <a:lnTo>
                    <a:pt x="192" y="153"/>
                  </a:lnTo>
                  <a:lnTo>
                    <a:pt x="214" y="135"/>
                  </a:lnTo>
                  <a:lnTo>
                    <a:pt x="236" y="117"/>
                  </a:lnTo>
                  <a:lnTo>
                    <a:pt x="261" y="101"/>
                  </a:lnTo>
                  <a:lnTo>
                    <a:pt x="285" y="85"/>
                  </a:lnTo>
                  <a:lnTo>
                    <a:pt x="311" y="71"/>
                  </a:lnTo>
                  <a:lnTo>
                    <a:pt x="337" y="58"/>
                  </a:lnTo>
                  <a:lnTo>
                    <a:pt x="364" y="45"/>
                  </a:lnTo>
                  <a:lnTo>
                    <a:pt x="393" y="34"/>
                  </a:lnTo>
                  <a:lnTo>
                    <a:pt x="421" y="25"/>
                  </a:lnTo>
                  <a:lnTo>
                    <a:pt x="450" y="17"/>
                  </a:lnTo>
                  <a:lnTo>
                    <a:pt x="479" y="10"/>
                  </a:lnTo>
                  <a:lnTo>
                    <a:pt x="509" y="6"/>
                  </a:lnTo>
                  <a:lnTo>
                    <a:pt x="539" y="2"/>
                  </a:lnTo>
                  <a:lnTo>
                    <a:pt x="568" y="0"/>
                  </a:lnTo>
                  <a:lnTo>
                    <a:pt x="597" y="0"/>
                  </a:lnTo>
                  <a:lnTo>
                    <a:pt x="625" y="1"/>
                  </a:lnTo>
                  <a:lnTo>
                    <a:pt x="654" y="4"/>
                  </a:lnTo>
                  <a:lnTo>
                    <a:pt x="683" y="8"/>
                  </a:lnTo>
                  <a:lnTo>
                    <a:pt x="711" y="13"/>
                  </a:lnTo>
                  <a:lnTo>
                    <a:pt x="738" y="19"/>
                  </a:lnTo>
                  <a:lnTo>
                    <a:pt x="766" y="27"/>
                  </a:lnTo>
                  <a:lnTo>
                    <a:pt x="792" y="36"/>
                  </a:lnTo>
                  <a:lnTo>
                    <a:pt x="819" y="46"/>
                  </a:lnTo>
                  <a:lnTo>
                    <a:pt x="845" y="59"/>
                  </a:lnTo>
                  <a:lnTo>
                    <a:pt x="870" y="72"/>
                  </a:lnTo>
                  <a:lnTo>
                    <a:pt x="894" y="86"/>
                  </a:lnTo>
                  <a:lnTo>
                    <a:pt x="918" y="101"/>
                  </a:lnTo>
                  <a:lnTo>
                    <a:pt x="941" y="117"/>
                  </a:lnTo>
                  <a:lnTo>
                    <a:pt x="964" y="134"/>
                  </a:lnTo>
                  <a:lnTo>
                    <a:pt x="986" y="153"/>
                  </a:lnTo>
                  <a:lnTo>
                    <a:pt x="1006" y="172"/>
                  </a:lnTo>
                  <a:lnTo>
                    <a:pt x="1026" y="194"/>
                  </a:lnTo>
                  <a:lnTo>
                    <a:pt x="1045" y="215"/>
                  </a:lnTo>
                  <a:lnTo>
                    <a:pt x="1062" y="238"/>
                  </a:lnTo>
                  <a:lnTo>
                    <a:pt x="1079" y="261"/>
                  </a:lnTo>
                  <a:lnTo>
                    <a:pt x="1095" y="286"/>
                  </a:lnTo>
                  <a:lnTo>
                    <a:pt x="1110" y="311"/>
                  </a:lnTo>
                  <a:lnTo>
                    <a:pt x="1123" y="338"/>
                  </a:lnTo>
                  <a:lnTo>
                    <a:pt x="1135" y="365"/>
                  </a:lnTo>
                  <a:lnTo>
                    <a:pt x="1145" y="393"/>
                  </a:lnTo>
                  <a:lnTo>
                    <a:pt x="1155" y="422"/>
                  </a:lnTo>
                  <a:close/>
                </a:path>
              </a:pathLst>
            </a:custGeom>
            <a:solidFill>
              <a:srgbClr val="FFCCA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tr-TR">
                <a:effectLst>
                  <a:outerShdw blurRad="38100" dist="38100" dir="2700000" algn="tl">
                    <a:srgbClr val="000000">
                      <a:alpha val="43137"/>
                    </a:srgbClr>
                  </a:outerShdw>
                </a:effectLst>
                <a:latin typeface="Arial" panose="020B0604020202020204" pitchFamily="34" charset="0"/>
              </a:endParaRPr>
            </a:p>
          </p:txBody>
        </p:sp>
        <p:sp>
          <p:nvSpPr>
            <p:cNvPr id="152759" name="Freeform 111"/>
            <p:cNvSpPr>
              <a:spLocks/>
            </p:cNvSpPr>
            <p:nvPr/>
          </p:nvSpPr>
          <p:spPr bwMode="auto">
            <a:xfrm>
              <a:off x="4280" y="1813"/>
              <a:ext cx="84" cy="84"/>
            </a:xfrm>
            <a:custGeom>
              <a:avLst/>
              <a:gdLst>
                <a:gd name="T0" fmla="*/ 0 w 1179"/>
                <a:gd name="T1" fmla="*/ 0 h 1180"/>
                <a:gd name="T2" fmla="*/ 0 w 1179"/>
                <a:gd name="T3" fmla="*/ 0 h 1180"/>
                <a:gd name="T4" fmla="*/ 0 w 1179"/>
                <a:gd name="T5" fmla="*/ 0 h 1180"/>
                <a:gd name="T6" fmla="*/ 0 w 1179"/>
                <a:gd name="T7" fmla="*/ 0 h 1180"/>
                <a:gd name="T8" fmla="*/ 0 w 1179"/>
                <a:gd name="T9" fmla="*/ 0 h 1180"/>
                <a:gd name="T10" fmla="*/ 0 w 1179"/>
                <a:gd name="T11" fmla="*/ 0 h 1180"/>
                <a:gd name="T12" fmla="*/ 0 w 1179"/>
                <a:gd name="T13" fmla="*/ 0 h 1180"/>
                <a:gd name="T14" fmla="*/ 0 w 1179"/>
                <a:gd name="T15" fmla="*/ 0 h 1180"/>
                <a:gd name="T16" fmla="*/ 0 w 1179"/>
                <a:gd name="T17" fmla="*/ 0 h 1180"/>
                <a:gd name="T18" fmla="*/ 0 w 1179"/>
                <a:gd name="T19" fmla="*/ 0 h 1180"/>
                <a:gd name="T20" fmla="*/ 0 w 1179"/>
                <a:gd name="T21" fmla="*/ 0 h 1180"/>
                <a:gd name="T22" fmla="*/ 0 w 1179"/>
                <a:gd name="T23" fmla="*/ 0 h 1180"/>
                <a:gd name="T24" fmla="*/ 0 w 1179"/>
                <a:gd name="T25" fmla="*/ 0 h 1180"/>
                <a:gd name="T26" fmla="*/ 0 w 1179"/>
                <a:gd name="T27" fmla="*/ 0 h 1180"/>
                <a:gd name="T28" fmla="*/ 0 w 1179"/>
                <a:gd name="T29" fmla="*/ 0 h 1180"/>
                <a:gd name="T30" fmla="*/ 0 w 1179"/>
                <a:gd name="T31" fmla="*/ 0 h 1180"/>
                <a:gd name="T32" fmla="*/ 0 w 1179"/>
                <a:gd name="T33" fmla="*/ 0 h 1180"/>
                <a:gd name="T34" fmla="*/ 0 w 1179"/>
                <a:gd name="T35" fmla="*/ 0 h 1180"/>
                <a:gd name="T36" fmla="*/ 0 w 1179"/>
                <a:gd name="T37" fmla="*/ 0 h 1180"/>
                <a:gd name="T38" fmla="*/ 0 w 1179"/>
                <a:gd name="T39" fmla="*/ 0 h 1180"/>
                <a:gd name="T40" fmla="*/ 0 w 1179"/>
                <a:gd name="T41" fmla="*/ 0 h 1180"/>
                <a:gd name="T42" fmla="*/ 0 w 1179"/>
                <a:gd name="T43" fmla="*/ 0 h 1180"/>
                <a:gd name="T44" fmla="*/ 0 w 1179"/>
                <a:gd name="T45" fmla="*/ 0 h 1180"/>
                <a:gd name="T46" fmla="*/ 0 w 1179"/>
                <a:gd name="T47" fmla="*/ 0 h 1180"/>
                <a:gd name="T48" fmla="*/ 0 w 1179"/>
                <a:gd name="T49" fmla="*/ 0 h 1180"/>
                <a:gd name="T50" fmla="*/ 0 w 1179"/>
                <a:gd name="T51" fmla="*/ 0 h 1180"/>
                <a:gd name="T52" fmla="*/ 0 w 1179"/>
                <a:gd name="T53" fmla="*/ 0 h 1180"/>
                <a:gd name="T54" fmla="*/ 0 w 1179"/>
                <a:gd name="T55" fmla="*/ 0 h 1180"/>
                <a:gd name="T56" fmla="*/ 0 w 1179"/>
                <a:gd name="T57" fmla="*/ 0 h 1180"/>
                <a:gd name="T58" fmla="*/ 0 w 1179"/>
                <a:gd name="T59" fmla="*/ 0 h 1180"/>
                <a:gd name="T60" fmla="*/ 0 w 1179"/>
                <a:gd name="T61" fmla="*/ 0 h 1180"/>
                <a:gd name="T62" fmla="*/ 0 w 1179"/>
                <a:gd name="T63" fmla="*/ 0 h 1180"/>
                <a:gd name="T64" fmla="*/ 0 w 1179"/>
                <a:gd name="T65" fmla="*/ 0 h 1180"/>
                <a:gd name="T66" fmla="*/ 0 w 1179"/>
                <a:gd name="T67" fmla="*/ 0 h 1180"/>
                <a:gd name="T68" fmla="*/ 0 w 1179"/>
                <a:gd name="T69" fmla="*/ 0 h 1180"/>
                <a:gd name="T70" fmla="*/ 0 w 1179"/>
                <a:gd name="T71" fmla="*/ 0 h 1180"/>
                <a:gd name="T72" fmla="*/ 0 w 1179"/>
                <a:gd name="T73" fmla="*/ 0 h 1180"/>
                <a:gd name="T74" fmla="*/ 0 w 1179"/>
                <a:gd name="T75" fmla="*/ 0 h 1180"/>
                <a:gd name="T76" fmla="*/ 0 w 1179"/>
                <a:gd name="T77" fmla="*/ 0 h 1180"/>
                <a:gd name="T78" fmla="*/ 0 w 1179"/>
                <a:gd name="T79" fmla="*/ 0 h 1180"/>
                <a:gd name="T80" fmla="*/ 0 w 1179"/>
                <a:gd name="T81" fmla="*/ 0 h 1180"/>
                <a:gd name="T82" fmla="*/ 0 w 1179"/>
                <a:gd name="T83" fmla="*/ 0 h 1180"/>
                <a:gd name="T84" fmla="*/ 0 w 1179"/>
                <a:gd name="T85" fmla="*/ 0 h 118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179" h="1180">
                  <a:moveTo>
                    <a:pt x="24" y="758"/>
                  </a:moveTo>
                  <a:lnTo>
                    <a:pt x="33" y="787"/>
                  </a:lnTo>
                  <a:lnTo>
                    <a:pt x="44" y="815"/>
                  </a:lnTo>
                  <a:lnTo>
                    <a:pt x="56" y="842"/>
                  </a:lnTo>
                  <a:lnTo>
                    <a:pt x="69" y="868"/>
                  </a:lnTo>
                  <a:lnTo>
                    <a:pt x="83" y="894"/>
                  </a:lnTo>
                  <a:lnTo>
                    <a:pt x="100" y="919"/>
                  </a:lnTo>
                  <a:lnTo>
                    <a:pt x="116" y="943"/>
                  </a:lnTo>
                  <a:lnTo>
                    <a:pt x="134" y="965"/>
                  </a:lnTo>
                  <a:lnTo>
                    <a:pt x="153" y="987"/>
                  </a:lnTo>
                  <a:lnTo>
                    <a:pt x="172" y="1007"/>
                  </a:lnTo>
                  <a:lnTo>
                    <a:pt x="193" y="1027"/>
                  </a:lnTo>
                  <a:lnTo>
                    <a:pt x="214" y="1045"/>
                  </a:lnTo>
                  <a:lnTo>
                    <a:pt x="238" y="1064"/>
                  </a:lnTo>
                  <a:lnTo>
                    <a:pt x="261" y="1080"/>
                  </a:lnTo>
                  <a:lnTo>
                    <a:pt x="284" y="1095"/>
                  </a:lnTo>
                  <a:lnTo>
                    <a:pt x="309" y="1109"/>
                  </a:lnTo>
                  <a:lnTo>
                    <a:pt x="334" y="1122"/>
                  </a:lnTo>
                  <a:lnTo>
                    <a:pt x="359" y="1133"/>
                  </a:lnTo>
                  <a:lnTo>
                    <a:pt x="386" y="1144"/>
                  </a:lnTo>
                  <a:lnTo>
                    <a:pt x="413" y="1153"/>
                  </a:lnTo>
                  <a:lnTo>
                    <a:pt x="440" y="1161"/>
                  </a:lnTo>
                  <a:lnTo>
                    <a:pt x="468" y="1167"/>
                  </a:lnTo>
                  <a:lnTo>
                    <a:pt x="496" y="1172"/>
                  </a:lnTo>
                  <a:lnTo>
                    <a:pt x="525" y="1176"/>
                  </a:lnTo>
                  <a:lnTo>
                    <a:pt x="553" y="1179"/>
                  </a:lnTo>
                  <a:lnTo>
                    <a:pt x="582" y="1180"/>
                  </a:lnTo>
                  <a:lnTo>
                    <a:pt x="611" y="1179"/>
                  </a:lnTo>
                  <a:lnTo>
                    <a:pt x="640" y="1177"/>
                  </a:lnTo>
                  <a:lnTo>
                    <a:pt x="670" y="1174"/>
                  </a:lnTo>
                  <a:lnTo>
                    <a:pt x="699" y="1169"/>
                  </a:lnTo>
                  <a:lnTo>
                    <a:pt x="728" y="1163"/>
                  </a:lnTo>
                  <a:lnTo>
                    <a:pt x="758" y="1155"/>
                  </a:lnTo>
                  <a:lnTo>
                    <a:pt x="786" y="1146"/>
                  </a:lnTo>
                  <a:lnTo>
                    <a:pt x="815" y="1135"/>
                  </a:lnTo>
                  <a:lnTo>
                    <a:pt x="842" y="1123"/>
                  </a:lnTo>
                  <a:lnTo>
                    <a:pt x="868" y="1110"/>
                  </a:lnTo>
                  <a:lnTo>
                    <a:pt x="894" y="1096"/>
                  </a:lnTo>
                  <a:lnTo>
                    <a:pt x="918" y="1080"/>
                  </a:lnTo>
                  <a:lnTo>
                    <a:pt x="941" y="1064"/>
                  </a:lnTo>
                  <a:lnTo>
                    <a:pt x="965" y="1045"/>
                  </a:lnTo>
                  <a:lnTo>
                    <a:pt x="986" y="1026"/>
                  </a:lnTo>
                  <a:lnTo>
                    <a:pt x="1007" y="1007"/>
                  </a:lnTo>
                  <a:lnTo>
                    <a:pt x="1026" y="986"/>
                  </a:lnTo>
                  <a:lnTo>
                    <a:pt x="1045" y="965"/>
                  </a:lnTo>
                  <a:lnTo>
                    <a:pt x="1062" y="943"/>
                  </a:lnTo>
                  <a:lnTo>
                    <a:pt x="1079" y="920"/>
                  </a:lnTo>
                  <a:lnTo>
                    <a:pt x="1095" y="895"/>
                  </a:lnTo>
                  <a:lnTo>
                    <a:pt x="1109" y="870"/>
                  </a:lnTo>
                  <a:lnTo>
                    <a:pt x="1121" y="845"/>
                  </a:lnTo>
                  <a:lnTo>
                    <a:pt x="1133" y="820"/>
                  </a:lnTo>
                  <a:lnTo>
                    <a:pt x="1143" y="794"/>
                  </a:lnTo>
                  <a:lnTo>
                    <a:pt x="1152" y="766"/>
                  </a:lnTo>
                  <a:lnTo>
                    <a:pt x="1160" y="739"/>
                  </a:lnTo>
                  <a:lnTo>
                    <a:pt x="1167" y="711"/>
                  </a:lnTo>
                  <a:lnTo>
                    <a:pt x="1172" y="683"/>
                  </a:lnTo>
                  <a:lnTo>
                    <a:pt x="1176" y="655"/>
                  </a:lnTo>
                  <a:lnTo>
                    <a:pt x="1178" y="626"/>
                  </a:lnTo>
                  <a:lnTo>
                    <a:pt x="1179" y="597"/>
                  </a:lnTo>
                  <a:lnTo>
                    <a:pt x="1179" y="568"/>
                  </a:lnTo>
                  <a:lnTo>
                    <a:pt x="1177" y="539"/>
                  </a:lnTo>
                  <a:lnTo>
                    <a:pt x="1174" y="509"/>
                  </a:lnTo>
                  <a:lnTo>
                    <a:pt x="1169" y="480"/>
                  </a:lnTo>
                  <a:lnTo>
                    <a:pt x="1163" y="450"/>
                  </a:lnTo>
                  <a:lnTo>
                    <a:pt x="1155" y="421"/>
                  </a:lnTo>
                  <a:lnTo>
                    <a:pt x="1145" y="393"/>
                  </a:lnTo>
                  <a:lnTo>
                    <a:pt x="1135" y="364"/>
                  </a:lnTo>
                  <a:lnTo>
                    <a:pt x="1123" y="337"/>
                  </a:lnTo>
                  <a:lnTo>
                    <a:pt x="1110" y="311"/>
                  </a:lnTo>
                  <a:lnTo>
                    <a:pt x="1095" y="285"/>
                  </a:lnTo>
                  <a:lnTo>
                    <a:pt x="1079" y="261"/>
                  </a:lnTo>
                  <a:lnTo>
                    <a:pt x="1062" y="237"/>
                  </a:lnTo>
                  <a:lnTo>
                    <a:pt x="1045" y="214"/>
                  </a:lnTo>
                  <a:lnTo>
                    <a:pt x="1026" y="193"/>
                  </a:lnTo>
                  <a:lnTo>
                    <a:pt x="1006" y="172"/>
                  </a:lnTo>
                  <a:lnTo>
                    <a:pt x="986" y="153"/>
                  </a:lnTo>
                  <a:lnTo>
                    <a:pt x="965" y="134"/>
                  </a:lnTo>
                  <a:lnTo>
                    <a:pt x="941" y="117"/>
                  </a:lnTo>
                  <a:lnTo>
                    <a:pt x="918" y="100"/>
                  </a:lnTo>
                  <a:lnTo>
                    <a:pt x="895" y="85"/>
                  </a:lnTo>
                  <a:lnTo>
                    <a:pt x="870" y="71"/>
                  </a:lnTo>
                  <a:lnTo>
                    <a:pt x="845" y="58"/>
                  </a:lnTo>
                  <a:lnTo>
                    <a:pt x="820" y="46"/>
                  </a:lnTo>
                  <a:lnTo>
                    <a:pt x="793" y="36"/>
                  </a:lnTo>
                  <a:lnTo>
                    <a:pt x="766" y="27"/>
                  </a:lnTo>
                  <a:lnTo>
                    <a:pt x="739" y="19"/>
                  </a:lnTo>
                  <a:lnTo>
                    <a:pt x="711" y="12"/>
                  </a:lnTo>
                  <a:lnTo>
                    <a:pt x="683" y="7"/>
                  </a:lnTo>
                  <a:lnTo>
                    <a:pt x="654" y="3"/>
                  </a:lnTo>
                  <a:lnTo>
                    <a:pt x="626" y="1"/>
                  </a:lnTo>
                  <a:lnTo>
                    <a:pt x="597" y="0"/>
                  </a:lnTo>
                  <a:lnTo>
                    <a:pt x="568" y="0"/>
                  </a:lnTo>
                  <a:lnTo>
                    <a:pt x="539" y="2"/>
                  </a:lnTo>
                  <a:lnTo>
                    <a:pt x="509" y="5"/>
                  </a:lnTo>
                  <a:lnTo>
                    <a:pt x="480" y="10"/>
                  </a:lnTo>
                  <a:lnTo>
                    <a:pt x="450" y="17"/>
                  </a:lnTo>
                  <a:lnTo>
                    <a:pt x="421" y="24"/>
                  </a:lnTo>
                  <a:lnTo>
                    <a:pt x="393" y="34"/>
                  </a:lnTo>
                  <a:lnTo>
                    <a:pt x="364" y="44"/>
                  </a:lnTo>
                  <a:lnTo>
                    <a:pt x="337" y="56"/>
                  </a:lnTo>
                  <a:lnTo>
                    <a:pt x="311" y="69"/>
                  </a:lnTo>
                  <a:lnTo>
                    <a:pt x="285" y="84"/>
                  </a:lnTo>
                  <a:lnTo>
                    <a:pt x="261" y="99"/>
                  </a:lnTo>
                  <a:lnTo>
                    <a:pt x="238" y="117"/>
                  </a:lnTo>
                  <a:lnTo>
                    <a:pt x="214" y="134"/>
                  </a:lnTo>
                  <a:lnTo>
                    <a:pt x="193" y="153"/>
                  </a:lnTo>
                  <a:lnTo>
                    <a:pt x="172" y="173"/>
                  </a:lnTo>
                  <a:lnTo>
                    <a:pt x="152" y="193"/>
                  </a:lnTo>
                  <a:lnTo>
                    <a:pt x="134" y="215"/>
                  </a:lnTo>
                  <a:lnTo>
                    <a:pt x="117" y="237"/>
                  </a:lnTo>
                  <a:lnTo>
                    <a:pt x="101" y="261"/>
                  </a:lnTo>
                  <a:lnTo>
                    <a:pt x="84" y="285"/>
                  </a:lnTo>
                  <a:lnTo>
                    <a:pt x="70" y="309"/>
                  </a:lnTo>
                  <a:lnTo>
                    <a:pt x="58" y="334"/>
                  </a:lnTo>
                  <a:lnTo>
                    <a:pt x="46" y="360"/>
                  </a:lnTo>
                  <a:lnTo>
                    <a:pt x="36" y="387"/>
                  </a:lnTo>
                  <a:lnTo>
                    <a:pt x="27" y="413"/>
                  </a:lnTo>
                  <a:lnTo>
                    <a:pt x="19" y="441"/>
                  </a:lnTo>
                  <a:lnTo>
                    <a:pt x="12" y="468"/>
                  </a:lnTo>
                  <a:lnTo>
                    <a:pt x="7" y="496"/>
                  </a:lnTo>
                  <a:lnTo>
                    <a:pt x="3" y="525"/>
                  </a:lnTo>
                  <a:lnTo>
                    <a:pt x="1" y="554"/>
                  </a:lnTo>
                  <a:lnTo>
                    <a:pt x="0" y="582"/>
                  </a:lnTo>
                  <a:lnTo>
                    <a:pt x="0" y="611"/>
                  </a:lnTo>
                  <a:lnTo>
                    <a:pt x="2" y="640"/>
                  </a:lnTo>
                  <a:lnTo>
                    <a:pt x="5" y="670"/>
                  </a:lnTo>
                  <a:lnTo>
                    <a:pt x="10" y="699"/>
                  </a:lnTo>
                  <a:lnTo>
                    <a:pt x="16" y="729"/>
                  </a:lnTo>
                  <a:lnTo>
                    <a:pt x="24" y="758"/>
                  </a:lnTo>
                  <a:close/>
                </a:path>
              </a:pathLst>
            </a:custGeom>
            <a:solidFill>
              <a:srgbClr val="FFCCA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tr-TR">
                <a:effectLst>
                  <a:outerShdw blurRad="38100" dist="38100" dir="2700000" algn="tl">
                    <a:srgbClr val="000000">
                      <a:alpha val="43137"/>
                    </a:srgbClr>
                  </a:outerShdw>
                </a:effectLst>
                <a:latin typeface="Arial" panose="020B0604020202020204" pitchFamily="34" charset="0"/>
              </a:endParaRPr>
            </a:p>
          </p:txBody>
        </p:sp>
        <p:sp>
          <p:nvSpPr>
            <p:cNvPr id="152760" name="Freeform 112"/>
            <p:cNvSpPr>
              <a:spLocks/>
            </p:cNvSpPr>
            <p:nvPr/>
          </p:nvSpPr>
          <p:spPr bwMode="auto">
            <a:xfrm>
              <a:off x="4030" y="1740"/>
              <a:ext cx="291" cy="196"/>
            </a:xfrm>
            <a:custGeom>
              <a:avLst/>
              <a:gdLst>
                <a:gd name="T0" fmla="*/ 0 w 4075"/>
                <a:gd name="T1" fmla="*/ 0 h 2747"/>
                <a:gd name="T2" fmla="*/ 0 w 4075"/>
                <a:gd name="T3" fmla="*/ 0 h 2747"/>
                <a:gd name="T4" fmla="*/ 0 w 4075"/>
                <a:gd name="T5" fmla="*/ 0 h 2747"/>
                <a:gd name="T6" fmla="*/ 0 w 4075"/>
                <a:gd name="T7" fmla="*/ 0 h 2747"/>
                <a:gd name="T8" fmla="*/ 0 w 4075"/>
                <a:gd name="T9" fmla="*/ 0 h 2747"/>
                <a:gd name="T10" fmla="*/ 0 w 4075"/>
                <a:gd name="T11" fmla="*/ 0 h 2747"/>
                <a:gd name="T12" fmla="*/ 0 w 4075"/>
                <a:gd name="T13" fmla="*/ 0 h 2747"/>
                <a:gd name="T14" fmla="*/ 0 w 4075"/>
                <a:gd name="T15" fmla="*/ 0 h 2747"/>
                <a:gd name="T16" fmla="*/ 0 w 4075"/>
                <a:gd name="T17" fmla="*/ 0 h 2747"/>
                <a:gd name="T18" fmla="*/ 0 w 4075"/>
                <a:gd name="T19" fmla="*/ 0 h 2747"/>
                <a:gd name="T20" fmla="*/ 0 w 4075"/>
                <a:gd name="T21" fmla="*/ 0 h 2747"/>
                <a:gd name="T22" fmla="*/ 0 w 4075"/>
                <a:gd name="T23" fmla="*/ 0 h 2747"/>
                <a:gd name="T24" fmla="*/ 0 w 4075"/>
                <a:gd name="T25" fmla="*/ 0 h 2747"/>
                <a:gd name="T26" fmla="*/ 0 w 4075"/>
                <a:gd name="T27" fmla="*/ 0 h 2747"/>
                <a:gd name="T28" fmla="*/ 0 w 4075"/>
                <a:gd name="T29" fmla="*/ 0 h 2747"/>
                <a:gd name="T30" fmla="*/ 0 w 4075"/>
                <a:gd name="T31" fmla="*/ 0 h 2747"/>
                <a:gd name="T32" fmla="*/ 0 w 4075"/>
                <a:gd name="T33" fmla="*/ 0 h 2747"/>
                <a:gd name="T34" fmla="*/ 0 w 4075"/>
                <a:gd name="T35" fmla="*/ 0 h 2747"/>
                <a:gd name="T36" fmla="*/ 0 w 4075"/>
                <a:gd name="T37" fmla="*/ 0 h 2747"/>
                <a:gd name="T38" fmla="*/ 0 w 4075"/>
                <a:gd name="T39" fmla="*/ 0 h 2747"/>
                <a:gd name="T40" fmla="*/ 0 w 4075"/>
                <a:gd name="T41" fmla="*/ 0 h 2747"/>
                <a:gd name="T42" fmla="*/ 0 w 4075"/>
                <a:gd name="T43" fmla="*/ 0 h 2747"/>
                <a:gd name="T44" fmla="*/ 0 w 4075"/>
                <a:gd name="T45" fmla="*/ 0 h 2747"/>
                <a:gd name="T46" fmla="*/ 0 w 4075"/>
                <a:gd name="T47" fmla="*/ 0 h 2747"/>
                <a:gd name="T48" fmla="*/ 0 w 4075"/>
                <a:gd name="T49" fmla="*/ 0 h 2747"/>
                <a:gd name="T50" fmla="*/ 0 w 4075"/>
                <a:gd name="T51" fmla="*/ 0 h 2747"/>
                <a:gd name="T52" fmla="*/ 0 w 4075"/>
                <a:gd name="T53" fmla="*/ 0 h 2747"/>
                <a:gd name="T54" fmla="*/ 0 w 4075"/>
                <a:gd name="T55" fmla="*/ 0 h 2747"/>
                <a:gd name="T56" fmla="*/ 0 w 4075"/>
                <a:gd name="T57" fmla="*/ 0 h 2747"/>
                <a:gd name="T58" fmla="*/ 0 w 4075"/>
                <a:gd name="T59" fmla="*/ 0 h 2747"/>
                <a:gd name="T60" fmla="*/ 0 w 4075"/>
                <a:gd name="T61" fmla="*/ 0 h 2747"/>
                <a:gd name="T62" fmla="*/ 0 w 4075"/>
                <a:gd name="T63" fmla="*/ 0 h 2747"/>
                <a:gd name="T64" fmla="*/ 0 w 4075"/>
                <a:gd name="T65" fmla="*/ 0 h 2747"/>
                <a:gd name="T66" fmla="*/ 0 w 4075"/>
                <a:gd name="T67" fmla="*/ 0 h 2747"/>
                <a:gd name="T68" fmla="*/ 0 w 4075"/>
                <a:gd name="T69" fmla="*/ 0 h 2747"/>
                <a:gd name="T70" fmla="*/ 0 w 4075"/>
                <a:gd name="T71" fmla="*/ 0 h 2747"/>
                <a:gd name="T72" fmla="*/ 0 w 4075"/>
                <a:gd name="T73" fmla="*/ 0 h 2747"/>
                <a:gd name="T74" fmla="*/ 0 w 4075"/>
                <a:gd name="T75" fmla="*/ 0 h 2747"/>
                <a:gd name="T76" fmla="*/ 0 w 4075"/>
                <a:gd name="T77" fmla="*/ 0 h 2747"/>
                <a:gd name="T78" fmla="*/ 0 w 4075"/>
                <a:gd name="T79" fmla="*/ 0 h 2747"/>
                <a:gd name="T80" fmla="*/ 0 w 4075"/>
                <a:gd name="T81" fmla="*/ 0 h 2747"/>
                <a:gd name="T82" fmla="*/ 0 w 4075"/>
                <a:gd name="T83" fmla="*/ 0 h 2747"/>
                <a:gd name="T84" fmla="*/ 0 w 4075"/>
                <a:gd name="T85" fmla="*/ 0 h 2747"/>
                <a:gd name="T86" fmla="*/ 0 w 4075"/>
                <a:gd name="T87" fmla="*/ 0 h 2747"/>
                <a:gd name="T88" fmla="*/ 0 w 4075"/>
                <a:gd name="T89" fmla="*/ 0 h 2747"/>
                <a:gd name="T90" fmla="*/ 0 w 4075"/>
                <a:gd name="T91" fmla="*/ 0 h 2747"/>
                <a:gd name="T92" fmla="*/ 0 w 4075"/>
                <a:gd name="T93" fmla="*/ 0 h 2747"/>
                <a:gd name="T94" fmla="*/ 0 w 4075"/>
                <a:gd name="T95" fmla="*/ 0 h 2747"/>
                <a:gd name="T96" fmla="*/ 0 w 4075"/>
                <a:gd name="T97" fmla="*/ 0 h 2747"/>
                <a:gd name="T98" fmla="*/ 0 w 4075"/>
                <a:gd name="T99" fmla="*/ 0 h 2747"/>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4075" h="2747">
                  <a:moveTo>
                    <a:pt x="265" y="2747"/>
                  </a:moveTo>
                  <a:lnTo>
                    <a:pt x="261" y="2736"/>
                  </a:lnTo>
                  <a:lnTo>
                    <a:pt x="251" y="2710"/>
                  </a:lnTo>
                  <a:lnTo>
                    <a:pt x="244" y="2690"/>
                  </a:lnTo>
                  <a:lnTo>
                    <a:pt x="236" y="2666"/>
                  </a:lnTo>
                  <a:lnTo>
                    <a:pt x="228" y="2638"/>
                  </a:lnTo>
                  <a:lnTo>
                    <a:pt x="220" y="2605"/>
                  </a:lnTo>
                  <a:lnTo>
                    <a:pt x="211" y="2569"/>
                  </a:lnTo>
                  <a:lnTo>
                    <a:pt x="203" y="2530"/>
                  </a:lnTo>
                  <a:lnTo>
                    <a:pt x="194" y="2487"/>
                  </a:lnTo>
                  <a:lnTo>
                    <a:pt x="187" y="2440"/>
                  </a:lnTo>
                  <a:lnTo>
                    <a:pt x="181" y="2391"/>
                  </a:lnTo>
                  <a:lnTo>
                    <a:pt x="177" y="2337"/>
                  </a:lnTo>
                  <a:lnTo>
                    <a:pt x="174" y="2281"/>
                  </a:lnTo>
                  <a:lnTo>
                    <a:pt x="173" y="2222"/>
                  </a:lnTo>
                  <a:lnTo>
                    <a:pt x="174" y="2160"/>
                  </a:lnTo>
                  <a:lnTo>
                    <a:pt x="177" y="2095"/>
                  </a:lnTo>
                  <a:lnTo>
                    <a:pt x="183" y="2027"/>
                  </a:lnTo>
                  <a:lnTo>
                    <a:pt x="192" y="1958"/>
                  </a:lnTo>
                  <a:lnTo>
                    <a:pt x="205" y="1885"/>
                  </a:lnTo>
                  <a:lnTo>
                    <a:pt x="220" y="1811"/>
                  </a:lnTo>
                  <a:lnTo>
                    <a:pt x="240" y="1734"/>
                  </a:lnTo>
                  <a:lnTo>
                    <a:pt x="263" y="1654"/>
                  </a:lnTo>
                  <a:lnTo>
                    <a:pt x="290" y="1574"/>
                  </a:lnTo>
                  <a:lnTo>
                    <a:pt x="322" y="1491"/>
                  </a:lnTo>
                  <a:lnTo>
                    <a:pt x="360" y="1407"/>
                  </a:lnTo>
                  <a:lnTo>
                    <a:pt x="402" y="1320"/>
                  </a:lnTo>
                  <a:lnTo>
                    <a:pt x="449" y="1232"/>
                  </a:lnTo>
                  <a:lnTo>
                    <a:pt x="502" y="1144"/>
                  </a:lnTo>
                  <a:lnTo>
                    <a:pt x="561" y="1054"/>
                  </a:lnTo>
                  <a:lnTo>
                    <a:pt x="626" y="962"/>
                  </a:lnTo>
                  <a:lnTo>
                    <a:pt x="649" y="970"/>
                  </a:lnTo>
                  <a:lnTo>
                    <a:pt x="712" y="993"/>
                  </a:lnTo>
                  <a:lnTo>
                    <a:pt x="757" y="1007"/>
                  </a:lnTo>
                  <a:lnTo>
                    <a:pt x="811" y="1024"/>
                  </a:lnTo>
                  <a:lnTo>
                    <a:pt x="871" y="1041"/>
                  </a:lnTo>
                  <a:lnTo>
                    <a:pt x="939" y="1060"/>
                  </a:lnTo>
                  <a:lnTo>
                    <a:pt x="1011" y="1079"/>
                  </a:lnTo>
                  <a:lnTo>
                    <a:pt x="1090" y="1097"/>
                  </a:lnTo>
                  <a:lnTo>
                    <a:pt x="1172" y="1115"/>
                  </a:lnTo>
                  <a:lnTo>
                    <a:pt x="1258" y="1132"/>
                  </a:lnTo>
                  <a:lnTo>
                    <a:pt x="1302" y="1140"/>
                  </a:lnTo>
                  <a:lnTo>
                    <a:pt x="1347" y="1147"/>
                  </a:lnTo>
                  <a:lnTo>
                    <a:pt x="1392" y="1154"/>
                  </a:lnTo>
                  <a:lnTo>
                    <a:pt x="1438" y="1159"/>
                  </a:lnTo>
                  <a:lnTo>
                    <a:pt x="1484" y="1165"/>
                  </a:lnTo>
                  <a:lnTo>
                    <a:pt x="1530" y="1169"/>
                  </a:lnTo>
                  <a:lnTo>
                    <a:pt x="1576" y="1172"/>
                  </a:lnTo>
                  <a:lnTo>
                    <a:pt x="1623" y="1175"/>
                  </a:lnTo>
                  <a:lnTo>
                    <a:pt x="1064" y="577"/>
                  </a:lnTo>
                  <a:lnTo>
                    <a:pt x="1093" y="592"/>
                  </a:lnTo>
                  <a:lnTo>
                    <a:pt x="1174" y="629"/>
                  </a:lnTo>
                  <a:lnTo>
                    <a:pt x="1231" y="654"/>
                  </a:lnTo>
                  <a:lnTo>
                    <a:pt x="1295" y="681"/>
                  </a:lnTo>
                  <a:lnTo>
                    <a:pt x="1368" y="711"/>
                  </a:lnTo>
                  <a:lnTo>
                    <a:pt x="1446" y="742"/>
                  </a:lnTo>
                  <a:lnTo>
                    <a:pt x="1529" y="772"/>
                  </a:lnTo>
                  <a:lnTo>
                    <a:pt x="1615" y="801"/>
                  </a:lnTo>
                  <a:lnTo>
                    <a:pt x="1658" y="815"/>
                  </a:lnTo>
                  <a:lnTo>
                    <a:pt x="1702" y="829"/>
                  </a:lnTo>
                  <a:lnTo>
                    <a:pt x="1746" y="841"/>
                  </a:lnTo>
                  <a:lnTo>
                    <a:pt x="1790" y="853"/>
                  </a:lnTo>
                  <a:lnTo>
                    <a:pt x="1833" y="865"/>
                  </a:lnTo>
                  <a:lnTo>
                    <a:pt x="1876" y="874"/>
                  </a:lnTo>
                  <a:lnTo>
                    <a:pt x="1919" y="882"/>
                  </a:lnTo>
                  <a:lnTo>
                    <a:pt x="1960" y="889"/>
                  </a:lnTo>
                  <a:lnTo>
                    <a:pt x="2000" y="895"/>
                  </a:lnTo>
                  <a:lnTo>
                    <a:pt x="2040" y="899"/>
                  </a:lnTo>
                  <a:lnTo>
                    <a:pt x="2078" y="901"/>
                  </a:lnTo>
                  <a:lnTo>
                    <a:pt x="2114" y="901"/>
                  </a:lnTo>
                  <a:lnTo>
                    <a:pt x="1645" y="319"/>
                  </a:lnTo>
                  <a:lnTo>
                    <a:pt x="1675" y="320"/>
                  </a:lnTo>
                  <a:lnTo>
                    <a:pt x="1762" y="325"/>
                  </a:lnTo>
                  <a:lnTo>
                    <a:pt x="1823" y="329"/>
                  </a:lnTo>
                  <a:lnTo>
                    <a:pt x="1897" y="335"/>
                  </a:lnTo>
                  <a:lnTo>
                    <a:pt x="1979" y="343"/>
                  </a:lnTo>
                  <a:lnTo>
                    <a:pt x="2071" y="354"/>
                  </a:lnTo>
                  <a:lnTo>
                    <a:pt x="2171" y="368"/>
                  </a:lnTo>
                  <a:lnTo>
                    <a:pt x="2278" y="384"/>
                  </a:lnTo>
                  <a:lnTo>
                    <a:pt x="2334" y="394"/>
                  </a:lnTo>
                  <a:lnTo>
                    <a:pt x="2391" y="404"/>
                  </a:lnTo>
                  <a:lnTo>
                    <a:pt x="2449" y="416"/>
                  </a:lnTo>
                  <a:lnTo>
                    <a:pt x="2510" y="428"/>
                  </a:lnTo>
                  <a:lnTo>
                    <a:pt x="2570" y="442"/>
                  </a:lnTo>
                  <a:lnTo>
                    <a:pt x="2632" y="457"/>
                  </a:lnTo>
                  <a:lnTo>
                    <a:pt x="2694" y="473"/>
                  </a:lnTo>
                  <a:lnTo>
                    <a:pt x="2757" y="490"/>
                  </a:lnTo>
                  <a:lnTo>
                    <a:pt x="2820" y="508"/>
                  </a:lnTo>
                  <a:lnTo>
                    <a:pt x="2884" y="527"/>
                  </a:lnTo>
                  <a:lnTo>
                    <a:pt x="2949" y="547"/>
                  </a:lnTo>
                  <a:lnTo>
                    <a:pt x="3013" y="569"/>
                  </a:lnTo>
                  <a:lnTo>
                    <a:pt x="3086" y="597"/>
                  </a:lnTo>
                  <a:lnTo>
                    <a:pt x="3155" y="623"/>
                  </a:lnTo>
                  <a:lnTo>
                    <a:pt x="3221" y="651"/>
                  </a:lnTo>
                  <a:lnTo>
                    <a:pt x="3282" y="678"/>
                  </a:lnTo>
                  <a:lnTo>
                    <a:pt x="3341" y="706"/>
                  </a:lnTo>
                  <a:lnTo>
                    <a:pt x="3396" y="735"/>
                  </a:lnTo>
                  <a:lnTo>
                    <a:pt x="3447" y="763"/>
                  </a:lnTo>
                  <a:lnTo>
                    <a:pt x="3496" y="791"/>
                  </a:lnTo>
                  <a:lnTo>
                    <a:pt x="3541" y="819"/>
                  </a:lnTo>
                  <a:lnTo>
                    <a:pt x="3584" y="847"/>
                  </a:lnTo>
                  <a:lnTo>
                    <a:pt x="3625" y="876"/>
                  </a:lnTo>
                  <a:lnTo>
                    <a:pt x="3662" y="904"/>
                  </a:lnTo>
                  <a:lnTo>
                    <a:pt x="3696" y="932"/>
                  </a:lnTo>
                  <a:lnTo>
                    <a:pt x="3729" y="959"/>
                  </a:lnTo>
                  <a:lnTo>
                    <a:pt x="3760" y="986"/>
                  </a:lnTo>
                  <a:lnTo>
                    <a:pt x="3789" y="1014"/>
                  </a:lnTo>
                  <a:lnTo>
                    <a:pt x="3815" y="1041"/>
                  </a:lnTo>
                  <a:lnTo>
                    <a:pt x="3840" y="1067"/>
                  </a:lnTo>
                  <a:lnTo>
                    <a:pt x="3863" y="1092"/>
                  </a:lnTo>
                  <a:lnTo>
                    <a:pt x="3885" y="1117"/>
                  </a:lnTo>
                  <a:lnTo>
                    <a:pt x="3924" y="1167"/>
                  </a:lnTo>
                  <a:lnTo>
                    <a:pt x="3959" y="1212"/>
                  </a:lnTo>
                  <a:lnTo>
                    <a:pt x="3990" y="1254"/>
                  </a:lnTo>
                  <a:lnTo>
                    <a:pt x="4020" y="1293"/>
                  </a:lnTo>
                  <a:lnTo>
                    <a:pt x="4034" y="1311"/>
                  </a:lnTo>
                  <a:lnTo>
                    <a:pt x="4048" y="1328"/>
                  </a:lnTo>
                  <a:lnTo>
                    <a:pt x="4062" y="1343"/>
                  </a:lnTo>
                  <a:lnTo>
                    <a:pt x="4075" y="1357"/>
                  </a:lnTo>
                  <a:lnTo>
                    <a:pt x="4056" y="1080"/>
                  </a:lnTo>
                  <a:lnTo>
                    <a:pt x="4008" y="1003"/>
                  </a:lnTo>
                  <a:lnTo>
                    <a:pt x="3957" y="926"/>
                  </a:lnTo>
                  <a:lnTo>
                    <a:pt x="3904" y="853"/>
                  </a:lnTo>
                  <a:lnTo>
                    <a:pt x="3847" y="783"/>
                  </a:lnTo>
                  <a:lnTo>
                    <a:pt x="3788" y="714"/>
                  </a:lnTo>
                  <a:lnTo>
                    <a:pt x="3725" y="649"/>
                  </a:lnTo>
                  <a:lnTo>
                    <a:pt x="3661" y="587"/>
                  </a:lnTo>
                  <a:lnTo>
                    <a:pt x="3595" y="527"/>
                  </a:lnTo>
                  <a:lnTo>
                    <a:pt x="3526" y="471"/>
                  </a:lnTo>
                  <a:lnTo>
                    <a:pt x="3455" y="416"/>
                  </a:lnTo>
                  <a:lnTo>
                    <a:pt x="3382" y="366"/>
                  </a:lnTo>
                  <a:lnTo>
                    <a:pt x="3306" y="318"/>
                  </a:lnTo>
                  <a:lnTo>
                    <a:pt x="3229" y="273"/>
                  </a:lnTo>
                  <a:lnTo>
                    <a:pt x="3150" y="231"/>
                  </a:lnTo>
                  <a:lnTo>
                    <a:pt x="3071" y="193"/>
                  </a:lnTo>
                  <a:lnTo>
                    <a:pt x="2988" y="158"/>
                  </a:lnTo>
                  <a:lnTo>
                    <a:pt x="2906" y="126"/>
                  </a:lnTo>
                  <a:lnTo>
                    <a:pt x="2820" y="98"/>
                  </a:lnTo>
                  <a:lnTo>
                    <a:pt x="2734" y="74"/>
                  </a:lnTo>
                  <a:lnTo>
                    <a:pt x="2648" y="52"/>
                  </a:lnTo>
                  <a:lnTo>
                    <a:pt x="2559" y="34"/>
                  </a:lnTo>
                  <a:lnTo>
                    <a:pt x="2471" y="20"/>
                  </a:lnTo>
                  <a:lnTo>
                    <a:pt x="2381" y="9"/>
                  </a:lnTo>
                  <a:lnTo>
                    <a:pt x="2290" y="3"/>
                  </a:lnTo>
                  <a:lnTo>
                    <a:pt x="2200" y="0"/>
                  </a:lnTo>
                  <a:lnTo>
                    <a:pt x="2108" y="1"/>
                  </a:lnTo>
                  <a:lnTo>
                    <a:pt x="2016" y="6"/>
                  </a:lnTo>
                  <a:lnTo>
                    <a:pt x="1925" y="14"/>
                  </a:lnTo>
                  <a:lnTo>
                    <a:pt x="1832" y="27"/>
                  </a:lnTo>
                  <a:lnTo>
                    <a:pt x="1739" y="44"/>
                  </a:lnTo>
                  <a:lnTo>
                    <a:pt x="1648" y="66"/>
                  </a:lnTo>
                  <a:lnTo>
                    <a:pt x="1555" y="91"/>
                  </a:lnTo>
                  <a:lnTo>
                    <a:pt x="1460" y="121"/>
                  </a:lnTo>
                  <a:lnTo>
                    <a:pt x="1369" y="155"/>
                  </a:lnTo>
                  <a:lnTo>
                    <a:pt x="1279" y="194"/>
                  </a:lnTo>
                  <a:lnTo>
                    <a:pt x="1192" y="235"/>
                  </a:lnTo>
                  <a:lnTo>
                    <a:pt x="1107" y="280"/>
                  </a:lnTo>
                  <a:lnTo>
                    <a:pt x="1025" y="329"/>
                  </a:lnTo>
                  <a:lnTo>
                    <a:pt x="946" y="381"/>
                  </a:lnTo>
                  <a:lnTo>
                    <a:pt x="869" y="435"/>
                  </a:lnTo>
                  <a:lnTo>
                    <a:pt x="796" y="494"/>
                  </a:lnTo>
                  <a:lnTo>
                    <a:pt x="724" y="555"/>
                  </a:lnTo>
                  <a:lnTo>
                    <a:pt x="656" y="619"/>
                  </a:lnTo>
                  <a:lnTo>
                    <a:pt x="591" y="685"/>
                  </a:lnTo>
                  <a:lnTo>
                    <a:pt x="529" y="754"/>
                  </a:lnTo>
                  <a:lnTo>
                    <a:pt x="470" y="825"/>
                  </a:lnTo>
                  <a:lnTo>
                    <a:pt x="414" y="900"/>
                  </a:lnTo>
                  <a:lnTo>
                    <a:pt x="362" y="975"/>
                  </a:lnTo>
                  <a:lnTo>
                    <a:pt x="312" y="1054"/>
                  </a:lnTo>
                  <a:lnTo>
                    <a:pt x="266" y="1134"/>
                  </a:lnTo>
                  <a:lnTo>
                    <a:pt x="224" y="1215"/>
                  </a:lnTo>
                  <a:lnTo>
                    <a:pt x="184" y="1300"/>
                  </a:lnTo>
                  <a:lnTo>
                    <a:pt x="149" y="1384"/>
                  </a:lnTo>
                  <a:lnTo>
                    <a:pt x="117" y="1472"/>
                  </a:lnTo>
                  <a:lnTo>
                    <a:pt x="89" y="1560"/>
                  </a:lnTo>
                  <a:lnTo>
                    <a:pt x="65" y="1649"/>
                  </a:lnTo>
                  <a:lnTo>
                    <a:pt x="43" y="1740"/>
                  </a:lnTo>
                  <a:lnTo>
                    <a:pt x="27" y="1832"/>
                  </a:lnTo>
                  <a:lnTo>
                    <a:pt x="14" y="1924"/>
                  </a:lnTo>
                  <a:lnTo>
                    <a:pt x="5" y="2018"/>
                  </a:lnTo>
                  <a:lnTo>
                    <a:pt x="0" y="2112"/>
                  </a:lnTo>
                  <a:lnTo>
                    <a:pt x="0" y="2207"/>
                  </a:lnTo>
                  <a:lnTo>
                    <a:pt x="3" y="2302"/>
                  </a:lnTo>
                  <a:lnTo>
                    <a:pt x="11" y="2398"/>
                  </a:lnTo>
                  <a:lnTo>
                    <a:pt x="22" y="2427"/>
                  </a:lnTo>
                  <a:lnTo>
                    <a:pt x="34" y="2456"/>
                  </a:lnTo>
                  <a:lnTo>
                    <a:pt x="47" y="2486"/>
                  </a:lnTo>
                  <a:lnTo>
                    <a:pt x="61" y="2514"/>
                  </a:lnTo>
                  <a:lnTo>
                    <a:pt x="75" y="2541"/>
                  </a:lnTo>
                  <a:lnTo>
                    <a:pt x="90" y="2567"/>
                  </a:lnTo>
                  <a:lnTo>
                    <a:pt x="105" y="2593"/>
                  </a:lnTo>
                  <a:lnTo>
                    <a:pt x="120" y="2618"/>
                  </a:lnTo>
                  <a:lnTo>
                    <a:pt x="136" y="2641"/>
                  </a:lnTo>
                  <a:lnTo>
                    <a:pt x="153" y="2662"/>
                  </a:lnTo>
                  <a:lnTo>
                    <a:pt x="170" y="2681"/>
                  </a:lnTo>
                  <a:lnTo>
                    <a:pt x="188" y="2699"/>
                  </a:lnTo>
                  <a:lnTo>
                    <a:pt x="207" y="2714"/>
                  </a:lnTo>
                  <a:lnTo>
                    <a:pt x="226" y="2727"/>
                  </a:lnTo>
                  <a:lnTo>
                    <a:pt x="235" y="2733"/>
                  </a:lnTo>
                  <a:lnTo>
                    <a:pt x="245" y="2738"/>
                  </a:lnTo>
                  <a:lnTo>
                    <a:pt x="255" y="2742"/>
                  </a:lnTo>
                  <a:lnTo>
                    <a:pt x="265" y="27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tr-TR">
                <a:effectLst>
                  <a:outerShdw blurRad="38100" dist="38100" dir="2700000" algn="tl">
                    <a:srgbClr val="000000">
                      <a:alpha val="43137"/>
                    </a:srgbClr>
                  </a:outerShdw>
                </a:effectLst>
                <a:latin typeface="Arial" panose="020B0604020202020204" pitchFamily="34" charset="0"/>
              </a:endParaRPr>
            </a:p>
          </p:txBody>
        </p:sp>
        <p:sp>
          <p:nvSpPr>
            <p:cNvPr id="152761" name="Freeform 113"/>
            <p:cNvSpPr>
              <a:spLocks/>
            </p:cNvSpPr>
            <p:nvPr/>
          </p:nvSpPr>
          <p:spPr bwMode="auto">
            <a:xfrm>
              <a:off x="4031" y="1763"/>
              <a:ext cx="310" cy="288"/>
            </a:xfrm>
            <a:custGeom>
              <a:avLst/>
              <a:gdLst>
                <a:gd name="T0" fmla="*/ 0 w 4342"/>
                <a:gd name="T1" fmla="*/ 0 h 4036"/>
                <a:gd name="T2" fmla="*/ 0 w 4342"/>
                <a:gd name="T3" fmla="*/ 0 h 4036"/>
                <a:gd name="T4" fmla="*/ 0 w 4342"/>
                <a:gd name="T5" fmla="*/ 0 h 4036"/>
                <a:gd name="T6" fmla="*/ 0 w 4342"/>
                <a:gd name="T7" fmla="*/ 0 h 4036"/>
                <a:gd name="T8" fmla="*/ 0 w 4342"/>
                <a:gd name="T9" fmla="*/ 0 h 4036"/>
                <a:gd name="T10" fmla="*/ 0 w 4342"/>
                <a:gd name="T11" fmla="*/ 0 h 4036"/>
                <a:gd name="T12" fmla="*/ 0 w 4342"/>
                <a:gd name="T13" fmla="*/ 0 h 4036"/>
                <a:gd name="T14" fmla="*/ 0 w 4342"/>
                <a:gd name="T15" fmla="*/ 0 h 4036"/>
                <a:gd name="T16" fmla="*/ 0 w 4342"/>
                <a:gd name="T17" fmla="*/ 0 h 4036"/>
                <a:gd name="T18" fmla="*/ 0 w 4342"/>
                <a:gd name="T19" fmla="*/ 0 h 4036"/>
                <a:gd name="T20" fmla="*/ 0 w 4342"/>
                <a:gd name="T21" fmla="*/ 0 h 4036"/>
                <a:gd name="T22" fmla="*/ 0 w 4342"/>
                <a:gd name="T23" fmla="*/ 0 h 4036"/>
                <a:gd name="T24" fmla="*/ 0 w 4342"/>
                <a:gd name="T25" fmla="*/ 0 h 4036"/>
                <a:gd name="T26" fmla="*/ 0 w 4342"/>
                <a:gd name="T27" fmla="*/ 0 h 4036"/>
                <a:gd name="T28" fmla="*/ 0 w 4342"/>
                <a:gd name="T29" fmla="*/ 0 h 4036"/>
                <a:gd name="T30" fmla="*/ 0 w 4342"/>
                <a:gd name="T31" fmla="*/ 0 h 4036"/>
                <a:gd name="T32" fmla="*/ 0 w 4342"/>
                <a:gd name="T33" fmla="*/ 0 h 4036"/>
                <a:gd name="T34" fmla="*/ 0 w 4342"/>
                <a:gd name="T35" fmla="*/ 0 h 4036"/>
                <a:gd name="T36" fmla="*/ 0 w 4342"/>
                <a:gd name="T37" fmla="*/ 0 h 4036"/>
                <a:gd name="T38" fmla="*/ 0 w 4342"/>
                <a:gd name="T39" fmla="*/ 0 h 4036"/>
                <a:gd name="T40" fmla="*/ 0 w 4342"/>
                <a:gd name="T41" fmla="*/ 0 h 4036"/>
                <a:gd name="T42" fmla="*/ 0 w 4342"/>
                <a:gd name="T43" fmla="*/ 0 h 4036"/>
                <a:gd name="T44" fmla="*/ 0 w 4342"/>
                <a:gd name="T45" fmla="*/ 0 h 4036"/>
                <a:gd name="T46" fmla="*/ 0 w 4342"/>
                <a:gd name="T47" fmla="*/ 0 h 4036"/>
                <a:gd name="T48" fmla="*/ 0 w 4342"/>
                <a:gd name="T49" fmla="*/ 0 h 4036"/>
                <a:gd name="T50" fmla="*/ 0 w 4342"/>
                <a:gd name="T51" fmla="*/ 0 h 4036"/>
                <a:gd name="T52" fmla="*/ 0 w 4342"/>
                <a:gd name="T53" fmla="*/ 0 h 4036"/>
                <a:gd name="T54" fmla="*/ 0 w 4342"/>
                <a:gd name="T55" fmla="*/ 0 h 4036"/>
                <a:gd name="T56" fmla="*/ 0 w 4342"/>
                <a:gd name="T57" fmla="*/ 0 h 4036"/>
                <a:gd name="T58" fmla="*/ 0 w 4342"/>
                <a:gd name="T59" fmla="*/ 0 h 4036"/>
                <a:gd name="T60" fmla="*/ 0 w 4342"/>
                <a:gd name="T61" fmla="*/ 0 h 4036"/>
                <a:gd name="T62" fmla="*/ 0 w 4342"/>
                <a:gd name="T63" fmla="*/ 0 h 4036"/>
                <a:gd name="T64" fmla="*/ 0 w 4342"/>
                <a:gd name="T65" fmla="*/ 0 h 4036"/>
                <a:gd name="T66" fmla="*/ 0 w 4342"/>
                <a:gd name="T67" fmla="*/ 0 h 4036"/>
                <a:gd name="T68" fmla="*/ 0 w 4342"/>
                <a:gd name="T69" fmla="*/ 0 h 4036"/>
                <a:gd name="T70" fmla="*/ 0 w 4342"/>
                <a:gd name="T71" fmla="*/ 0 h 4036"/>
                <a:gd name="T72" fmla="*/ 0 w 4342"/>
                <a:gd name="T73" fmla="*/ 0 h 4036"/>
                <a:gd name="T74" fmla="*/ 0 w 4342"/>
                <a:gd name="T75" fmla="*/ 0 h 4036"/>
                <a:gd name="T76" fmla="*/ 0 w 4342"/>
                <a:gd name="T77" fmla="*/ 0 h 4036"/>
                <a:gd name="T78" fmla="*/ 0 w 4342"/>
                <a:gd name="T79" fmla="*/ 0 h 4036"/>
                <a:gd name="T80" fmla="*/ 0 w 4342"/>
                <a:gd name="T81" fmla="*/ 0 h 4036"/>
                <a:gd name="T82" fmla="*/ 0 w 4342"/>
                <a:gd name="T83" fmla="*/ 0 h 4036"/>
                <a:gd name="T84" fmla="*/ 0 w 4342"/>
                <a:gd name="T85" fmla="*/ 0 h 4036"/>
                <a:gd name="T86" fmla="*/ 0 w 4342"/>
                <a:gd name="T87" fmla="*/ 0 h 4036"/>
                <a:gd name="T88" fmla="*/ 0 w 4342"/>
                <a:gd name="T89" fmla="*/ 0 h 4036"/>
                <a:gd name="T90" fmla="*/ 0 w 4342"/>
                <a:gd name="T91" fmla="*/ 0 h 4036"/>
                <a:gd name="T92" fmla="*/ 0 w 4342"/>
                <a:gd name="T93" fmla="*/ 0 h 4036"/>
                <a:gd name="T94" fmla="*/ 0 w 4342"/>
                <a:gd name="T95" fmla="*/ 0 h 4036"/>
                <a:gd name="T96" fmla="*/ 0 w 4342"/>
                <a:gd name="T97" fmla="*/ 0 h 4036"/>
                <a:gd name="T98" fmla="*/ 0 w 4342"/>
                <a:gd name="T99" fmla="*/ 0 h 4036"/>
                <a:gd name="T100" fmla="*/ 0 w 4342"/>
                <a:gd name="T101" fmla="*/ 0 h 4036"/>
                <a:gd name="T102" fmla="*/ 0 w 4342"/>
                <a:gd name="T103" fmla="*/ 0 h 4036"/>
                <a:gd name="T104" fmla="*/ 0 w 4342"/>
                <a:gd name="T105" fmla="*/ 0 h 4036"/>
                <a:gd name="T106" fmla="*/ 0 w 4342"/>
                <a:gd name="T107" fmla="*/ 0 h 40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4342" h="4036">
                  <a:moveTo>
                    <a:pt x="4064" y="1038"/>
                  </a:moveTo>
                  <a:lnTo>
                    <a:pt x="4051" y="1024"/>
                  </a:lnTo>
                  <a:lnTo>
                    <a:pt x="4037" y="1009"/>
                  </a:lnTo>
                  <a:lnTo>
                    <a:pt x="4023" y="992"/>
                  </a:lnTo>
                  <a:lnTo>
                    <a:pt x="4009" y="974"/>
                  </a:lnTo>
                  <a:lnTo>
                    <a:pt x="3979" y="935"/>
                  </a:lnTo>
                  <a:lnTo>
                    <a:pt x="3948" y="893"/>
                  </a:lnTo>
                  <a:lnTo>
                    <a:pt x="3913" y="848"/>
                  </a:lnTo>
                  <a:lnTo>
                    <a:pt x="3874" y="798"/>
                  </a:lnTo>
                  <a:lnTo>
                    <a:pt x="3852" y="773"/>
                  </a:lnTo>
                  <a:lnTo>
                    <a:pt x="3829" y="748"/>
                  </a:lnTo>
                  <a:lnTo>
                    <a:pt x="3804" y="722"/>
                  </a:lnTo>
                  <a:lnTo>
                    <a:pt x="3778" y="695"/>
                  </a:lnTo>
                  <a:lnTo>
                    <a:pt x="3749" y="667"/>
                  </a:lnTo>
                  <a:lnTo>
                    <a:pt x="3718" y="640"/>
                  </a:lnTo>
                  <a:lnTo>
                    <a:pt x="3685" y="613"/>
                  </a:lnTo>
                  <a:lnTo>
                    <a:pt x="3651" y="585"/>
                  </a:lnTo>
                  <a:lnTo>
                    <a:pt x="3614" y="557"/>
                  </a:lnTo>
                  <a:lnTo>
                    <a:pt x="3573" y="528"/>
                  </a:lnTo>
                  <a:lnTo>
                    <a:pt x="3530" y="500"/>
                  </a:lnTo>
                  <a:lnTo>
                    <a:pt x="3485" y="472"/>
                  </a:lnTo>
                  <a:lnTo>
                    <a:pt x="3436" y="444"/>
                  </a:lnTo>
                  <a:lnTo>
                    <a:pt x="3385" y="416"/>
                  </a:lnTo>
                  <a:lnTo>
                    <a:pt x="3330" y="387"/>
                  </a:lnTo>
                  <a:lnTo>
                    <a:pt x="3271" y="359"/>
                  </a:lnTo>
                  <a:lnTo>
                    <a:pt x="3210" y="332"/>
                  </a:lnTo>
                  <a:lnTo>
                    <a:pt x="3144" y="304"/>
                  </a:lnTo>
                  <a:lnTo>
                    <a:pt x="3075" y="278"/>
                  </a:lnTo>
                  <a:lnTo>
                    <a:pt x="3002" y="250"/>
                  </a:lnTo>
                  <a:lnTo>
                    <a:pt x="2938" y="228"/>
                  </a:lnTo>
                  <a:lnTo>
                    <a:pt x="2873" y="208"/>
                  </a:lnTo>
                  <a:lnTo>
                    <a:pt x="2809" y="189"/>
                  </a:lnTo>
                  <a:lnTo>
                    <a:pt x="2746" y="171"/>
                  </a:lnTo>
                  <a:lnTo>
                    <a:pt x="2683" y="154"/>
                  </a:lnTo>
                  <a:lnTo>
                    <a:pt x="2621" y="138"/>
                  </a:lnTo>
                  <a:lnTo>
                    <a:pt x="2559" y="123"/>
                  </a:lnTo>
                  <a:lnTo>
                    <a:pt x="2499" y="109"/>
                  </a:lnTo>
                  <a:lnTo>
                    <a:pt x="2438" y="97"/>
                  </a:lnTo>
                  <a:lnTo>
                    <a:pt x="2380" y="85"/>
                  </a:lnTo>
                  <a:lnTo>
                    <a:pt x="2323" y="75"/>
                  </a:lnTo>
                  <a:lnTo>
                    <a:pt x="2267" y="65"/>
                  </a:lnTo>
                  <a:lnTo>
                    <a:pt x="2160" y="49"/>
                  </a:lnTo>
                  <a:lnTo>
                    <a:pt x="2060" y="35"/>
                  </a:lnTo>
                  <a:lnTo>
                    <a:pt x="1968" y="24"/>
                  </a:lnTo>
                  <a:lnTo>
                    <a:pt x="1886" y="16"/>
                  </a:lnTo>
                  <a:lnTo>
                    <a:pt x="1812" y="10"/>
                  </a:lnTo>
                  <a:lnTo>
                    <a:pt x="1751" y="6"/>
                  </a:lnTo>
                  <a:lnTo>
                    <a:pt x="1664" y="1"/>
                  </a:lnTo>
                  <a:lnTo>
                    <a:pt x="1634" y="0"/>
                  </a:lnTo>
                  <a:lnTo>
                    <a:pt x="2103" y="582"/>
                  </a:lnTo>
                  <a:lnTo>
                    <a:pt x="2067" y="582"/>
                  </a:lnTo>
                  <a:lnTo>
                    <a:pt x="2029" y="580"/>
                  </a:lnTo>
                  <a:lnTo>
                    <a:pt x="1989" y="576"/>
                  </a:lnTo>
                  <a:lnTo>
                    <a:pt x="1949" y="570"/>
                  </a:lnTo>
                  <a:lnTo>
                    <a:pt x="1908" y="563"/>
                  </a:lnTo>
                  <a:lnTo>
                    <a:pt x="1865" y="555"/>
                  </a:lnTo>
                  <a:lnTo>
                    <a:pt x="1822" y="546"/>
                  </a:lnTo>
                  <a:lnTo>
                    <a:pt x="1779" y="534"/>
                  </a:lnTo>
                  <a:lnTo>
                    <a:pt x="1735" y="522"/>
                  </a:lnTo>
                  <a:lnTo>
                    <a:pt x="1691" y="510"/>
                  </a:lnTo>
                  <a:lnTo>
                    <a:pt x="1647" y="496"/>
                  </a:lnTo>
                  <a:lnTo>
                    <a:pt x="1604" y="482"/>
                  </a:lnTo>
                  <a:lnTo>
                    <a:pt x="1518" y="453"/>
                  </a:lnTo>
                  <a:lnTo>
                    <a:pt x="1435" y="423"/>
                  </a:lnTo>
                  <a:lnTo>
                    <a:pt x="1357" y="392"/>
                  </a:lnTo>
                  <a:lnTo>
                    <a:pt x="1284" y="362"/>
                  </a:lnTo>
                  <a:lnTo>
                    <a:pt x="1220" y="335"/>
                  </a:lnTo>
                  <a:lnTo>
                    <a:pt x="1163" y="310"/>
                  </a:lnTo>
                  <a:lnTo>
                    <a:pt x="1082" y="273"/>
                  </a:lnTo>
                  <a:lnTo>
                    <a:pt x="1053" y="258"/>
                  </a:lnTo>
                  <a:lnTo>
                    <a:pt x="1612" y="856"/>
                  </a:lnTo>
                  <a:lnTo>
                    <a:pt x="1565" y="853"/>
                  </a:lnTo>
                  <a:lnTo>
                    <a:pt x="1519" y="850"/>
                  </a:lnTo>
                  <a:lnTo>
                    <a:pt x="1473" y="846"/>
                  </a:lnTo>
                  <a:lnTo>
                    <a:pt x="1427" y="840"/>
                  </a:lnTo>
                  <a:lnTo>
                    <a:pt x="1381" y="835"/>
                  </a:lnTo>
                  <a:lnTo>
                    <a:pt x="1336" y="828"/>
                  </a:lnTo>
                  <a:lnTo>
                    <a:pt x="1291" y="821"/>
                  </a:lnTo>
                  <a:lnTo>
                    <a:pt x="1247" y="813"/>
                  </a:lnTo>
                  <a:lnTo>
                    <a:pt x="1161" y="796"/>
                  </a:lnTo>
                  <a:lnTo>
                    <a:pt x="1079" y="778"/>
                  </a:lnTo>
                  <a:lnTo>
                    <a:pt x="1000" y="760"/>
                  </a:lnTo>
                  <a:lnTo>
                    <a:pt x="928" y="741"/>
                  </a:lnTo>
                  <a:lnTo>
                    <a:pt x="860" y="722"/>
                  </a:lnTo>
                  <a:lnTo>
                    <a:pt x="800" y="705"/>
                  </a:lnTo>
                  <a:lnTo>
                    <a:pt x="746" y="688"/>
                  </a:lnTo>
                  <a:lnTo>
                    <a:pt x="701" y="674"/>
                  </a:lnTo>
                  <a:lnTo>
                    <a:pt x="638" y="651"/>
                  </a:lnTo>
                  <a:lnTo>
                    <a:pt x="615" y="643"/>
                  </a:lnTo>
                  <a:lnTo>
                    <a:pt x="550" y="735"/>
                  </a:lnTo>
                  <a:lnTo>
                    <a:pt x="491" y="825"/>
                  </a:lnTo>
                  <a:lnTo>
                    <a:pt x="438" y="913"/>
                  </a:lnTo>
                  <a:lnTo>
                    <a:pt x="391" y="1001"/>
                  </a:lnTo>
                  <a:lnTo>
                    <a:pt x="349" y="1088"/>
                  </a:lnTo>
                  <a:lnTo>
                    <a:pt x="311" y="1172"/>
                  </a:lnTo>
                  <a:lnTo>
                    <a:pt x="279" y="1255"/>
                  </a:lnTo>
                  <a:lnTo>
                    <a:pt x="252" y="1335"/>
                  </a:lnTo>
                  <a:lnTo>
                    <a:pt x="229" y="1415"/>
                  </a:lnTo>
                  <a:lnTo>
                    <a:pt x="209" y="1492"/>
                  </a:lnTo>
                  <a:lnTo>
                    <a:pt x="194" y="1566"/>
                  </a:lnTo>
                  <a:lnTo>
                    <a:pt x="181" y="1639"/>
                  </a:lnTo>
                  <a:lnTo>
                    <a:pt x="172" y="1708"/>
                  </a:lnTo>
                  <a:lnTo>
                    <a:pt x="166" y="1776"/>
                  </a:lnTo>
                  <a:lnTo>
                    <a:pt x="163" y="1841"/>
                  </a:lnTo>
                  <a:lnTo>
                    <a:pt x="162" y="1903"/>
                  </a:lnTo>
                  <a:lnTo>
                    <a:pt x="163" y="1962"/>
                  </a:lnTo>
                  <a:lnTo>
                    <a:pt x="166" y="2018"/>
                  </a:lnTo>
                  <a:lnTo>
                    <a:pt x="170" y="2072"/>
                  </a:lnTo>
                  <a:lnTo>
                    <a:pt x="176" y="2121"/>
                  </a:lnTo>
                  <a:lnTo>
                    <a:pt x="183" y="2168"/>
                  </a:lnTo>
                  <a:lnTo>
                    <a:pt x="192" y="2211"/>
                  </a:lnTo>
                  <a:lnTo>
                    <a:pt x="200" y="2250"/>
                  </a:lnTo>
                  <a:lnTo>
                    <a:pt x="209" y="2286"/>
                  </a:lnTo>
                  <a:lnTo>
                    <a:pt x="217" y="2319"/>
                  </a:lnTo>
                  <a:lnTo>
                    <a:pt x="225" y="2347"/>
                  </a:lnTo>
                  <a:lnTo>
                    <a:pt x="233" y="2371"/>
                  </a:lnTo>
                  <a:lnTo>
                    <a:pt x="240" y="2391"/>
                  </a:lnTo>
                  <a:lnTo>
                    <a:pt x="250" y="2417"/>
                  </a:lnTo>
                  <a:lnTo>
                    <a:pt x="254" y="2428"/>
                  </a:lnTo>
                  <a:lnTo>
                    <a:pt x="244" y="2423"/>
                  </a:lnTo>
                  <a:lnTo>
                    <a:pt x="234" y="2419"/>
                  </a:lnTo>
                  <a:lnTo>
                    <a:pt x="224" y="2414"/>
                  </a:lnTo>
                  <a:lnTo>
                    <a:pt x="215" y="2408"/>
                  </a:lnTo>
                  <a:lnTo>
                    <a:pt x="196" y="2395"/>
                  </a:lnTo>
                  <a:lnTo>
                    <a:pt x="177" y="2380"/>
                  </a:lnTo>
                  <a:lnTo>
                    <a:pt x="159" y="2362"/>
                  </a:lnTo>
                  <a:lnTo>
                    <a:pt x="142" y="2343"/>
                  </a:lnTo>
                  <a:lnTo>
                    <a:pt x="125" y="2322"/>
                  </a:lnTo>
                  <a:lnTo>
                    <a:pt x="109" y="2299"/>
                  </a:lnTo>
                  <a:lnTo>
                    <a:pt x="94" y="2274"/>
                  </a:lnTo>
                  <a:lnTo>
                    <a:pt x="79" y="2248"/>
                  </a:lnTo>
                  <a:lnTo>
                    <a:pt x="64" y="2222"/>
                  </a:lnTo>
                  <a:lnTo>
                    <a:pt x="50" y="2195"/>
                  </a:lnTo>
                  <a:lnTo>
                    <a:pt x="36" y="2167"/>
                  </a:lnTo>
                  <a:lnTo>
                    <a:pt x="23" y="2137"/>
                  </a:lnTo>
                  <a:lnTo>
                    <a:pt x="11" y="2108"/>
                  </a:lnTo>
                  <a:lnTo>
                    <a:pt x="0" y="2079"/>
                  </a:lnTo>
                  <a:lnTo>
                    <a:pt x="5" y="2128"/>
                  </a:lnTo>
                  <a:lnTo>
                    <a:pt x="12" y="2179"/>
                  </a:lnTo>
                  <a:lnTo>
                    <a:pt x="20" y="2229"/>
                  </a:lnTo>
                  <a:lnTo>
                    <a:pt x="29" y="2279"/>
                  </a:lnTo>
                  <a:lnTo>
                    <a:pt x="39" y="2330"/>
                  </a:lnTo>
                  <a:lnTo>
                    <a:pt x="52" y="2379"/>
                  </a:lnTo>
                  <a:lnTo>
                    <a:pt x="65" y="2430"/>
                  </a:lnTo>
                  <a:lnTo>
                    <a:pt x="79" y="2480"/>
                  </a:lnTo>
                  <a:lnTo>
                    <a:pt x="113" y="2586"/>
                  </a:lnTo>
                  <a:lnTo>
                    <a:pt x="153" y="2689"/>
                  </a:lnTo>
                  <a:lnTo>
                    <a:pt x="198" y="2790"/>
                  </a:lnTo>
                  <a:lnTo>
                    <a:pt x="246" y="2888"/>
                  </a:lnTo>
                  <a:lnTo>
                    <a:pt x="299" y="2982"/>
                  </a:lnTo>
                  <a:lnTo>
                    <a:pt x="358" y="3072"/>
                  </a:lnTo>
                  <a:lnTo>
                    <a:pt x="419" y="3160"/>
                  </a:lnTo>
                  <a:lnTo>
                    <a:pt x="485" y="3244"/>
                  </a:lnTo>
                  <a:lnTo>
                    <a:pt x="554" y="3323"/>
                  </a:lnTo>
                  <a:lnTo>
                    <a:pt x="627" y="3400"/>
                  </a:lnTo>
                  <a:lnTo>
                    <a:pt x="703" y="3472"/>
                  </a:lnTo>
                  <a:lnTo>
                    <a:pt x="783" y="3541"/>
                  </a:lnTo>
                  <a:lnTo>
                    <a:pt x="864" y="3605"/>
                  </a:lnTo>
                  <a:lnTo>
                    <a:pt x="950" y="3666"/>
                  </a:lnTo>
                  <a:lnTo>
                    <a:pt x="1039" y="3721"/>
                  </a:lnTo>
                  <a:lnTo>
                    <a:pt x="1129" y="3773"/>
                  </a:lnTo>
                  <a:lnTo>
                    <a:pt x="1222" y="3821"/>
                  </a:lnTo>
                  <a:lnTo>
                    <a:pt x="1317" y="3864"/>
                  </a:lnTo>
                  <a:lnTo>
                    <a:pt x="1414" y="3902"/>
                  </a:lnTo>
                  <a:lnTo>
                    <a:pt x="1514" y="3937"/>
                  </a:lnTo>
                  <a:lnTo>
                    <a:pt x="1615" y="3966"/>
                  </a:lnTo>
                  <a:lnTo>
                    <a:pt x="1716" y="3990"/>
                  </a:lnTo>
                  <a:lnTo>
                    <a:pt x="1820" y="4009"/>
                  </a:lnTo>
                  <a:lnTo>
                    <a:pt x="1925" y="4023"/>
                  </a:lnTo>
                  <a:lnTo>
                    <a:pt x="2031" y="4032"/>
                  </a:lnTo>
                  <a:lnTo>
                    <a:pt x="2137" y="4036"/>
                  </a:lnTo>
                  <a:lnTo>
                    <a:pt x="2245" y="4035"/>
                  </a:lnTo>
                  <a:lnTo>
                    <a:pt x="2353" y="4028"/>
                  </a:lnTo>
                  <a:lnTo>
                    <a:pt x="2461" y="4016"/>
                  </a:lnTo>
                  <a:lnTo>
                    <a:pt x="2569" y="3998"/>
                  </a:lnTo>
                  <a:lnTo>
                    <a:pt x="2678" y="3975"/>
                  </a:lnTo>
                  <a:lnTo>
                    <a:pt x="2786" y="3946"/>
                  </a:lnTo>
                  <a:lnTo>
                    <a:pt x="2893" y="3910"/>
                  </a:lnTo>
                  <a:lnTo>
                    <a:pt x="2996" y="3871"/>
                  </a:lnTo>
                  <a:lnTo>
                    <a:pt x="3096" y="3827"/>
                  </a:lnTo>
                  <a:lnTo>
                    <a:pt x="3194" y="3778"/>
                  </a:lnTo>
                  <a:lnTo>
                    <a:pt x="3287" y="3724"/>
                  </a:lnTo>
                  <a:lnTo>
                    <a:pt x="3378" y="3667"/>
                  </a:lnTo>
                  <a:lnTo>
                    <a:pt x="3466" y="3605"/>
                  </a:lnTo>
                  <a:lnTo>
                    <a:pt x="3549" y="3540"/>
                  </a:lnTo>
                  <a:lnTo>
                    <a:pt x="3629" y="3470"/>
                  </a:lnTo>
                  <a:lnTo>
                    <a:pt x="3705" y="3398"/>
                  </a:lnTo>
                  <a:lnTo>
                    <a:pt x="3778" y="3321"/>
                  </a:lnTo>
                  <a:lnTo>
                    <a:pt x="3846" y="3242"/>
                  </a:lnTo>
                  <a:lnTo>
                    <a:pt x="3911" y="3159"/>
                  </a:lnTo>
                  <a:lnTo>
                    <a:pt x="3971" y="3074"/>
                  </a:lnTo>
                  <a:lnTo>
                    <a:pt x="4028" y="2986"/>
                  </a:lnTo>
                  <a:lnTo>
                    <a:pt x="4079" y="2895"/>
                  </a:lnTo>
                  <a:lnTo>
                    <a:pt x="4126" y="2802"/>
                  </a:lnTo>
                  <a:lnTo>
                    <a:pt x="4170" y="2707"/>
                  </a:lnTo>
                  <a:lnTo>
                    <a:pt x="4208" y="2610"/>
                  </a:lnTo>
                  <a:lnTo>
                    <a:pt x="4242" y="2510"/>
                  </a:lnTo>
                  <a:lnTo>
                    <a:pt x="4271" y="2409"/>
                  </a:lnTo>
                  <a:lnTo>
                    <a:pt x="4296" y="2308"/>
                  </a:lnTo>
                  <a:lnTo>
                    <a:pt x="4315" y="2204"/>
                  </a:lnTo>
                  <a:lnTo>
                    <a:pt x="4329" y="2098"/>
                  </a:lnTo>
                  <a:lnTo>
                    <a:pt x="4338" y="1992"/>
                  </a:lnTo>
                  <a:lnTo>
                    <a:pt x="4342" y="1885"/>
                  </a:lnTo>
                  <a:lnTo>
                    <a:pt x="4341" y="1779"/>
                  </a:lnTo>
                  <a:lnTo>
                    <a:pt x="4334" y="1671"/>
                  </a:lnTo>
                  <a:lnTo>
                    <a:pt x="4322" y="1562"/>
                  </a:lnTo>
                  <a:lnTo>
                    <a:pt x="4304" y="1454"/>
                  </a:lnTo>
                  <a:lnTo>
                    <a:pt x="4280" y="1345"/>
                  </a:lnTo>
                  <a:lnTo>
                    <a:pt x="4251" y="1238"/>
                  </a:lnTo>
                  <a:lnTo>
                    <a:pt x="4231" y="1174"/>
                  </a:lnTo>
                  <a:lnTo>
                    <a:pt x="4209" y="1112"/>
                  </a:lnTo>
                  <a:lnTo>
                    <a:pt x="4186" y="1051"/>
                  </a:lnTo>
                  <a:lnTo>
                    <a:pt x="4161" y="991"/>
                  </a:lnTo>
                  <a:lnTo>
                    <a:pt x="4134" y="931"/>
                  </a:lnTo>
                  <a:lnTo>
                    <a:pt x="4106" y="874"/>
                  </a:lnTo>
                  <a:lnTo>
                    <a:pt x="4076" y="818"/>
                  </a:lnTo>
                  <a:lnTo>
                    <a:pt x="4045" y="761"/>
                  </a:lnTo>
                  <a:lnTo>
                    <a:pt x="4064" y="1038"/>
                  </a:lnTo>
                  <a:close/>
                </a:path>
              </a:pathLst>
            </a:custGeom>
            <a:solidFill>
              <a:srgbClr val="FFCCA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tr-TR">
                <a:effectLst>
                  <a:outerShdw blurRad="38100" dist="38100" dir="2700000" algn="tl">
                    <a:srgbClr val="000000">
                      <a:alpha val="43137"/>
                    </a:srgbClr>
                  </a:outerShdw>
                </a:effectLst>
                <a:latin typeface="Arial" panose="020B0604020202020204" pitchFamily="34" charset="0"/>
              </a:endParaRPr>
            </a:p>
          </p:txBody>
        </p:sp>
        <p:sp>
          <p:nvSpPr>
            <p:cNvPr id="152762" name="Freeform 114"/>
            <p:cNvSpPr>
              <a:spLocks/>
            </p:cNvSpPr>
            <p:nvPr/>
          </p:nvSpPr>
          <p:spPr bwMode="auto">
            <a:xfrm>
              <a:off x="4087" y="1864"/>
              <a:ext cx="62" cy="62"/>
            </a:xfrm>
            <a:custGeom>
              <a:avLst/>
              <a:gdLst>
                <a:gd name="T0" fmla="*/ 0 w 868"/>
                <a:gd name="T1" fmla="*/ 0 h 867"/>
                <a:gd name="T2" fmla="*/ 0 w 868"/>
                <a:gd name="T3" fmla="*/ 0 h 867"/>
                <a:gd name="T4" fmla="*/ 0 w 868"/>
                <a:gd name="T5" fmla="*/ 0 h 867"/>
                <a:gd name="T6" fmla="*/ 0 w 868"/>
                <a:gd name="T7" fmla="*/ 0 h 867"/>
                <a:gd name="T8" fmla="*/ 0 w 868"/>
                <a:gd name="T9" fmla="*/ 0 h 867"/>
                <a:gd name="T10" fmla="*/ 0 w 868"/>
                <a:gd name="T11" fmla="*/ 0 h 867"/>
                <a:gd name="T12" fmla="*/ 0 w 868"/>
                <a:gd name="T13" fmla="*/ 0 h 867"/>
                <a:gd name="T14" fmla="*/ 0 w 868"/>
                <a:gd name="T15" fmla="*/ 0 h 867"/>
                <a:gd name="T16" fmla="*/ 0 w 868"/>
                <a:gd name="T17" fmla="*/ 0 h 867"/>
                <a:gd name="T18" fmla="*/ 0 w 868"/>
                <a:gd name="T19" fmla="*/ 0 h 867"/>
                <a:gd name="T20" fmla="*/ 0 w 868"/>
                <a:gd name="T21" fmla="*/ 0 h 867"/>
                <a:gd name="T22" fmla="*/ 0 w 868"/>
                <a:gd name="T23" fmla="*/ 0 h 867"/>
                <a:gd name="T24" fmla="*/ 0 w 868"/>
                <a:gd name="T25" fmla="*/ 0 h 867"/>
                <a:gd name="T26" fmla="*/ 0 w 868"/>
                <a:gd name="T27" fmla="*/ 0 h 867"/>
                <a:gd name="T28" fmla="*/ 0 w 868"/>
                <a:gd name="T29" fmla="*/ 0 h 867"/>
                <a:gd name="T30" fmla="*/ 0 w 868"/>
                <a:gd name="T31" fmla="*/ 0 h 867"/>
                <a:gd name="T32" fmla="*/ 0 w 868"/>
                <a:gd name="T33" fmla="*/ 0 h 867"/>
                <a:gd name="T34" fmla="*/ 0 w 868"/>
                <a:gd name="T35" fmla="*/ 0 h 867"/>
                <a:gd name="T36" fmla="*/ 0 w 868"/>
                <a:gd name="T37" fmla="*/ 0 h 867"/>
                <a:gd name="T38" fmla="*/ 0 w 868"/>
                <a:gd name="T39" fmla="*/ 0 h 867"/>
                <a:gd name="T40" fmla="*/ 0 w 868"/>
                <a:gd name="T41" fmla="*/ 0 h 867"/>
                <a:gd name="T42" fmla="*/ 0 w 868"/>
                <a:gd name="T43" fmla="*/ 0 h 867"/>
                <a:gd name="T44" fmla="*/ 0 w 868"/>
                <a:gd name="T45" fmla="*/ 0 h 867"/>
                <a:gd name="T46" fmla="*/ 0 w 868"/>
                <a:gd name="T47" fmla="*/ 0 h 867"/>
                <a:gd name="T48" fmla="*/ 0 w 868"/>
                <a:gd name="T49" fmla="*/ 0 h 867"/>
                <a:gd name="T50" fmla="*/ 0 w 868"/>
                <a:gd name="T51" fmla="*/ 0 h 867"/>
                <a:gd name="T52" fmla="*/ 0 w 868"/>
                <a:gd name="T53" fmla="*/ 0 h 867"/>
                <a:gd name="T54" fmla="*/ 0 w 868"/>
                <a:gd name="T55" fmla="*/ 0 h 867"/>
                <a:gd name="T56" fmla="*/ 0 w 868"/>
                <a:gd name="T57" fmla="*/ 0 h 867"/>
                <a:gd name="T58" fmla="*/ 0 w 868"/>
                <a:gd name="T59" fmla="*/ 0 h 867"/>
                <a:gd name="T60" fmla="*/ 0 w 868"/>
                <a:gd name="T61" fmla="*/ 0 h 867"/>
                <a:gd name="T62" fmla="*/ 0 w 868"/>
                <a:gd name="T63" fmla="*/ 0 h 867"/>
                <a:gd name="T64" fmla="*/ 0 w 868"/>
                <a:gd name="T65" fmla="*/ 0 h 867"/>
                <a:gd name="T66" fmla="*/ 0 w 868"/>
                <a:gd name="T67" fmla="*/ 0 h 867"/>
                <a:gd name="T68" fmla="*/ 0 w 868"/>
                <a:gd name="T69" fmla="*/ 0 h 867"/>
                <a:gd name="T70" fmla="*/ 0 w 868"/>
                <a:gd name="T71" fmla="*/ 0 h 867"/>
                <a:gd name="T72" fmla="*/ 0 w 868"/>
                <a:gd name="T73" fmla="*/ 0 h 867"/>
                <a:gd name="T74" fmla="*/ 0 w 868"/>
                <a:gd name="T75" fmla="*/ 0 h 867"/>
                <a:gd name="T76" fmla="*/ 0 w 868"/>
                <a:gd name="T77" fmla="*/ 0 h 867"/>
                <a:gd name="T78" fmla="*/ 0 w 868"/>
                <a:gd name="T79" fmla="*/ 0 h 867"/>
                <a:gd name="T80" fmla="*/ 0 w 868"/>
                <a:gd name="T81" fmla="*/ 0 h 867"/>
                <a:gd name="T82" fmla="*/ 0 w 868"/>
                <a:gd name="T83" fmla="*/ 0 h 867"/>
                <a:gd name="T84" fmla="*/ 0 w 868"/>
                <a:gd name="T85" fmla="*/ 0 h 867"/>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868" h="867">
                  <a:moveTo>
                    <a:pt x="850" y="310"/>
                  </a:moveTo>
                  <a:lnTo>
                    <a:pt x="856" y="331"/>
                  </a:lnTo>
                  <a:lnTo>
                    <a:pt x="860" y="354"/>
                  </a:lnTo>
                  <a:lnTo>
                    <a:pt x="864" y="375"/>
                  </a:lnTo>
                  <a:lnTo>
                    <a:pt x="866" y="396"/>
                  </a:lnTo>
                  <a:lnTo>
                    <a:pt x="868" y="418"/>
                  </a:lnTo>
                  <a:lnTo>
                    <a:pt x="868" y="439"/>
                  </a:lnTo>
                  <a:lnTo>
                    <a:pt x="867" y="460"/>
                  </a:lnTo>
                  <a:lnTo>
                    <a:pt x="865" y="482"/>
                  </a:lnTo>
                  <a:lnTo>
                    <a:pt x="863" y="503"/>
                  </a:lnTo>
                  <a:lnTo>
                    <a:pt x="859" y="523"/>
                  </a:lnTo>
                  <a:lnTo>
                    <a:pt x="854" y="544"/>
                  </a:lnTo>
                  <a:lnTo>
                    <a:pt x="848" y="563"/>
                  </a:lnTo>
                  <a:lnTo>
                    <a:pt x="841" y="583"/>
                  </a:lnTo>
                  <a:lnTo>
                    <a:pt x="834" y="602"/>
                  </a:lnTo>
                  <a:lnTo>
                    <a:pt x="825" y="622"/>
                  </a:lnTo>
                  <a:lnTo>
                    <a:pt x="815" y="641"/>
                  </a:lnTo>
                  <a:lnTo>
                    <a:pt x="805" y="658"/>
                  </a:lnTo>
                  <a:lnTo>
                    <a:pt x="793" y="676"/>
                  </a:lnTo>
                  <a:lnTo>
                    <a:pt x="782" y="693"/>
                  </a:lnTo>
                  <a:lnTo>
                    <a:pt x="769" y="709"/>
                  </a:lnTo>
                  <a:lnTo>
                    <a:pt x="755" y="725"/>
                  </a:lnTo>
                  <a:lnTo>
                    <a:pt x="741" y="740"/>
                  </a:lnTo>
                  <a:lnTo>
                    <a:pt x="726" y="755"/>
                  </a:lnTo>
                  <a:lnTo>
                    <a:pt x="710" y="769"/>
                  </a:lnTo>
                  <a:lnTo>
                    <a:pt x="693" y="782"/>
                  </a:lnTo>
                  <a:lnTo>
                    <a:pt x="675" y="794"/>
                  </a:lnTo>
                  <a:lnTo>
                    <a:pt x="657" y="806"/>
                  </a:lnTo>
                  <a:lnTo>
                    <a:pt x="639" y="816"/>
                  </a:lnTo>
                  <a:lnTo>
                    <a:pt x="619" y="826"/>
                  </a:lnTo>
                  <a:lnTo>
                    <a:pt x="600" y="835"/>
                  </a:lnTo>
                  <a:lnTo>
                    <a:pt x="579" y="842"/>
                  </a:lnTo>
                  <a:lnTo>
                    <a:pt x="558" y="849"/>
                  </a:lnTo>
                  <a:lnTo>
                    <a:pt x="536" y="855"/>
                  </a:lnTo>
                  <a:lnTo>
                    <a:pt x="514" y="860"/>
                  </a:lnTo>
                  <a:lnTo>
                    <a:pt x="493" y="863"/>
                  </a:lnTo>
                  <a:lnTo>
                    <a:pt x="471" y="866"/>
                  </a:lnTo>
                  <a:lnTo>
                    <a:pt x="450" y="867"/>
                  </a:lnTo>
                  <a:lnTo>
                    <a:pt x="429" y="867"/>
                  </a:lnTo>
                  <a:lnTo>
                    <a:pt x="408" y="866"/>
                  </a:lnTo>
                  <a:lnTo>
                    <a:pt x="386" y="865"/>
                  </a:lnTo>
                  <a:lnTo>
                    <a:pt x="365" y="862"/>
                  </a:lnTo>
                  <a:lnTo>
                    <a:pt x="344" y="858"/>
                  </a:lnTo>
                  <a:lnTo>
                    <a:pt x="324" y="853"/>
                  </a:lnTo>
                  <a:lnTo>
                    <a:pt x="304" y="847"/>
                  </a:lnTo>
                  <a:lnTo>
                    <a:pt x="285" y="841"/>
                  </a:lnTo>
                  <a:lnTo>
                    <a:pt x="265" y="833"/>
                  </a:lnTo>
                  <a:lnTo>
                    <a:pt x="246" y="825"/>
                  </a:lnTo>
                  <a:lnTo>
                    <a:pt x="227" y="815"/>
                  </a:lnTo>
                  <a:lnTo>
                    <a:pt x="209" y="805"/>
                  </a:lnTo>
                  <a:lnTo>
                    <a:pt x="192" y="794"/>
                  </a:lnTo>
                  <a:lnTo>
                    <a:pt x="175" y="782"/>
                  </a:lnTo>
                  <a:lnTo>
                    <a:pt x="159" y="769"/>
                  </a:lnTo>
                  <a:lnTo>
                    <a:pt x="143" y="756"/>
                  </a:lnTo>
                  <a:lnTo>
                    <a:pt x="128" y="740"/>
                  </a:lnTo>
                  <a:lnTo>
                    <a:pt x="112" y="725"/>
                  </a:lnTo>
                  <a:lnTo>
                    <a:pt x="99" y="709"/>
                  </a:lnTo>
                  <a:lnTo>
                    <a:pt x="86" y="693"/>
                  </a:lnTo>
                  <a:lnTo>
                    <a:pt x="73" y="676"/>
                  </a:lnTo>
                  <a:lnTo>
                    <a:pt x="62" y="658"/>
                  </a:lnTo>
                  <a:lnTo>
                    <a:pt x="51" y="639"/>
                  </a:lnTo>
                  <a:lnTo>
                    <a:pt x="42" y="620"/>
                  </a:lnTo>
                  <a:lnTo>
                    <a:pt x="33" y="599"/>
                  </a:lnTo>
                  <a:lnTo>
                    <a:pt x="25" y="578"/>
                  </a:lnTo>
                  <a:lnTo>
                    <a:pt x="18" y="557"/>
                  </a:lnTo>
                  <a:lnTo>
                    <a:pt x="13" y="536"/>
                  </a:lnTo>
                  <a:lnTo>
                    <a:pt x="8" y="515"/>
                  </a:lnTo>
                  <a:lnTo>
                    <a:pt x="4" y="493"/>
                  </a:lnTo>
                  <a:lnTo>
                    <a:pt x="2" y="472"/>
                  </a:lnTo>
                  <a:lnTo>
                    <a:pt x="1" y="449"/>
                  </a:lnTo>
                  <a:lnTo>
                    <a:pt x="0" y="428"/>
                  </a:lnTo>
                  <a:lnTo>
                    <a:pt x="1" y="407"/>
                  </a:lnTo>
                  <a:lnTo>
                    <a:pt x="3" y="386"/>
                  </a:lnTo>
                  <a:lnTo>
                    <a:pt x="6" y="365"/>
                  </a:lnTo>
                  <a:lnTo>
                    <a:pt x="10" y="345"/>
                  </a:lnTo>
                  <a:lnTo>
                    <a:pt x="14" y="324"/>
                  </a:lnTo>
                  <a:lnTo>
                    <a:pt x="20" y="304"/>
                  </a:lnTo>
                  <a:lnTo>
                    <a:pt x="27" y="284"/>
                  </a:lnTo>
                  <a:lnTo>
                    <a:pt x="35" y="265"/>
                  </a:lnTo>
                  <a:lnTo>
                    <a:pt x="43" y="246"/>
                  </a:lnTo>
                  <a:lnTo>
                    <a:pt x="52" y="228"/>
                  </a:lnTo>
                  <a:lnTo>
                    <a:pt x="63" y="210"/>
                  </a:lnTo>
                  <a:lnTo>
                    <a:pt x="74" y="191"/>
                  </a:lnTo>
                  <a:lnTo>
                    <a:pt x="86" y="174"/>
                  </a:lnTo>
                  <a:lnTo>
                    <a:pt x="99" y="158"/>
                  </a:lnTo>
                  <a:lnTo>
                    <a:pt x="112" y="142"/>
                  </a:lnTo>
                  <a:lnTo>
                    <a:pt x="127" y="127"/>
                  </a:lnTo>
                  <a:lnTo>
                    <a:pt x="142" y="113"/>
                  </a:lnTo>
                  <a:lnTo>
                    <a:pt x="158" y="99"/>
                  </a:lnTo>
                  <a:lnTo>
                    <a:pt x="175" y="86"/>
                  </a:lnTo>
                  <a:lnTo>
                    <a:pt x="192" y="74"/>
                  </a:lnTo>
                  <a:lnTo>
                    <a:pt x="210" y="62"/>
                  </a:lnTo>
                  <a:lnTo>
                    <a:pt x="229" y="51"/>
                  </a:lnTo>
                  <a:lnTo>
                    <a:pt x="248" y="41"/>
                  </a:lnTo>
                  <a:lnTo>
                    <a:pt x="269" y="33"/>
                  </a:lnTo>
                  <a:lnTo>
                    <a:pt x="289" y="25"/>
                  </a:lnTo>
                  <a:lnTo>
                    <a:pt x="310" y="18"/>
                  </a:lnTo>
                  <a:lnTo>
                    <a:pt x="332" y="12"/>
                  </a:lnTo>
                  <a:lnTo>
                    <a:pt x="353" y="7"/>
                  </a:lnTo>
                  <a:lnTo>
                    <a:pt x="375" y="4"/>
                  </a:lnTo>
                  <a:lnTo>
                    <a:pt x="396" y="1"/>
                  </a:lnTo>
                  <a:lnTo>
                    <a:pt x="418" y="0"/>
                  </a:lnTo>
                  <a:lnTo>
                    <a:pt x="440" y="0"/>
                  </a:lnTo>
                  <a:lnTo>
                    <a:pt x="461" y="1"/>
                  </a:lnTo>
                  <a:lnTo>
                    <a:pt x="482" y="3"/>
                  </a:lnTo>
                  <a:lnTo>
                    <a:pt x="502" y="5"/>
                  </a:lnTo>
                  <a:lnTo>
                    <a:pt x="523" y="9"/>
                  </a:lnTo>
                  <a:lnTo>
                    <a:pt x="544" y="14"/>
                  </a:lnTo>
                  <a:lnTo>
                    <a:pt x="564" y="20"/>
                  </a:lnTo>
                  <a:lnTo>
                    <a:pt x="584" y="26"/>
                  </a:lnTo>
                  <a:lnTo>
                    <a:pt x="603" y="34"/>
                  </a:lnTo>
                  <a:lnTo>
                    <a:pt x="622" y="43"/>
                  </a:lnTo>
                  <a:lnTo>
                    <a:pt x="640" y="52"/>
                  </a:lnTo>
                  <a:lnTo>
                    <a:pt x="658" y="62"/>
                  </a:lnTo>
                  <a:lnTo>
                    <a:pt x="676" y="74"/>
                  </a:lnTo>
                  <a:lnTo>
                    <a:pt x="693" y="86"/>
                  </a:lnTo>
                  <a:lnTo>
                    <a:pt x="710" y="99"/>
                  </a:lnTo>
                  <a:lnTo>
                    <a:pt x="725" y="113"/>
                  </a:lnTo>
                  <a:lnTo>
                    <a:pt x="741" y="127"/>
                  </a:lnTo>
                  <a:lnTo>
                    <a:pt x="755" y="142"/>
                  </a:lnTo>
                  <a:lnTo>
                    <a:pt x="769" y="158"/>
                  </a:lnTo>
                  <a:lnTo>
                    <a:pt x="782" y="174"/>
                  </a:lnTo>
                  <a:lnTo>
                    <a:pt x="794" y="192"/>
                  </a:lnTo>
                  <a:lnTo>
                    <a:pt x="805" y="210"/>
                  </a:lnTo>
                  <a:lnTo>
                    <a:pt x="816" y="229"/>
                  </a:lnTo>
                  <a:lnTo>
                    <a:pt x="826" y="248"/>
                  </a:lnTo>
                  <a:lnTo>
                    <a:pt x="835" y="268"/>
                  </a:lnTo>
                  <a:lnTo>
                    <a:pt x="843" y="289"/>
                  </a:lnTo>
                  <a:lnTo>
                    <a:pt x="850" y="310"/>
                  </a:lnTo>
                  <a:close/>
                </a:path>
              </a:pathLst>
            </a:custGeom>
            <a:solidFill>
              <a:srgbClr val="F2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tr-TR">
                <a:effectLst>
                  <a:outerShdw blurRad="38100" dist="38100" dir="2700000" algn="tl">
                    <a:srgbClr val="000000">
                      <a:alpha val="43137"/>
                    </a:srgbClr>
                  </a:outerShdw>
                </a:effectLst>
                <a:latin typeface="Arial" panose="020B0604020202020204" pitchFamily="34" charset="0"/>
              </a:endParaRPr>
            </a:p>
          </p:txBody>
        </p:sp>
        <p:sp>
          <p:nvSpPr>
            <p:cNvPr id="152763" name="Freeform 115"/>
            <p:cNvSpPr>
              <a:spLocks/>
            </p:cNvSpPr>
            <p:nvPr/>
          </p:nvSpPr>
          <p:spPr bwMode="auto">
            <a:xfrm>
              <a:off x="4079" y="1829"/>
              <a:ext cx="47" cy="33"/>
            </a:xfrm>
            <a:custGeom>
              <a:avLst/>
              <a:gdLst>
                <a:gd name="T0" fmla="*/ 0 w 660"/>
                <a:gd name="T1" fmla="*/ 0 h 467"/>
                <a:gd name="T2" fmla="*/ 0 w 660"/>
                <a:gd name="T3" fmla="*/ 0 h 467"/>
                <a:gd name="T4" fmla="*/ 0 w 660"/>
                <a:gd name="T5" fmla="*/ 0 h 467"/>
                <a:gd name="T6" fmla="*/ 0 w 660"/>
                <a:gd name="T7" fmla="*/ 0 h 467"/>
                <a:gd name="T8" fmla="*/ 0 w 660"/>
                <a:gd name="T9" fmla="*/ 0 h 467"/>
                <a:gd name="T10" fmla="*/ 0 w 660"/>
                <a:gd name="T11" fmla="*/ 0 h 467"/>
                <a:gd name="T12" fmla="*/ 0 w 660"/>
                <a:gd name="T13" fmla="*/ 0 h 467"/>
                <a:gd name="T14" fmla="*/ 0 w 660"/>
                <a:gd name="T15" fmla="*/ 0 h 467"/>
                <a:gd name="T16" fmla="*/ 0 w 660"/>
                <a:gd name="T17" fmla="*/ 0 h 467"/>
                <a:gd name="T18" fmla="*/ 0 w 660"/>
                <a:gd name="T19" fmla="*/ 0 h 467"/>
                <a:gd name="T20" fmla="*/ 0 w 660"/>
                <a:gd name="T21" fmla="*/ 0 h 467"/>
                <a:gd name="T22" fmla="*/ 0 w 660"/>
                <a:gd name="T23" fmla="*/ 0 h 467"/>
                <a:gd name="T24" fmla="*/ 0 w 660"/>
                <a:gd name="T25" fmla="*/ 0 h 467"/>
                <a:gd name="T26" fmla="*/ 0 w 660"/>
                <a:gd name="T27" fmla="*/ 0 h 467"/>
                <a:gd name="T28" fmla="*/ 0 w 660"/>
                <a:gd name="T29" fmla="*/ 0 h 467"/>
                <a:gd name="T30" fmla="*/ 0 w 660"/>
                <a:gd name="T31" fmla="*/ 0 h 467"/>
                <a:gd name="T32" fmla="*/ 0 w 660"/>
                <a:gd name="T33" fmla="*/ 0 h 467"/>
                <a:gd name="T34" fmla="*/ 0 w 660"/>
                <a:gd name="T35" fmla="*/ 0 h 467"/>
                <a:gd name="T36" fmla="*/ 0 w 660"/>
                <a:gd name="T37" fmla="*/ 0 h 467"/>
                <a:gd name="T38" fmla="*/ 0 w 660"/>
                <a:gd name="T39" fmla="*/ 0 h 467"/>
                <a:gd name="T40" fmla="*/ 0 w 660"/>
                <a:gd name="T41" fmla="*/ 0 h 467"/>
                <a:gd name="T42" fmla="*/ 0 w 660"/>
                <a:gd name="T43" fmla="*/ 0 h 467"/>
                <a:gd name="T44" fmla="*/ 0 w 660"/>
                <a:gd name="T45" fmla="*/ 0 h 467"/>
                <a:gd name="T46" fmla="*/ 0 w 660"/>
                <a:gd name="T47" fmla="*/ 0 h 467"/>
                <a:gd name="T48" fmla="*/ 0 w 660"/>
                <a:gd name="T49" fmla="*/ 0 h 467"/>
                <a:gd name="T50" fmla="*/ 0 w 660"/>
                <a:gd name="T51" fmla="*/ 0 h 467"/>
                <a:gd name="T52" fmla="*/ 0 w 660"/>
                <a:gd name="T53" fmla="*/ 0 h 467"/>
                <a:gd name="T54" fmla="*/ 0 w 660"/>
                <a:gd name="T55" fmla="*/ 0 h 467"/>
                <a:gd name="T56" fmla="*/ 0 w 660"/>
                <a:gd name="T57" fmla="*/ 0 h 467"/>
                <a:gd name="T58" fmla="*/ 0 w 660"/>
                <a:gd name="T59" fmla="*/ 0 h 467"/>
                <a:gd name="T60" fmla="*/ 0 w 660"/>
                <a:gd name="T61" fmla="*/ 0 h 467"/>
                <a:gd name="T62" fmla="*/ 0 w 660"/>
                <a:gd name="T63" fmla="*/ 0 h 467"/>
                <a:gd name="T64" fmla="*/ 0 w 660"/>
                <a:gd name="T65" fmla="*/ 0 h 467"/>
                <a:gd name="T66" fmla="*/ 0 w 660"/>
                <a:gd name="T67" fmla="*/ 0 h 467"/>
                <a:gd name="T68" fmla="*/ 0 w 660"/>
                <a:gd name="T69" fmla="*/ 0 h 467"/>
                <a:gd name="T70" fmla="*/ 0 w 660"/>
                <a:gd name="T71" fmla="*/ 0 h 467"/>
                <a:gd name="T72" fmla="*/ 0 w 660"/>
                <a:gd name="T73" fmla="*/ 0 h 467"/>
                <a:gd name="T74" fmla="*/ 0 w 660"/>
                <a:gd name="T75" fmla="*/ 0 h 467"/>
                <a:gd name="T76" fmla="*/ 0 w 660"/>
                <a:gd name="T77" fmla="*/ 0 h 467"/>
                <a:gd name="T78" fmla="*/ 0 w 660"/>
                <a:gd name="T79" fmla="*/ 0 h 467"/>
                <a:gd name="T80" fmla="*/ 0 w 660"/>
                <a:gd name="T81" fmla="*/ 0 h 467"/>
                <a:gd name="T82" fmla="*/ 0 w 660"/>
                <a:gd name="T83" fmla="*/ 0 h 467"/>
                <a:gd name="T84" fmla="*/ 0 w 660"/>
                <a:gd name="T85" fmla="*/ 0 h 467"/>
                <a:gd name="T86" fmla="*/ 0 w 660"/>
                <a:gd name="T87" fmla="*/ 0 h 467"/>
                <a:gd name="T88" fmla="*/ 0 w 660"/>
                <a:gd name="T89" fmla="*/ 0 h 467"/>
                <a:gd name="T90" fmla="*/ 0 w 660"/>
                <a:gd name="T91" fmla="*/ 0 h 467"/>
                <a:gd name="T92" fmla="*/ 0 w 660"/>
                <a:gd name="T93" fmla="*/ 0 h 467"/>
                <a:gd name="T94" fmla="*/ 0 w 660"/>
                <a:gd name="T95" fmla="*/ 0 h 467"/>
                <a:gd name="T96" fmla="*/ 0 w 660"/>
                <a:gd name="T97" fmla="*/ 0 h 467"/>
                <a:gd name="T98" fmla="*/ 0 w 660"/>
                <a:gd name="T99" fmla="*/ 0 h 467"/>
                <a:gd name="T100" fmla="*/ 0 w 660"/>
                <a:gd name="T101" fmla="*/ 0 h 467"/>
                <a:gd name="T102" fmla="*/ 0 w 660"/>
                <a:gd name="T103" fmla="*/ 0 h 467"/>
                <a:gd name="T104" fmla="*/ 0 w 660"/>
                <a:gd name="T105" fmla="*/ 0 h 467"/>
                <a:gd name="T106" fmla="*/ 0 w 660"/>
                <a:gd name="T107" fmla="*/ 0 h 467"/>
                <a:gd name="T108" fmla="*/ 0 w 660"/>
                <a:gd name="T109" fmla="*/ 0 h 467"/>
                <a:gd name="T110" fmla="*/ 0 w 660"/>
                <a:gd name="T111" fmla="*/ 0 h 467"/>
                <a:gd name="T112" fmla="*/ 0 w 660"/>
                <a:gd name="T113" fmla="*/ 0 h 467"/>
                <a:gd name="T114" fmla="*/ 0 w 660"/>
                <a:gd name="T115" fmla="*/ 0 h 467"/>
                <a:gd name="T116" fmla="*/ 0 w 660"/>
                <a:gd name="T117" fmla="*/ 0 h 467"/>
                <a:gd name="T118" fmla="*/ 0 w 660"/>
                <a:gd name="T119" fmla="*/ 0 h 467"/>
                <a:gd name="T120" fmla="*/ 0 w 660"/>
                <a:gd name="T121" fmla="*/ 0 h 467"/>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660" h="467">
                  <a:moveTo>
                    <a:pt x="1" y="370"/>
                  </a:moveTo>
                  <a:lnTo>
                    <a:pt x="0" y="378"/>
                  </a:lnTo>
                  <a:lnTo>
                    <a:pt x="0" y="387"/>
                  </a:lnTo>
                  <a:lnTo>
                    <a:pt x="0" y="395"/>
                  </a:lnTo>
                  <a:lnTo>
                    <a:pt x="2" y="403"/>
                  </a:lnTo>
                  <a:lnTo>
                    <a:pt x="4" y="411"/>
                  </a:lnTo>
                  <a:lnTo>
                    <a:pt x="7" y="419"/>
                  </a:lnTo>
                  <a:lnTo>
                    <a:pt x="11" y="426"/>
                  </a:lnTo>
                  <a:lnTo>
                    <a:pt x="15" y="433"/>
                  </a:lnTo>
                  <a:lnTo>
                    <a:pt x="20" y="439"/>
                  </a:lnTo>
                  <a:lnTo>
                    <a:pt x="26" y="445"/>
                  </a:lnTo>
                  <a:lnTo>
                    <a:pt x="32" y="450"/>
                  </a:lnTo>
                  <a:lnTo>
                    <a:pt x="39" y="455"/>
                  </a:lnTo>
                  <a:lnTo>
                    <a:pt x="46" y="459"/>
                  </a:lnTo>
                  <a:lnTo>
                    <a:pt x="53" y="462"/>
                  </a:lnTo>
                  <a:lnTo>
                    <a:pt x="61" y="464"/>
                  </a:lnTo>
                  <a:lnTo>
                    <a:pt x="70" y="466"/>
                  </a:lnTo>
                  <a:lnTo>
                    <a:pt x="78" y="467"/>
                  </a:lnTo>
                  <a:lnTo>
                    <a:pt x="88" y="467"/>
                  </a:lnTo>
                  <a:lnTo>
                    <a:pt x="96" y="467"/>
                  </a:lnTo>
                  <a:lnTo>
                    <a:pt x="104" y="465"/>
                  </a:lnTo>
                  <a:lnTo>
                    <a:pt x="112" y="463"/>
                  </a:lnTo>
                  <a:lnTo>
                    <a:pt x="119" y="460"/>
                  </a:lnTo>
                  <a:lnTo>
                    <a:pt x="126" y="456"/>
                  </a:lnTo>
                  <a:lnTo>
                    <a:pt x="133" y="452"/>
                  </a:lnTo>
                  <a:lnTo>
                    <a:pt x="139" y="447"/>
                  </a:lnTo>
                  <a:lnTo>
                    <a:pt x="145" y="441"/>
                  </a:lnTo>
                  <a:lnTo>
                    <a:pt x="150" y="435"/>
                  </a:lnTo>
                  <a:lnTo>
                    <a:pt x="155" y="428"/>
                  </a:lnTo>
                  <a:lnTo>
                    <a:pt x="159" y="421"/>
                  </a:lnTo>
                  <a:lnTo>
                    <a:pt x="162" y="413"/>
                  </a:lnTo>
                  <a:lnTo>
                    <a:pt x="165" y="405"/>
                  </a:lnTo>
                  <a:lnTo>
                    <a:pt x="167" y="396"/>
                  </a:lnTo>
                  <a:lnTo>
                    <a:pt x="168" y="389"/>
                  </a:lnTo>
                  <a:lnTo>
                    <a:pt x="171" y="377"/>
                  </a:lnTo>
                  <a:lnTo>
                    <a:pt x="176" y="361"/>
                  </a:lnTo>
                  <a:lnTo>
                    <a:pt x="183" y="343"/>
                  </a:lnTo>
                  <a:lnTo>
                    <a:pt x="193" y="323"/>
                  </a:lnTo>
                  <a:lnTo>
                    <a:pt x="205" y="301"/>
                  </a:lnTo>
                  <a:lnTo>
                    <a:pt x="212" y="290"/>
                  </a:lnTo>
                  <a:lnTo>
                    <a:pt x="220" y="278"/>
                  </a:lnTo>
                  <a:lnTo>
                    <a:pt x="230" y="267"/>
                  </a:lnTo>
                  <a:lnTo>
                    <a:pt x="240" y="256"/>
                  </a:lnTo>
                  <a:lnTo>
                    <a:pt x="251" y="245"/>
                  </a:lnTo>
                  <a:lnTo>
                    <a:pt x="263" y="235"/>
                  </a:lnTo>
                  <a:lnTo>
                    <a:pt x="276" y="225"/>
                  </a:lnTo>
                  <a:lnTo>
                    <a:pt x="290" y="216"/>
                  </a:lnTo>
                  <a:lnTo>
                    <a:pt x="305" y="207"/>
                  </a:lnTo>
                  <a:lnTo>
                    <a:pt x="322" y="199"/>
                  </a:lnTo>
                  <a:lnTo>
                    <a:pt x="339" y="191"/>
                  </a:lnTo>
                  <a:lnTo>
                    <a:pt x="358" y="185"/>
                  </a:lnTo>
                  <a:lnTo>
                    <a:pt x="379" y="180"/>
                  </a:lnTo>
                  <a:lnTo>
                    <a:pt x="401" y="175"/>
                  </a:lnTo>
                  <a:lnTo>
                    <a:pt x="424" y="172"/>
                  </a:lnTo>
                  <a:lnTo>
                    <a:pt x="448" y="170"/>
                  </a:lnTo>
                  <a:lnTo>
                    <a:pt x="474" y="170"/>
                  </a:lnTo>
                  <a:lnTo>
                    <a:pt x="502" y="170"/>
                  </a:lnTo>
                  <a:lnTo>
                    <a:pt x="532" y="173"/>
                  </a:lnTo>
                  <a:lnTo>
                    <a:pt x="562" y="177"/>
                  </a:lnTo>
                  <a:lnTo>
                    <a:pt x="571" y="178"/>
                  </a:lnTo>
                  <a:lnTo>
                    <a:pt x="579" y="178"/>
                  </a:lnTo>
                  <a:lnTo>
                    <a:pt x="587" y="177"/>
                  </a:lnTo>
                  <a:lnTo>
                    <a:pt x="595" y="175"/>
                  </a:lnTo>
                  <a:lnTo>
                    <a:pt x="603" y="173"/>
                  </a:lnTo>
                  <a:lnTo>
                    <a:pt x="611" y="170"/>
                  </a:lnTo>
                  <a:lnTo>
                    <a:pt x="618" y="166"/>
                  </a:lnTo>
                  <a:lnTo>
                    <a:pt x="624" y="162"/>
                  </a:lnTo>
                  <a:lnTo>
                    <a:pt x="631" y="157"/>
                  </a:lnTo>
                  <a:lnTo>
                    <a:pt x="636" y="151"/>
                  </a:lnTo>
                  <a:lnTo>
                    <a:pt x="642" y="144"/>
                  </a:lnTo>
                  <a:lnTo>
                    <a:pt x="647" y="137"/>
                  </a:lnTo>
                  <a:lnTo>
                    <a:pt x="651" y="130"/>
                  </a:lnTo>
                  <a:lnTo>
                    <a:pt x="655" y="123"/>
                  </a:lnTo>
                  <a:lnTo>
                    <a:pt x="657" y="115"/>
                  </a:lnTo>
                  <a:lnTo>
                    <a:pt x="659" y="106"/>
                  </a:lnTo>
                  <a:lnTo>
                    <a:pt x="660" y="98"/>
                  </a:lnTo>
                  <a:lnTo>
                    <a:pt x="660" y="89"/>
                  </a:lnTo>
                  <a:lnTo>
                    <a:pt x="659" y="81"/>
                  </a:lnTo>
                  <a:lnTo>
                    <a:pt x="657" y="73"/>
                  </a:lnTo>
                  <a:lnTo>
                    <a:pt x="655" y="65"/>
                  </a:lnTo>
                  <a:lnTo>
                    <a:pt x="652" y="58"/>
                  </a:lnTo>
                  <a:lnTo>
                    <a:pt x="648" y="51"/>
                  </a:lnTo>
                  <a:lnTo>
                    <a:pt x="643" y="44"/>
                  </a:lnTo>
                  <a:lnTo>
                    <a:pt x="638" y="38"/>
                  </a:lnTo>
                  <a:lnTo>
                    <a:pt x="632" y="32"/>
                  </a:lnTo>
                  <a:lnTo>
                    <a:pt x="626" y="27"/>
                  </a:lnTo>
                  <a:lnTo>
                    <a:pt x="619" y="22"/>
                  </a:lnTo>
                  <a:lnTo>
                    <a:pt x="612" y="18"/>
                  </a:lnTo>
                  <a:lnTo>
                    <a:pt x="604" y="15"/>
                  </a:lnTo>
                  <a:lnTo>
                    <a:pt x="596" y="12"/>
                  </a:lnTo>
                  <a:lnTo>
                    <a:pt x="588" y="9"/>
                  </a:lnTo>
                  <a:lnTo>
                    <a:pt x="551" y="4"/>
                  </a:lnTo>
                  <a:lnTo>
                    <a:pt x="515" y="1"/>
                  </a:lnTo>
                  <a:lnTo>
                    <a:pt x="479" y="0"/>
                  </a:lnTo>
                  <a:lnTo>
                    <a:pt x="446" y="0"/>
                  </a:lnTo>
                  <a:lnTo>
                    <a:pt x="414" y="2"/>
                  </a:lnTo>
                  <a:lnTo>
                    <a:pt x="384" y="6"/>
                  </a:lnTo>
                  <a:lnTo>
                    <a:pt x="354" y="12"/>
                  </a:lnTo>
                  <a:lnTo>
                    <a:pt x="326" y="18"/>
                  </a:lnTo>
                  <a:lnTo>
                    <a:pt x="300" y="26"/>
                  </a:lnTo>
                  <a:lnTo>
                    <a:pt x="275" y="35"/>
                  </a:lnTo>
                  <a:lnTo>
                    <a:pt x="251" y="45"/>
                  </a:lnTo>
                  <a:lnTo>
                    <a:pt x="229" y="56"/>
                  </a:lnTo>
                  <a:lnTo>
                    <a:pt x="206" y="68"/>
                  </a:lnTo>
                  <a:lnTo>
                    <a:pt x="186" y="80"/>
                  </a:lnTo>
                  <a:lnTo>
                    <a:pt x="167" y="94"/>
                  </a:lnTo>
                  <a:lnTo>
                    <a:pt x="150" y="108"/>
                  </a:lnTo>
                  <a:lnTo>
                    <a:pt x="133" y="123"/>
                  </a:lnTo>
                  <a:lnTo>
                    <a:pt x="117" y="139"/>
                  </a:lnTo>
                  <a:lnTo>
                    <a:pt x="103" y="156"/>
                  </a:lnTo>
                  <a:lnTo>
                    <a:pt x="89" y="172"/>
                  </a:lnTo>
                  <a:lnTo>
                    <a:pt x="76" y="189"/>
                  </a:lnTo>
                  <a:lnTo>
                    <a:pt x="64" y="206"/>
                  </a:lnTo>
                  <a:lnTo>
                    <a:pt x="54" y="223"/>
                  </a:lnTo>
                  <a:lnTo>
                    <a:pt x="45" y="240"/>
                  </a:lnTo>
                  <a:lnTo>
                    <a:pt x="36" y="257"/>
                  </a:lnTo>
                  <a:lnTo>
                    <a:pt x="28" y="274"/>
                  </a:lnTo>
                  <a:lnTo>
                    <a:pt x="22" y="292"/>
                  </a:lnTo>
                  <a:lnTo>
                    <a:pt x="16" y="309"/>
                  </a:lnTo>
                  <a:lnTo>
                    <a:pt x="11" y="325"/>
                  </a:lnTo>
                  <a:lnTo>
                    <a:pt x="7" y="340"/>
                  </a:lnTo>
                  <a:lnTo>
                    <a:pt x="3" y="355"/>
                  </a:lnTo>
                  <a:lnTo>
                    <a:pt x="1" y="3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tr-TR">
                <a:effectLst>
                  <a:outerShdw blurRad="38100" dist="38100" dir="2700000" algn="tl">
                    <a:srgbClr val="000000">
                      <a:alpha val="43137"/>
                    </a:srgbClr>
                  </a:outerShdw>
                </a:effectLst>
                <a:latin typeface="Arial" panose="020B0604020202020204" pitchFamily="34" charset="0"/>
              </a:endParaRPr>
            </a:p>
          </p:txBody>
        </p:sp>
        <p:sp>
          <p:nvSpPr>
            <p:cNvPr id="152764" name="Freeform 116"/>
            <p:cNvSpPr>
              <a:spLocks/>
            </p:cNvSpPr>
            <p:nvPr/>
          </p:nvSpPr>
          <p:spPr bwMode="auto">
            <a:xfrm>
              <a:off x="4191" y="1797"/>
              <a:ext cx="53" cy="22"/>
            </a:xfrm>
            <a:custGeom>
              <a:avLst/>
              <a:gdLst>
                <a:gd name="T0" fmla="*/ 0 w 737"/>
                <a:gd name="T1" fmla="*/ 0 h 307"/>
                <a:gd name="T2" fmla="*/ 0 w 737"/>
                <a:gd name="T3" fmla="*/ 0 h 307"/>
                <a:gd name="T4" fmla="*/ 0 w 737"/>
                <a:gd name="T5" fmla="*/ 0 h 307"/>
                <a:gd name="T6" fmla="*/ 0 w 737"/>
                <a:gd name="T7" fmla="*/ 0 h 307"/>
                <a:gd name="T8" fmla="*/ 0 w 737"/>
                <a:gd name="T9" fmla="*/ 0 h 307"/>
                <a:gd name="T10" fmla="*/ 0 w 737"/>
                <a:gd name="T11" fmla="*/ 0 h 307"/>
                <a:gd name="T12" fmla="*/ 0 w 737"/>
                <a:gd name="T13" fmla="*/ 0 h 307"/>
                <a:gd name="T14" fmla="*/ 0 w 737"/>
                <a:gd name="T15" fmla="*/ 0 h 307"/>
                <a:gd name="T16" fmla="*/ 0 w 737"/>
                <a:gd name="T17" fmla="*/ 0 h 307"/>
                <a:gd name="T18" fmla="*/ 0 w 737"/>
                <a:gd name="T19" fmla="*/ 0 h 307"/>
                <a:gd name="T20" fmla="*/ 0 w 737"/>
                <a:gd name="T21" fmla="*/ 0 h 307"/>
                <a:gd name="T22" fmla="*/ 0 w 737"/>
                <a:gd name="T23" fmla="*/ 0 h 307"/>
                <a:gd name="T24" fmla="*/ 0 w 737"/>
                <a:gd name="T25" fmla="*/ 0 h 307"/>
                <a:gd name="T26" fmla="*/ 0 w 737"/>
                <a:gd name="T27" fmla="*/ 0 h 307"/>
                <a:gd name="T28" fmla="*/ 0 w 737"/>
                <a:gd name="T29" fmla="*/ 0 h 307"/>
                <a:gd name="T30" fmla="*/ 0 w 737"/>
                <a:gd name="T31" fmla="*/ 0 h 307"/>
                <a:gd name="T32" fmla="*/ 0 w 737"/>
                <a:gd name="T33" fmla="*/ 0 h 307"/>
                <a:gd name="T34" fmla="*/ 0 w 737"/>
                <a:gd name="T35" fmla="*/ 0 h 307"/>
                <a:gd name="T36" fmla="*/ 0 w 737"/>
                <a:gd name="T37" fmla="*/ 0 h 307"/>
                <a:gd name="T38" fmla="*/ 0 w 737"/>
                <a:gd name="T39" fmla="*/ 0 h 307"/>
                <a:gd name="T40" fmla="*/ 0 w 737"/>
                <a:gd name="T41" fmla="*/ 0 h 307"/>
                <a:gd name="T42" fmla="*/ 0 w 737"/>
                <a:gd name="T43" fmla="*/ 0 h 307"/>
                <a:gd name="T44" fmla="*/ 0 w 737"/>
                <a:gd name="T45" fmla="*/ 0 h 307"/>
                <a:gd name="T46" fmla="*/ 0 w 737"/>
                <a:gd name="T47" fmla="*/ 0 h 307"/>
                <a:gd name="T48" fmla="*/ 0 w 737"/>
                <a:gd name="T49" fmla="*/ 0 h 307"/>
                <a:gd name="T50" fmla="*/ 0 w 737"/>
                <a:gd name="T51" fmla="*/ 0 h 307"/>
                <a:gd name="T52" fmla="*/ 0 w 737"/>
                <a:gd name="T53" fmla="*/ 0 h 307"/>
                <a:gd name="T54" fmla="*/ 0 w 737"/>
                <a:gd name="T55" fmla="*/ 0 h 307"/>
                <a:gd name="T56" fmla="*/ 0 w 737"/>
                <a:gd name="T57" fmla="*/ 0 h 307"/>
                <a:gd name="T58" fmla="*/ 0 w 737"/>
                <a:gd name="T59" fmla="*/ 0 h 307"/>
                <a:gd name="T60" fmla="*/ 0 w 737"/>
                <a:gd name="T61" fmla="*/ 0 h 307"/>
                <a:gd name="T62" fmla="*/ 0 w 737"/>
                <a:gd name="T63" fmla="*/ 0 h 307"/>
                <a:gd name="T64" fmla="*/ 0 w 737"/>
                <a:gd name="T65" fmla="*/ 0 h 307"/>
                <a:gd name="T66" fmla="*/ 0 w 737"/>
                <a:gd name="T67" fmla="*/ 0 h 307"/>
                <a:gd name="T68" fmla="*/ 0 w 737"/>
                <a:gd name="T69" fmla="*/ 0 h 307"/>
                <a:gd name="T70" fmla="*/ 0 w 737"/>
                <a:gd name="T71" fmla="*/ 0 h 307"/>
                <a:gd name="T72" fmla="*/ 0 w 737"/>
                <a:gd name="T73" fmla="*/ 0 h 307"/>
                <a:gd name="T74" fmla="*/ 0 w 737"/>
                <a:gd name="T75" fmla="*/ 0 h 307"/>
                <a:gd name="T76" fmla="*/ 0 w 737"/>
                <a:gd name="T77" fmla="*/ 0 h 307"/>
                <a:gd name="T78" fmla="*/ 0 w 737"/>
                <a:gd name="T79" fmla="*/ 0 h 307"/>
                <a:gd name="T80" fmla="*/ 0 w 737"/>
                <a:gd name="T81" fmla="*/ 0 h 307"/>
                <a:gd name="T82" fmla="*/ 0 w 737"/>
                <a:gd name="T83" fmla="*/ 0 h 307"/>
                <a:gd name="T84" fmla="*/ 0 w 737"/>
                <a:gd name="T85" fmla="*/ 0 h 307"/>
                <a:gd name="T86" fmla="*/ 0 w 737"/>
                <a:gd name="T87" fmla="*/ 0 h 307"/>
                <a:gd name="T88" fmla="*/ 0 w 737"/>
                <a:gd name="T89" fmla="*/ 0 h 307"/>
                <a:gd name="T90" fmla="*/ 0 w 737"/>
                <a:gd name="T91" fmla="*/ 0 h 307"/>
                <a:gd name="T92" fmla="*/ 0 w 737"/>
                <a:gd name="T93" fmla="*/ 0 h 307"/>
                <a:gd name="T94" fmla="*/ 0 w 737"/>
                <a:gd name="T95" fmla="*/ 0 h 307"/>
                <a:gd name="T96" fmla="*/ 0 w 737"/>
                <a:gd name="T97" fmla="*/ 0 h 307"/>
                <a:gd name="T98" fmla="*/ 0 w 737"/>
                <a:gd name="T99" fmla="*/ 0 h 307"/>
                <a:gd name="T100" fmla="*/ 0 w 737"/>
                <a:gd name="T101" fmla="*/ 0 h 307"/>
                <a:gd name="T102" fmla="*/ 0 w 737"/>
                <a:gd name="T103" fmla="*/ 0 h 307"/>
                <a:gd name="T104" fmla="*/ 0 w 737"/>
                <a:gd name="T105" fmla="*/ 0 h 307"/>
                <a:gd name="T106" fmla="*/ 0 w 737"/>
                <a:gd name="T107" fmla="*/ 0 h 307"/>
                <a:gd name="T108" fmla="*/ 0 w 737"/>
                <a:gd name="T109" fmla="*/ 0 h 307"/>
                <a:gd name="T110" fmla="*/ 0 w 737"/>
                <a:gd name="T111" fmla="*/ 0 h 307"/>
                <a:gd name="T112" fmla="*/ 0 w 737"/>
                <a:gd name="T113" fmla="*/ 0 h 307"/>
                <a:gd name="T114" fmla="*/ 0 w 737"/>
                <a:gd name="T115" fmla="*/ 0 h 307"/>
                <a:gd name="T116" fmla="*/ 0 w 737"/>
                <a:gd name="T117" fmla="*/ 0 h 307"/>
                <a:gd name="T118" fmla="*/ 0 w 737"/>
                <a:gd name="T119" fmla="*/ 0 h 307"/>
                <a:gd name="T120" fmla="*/ 0 w 737"/>
                <a:gd name="T121" fmla="*/ 0 h 307"/>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737" h="307">
                  <a:moveTo>
                    <a:pt x="27" y="160"/>
                  </a:moveTo>
                  <a:lnTo>
                    <a:pt x="21" y="166"/>
                  </a:lnTo>
                  <a:lnTo>
                    <a:pt x="16" y="172"/>
                  </a:lnTo>
                  <a:lnTo>
                    <a:pt x="11" y="179"/>
                  </a:lnTo>
                  <a:lnTo>
                    <a:pt x="7" y="186"/>
                  </a:lnTo>
                  <a:lnTo>
                    <a:pt x="4" y="195"/>
                  </a:lnTo>
                  <a:lnTo>
                    <a:pt x="2" y="203"/>
                  </a:lnTo>
                  <a:lnTo>
                    <a:pt x="0" y="211"/>
                  </a:lnTo>
                  <a:lnTo>
                    <a:pt x="0" y="219"/>
                  </a:lnTo>
                  <a:lnTo>
                    <a:pt x="0" y="227"/>
                  </a:lnTo>
                  <a:lnTo>
                    <a:pt x="0" y="235"/>
                  </a:lnTo>
                  <a:lnTo>
                    <a:pt x="2" y="243"/>
                  </a:lnTo>
                  <a:lnTo>
                    <a:pt x="4" y="250"/>
                  </a:lnTo>
                  <a:lnTo>
                    <a:pt x="7" y="258"/>
                  </a:lnTo>
                  <a:lnTo>
                    <a:pt x="11" y="265"/>
                  </a:lnTo>
                  <a:lnTo>
                    <a:pt x="16" y="272"/>
                  </a:lnTo>
                  <a:lnTo>
                    <a:pt x="21" y="279"/>
                  </a:lnTo>
                  <a:lnTo>
                    <a:pt x="27" y="285"/>
                  </a:lnTo>
                  <a:lnTo>
                    <a:pt x="34" y="290"/>
                  </a:lnTo>
                  <a:lnTo>
                    <a:pt x="41" y="295"/>
                  </a:lnTo>
                  <a:lnTo>
                    <a:pt x="48" y="299"/>
                  </a:lnTo>
                  <a:lnTo>
                    <a:pt x="55" y="302"/>
                  </a:lnTo>
                  <a:lnTo>
                    <a:pt x="64" y="304"/>
                  </a:lnTo>
                  <a:lnTo>
                    <a:pt x="72" y="306"/>
                  </a:lnTo>
                  <a:lnTo>
                    <a:pt x="80" y="307"/>
                  </a:lnTo>
                  <a:lnTo>
                    <a:pt x="88" y="307"/>
                  </a:lnTo>
                  <a:lnTo>
                    <a:pt x="96" y="306"/>
                  </a:lnTo>
                  <a:lnTo>
                    <a:pt x="104" y="304"/>
                  </a:lnTo>
                  <a:lnTo>
                    <a:pt x="112" y="302"/>
                  </a:lnTo>
                  <a:lnTo>
                    <a:pt x="119" y="299"/>
                  </a:lnTo>
                  <a:lnTo>
                    <a:pt x="127" y="295"/>
                  </a:lnTo>
                  <a:lnTo>
                    <a:pt x="134" y="290"/>
                  </a:lnTo>
                  <a:lnTo>
                    <a:pt x="141" y="285"/>
                  </a:lnTo>
                  <a:lnTo>
                    <a:pt x="164" y="265"/>
                  </a:lnTo>
                  <a:lnTo>
                    <a:pt x="187" y="247"/>
                  </a:lnTo>
                  <a:lnTo>
                    <a:pt x="210" y="231"/>
                  </a:lnTo>
                  <a:lnTo>
                    <a:pt x="232" y="218"/>
                  </a:lnTo>
                  <a:lnTo>
                    <a:pt x="254" y="206"/>
                  </a:lnTo>
                  <a:lnTo>
                    <a:pt x="275" y="196"/>
                  </a:lnTo>
                  <a:lnTo>
                    <a:pt x="295" y="187"/>
                  </a:lnTo>
                  <a:lnTo>
                    <a:pt x="315" y="180"/>
                  </a:lnTo>
                  <a:lnTo>
                    <a:pt x="334" y="176"/>
                  </a:lnTo>
                  <a:lnTo>
                    <a:pt x="354" y="172"/>
                  </a:lnTo>
                  <a:lnTo>
                    <a:pt x="372" y="170"/>
                  </a:lnTo>
                  <a:lnTo>
                    <a:pt x="390" y="169"/>
                  </a:lnTo>
                  <a:lnTo>
                    <a:pt x="406" y="169"/>
                  </a:lnTo>
                  <a:lnTo>
                    <a:pt x="423" y="170"/>
                  </a:lnTo>
                  <a:lnTo>
                    <a:pt x="438" y="173"/>
                  </a:lnTo>
                  <a:lnTo>
                    <a:pt x="453" y="176"/>
                  </a:lnTo>
                  <a:lnTo>
                    <a:pt x="468" y="179"/>
                  </a:lnTo>
                  <a:lnTo>
                    <a:pt x="481" y="184"/>
                  </a:lnTo>
                  <a:lnTo>
                    <a:pt x="495" y="189"/>
                  </a:lnTo>
                  <a:lnTo>
                    <a:pt x="507" y="195"/>
                  </a:lnTo>
                  <a:lnTo>
                    <a:pt x="529" y="206"/>
                  </a:lnTo>
                  <a:lnTo>
                    <a:pt x="548" y="218"/>
                  </a:lnTo>
                  <a:lnTo>
                    <a:pt x="564" y="230"/>
                  </a:lnTo>
                  <a:lnTo>
                    <a:pt x="576" y="240"/>
                  </a:lnTo>
                  <a:lnTo>
                    <a:pt x="585" y="248"/>
                  </a:lnTo>
                  <a:lnTo>
                    <a:pt x="591" y="254"/>
                  </a:lnTo>
                  <a:lnTo>
                    <a:pt x="597" y="260"/>
                  </a:lnTo>
                  <a:lnTo>
                    <a:pt x="604" y="265"/>
                  </a:lnTo>
                  <a:lnTo>
                    <a:pt x="610" y="270"/>
                  </a:lnTo>
                  <a:lnTo>
                    <a:pt x="618" y="273"/>
                  </a:lnTo>
                  <a:lnTo>
                    <a:pt x="625" y="276"/>
                  </a:lnTo>
                  <a:lnTo>
                    <a:pt x="634" y="279"/>
                  </a:lnTo>
                  <a:lnTo>
                    <a:pt x="642" y="280"/>
                  </a:lnTo>
                  <a:lnTo>
                    <a:pt x="650" y="281"/>
                  </a:lnTo>
                  <a:lnTo>
                    <a:pt x="658" y="281"/>
                  </a:lnTo>
                  <a:lnTo>
                    <a:pt x="666" y="280"/>
                  </a:lnTo>
                  <a:lnTo>
                    <a:pt x="674" y="278"/>
                  </a:lnTo>
                  <a:lnTo>
                    <a:pt x="682" y="276"/>
                  </a:lnTo>
                  <a:lnTo>
                    <a:pt x="689" y="273"/>
                  </a:lnTo>
                  <a:lnTo>
                    <a:pt x="696" y="269"/>
                  </a:lnTo>
                  <a:lnTo>
                    <a:pt x="703" y="264"/>
                  </a:lnTo>
                  <a:lnTo>
                    <a:pt x="710" y="259"/>
                  </a:lnTo>
                  <a:lnTo>
                    <a:pt x="716" y="253"/>
                  </a:lnTo>
                  <a:lnTo>
                    <a:pt x="721" y="246"/>
                  </a:lnTo>
                  <a:lnTo>
                    <a:pt x="726" y="240"/>
                  </a:lnTo>
                  <a:lnTo>
                    <a:pt x="730" y="232"/>
                  </a:lnTo>
                  <a:lnTo>
                    <a:pt x="733" y="225"/>
                  </a:lnTo>
                  <a:lnTo>
                    <a:pt x="735" y="217"/>
                  </a:lnTo>
                  <a:lnTo>
                    <a:pt x="736" y="209"/>
                  </a:lnTo>
                  <a:lnTo>
                    <a:pt x="737" y="201"/>
                  </a:lnTo>
                  <a:lnTo>
                    <a:pt x="737" y="193"/>
                  </a:lnTo>
                  <a:lnTo>
                    <a:pt x="737" y="184"/>
                  </a:lnTo>
                  <a:lnTo>
                    <a:pt x="735" y="176"/>
                  </a:lnTo>
                  <a:lnTo>
                    <a:pt x="733" y="169"/>
                  </a:lnTo>
                  <a:lnTo>
                    <a:pt x="730" y="161"/>
                  </a:lnTo>
                  <a:lnTo>
                    <a:pt x="726" y="154"/>
                  </a:lnTo>
                  <a:lnTo>
                    <a:pt x="721" y="147"/>
                  </a:lnTo>
                  <a:lnTo>
                    <a:pt x="716" y="140"/>
                  </a:lnTo>
                  <a:lnTo>
                    <a:pt x="709" y="133"/>
                  </a:lnTo>
                  <a:lnTo>
                    <a:pt x="693" y="118"/>
                  </a:lnTo>
                  <a:lnTo>
                    <a:pt x="681" y="108"/>
                  </a:lnTo>
                  <a:lnTo>
                    <a:pt x="667" y="97"/>
                  </a:lnTo>
                  <a:lnTo>
                    <a:pt x="650" y="85"/>
                  </a:lnTo>
                  <a:lnTo>
                    <a:pt x="632" y="72"/>
                  </a:lnTo>
                  <a:lnTo>
                    <a:pt x="611" y="60"/>
                  </a:lnTo>
                  <a:lnTo>
                    <a:pt x="588" y="47"/>
                  </a:lnTo>
                  <a:lnTo>
                    <a:pt x="564" y="36"/>
                  </a:lnTo>
                  <a:lnTo>
                    <a:pt x="538" y="25"/>
                  </a:lnTo>
                  <a:lnTo>
                    <a:pt x="510" y="16"/>
                  </a:lnTo>
                  <a:lnTo>
                    <a:pt x="479" y="9"/>
                  </a:lnTo>
                  <a:lnTo>
                    <a:pt x="463" y="6"/>
                  </a:lnTo>
                  <a:lnTo>
                    <a:pt x="447" y="4"/>
                  </a:lnTo>
                  <a:lnTo>
                    <a:pt x="431" y="2"/>
                  </a:lnTo>
                  <a:lnTo>
                    <a:pt x="414" y="1"/>
                  </a:lnTo>
                  <a:lnTo>
                    <a:pt x="390" y="0"/>
                  </a:lnTo>
                  <a:lnTo>
                    <a:pt x="365" y="1"/>
                  </a:lnTo>
                  <a:lnTo>
                    <a:pt x="340" y="3"/>
                  </a:lnTo>
                  <a:lnTo>
                    <a:pt x="315" y="7"/>
                  </a:lnTo>
                  <a:lnTo>
                    <a:pt x="291" y="12"/>
                  </a:lnTo>
                  <a:lnTo>
                    <a:pt x="267" y="18"/>
                  </a:lnTo>
                  <a:lnTo>
                    <a:pt x="243" y="26"/>
                  </a:lnTo>
                  <a:lnTo>
                    <a:pt x="218" y="35"/>
                  </a:lnTo>
                  <a:lnTo>
                    <a:pt x="193" y="46"/>
                  </a:lnTo>
                  <a:lnTo>
                    <a:pt x="170" y="59"/>
                  </a:lnTo>
                  <a:lnTo>
                    <a:pt x="146" y="72"/>
                  </a:lnTo>
                  <a:lnTo>
                    <a:pt x="122" y="87"/>
                  </a:lnTo>
                  <a:lnTo>
                    <a:pt x="98" y="103"/>
                  </a:lnTo>
                  <a:lnTo>
                    <a:pt x="75" y="121"/>
                  </a:lnTo>
                  <a:lnTo>
                    <a:pt x="51" y="140"/>
                  </a:lnTo>
                  <a:lnTo>
                    <a:pt x="27" y="16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tr-TR">
                <a:effectLst>
                  <a:outerShdw blurRad="38100" dist="38100" dir="2700000" algn="tl">
                    <a:srgbClr val="000000">
                      <a:alpha val="43137"/>
                    </a:srgbClr>
                  </a:outerShdw>
                </a:effectLst>
                <a:latin typeface="Arial" panose="020B0604020202020204" pitchFamily="34" charset="0"/>
              </a:endParaRPr>
            </a:p>
          </p:txBody>
        </p:sp>
        <p:sp>
          <p:nvSpPr>
            <p:cNvPr id="152765" name="Freeform 117"/>
            <p:cNvSpPr>
              <a:spLocks/>
            </p:cNvSpPr>
            <p:nvPr/>
          </p:nvSpPr>
          <p:spPr bwMode="auto">
            <a:xfrm>
              <a:off x="4194" y="1832"/>
              <a:ext cx="62" cy="62"/>
            </a:xfrm>
            <a:custGeom>
              <a:avLst/>
              <a:gdLst>
                <a:gd name="T0" fmla="*/ 0 w 867"/>
                <a:gd name="T1" fmla="*/ 0 h 868"/>
                <a:gd name="T2" fmla="*/ 0 w 867"/>
                <a:gd name="T3" fmla="*/ 0 h 868"/>
                <a:gd name="T4" fmla="*/ 0 w 867"/>
                <a:gd name="T5" fmla="*/ 0 h 868"/>
                <a:gd name="T6" fmla="*/ 0 w 867"/>
                <a:gd name="T7" fmla="*/ 0 h 868"/>
                <a:gd name="T8" fmla="*/ 0 w 867"/>
                <a:gd name="T9" fmla="*/ 0 h 868"/>
                <a:gd name="T10" fmla="*/ 0 w 867"/>
                <a:gd name="T11" fmla="*/ 0 h 868"/>
                <a:gd name="T12" fmla="*/ 0 w 867"/>
                <a:gd name="T13" fmla="*/ 0 h 868"/>
                <a:gd name="T14" fmla="*/ 0 w 867"/>
                <a:gd name="T15" fmla="*/ 0 h 868"/>
                <a:gd name="T16" fmla="*/ 0 w 867"/>
                <a:gd name="T17" fmla="*/ 0 h 868"/>
                <a:gd name="T18" fmla="*/ 0 w 867"/>
                <a:gd name="T19" fmla="*/ 0 h 868"/>
                <a:gd name="T20" fmla="*/ 0 w 867"/>
                <a:gd name="T21" fmla="*/ 0 h 868"/>
                <a:gd name="T22" fmla="*/ 0 w 867"/>
                <a:gd name="T23" fmla="*/ 0 h 868"/>
                <a:gd name="T24" fmla="*/ 0 w 867"/>
                <a:gd name="T25" fmla="*/ 0 h 868"/>
                <a:gd name="T26" fmla="*/ 0 w 867"/>
                <a:gd name="T27" fmla="*/ 0 h 868"/>
                <a:gd name="T28" fmla="*/ 0 w 867"/>
                <a:gd name="T29" fmla="*/ 0 h 868"/>
                <a:gd name="T30" fmla="*/ 0 w 867"/>
                <a:gd name="T31" fmla="*/ 0 h 868"/>
                <a:gd name="T32" fmla="*/ 0 w 867"/>
                <a:gd name="T33" fmla="*/ 0 h 868"/>
                <a:gd name="T34" fmla="*/ 0 w 867"/>
                <a:gd name="T35" fmla="*/ 0 h 868"/>
                <a:gd name="T36" fmla="*/ 0 w 867"/>
                <a:gd name="T37" fmla="*/ 0 h 868"/>
                <a:gd name="T38" fmla="*/ 0 w 867"/>
                <a:gd name="T39" fmla="*/ 0 h 868"/>
                <a:gd name="T40" fmla="*/ 0 w 867"/>
                <a:gd name="T41" fmla="*/ 0 h 868"/>
                <a:gd name="T42" fmla="*/ 0 w 867"/>
                <a:gd name="T43" fmla="*/ 0 h 868"/>
                <a:gd name="T44" fmla="*/ 0 w 867"/>
                <a:gd name="T45" fmla="*/ 0 h 868"/>
                <a:gd name="T46" fmla="*/ 0 w 867"/>
                <a:gd name="T47" fmla="*/ 0 h 868"/>
                <a:gd name="T48" fmla="*/ 0 w 867"/>
                <a:gd name="T49" fmla="*/ 0 h 868"/>
                <a:gd name="T50" fmla="*/ 0 w 867"/>
                <a:gd name="T51" fmla="*/ 0 h 868"/>
                <a:gd name="T52" fmla="*/ 0 w 867"/>
                <a:gd name="T53" fmla="*/ 0 h 868"/>
                <a:gd name="T54" fmla="*/ 0 w 867"/>
                <a:gd name="T55" fmla="*/ 0 h 868"/>
                <a:gd name="T56" fmla="*/ 0 w 867"/>
                <a:gd name="T57" fmla="*/ 0 h 868"/>
                <a:gd name="T58" fmla="*/ 0 w 867"/>
                <a:gd name="T59" fmla="*/ 0 h 868"/>
                <a:gd name="T60" fmla="*/ 0 w 867"/>
                <a:gd name="T61" fmla="*/ 0 h 868"/>
                <a:gd name="T62" fmla="*/ 0 w 867"/>
                <a:gd name="T63" fmla="*/ 0 h 868"/>
                <a:gd name="T64" fmla="*/ 0 w 867"/>
                <a:gd name="T65" fmla="*/ 0 h 868"/>
                <a:gd name="T66" fmla="*/ 0 w 867"/>
                <a:gd name="T67" fmla="*/ 0 h 868"/>
                <a:gd name="T68" fmla="*/ 0 w 867"/>
                <a:gd name="T69" fmla="*/ 0 h 868"/>
                <a:gd name="T70" fmla="*/ 0 w 867"/>
                <a:gd name="T71" fmla="*/ 0 h 868"/>
                <a:gd name="T72" fmla="*/ 0 w 867"/>
                <a:gd name="T73" fmla="*/ 0 h 868"/>
                <a:gd name="T74" fmla="*/ 0 w 867"/>
                <a:gd name="T75" fmla="*/ 0 h 868"/>
                <a:gd name="T76" fmla="*/ 0 w 867"/>
                <a:gd name="T77" fmla="*/ 0 h 868"/>
                <a:gd name="T78" fmla="*/ 0 w 867"/>
                <a:gd name="T79" fmla="*/ 0 h 868"/>
                <a:gd name="T80" fmla="*/ 0 w 867"/>
                <a:gd name="T81" fmla="*/ 0 h 868"/>
                <a:gd name="T82" fmla="*/ 0 w 867"/>
                <a:gd name="T83" fmla="*/ 0 h 868"/>
                <a:gd name="T84" fmla="*/ 0 w 867"/>
                <a:gd name="T85" fmla="*/ 0 h 86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867" h="868">
                  <a:moveTo>
                    <a:pt x="18" y="558"/>
                  </a:moveTo>
                  <a:lnTo>
                    <a:pt x="26" y="579"/>
                  </a:lnTo>
                  <a:lnTo>
                    <a:pt x="34" y="599"/>
                  </a:lnTo>
                  <a:lnTo>
                    <a:pt x="42" y="619"/>
                  </a:lnTo>
                  <a:lnTo>
                    <a:pt x="52" y="639"/>
                  </a:lnTo>
                  <a:lnTo>
                    <a:pt x="63" y="658"/>
                  </a:lnTo>
                  <a:lnTo>
                    <a:pt x="74" y="676"/>
                  </a:lnTo>
                  <a:lnTo>
                    <a:pt x="86" y="693"/>
                  </a:lnTo>
                  <a:lnTo>
                    <a:pt x="99" y="710"/>
                  </a:lnTo>
                  <a:lnTo>
                    <a:pt x="113" y="726"/>
                  </a:lnTo>
                  <a:lnTo>
                    <a:pt x="127" y="741"/>
                  </a:lnTo>
                  <a:lnTo>
                    <a:pt x="142" y="755"/>
                  </a:lnTo>
                  <a:lnTo>
                    <a:pt x="158" y="769"/>
                  </a:lnTo>
                  <a:lnTo>
                    <a:pt x="175" y="781"/>
                  </a:lnTo>
                  <a:lnTo>
                    <a:pt x="192" y="794"/>
                  </a:lnTo>
                  <a:lnTo>
                    <a:pt x="210" y="805"/>
                  </a:lnTo>
                  <a:lnTo>
                    <a:pt x="228" y="816"/>
                  </a:lnTo>
                  <a:lnTo>
                    <a:pt x="246" y="825"/>
                  </a:lnTo>
                  <a:lnTo>
                    <a:pt x="265" y="834"/>
                  </a:lnTo>
                  <a:lnTo>
                    <a:pt x="284" y="841"/>
                  </a:lnTo>
                  <a:lnTo>
                    <a:pt x="304" y="848"/>
                  </a:lnTo>
                  <a:lnTo>
                    <a:pt x="325" y="854"/>
                  </a:lnTo>
                  <a:lnTo>
                    <a:pt x="345" y="858"/>
                  </a:lnTo>
                  <a:lnTo>
                    <a:pt x="366" y="862"/>
                  </a:lnTo>
                  <a:lnTo>
                    <a:pt x="386" y="865"/>
                  </a:lnTo>
                  <a:lnTo>
                    <a:pt x="407" y="867"/>
                  </a:lnTo>
                  <a:lnTo>
                    <a:pt x="428" y="868"/>
                  </a:lnTo>
                  <a:lnTo>
                    <a:pt x="451" y="867"/>
                  </a:lnTo>
                  <a:lnTo>
                    <a:pt x="472" y="866"/>
                  </a:lnTo>
                  <a:lnTo>
                    <a:pt x="493" y="864"/>
                  </a:lnTo>
                  <a:lnTo>
                    <a:pt x="515" y="860"/>
                  </a:lnTo>
                  <a:lnTo>
                    <a:pt x="536" y="855"/>
                  </a:lnTo>
                  <a:lnTo>
                    <a:pt x="558" y="850"/>
                  </a:lnTo>
                  <a:lnTo>
                    <a:pt x="579" y="843"/>
                  </a:lnTo>
                  <a:lnTo>
                    <a:pt x="600" y="835"/>
                  </a:lnTo>
                  <a:lnTo>
                    <a:pt x="620" y="826"/>
                  </a:lnTo>
                  <a:lnTo>
                    <a:pt x="639" y="816"/>
                  </a:lnTo>
                  <a:lnTo>
                    <a:pt x="658" y="806"/>
                  </a:lnTo>
                  <a:lnTo>
                    <a:pt x="676" y="795"/>
                  </a:lnTo>
                  <a:lnTo>
                    <a:pt x="693" y="781"/>
                  </a:lnTo>
                  <a:lnTo>
                    <a:pt x="710" y="768"/>
                  </a:lnTo>
                  <a:lnTo>
                    <a:pt x="725" y="755"/>
                  </a:lnTo>
                  <a:lnTo>
                    <a:pt x="741" y="740"/>
                  </a:lnTo>
                  <a:lnTo>
                    <a:pt x="756" y="725"/>
                  </a:lnTo>
                  <a:lnTo>
                    <a:pt x="769" y="710"/>
                  </a:lnTo>
                  <a:lnTo>
                    <a:pt x="782" y="693"/>
                  </a:lnTo>
                  <a:lnTo>
                    <a:pt x="794" y="676"/>
                  </a:lnTo>
                  <a:lnTo>
                    <a:pt x="805" y="659"/>
                  </a:lnTo>
                  <a:lnTo>
                    <a:pt x="815" y="640"/>
                  </a:lnTo>
                  <a:lnTo>
                    <a:pt x="825" y="622"/>
                  </a:lnTo>
                  <a:lnTo>
                    <a:pt x="833" y="603"/>
                  </a:lnTo>
                  <a:lnTo>
                    <a:pt x="841" y="584"/>
                  </a:lnTo>
                  <a:lnTo>
                    <a:pt x="848" y="564"/>
                  </a:lnTo>
                  <a:lnTo>
                    <a:pt x="853" y="544"/>
                  </a:lnTo>
                  <a:lnTo>
                    <a:pt x="858" y="524"/>
                  </a:lnTo>
                  <a:lnTo>
                    <a:pt x="862" y="502"/>
                  </a:lnTo>
                  <a:lnTo>
                    <a:pt x="865" y="482"/>
                  </a:lnTo>
                  <a:lnTo>
                    <a:pt x="867" y="461"/>
                  </a:lnTo>
                  <a:lnTo>
                    <a:pt x="867" y="440"/>
                  </a:lnTo>
                  <a:lnTo>
                    <a:pt x="867" y="418"/>
                  </a:lnTo>
                  <a:lnTo>
                    <a:pt x="866" y="397"/>
                  </a:lnTo>
                  <a:lnTo>
                    <a:pt x="863" y="374"/>
                  </a:lnTo>
                  <a:lnTo>
                    <a:pt x="860" y="353"/>
                  </a:lnTo>
                  <a:lnTo>
                    <a:pt x="855" y="332"/>
                  </a:lnTo>
                  <a:lnTo>
                    <a:pt x="849" y="310"/>
                  </a:lnTo>
                  <a:lnTo>
                    <a:pt x="843" y="289"/>
                  </a:lnTo>
                  <a:lnTo>
                    <a:pt x="835" y="269"/>
                  </a:lnTo>
                  <a:lnTo>
                    <a:pt x="826" y="249"/>
                  </a:lnTo>
                  <a:lnTo>
                    <a:pt x="816" y="228"/>
                  </a:lnTo>
                  <a:lnTo>
                    <a:pt x="806" y="210"/>
                  </a:lnTo>
                  <a:lnTo>
                    <a:pt x="794" y="192"/>
                  </a:lnTo>
                  <a:lnTo>
                    <a:pt x="782" y="175"/>
                  </a:lnTo>
                  <a:lnTo>
                    <a:pt x="769" y="158"/>
                  </a:lnTo>
                  <a:lnTo>
                    <a:pt x="755" y="142"/>
                  </a:lnTo>
                  <a:lnTo>
                    <a:pt x="741" y="127"/>
                  </a:lnTo>
                  <a:lnTo>
                    <a:pt x="725" y="113"/>
                  </a:lnTo>
                  <a:lnTo>
                    <a:pt x="709" y="98"/>
                  </a:lnTo>
                  <a:lnTo>
                    <a:pt x="693" y="86"/>
                  </a:lnTo>
                  <a:lnTo>
                    <a:pt x="676" y="74"/>
                  </a:lnTo>
                  <a:lnTo>
                    <a:pt x="659" y="63"/>
                  </a:lnTo>
                  <a:lnTo>
                    <a:pt x="641" y="52"/>
                  </a:lnTo>
                  <a:lnTo>
                    <a:pt x="622" y="43"/>
                  </a:lnTo>
                  <a:lnTo>
                    <a:pt x="603" y="35"/>
                  </a:lnTo>
                  <a:lnTo>
                    <a:pt x="583" y="27"/>
                  </a:lnTo>
                  <a:lnTo>
                    <a:pt x="564" y="20"/>
                  </a:lnTo>
                  <a:lnTo>
                    <a:pt x="544" y="14"/>
                  </a:lnTo>
                  <a:lnTo>
                    <a:pt x="523" y="10"/>
                  </a:lnTo>
                  <a:lnTo>
                    <a:pt x="503" y="6"/>
                  </a:lnTo>
                  <a:lnTo>
                    <a:pt x="482" y="3"/>
                  </a:lnTo>
                  <a:lnTo>
                    <a:pt x="461" y="1"/>
                  </a:lnTo>
                  <a:lnTo>
                    <a:pt x="439" y="0"/>
                  </a:lnTo>
                  <a:lnTo>
                    <a:pt x="418" y="1"/>
                  </a:lnTo>
                  <a:lnTo>
                    <a:pt x="397" y="2"/>
                  </a:lnTo>
                  <a:lnTo>
                    <a:pt x="375" y="4"/>
                  </a:lnTo>
                  <a:lnTo>
                    <a:pt x="354" y="8"/>
                  </a:lnTo>
                  <a:lnTo>
                    <a:pt x="332" y="13"/>
                  </a:lnTo>
                  <a:lnTo>
                    <a:pt x="311" y="18"/>
                  </a:lnTo>
                  <a:lnTo>
                    <a:pt x="289" y="25"/>
                  </a:lnTo>
                  <a:lnTo>
                    <a:pt x="268" y="33"/>
                  </a:lnTo>
                  <a:lnTo>
                    <a:pt x="248" y="42"/>
                  </a:lnTo>
                  <a:lnTo>
                    <a:pt x="229" y="52"/>
                  </a:lnTo>
                  <a:lnTo>
                    <a:pt x="211" y="62"/>
                  </a:lnTo>
                  <a:lnTo>
                    <a:pt x="193" y="73"/>
                  </a:lnTo>
                  <a:lnTo>
                    <a:pt x="175" y="86"/>
                  </a:lnTo>
                  <a:lnTo>
                    <a:pt x="158" y="99"/>
                  </a:lnTo>
                  <a:lnTo>
                    <a:pt x="142" y="113"/>
                  </a:lnTo>
                  <a:lnTo>
                    <a:pt x="127" y="128"/>
                  </a:lnTo>
                  <a:lnTo>
                    <a:pt x="113" y="143"/>
                  </a:lnTo>
                  <a:lnTo>
                    <a:pt x="99" y="159"/>
                  </a:lnTo>
                  <a:lnTo>
                    <a:pt x="86" y="175"/>
                  </a:lnTo>
                  <a:lnTo>
                    <a:pt x="74" y="192"/>
                  </a:lnTo>
                  <a:lnTo>
                    <a:pt x="63" y="209"/>
                  </a:lnTo>
                  <a:lnTo>
                    <a:pt x="53" y="227"/>
                  </a:lnTo>
                  <a:lnTo>
                    <a:pt x="44" y="247"/>
                  </a:lnTo>
                  <a:lnTo>
                    <a:pt x="35" y="265"/>
                  </a:lnTo>
                  <a:lnTo>
                    <a:pt x="27" y="285"/>
                  </a:lnTo>
                  <a:lnTo>
                    <a:pt x="20" y="304"/>
                  </a:lnTo>
                  <a:lnTo>
                    <a:pt x="14" y="324"/>
                  </a:lnTo>
                  <a:lnTo>
                    <a:pt x="9" y="344"/>
                  </a:lnTo>
                  <a:lnTo>
                    <a:pt x="5" y="365"/>
                  </a:lnTo>
                  <a:lnTo>
                    <a:pt x="3" y="387"/>
                  </a:lnTo>
                  <a:lnTo>
                    <a:pt x="1" y="407"/>
                  </a:lnTo>
                  <a:lnTo>
                    <a:pt x="0" y="429"/>
                  </a:lnTo>
                  <a:lnTo>
                    <a:pt x="0" y="450"/>
                  </a:lnTo>
                  <a:lnTo>
                    <a:pt x="2" y="471"/>
                  </a:lnTo>
                  <a:lnTo>
                    <a:pt x="4" y="493"/>
                  </a:lnTo>
                  <a:lnTo>
                    <a:pt x="8" y="514"/>
                  </a:lnTo>
                  <a:lnTo>
                    <a:pt x="12" y="536"/>
                  </a:lnTo>
                  <a:lnTo>
                    <a:pt x="18" y="558"/>
                  </a:lnTo>
                  <a:close/>
                </a:path>
              </a:pathLst>
            </a:custGeom>
            <a:solidFill>
              <a:srgbClr val="F2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tr-TR">
                <a:effectLst>
                  <a:outerShdw blurRad="38100" dist="38100" dir="2700000" algn="tl">
                    <a:srgbClr val="000000">
                      <a:alpha val="43137"/>
                    </a:srgbClr>
                  </a:outerShdw>
                </a:effectLst>
                <a:latin typeface="Arial" panose="020B0604020202020204" pitchFamily="34" charset="0"/>
              </a:endParaRPr>
            </a:p>
          </p:txBody>
        </p:sp>
        <p:sp>
          <p:nvSpPr>
            <p:cNvPr id="152766" name="Freeform 118"/>
            <p:cNvSpPr>
              <a:spLocks/>
            </p:cNvSpPr>
            <p:nvPr/>
          </p:nvSpPr>
          <p:spPr bwMode="auto">
            <a:xfrm>
              <a:off x="4164" y="1892"/>
              <a:ext cx="29" cy="38"/>
            </a:xfrm>
            <a:custGeom>
              <a:avLst/>
              <a:gdLst>
                <a:gd name="T0" fmla="*/ 0 w 398"/>
                <a:gd name="T1" fmla="*/ 0 h 522"/>
                <a:gd name="T2" fmla="*/ 0 w 398"/>
                <a:gd name="T3" fmla="*/ 0 h 522"/>
                <a:gd name="T4" fmla="*/ 0 w 398"/>
                <a:gd name="T5" fmla="*/ 0 h 522"/>
                <a:gd name="T6" fmla="*/ 0 w 398"/>
                <a:gd name="T7" fmla="*/ 0 h 52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98" h="522">
                  <a:moveTo>
                    <a:pt x="157" y="0"/>
                  </a:moveTo>
                  <a:lnTo>
                    <a:pt x="0" y="470"/>
                  </a:lnTo>
                  <a:lnTo>
                    <a:pt x="398" y="522"/>
                  </a:lnTo>
                  <a:lnTo>
                    <a:pt x="157" y="0"/>
                  </a:lnTo>
                  <a:close/>
                </a:path>
              </a:pathLst>
            </a:custGeom>
            <a:solidFill>
              <a:srgbClr val="FF99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tr-TR">
                <a:effectLst>
                  <a:outerShdw blurRad="38100" dist="38100" dir="2700000" algn="tl">
                    <a:srgbClr val="000000">
                      <a:alpha val="43137"/>
                    </a:srgbClr>
                  </a:outerShdw>
                </a:effectLst>
                <a:latin typeface="Arial" panose="020B0604020202020204" pitchFamily="34" charset="0"/>
              </a:endParaRPr>
            </a:p>
          </p:txBody>
        </p:sp>
        <p:sp>
          <p:nvSpPr>
            <p:cNvPr id="152767" name="Freeform 119"/>
            <p:cNvSpPr>
              <a:spLocks/>
            </p:cNvSpPr>
            <p:nvPr/>
          </p:nvSpPr>
          <p:spPr bwMode="auto">
            <a:xfrm>
              <a:off x="4161" y="1942"/>
              <a:ext cx="74" cy="42"/>
            </a:xfrm>
            <a:custGeom>
              <a:avLst/>
              <a:gdLst>
                <a:gd name="T0" fmla="*/ 0 w 1046"/>
                <a:gd name="T1" fmla="*/ 0 h 587"/>
                <a:gd name="T2" fmla="*/ 0 w 1046"/>
                <a:gd name="T3" fmla="*/ 0 h 587"/>
                <a:gd name="T4" fmla="*/ 0 w 1046"/>
                <a:gd name="T5" fmla="*/ 0 h 587"/>
                <a:gd name="T6" fmla="*/ 0 w 1046"/>
                <a:gd name="T7" fmla="*/ 0 h 587"/>
                <a:gd name="T8" fmla="*/ 0 w 1046"/>
                <a:gd name="T9" fmla="*/ 0 h 587"/>
                <a:gd name="T10" fmla="*/ 0 w 1046"/>
                <a:gd name="T11" fmla="*/ 0 h 587"/>
                <a:gd name="T12" fmla="*/ 0 w 1046"/>
                <a:gd name="T13" fmla="*/ 0 h 587"/>
                <a:gd name="T14" fmla="*/ 0 w 1046"/>
                <a:gd name="T15" fmla="*/ 0 h 587"/>
                <a:gd name="T16" fmla="*/ 0 w 1046"/>
                <a:gd name="T17" fmla="*/ 0 h 587"/>
                <a:gd name="T18" fmla="*/ 0 w 1046"/>
                <a:gd name="T19" fmla="*/ 0 h 587"/>
                <a:gd name="T20" fmla="*/ 0 w 1046"/>
                <a:gd name="T21" fmla="*/ 0 h 587"/>
                <a:gd name="T22" fmla="*/ 0 w 1046"/>
                <a:gd name="T23" fmla="*/ 0 h 587"/>
                <a:gd name="T24" fmla="*/ 0 w 1046"/>
                <a:gd name="T25" fmla="*/ 0 h 587"/>
                <a:gd name="T26" fmla="*/ 0 w 1046"/>
                <a:gd name="T27" fmla="*/ 0 h 587"/>
                <a:gd name="T28" fmla="*/ 0 w 1046"/>
                <a:gd name="T29" fmla="*/ 0 h 587"/>
                <a:gd name="T30" fmla="*/ 0 w 1046"/>
                <a:gd name="T31" fmla="*/ 0 h 587"/>
                <a:gd name="T32" fmla="*/ 0 w 1046"/>
                <a:gd name="T33" fmla="*/ 0 h 587"/>
                <a:gd name="T34" fmla="*/ 0 w 1046"/>
                <a:gd name="T35" fmla="*/ 0 h 587"/>
                <a:gd name="T36" fmla="*/ 0 w 1046"/>
                <a:gd name="T37" fmla="*/ 0 h 587"/>
                <a:gd name="T38" fmla="*/ 0 w 1046"/>
                <a:gd name="T39" fmla="*/ 0 h 587"/>
                <a:gd name="T40" fmla="*/ 0 w 1046"/>
                <a:gd name="T41" fmla="*/ 0 h 587"/>
                <a:gd name="T42" fmla="*/ 0 w 1046"/>
                <a:gd name="T43" fmla="*/ 0 h 587"/>
                <a:gd name="T44" fmla="*/ 0 w 1046"/>
                <a:gd name="T45" fmla="*/ 0 h 587"/>
                <a:gd name="T46" fmla="*/ 0 w 1046"/>
                <a:gd name="T47" fmla="*/ 0 h 587"/>
                <a:gd name="T48" fmla="*/ 0 w 1046"/>
                <a:gd name="T49" fmla="*/ 0 h 587"/>
                <a:gd name="T50" fmla="*/ 0 w 1046"/>
                <a:gd name="T51" fmla="*/ 0 h 587"/>
                <a:gd name="T52" fmla="*/ 0 w 1046"/>
                <a:gd name="T53" fmla="*/ 0 h 587"/>
                <a:gd name="T54" fmla="*/ 0 w 1046"/>
                <a:gd name="T55" fmla="*/ 0 h 587"/>
                <a:gd name="T56" fmla="*/ 0 w 1046"/>
                <a:gd name="T57" fmla="*/ 0 h 587"/>
                <a:gd name="T58" fmla="*/ 0 w 1046"/>
                <a:gd name="T59" fmla="*/ 0 h 587"/>
                <a:gd name="T60" fmla="*/ 0 w 1046"/>
                <a:gd name="T61" fmla="*/ 0 h 587"/>
                <a:gd name="T62" fmla="*/ 0 w 1046"/>
                <a:gd name="T63" fmla="*/ 0 h 587"/>
                <a:gd name="T64" fmla="*/ 0 w 1046"/>
                <a:gd name="T65" fmla="*/ 0 h 587"/>
                <a:gd name="T66" fmla="*/ 0 w 1046"/>
                <a:gd name="T67" fmla="*/ 0 h 587"/>
                <a:gd name="T68" fmla="*/ 0 w 1046"/>
                <a:gd name="T69" fmla="*/ 0 h 587"/>
                <a:gd name="T70" fmla="*/ 0 w 1046"/>
                <a:gd name="T71" fmla="*/ 0 h 587"/>
                <a:gd name="T72" fmla="*/ 0 w 1046"/>
                <a:gd name="T73" fmla="*/ 0 h 587"/>
                <a:gd name="T74" fmla="*/ 0 w 1046"/>
                <a:gd name="T75" fmla="*/ 0 h 587"/>
                <a:gd name="T76" fmla="*/ 0 w 1046"/>
                <a:gd name="T77" fmla="*/ 0 h 587"/>
                <a:gd name="T78" fmla="*/ 0 w 1046"/>
                <a:gd name="T79" fmla="*/ 0 h 587"/>
                <a:gd name="T80" fmla="*/ 0 w 1046"/>
                <a:gd name="T81" fmla="*/ 0 h 587"/>
                <a:gd name="T82" fmla="*/ 0 w 1046"/>
                <a:gd name="T83" fmla="*/ 0 h 587"/>
                <a:gd name="T84" fmla="*/ 0 w 1046"/>
                <a:gd name="T85" fmla="*/ 0 h 587"/>
                <a:gd name="T86" fmla="*/ 0 w 1046"/>
                <a:gd name="T87" fmla="*/ 0 h 587"/>
                <a:gd name="T88" fmla="*/ 0 w 1046"/>
                <a:gd name="T89" fmla="*/ 0 h 587"/>
                <a:gd name="T90" fmla="*/ 0 w 1046"/>
                <a:gd name="T91" fmla="*/ 0 h 587"/>
                <a:gd name="T92" fmla="*/ 0 w 1046"/>
                <a:gd name="T93" fmla="*/ 0 h 587"/>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1046" h="587">
                  <a:moveTo>
                    <a:pt x="882" y="57"/>
                  </a:moveTo>
                  <a:lnTo>
                    <a:pt x="870" y="90"/>
                  </a:lnTo>
                  <a:lnTo>
                    <a:pt x="857" y="121"/>
                  </a:lnTo>
                  <a:lnTo>
                    <a:pt x="844" y="151"/>
                  </a:lnTo>
                  <a:lnTo>
                    <a:pt x="829" y="179"/>
                  </a:lnTo>
                  <a:lnTo>
                    <a:pt x="814" y="207"/>
                  </a:lnTo>
                  <a:lnTo>
                    <a:pt x="799" y="232"/>
                  </a:lnTo>
                  <a:lnTo>
                    <a:pt x="783" y="255"/>
                  </a:lnTo>
                  <a:lnTo>
                    <a:pt x="765" y="277"/>
                  </a:lnTo>
                  <a:lnTo>
                    <a:pt x="747" y="297"/>
                  </a:lnTo>
                  <a:lnTo>
                    <a:pt x="728" y="317"/>
                  </a:lnTo>
                  <a:lnTo>
                    <a:pt x="709" y="334"/>
                  </a:lnTo>
                  <a:lnTo>
                    <a:pt x="689" y="350"/>
                  </a:lnTo>
                  <a:lnTo>
                    <a:pt x="668" y="364"/>
                  </a:lnTo>
                  <a:lnTo>
                    <a:pt x="647" y="376"/>
                  </a:lnTo>
                  <a:lnTo>
                    <a:pt x="624" y="387"/>
                  </a:lnTo>
                  <a:lnTo>
                    <a:pt x="601" y="396"/>
                  </a:lnTo>
                  <a:lnTo>
                    <a:pt x="581" y="402"/>
                  </a:lnTo>
                  <a:lnTo>
                    <a:pt x="560" y="407"/>
                  </a:lnTo>
                  <a:lnTo>
                    <a:pt x="540" y="412"/>
                  </a:lnTo>
                  <a:lnTo>
                    <a:pt x="519" y="415"/>
                  </a:lnTo>
                  <a:lnTo>
                    <a:pt x="498" y="417"/>
                  </a:lnTo>
                  <a:lnTo>
                    <a:pt x="477" y="417"/>
                  </a:lnTo>
                  <a:lnTo>
                    <a:pt x="456" y="417"/>
                  </a:lnTo>
                  <a:lnTo>
                    <a:pt x="436" y="417"/>
                  </a:lnTo>
                  <a:lnTo>
                    <a:pt x="416" y="415"/>
                  </a:lnTo>
                  <a:lnTo>
                    <a:pt x="396" y="413"/>
                  </a:lnTo>
                  <a:lnTo>
                    <a:pt x="376" y="410"/>
                  </a:lnTo>
                  <a:lnTo>
                    <a:pt x="357" y="406"/>
                  </a:lnTo>
                  <a:lnTo>
                    <a:pt x="319" y="397"/>
                  </a:lnTo>
                  <a:lnTo>
                    <a:pt x="284" y="387"/>
                  </a:lnTo>
                  <a:lnTo>
                    <a:pt x="252" y="376"/>
                  </a:lnTo>
                  <a:lnTo>
                    <a:pt x="222" y="365"/>
                  </a:lnTo>
                  <a:lnTo>
                    <a:pt x="195" y="354"/>
                  </a:lnTo>
                  <a:lnTo>
                    <a:pt x="172" y="343"/>
                  </a:lnTo>
                  <a:lnTo>
                    <a:pt x="141" y="326"/>
                  </a:lnTo>
                  <a:lnTo>
                    <a:pt x="129" y="320"/>
                  </a:lnTo>
                  <a:lnTo>
                    <a:pt x="121" y="314"/>
                  </a:lnTo>
                  <a:lnTo>
                    <a:pt x="113" y="311"/>
                  </a:lnTo>
                  <a:lnTo>
                    <a:pt x="105" y="309"/>
                  </a:lnTo>
                  <a:lnTo>
                    <a:pt x="97" y="307"/>
                  </a:lnTo>
                  <a:lnTo>
                    <a:pt x="89" y="306"/>
                  </a:lnTo>
                  <a:lnTo>
                    <a:pt x="81" y="306"/>
                  </a:lnTo>
                  <a:lnTo>
                    <a:pt x="73" y="307"/>
                  </a:lnTo>
                  <a:lnTo>
                    <a:pt x="64" y="308"/>
                  </a:lnTo>
                  <a:lnTo>
                    <a:pt x="57" y="311"/>
                  </a:lnTo>
                  <a:lnTo>
                    <a:pt x="49" y="313"/>
                  </a:lnTo>
                  <a:lnTo>
                    <a:pt x="42" y="318"/>
                  </a:lnTo>
                  <a:lnTo>
                    <a:pt x="35" y="323"/>
                  </a:lnTo>
                  <a:lnTo>
                    <a:pt x="29" y="328"/>
                  </a:lnTo>
                  <a:lnTo>
                    <a:pt x="23" y="333"/>
                  </a:lnTo>
                  <a:lnTo>
                    <a:pt x="17" y="340"/>
                  </a:lnTo>
                  <a:lnTo>
                    <a:pt x="12" y="347"/>
                  </a:lnTo>
                  <a:lnTo>
                    <a:pt x="8" y="354"/>
                  </a:lnTo>
                  <a:lnTo>
                    <a:pt x="5" y="362"/>
                  </a:lnTo>
                  <a:lnTo>
                    <a:pt x="2" y="370"/>
                  </a:lnTo>
                  <a:lnTo>
                    <a:pt x="1" y="378"/>
                  </a:lnTo>
                  <a:lnTo>
                    <a:pt x="0" y="386"/>
                  </a:lnTo>
                  <a:lnTo>
                    <a:pt x="0" y="394"/>
                  </a:lnTo>
                  <a:lnTo>
                    <a:pt x="0" y="402"/>
                  </a:lnTo>
                  <a:lnTo>
                    <a:pt x="2" y="410"/>
                  </a:lnTo>
                  <a:lnTo>
                    <a:pt x="4" y="418"/>
                  </a:lnTo>
                  <a:lnTo>
                    <a:pt x="7" y="425"/>
                  </a:lnTo>
                  <a:lnTo>
                    <a:pt x="11" y="432"/>
                  </a:lnTo>
                  <a:lnTo>
                    <a:pt x="15" y="439"/>
                  </a:lnTo>
                  <a:lnTo>
                    <a:pt x="20" y="446"/>
                  </a:lnTo>
                  <a:lnTo>
                    <a:pt x="26" y="453"/>
                  </a:lnTo>
                  <a:lnTo>
                    <a:pt x="32" y="458"/>
                  </a:lnTo>
                  <a:lnTo>
                    <a:pt x="39" y="463"/>
                  </a:lnTo>
                  <a:lnTo>
                    <a:pt x="57" y="473"/>
                  </a:lnTo>
                  <a:lnTo>
                    <a:pt x="100" y="495"/>
                  </a:lnTo>
                  <a:lnTo>
                    <a:pt x="129" y="509"/>
                  </a:lnTo>
                  <a:lnTo>
                    <a:pt x="162" y="523"/>
                  </a:lnTo>
                  <a:lnTo>
                    <a:pt x="200" y="537"/>
                  </a:lnTo>
                  <a:lnTo>
                    <a:pt x="243" y="551"/>
                  </a:lnTo>
                  <a:lnTo>
                    <a:pt x="265" y="557"/>
                  </a:lnTo>
                  <a:lnTo>
                    <a:pt x="287" y="563"/>
                  </a:lnTo>
                  <a:lnTo>
                    <a:pt x="311" y="569"/>
                  </a:lnTo>
                  <a:lnTo>
                    <a:pt x="335" y="574"/>
                  </a:lnTo>
                  <a:lnTo>
                    <a:pt x="361" y="578"/>
                  </a:lnTo>
                  <a:lnTo>
                    <a:pt x="386" y="581"/>
                  </a:lnTo>
                  <a:lnTo>
                    <a:pt x="412" y="584"/>
                  </a:lnTo>
                  <a:lnTo>
                    <a:pt x="438" y="587"/>
                  </a:lnTo>
                  <a:lnTo>
                    <a:pt x="464" y="587"/>
                  </a:lnTo>
                  <a:lnTo>
                    <a:pt x="492" y="587"/>
                  </a:lnTo>
                  <a:lnTo>
                    <a:pt x="519" y="584"/>
                  </a:lnTo>
                  <a:lnTo>
                    <a:pt x="546" y="581"/>
                  </a:lnTo>
                  <a:lnTo>
                    <a:pt x="574" y="577"/>
                  </a:lnTo>
                  <a:lnTo>
                    <a:pt x="601" y="571"/>
                  </a:lnTo>
                  <a:lnTo>
                    <a:pt x="629" y="564"/>
                  </a:lnTo>
                  <a:lnTo>
                    <a:pt x="658" y="555"/>
                  </a:lnTo>
                  <a:lnTo>
                    <a:pt x="674" y="549"/>
                  </a:lnTo>
                  <a:lnTo>
                    <a:pt x="690" y="542"/>
                  </a:lnTo>
                  <a:lnTo>
                    <a:pt x="705" y="535"/>
                  </a:lnTo>
                  <a:lnTo>
                    <a:pt x="721" y="528"/>
                  </a:lnTo>
                  <a:lnTo>
                    <a:pt x="736" y="520"/>
                  </a:lnTo>
                  <a:lnTo>
                    <a:pt x="751" y="511"/>
                  </a:lnTo>
                  <a:lnTo>
                    <a:pt x="765" y="502"/>
                  </a:lnTo>
                  <a:lnTo>
                    <a:pt x="780" y="492"/>
                  </a:lnTo>
                  <a:lnTo>
                    <a:pt x="808" y="472"/>
                  </a:lnTo>
                  <a:lnTo>
                    <a:pt x="835" y="448"/>
                  </a:lnTo>
                  <a:lnTo>
                    <a:pt x="860" y="424"/>
                  </a:lnTo>
                  <a:lnTo>
                    <a:pt x="885" y="397"/>
                  </a:lnTo>
                  <a:lnTo>
                    <a:pt x="908" y="368"/>
                  </a:lnTo>
                  <a:lnTo>
                    <a:pt x="931" y="338"/>
                  </a:lnTo>
                  <a:lnTo>
                    <a:pt x="952" y="304"/>
                  </a:lnTo>
                  <a:lnTo>
                    <a:pt x="972" y="270"/>
                  </a:lnTo>
                  <a:lnTo>
                    <a:pt x="991" y="234"/>
                  </a:lnTo>
                  <a:lnTo>
                    <a:pt x="1009" y="195"/>
                  </a:lnTo>
                  <a:lnTo>
                    <a:pt x="1026" y="154"/>
                  </a:lnTo>
                  <a:lnTo>
                    <a:pt x="1041" y="112"/>
                  </a:lnTo>
                  <a:lnTo>
                    <a:pt x="1043" y="104"/>
                  </a:lnTo>
                  <a:lnTo>
                    <a:pt x="1045" y="95"/>
                  </a:lnTo>
                  <a:lnTo>
                    <a:pt x="1046" y="87"/>
                  </a:lnTo>
                  <a:lnTo>
                    <a:pt x="1045" y="79"/>
                  </a:lnTo>
                  <a:lnTo>
                    <a:pt x="1044" y="71"/>
                  </a:lnTo>
                  <a:lnTo>
                    <a:pt x="1043" y="63"/>
                  </a:lnTo>
                  <a:lnTo>
                    <a:pt x="1040" y="55"/>
                  </a:lnTo>
                  <a:lnTo>
                    <a:pt x="1037" y="48"/>
                  </a:lnTo>
                  <a:lnTo>
                    <a:pt x="1033" y="40"/>
                  </a:lnTo>
                  <a:lnTo>
                    <a:pt x="1029" y="33"/>
                  </a:lnTo>
                  <a:lnTo>
                    <a:pt x="1023" y="27"/>
                  </a:lnTo>
                  <a:lnTo>
                    <a:pt x="1018" y="21"/>
                  </a:lnTo>
                  <a:lnTo>
                    <a:pt x="1011" y="16"/>
                  </a:lnTo>
                  <a:lnTo>
                    <a:pt x="1004" y="12"/>
                  </a:lnTo>
                  <a:lnTo>
                    <a:pt x="997" y="8"/>
                  </a:lnTo>
                  <a:lnTo>
                    <a:pt x="989" y="5"/>
                  </a:lnTo>
                  <a:lnTo>
                    <a:pt x="981" y="2"/>
                  </a:lnTo>
                  <a:lnTo>
                    <a:pt x="972" y="1"/>
                  </a:lnTo>
                  <a:lnTo>
                    <a:pt x="964" y="0"/>
                  </a:lnTo>
                  <a:lnTo>
                    <a:pt x="956" y="0"/>
                  </a:lnTo>
                  <a:lnTo>
                    <a:pt x="948" y="1"/>
                  </a:lnTo>
                  <a:lnTo>
                    <a:pt x="940" y="3"/>
                  </a:lnTo>
                  <a:lnTo>
                    <a:pt x="932" y="5"/>
                  </a:lnTo>
                  <a:lnTo>
                    <a:pt x="925" y="8"/>
                  </a:lnTo>
                  <a:lnTo>
                    <a:pt x="918" y="12"/>
                  </a:lnTo>
                  <a:lnTo>
                    <a:pt x="910" y="17"/>
                  </a:lnTo>
                  <a:lnTo>
                    <a:pt x="904" y="22"/>
                  </a:lnTo>
                  <a:lnTo>
                    <a:pt x="898" y="28"/>
                  </a:lnTo>
                  <a:lnTo>
                    <a:pt x="893" y="34"/>
                  </a:lnTo>
                  <a:lnTo>
                    <a:pt x="889" y="41"/>
                  </a:lnTo>
                  <a:lnTo>
                    <a:pt x="885" y="49"/>
                  </a:lnTo>
                  <a:lnTo>
                    <a:pt x="882" y="57"/>
                  </a:lnTo>
                  <a:close/>
                </a:path>
              </a:pathLst>
            </a:custGeom>
            <a:solidFill>
              <a:srgbClr val="FF4C4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tr-TR">
                <a:effectLst>
                  <a:outerShdw blurRad="38100" dist="38100" dir="2700000" algn="tl">
                    <a:srgbClr val="000000">
                      <a:alpha val="43137"/>
                    </a:srgbClr>
                  </a:outerShdw>
                </a:effectLst>
                <a:latin typeface="Arial" panose="020B0604020202020204" pitchFamily="34" charset="0"/>
              </a:endParaRPr>
            </a:p>
          </p:txBody>
        </p:sp>
        <p:sp>
          <p:nvSpPr>
            <p:cNvPr id="152768" name="Freeform 120"/>
            <p:cNvSpPr>
              <a:spLocks/>
            </p:cNvSpPr>
            <p:nvPr/>
          </p:nvSpPr>
          <p:spPr bwMode="auto">
            <a:xfrm>
              <a:off x="4107" y="1886"/>
              <a:ext cx="34" cy="26"/>
            </a:xfrm>
            <a:custGeom>
              <a:avLst/>
              <a:gdLst>
                <a:gd name="T0" fmla="*/ 0 w 480"/>
                <a:gd name="T1" fmla="*/ 0 h 367"/>
                <a:gd name="T2" fmla="*/ 0 w 480"/>
                <a:gd name="T3" fmla="*/ 0 h 367"/>
                <a:gd name="T4" fmla="*/ 0 w 480"/>
                <a:gd name="T5" fmla="*/ 0 h 367"/>
                <a:gd name="T6" fmla="*/ 0 w 480"/>
                <a:gd name="T7" fmla="*/ 0 h 367"/>
                <a:gd name="T8" fmla="*/ 0 w 480"/>
                <a:gd name="T9" fmla="*/ 0 h 367"/>
                <a:gd name="T10" fmla="*/ 0 w 480"/>
                <a:gd name="T11" fmla="*/ 0 h 367"/>
                <a:gd name="T12" fmla="*/ 0 w 480"/>
                <a:gd name="T13" fmla="*/ 0 h 367"/>
                <a:gd name="T14" fmla="*/ 0 w 480"/>
                <a:gd name="T15" fmla="*/ 0 h 367"/>
                <a:gd name="T16" fmla="*/ 0 w 480"/>
                <a:gd name="T17" fmla="*/ 0 h 367"/>
                <a:gd name="T18" fmla="*/ 0 w 480"/>
                <a:gd name="T19" fmla="*/ 0 h 367"/>
                <a:gd name="T20" fmla="*/ 0 w 480"/>
                <a:gd name="T21" fmla="*/ 0 h 367"/>
                <a:gd name="T22" fmla="*/ 0 w 480"/>
                <a:gd name="T23" fmla="*/ 0 h 367"/>
                <a:gd name="T24" fmla="*/ 0 w 480"/>
                <a:gd name="T25" fmla="*/ 0 h 367"/>
                <a:gd name="T26" fmla="*/ 0 w 480"/>
                <a:gd name="T27" fmla="*/ 0 h 367"/>
                <a:gd name="T28" fmla="*/ 0 w 480"/>
                <a:gd name="T29" fmla="*/ 0 h 367"/>
                <a:gd name="T30" fmla="*/ 0 w 480"/>
                <a:gd name="T31" fmla="*/ 0 h 367"/>
                <a:gd name="T32" fmla="*/ 0 w 480"/>
                <a:gd name="T33" fmla="*/ 0 h 367"/>
                <a:gd name="T34" fmla="*/ 0 w 480"/>
                <a:gd name="T35" fmla="*/ 0 h 367"/>
                <a:gd name="T36" fmla="*/ 0 w 480"/>
                <a:gd name="T37" fmla="*/ 0 h 367"/>
                <a:gd name="T38" fmla="*/ 0 w 480"/>
                <a:gd name="T39" fmla="*/ 0 h 367"/>
                <a:gd name="T40" fmla="*/ 0 w 480"/>
                <a:gd name="T41" fmla="*/ 0 h 367"/>
                <a:gd name="T42" fmla="*/ 0 w 480"/>
                <a:gd name="T43" fmla="*/ 0 h 367"/>
                <a:gd name="T44" fmla="*/ 0 w 480"/>
                <a:gd name="T45" fmla="*/ 0 h 367"/>
                <a:gd name="T46" fmla="*/ 0 w 480"/>
                <a:gd name="T47" fmla="*/ 0 h 367"/>
                <a:gd name="T48" fmla="*/ 0 w 480"/>
                <a:gd name="T49" fmla="*/ 0 h 367"/>
                <a:gd name="T50" fmla="*/ 0 w 480"/>
                <a:gd name="T51" fmla="*/ 0 h 367"/>
                <a:gd name="T52" fmla="*/ 0 w 480"/>
                <a:gd name="T53" fmla="*/ 0 h 367"/>
                <a:gd name="T54" fmla="*/ 0 w 480"/>
                <a:gd name="T55" fmla="*/ 0 h 367"/>
                <a:gd name="T56" fmla="*/ 0 w 480"/>
                <a:gd name="T57" fmla="*/ 0 h 367"/>
                <a:gd name="T58" fmla="*/ 0 w 480"/>
                <a:gd name="T59" fmla="*/ 0 h 367"/>
                <a:gd name="T60" fmla="*/ 0 w 480"/>
                <a:gd name="T61" fmla="*/ 0 h 367"/>
                <a:gd name="T62" fmla="*/ 0 w 480"/>
                <a:gd name="T63" fmla="*/ 0 h 367"/>
                <a:gd name="T64" fmla="*/ 0 w 480"/>
                <a:gd name="T65" fmla="*/ 0 h 367"/>
                <a:gd name="T66" fmla="*/ 0 w 480"/>
                <a:gd name="T67" fmla="*/ 0 h 367"/>
                <a:gd name="T68" fmla="*/ 0 w 480"/>
                <a:gd name="T69" fmla="*/ 0 h 367"/>
                <a:gd name="T70" fmla="*/ 0 w 480"/>
                <a:gd name="T71" fmla="*/ 0 h 367"/>
                <a:gd name="T72" fmla="*/ 0 w 480"/>
                <a:gd name="T73" fmla="*/ 0 h 367"/>
                <a:gd name="T74" fmla="*/ 0 w 480"/>
                <a:gd name="T75" fmla="*/ 0 h 367"/>
                <a:gd name="T76" fmla="*/ 0 w 480"/>
                <a:gd name="T77" fmla="*/ 0 h 367"/>
                <a:gd name="T78" fmla="*/ 0 w 480"/>
                <a:gd name="T79" fmla="*/ 0 h 367"/>
                <a:gd name="T80" fmla="*/ 0 w 480"/>
                <a:gd name="T81" fmla="*/ 0 h 367"/>
                <a:gd name="T82" fmla="*/ 0 w 480"/>
                <a:gd name="T83" fmla="*/ 0 h 367"/>
                <a:gd name="T84" fmla="*/ 0 w 480"/>
                <a:gd name="T85" fmla="*/ 0 h 367"/>
                <a:gd name="T86" fmla="*/ 0 w 480"/>
                <a:gd name="T87" fmla="*/ 0 h 367"/>
                <a:gd name="T88" fmla="*/ 0 w 480"/>
                <a:gd name="T89" fmla="*/ 0 h 367"/>
                <a:gd name="T90" fmla="*/ 0 w 480"/>
                <a:gd name="T91" fmla="*/ 0 h 367"/>
                <a:gd name="T92" fmla="*/ 0 w 480"/>
                <a:gd name="T93" fmla="*/ 0 h 367"/>
                <a:gd name="T94" fmla="*/ 0 w 480"/>
                <a:gd name="T95" fmla="*/ 0 h 367"/>
                <a:gd name="T96" fmla="*/ 0 w 480"/>
                <a:gd name="T97" fmla="*/ 0 h 367"/>
                <a:gd name="T98" fmla="*/ 0 w 480"/>
                <a:gd name="T99" fmla="*/ 0 h 367"/>
                <a:gd name="T100" fmla="*/ 0 w 480"/>
                <a:gd name="T101" fmla="*/ 0 h 367"/>
                <a:gd name="T102" fmla="*/ 0 w 480"/>
                <a:gd name="T103" fmla="*/ 0 h 367"/>
                <a:gd name="T104" fmla="*/ 0 w 480"/>
                <a:gd name="T105" fmla="*/ 0 h 367"/>
                <a:gd name="T106" fmla="*/ 0 w 480"/>
                <a:gd name="T107" fmla="*/ 0 h 367"/>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480" h="367">
                  <a:moveTo>
                    <a:pt x="128" y="25"/>
                  </a:moveTo>
                  <a:lnTo>
                    <a:pt x="116" y="33"/>
                  </a:lnTo>
                  <a:lnTo>
                    <a:pt x="104" y="40"/>
                  </a:lnTo>
                  <a:lnTo>
                    <a:pt x="94" y="48"/>
                  </a:lnTo>
                  <a:lnTo>
                    <a:pt x="85" y="57"/>
                  </a:lnTo>
                  <a:lnTo>
                    <a:pt x="76" y="67"/>
                  </a:lnTo>
                  <a:lnTo>
                    <a:pt x="68" y="76"/>
                  </a:lnTo>
                  <a:lnTo>
                    <a:pt x="60" y="86"/>
                  </a:lnTo>
                  <a:lnTo>
                    <a:pt x="53" y="97"/>
                  </a:lnTo>
                  <a:lnTo>
                    <a:pt x="41" y="118"/>
                  </a:lnTo>
                  <a:lnTo>
                    <a:pt x="31" y="141"/>
                  </a:lnTo>
                  <a:lnTo>
                    <a:pt x="22" y="164"/>
                  </a:lnTo>
                  <a:lnTo>
                    <a:pt x="16" y="187"/>
                  </a:lnTo>
                  <a:lnTo>
                    <a:pt x="10" y="209"/>
                  </a:lnTo>
                  <a:lnTo>
                    <a:pt x="6" y="230"/>
                  </a:lnTo>
                  <a:lnTo>
                    <a:pt x="4" y="249"/>
                  </a:lnTo>
                  <a:lnTo>
                    <a:pt x="2" y="267"/>
                  </a:lnTo>
                  <a:lnTo>
                    <a:pt x="0" y="296"/>
                  </a:lnTo>
                  <a:lnTo>
                    <a:pt x="0" y="311"/>
                  </a:lnTo>
                  <a:lnTo>
                    <a:pt x="0" y="317"/>
                  </a:lnTo>
                  <a:lnTo>
                    <a:pt x="1" y="323"/>
                  </a:lnTo>
                  <a:lnTo>
                    <a:pt x="3" y="328"/>
                  </a:lnTo>
                  <a:lnTo>
                    <a:pt x="5" y="333"/>
                  </a:lnTo>
                  <a:lnTo>
                    <a:pt x="10" y="343"/>
                  </a:lnTo>
                  <a:lnTo>
                    <a:pt x="17" y="351"/>
                  </a:lnTo>
                  <a:lnTo>
                    <a:pt x="26" y="358"/>
                  </a:lnTo>
                  <a:lnTo>
                    <a:pt x="36" y="363"/>
                  </a:lnTo>
                  <a:lnTo>
                    <a:pt x="41" y="365"/>
                  </a:lnTo>
                  <a:lnTo>
                    <a:pt x="47" y="366"/>
                  </a:lnTo>
                  <a:lnTo>
                    <a:pt x="52" y="367"/>
                  </a:lnTo>
                  <a:lnTo>
                    <a:pt x="58" y="367"/>
                  </a:lnTo>
                  <a:lnTo>
                    <a:pt x="64" y="367"/>
                  </a:lnTo>
                  <a:lnTo>
                    <a:pt x="70" y="366"/>
                  </a:lnTo>
                  <a:lnTo>
                    <a:pt x="75" y="364"/>
                  </a:lnTo>
                  <a:lnTo>
                    <a:pt x="80" y="362"/>
                  </a:lnTo>
                  <a:lnTo>
                    <a:pt x="90" y="357"/>
                  </a:lnTo>
                  <a:lnTo>
                    <a:pt x="98" y="350"/>
                  </a:lnTo>
                  <a:lnTo>
                    <a:pt x="105" y="341"/>
                  </a:lnTo>
                  <a:lnTo>
                    <a:pt x="110" y="332"/>
                  </a:lnTo>
                  <a:lnTo>
                    <a:pt x="112" y="326"/>
                  </a:lnTo>
                  <a:lnTo>
                    <a:pt x="115" y="321"/>
                  </a:lnTo>
                  <a:lnTo>
                    <a:pt x="115" y="315"/>
                  </a:lnTo>
                  <a:lnTo>
                    <a:pt x="116" y="309"/>
                  </a:lnTo>
                  <a:lnTo>
                    <a:pt x="116" y="292"/>
                  </a:lnTo>
                  <a:lnTo>
                    <a:pt x="118" y="269"/>
                  </a:lnTo>
                  <a:lnTo>
                    <a:pt x="122" y="243"/>
                  </a:lnTo>
                  <a:lnTo>
                    <a:pt x="128" y="215"/>
                  </a:lnTo>
                  <a:lnTo>
                    <a:pt x="132" y="202"/>
                  </a:lnTo>
                  <a:lnTo>
                    <a:pt x="137" y="188"/>
                  </a:lnTo>
                  <a:lnTo>
                    <a:pt x="143" y="175"/>
                  </a:lnTo>
                  <a:lnTo>
                    <a:pt x="149" y="163"/>
                  </a:lnTo>
                  <a:lnTo>
                    <a:pt x="156" y="151"/>
                  </a:lnTo>
                  <a:lnTo>
                    <a:pt x="164" y="141"/>
                  </a:lnTo>
                  <a:lnTo>
                    <a:pt x="174" y="132"/>
                  </a:lnTo>
                  <a:lnTo>
                    <a:pt x="184" y="125"/>
                  </a:lnTo>
                  <a:lnTo>
                    <a:pt x="192" y="121"/>
                  </a:lnTo>
                  <a:lnTo>
                    <a:pt x="201" y="119"/>
                  </a:lnTo>
                  <a:lnTo>
                    <a:pt x="211" y="117"/>
                  </a:lnTo>
                  <a:lnTo>
                    <a:pt x="221" y="116"/>
                  </a:lnTo>
                  <a:lnTo>
                    <a:pt x="232" y="116"/>
                  </a:lnTo>
                  <a:lnTo>
                    <a:pt x="243" y="117"/>
                  </a:lnTo>
                  <a:lnTo>
                    <a:pt x="257" y="119"/>
                  </a:lnTo>
                  <a:lnTo>
                    <a:pt x="269" y="122"/>
                  </a:lnTo>
                  <a:lnTo>
                    <a:pt x="283" y="126"/>
                  </a:lnTo>
                  <a:lnTo>
                    <a:pt x="297" y="131"/>
                  </a:lnTo>
                  <a:lnTo>
                    <a:pt x="311" y="136"/>
                  </a:lnTo>
                  <a:lnTo>
                    <a:pt x="326" y="143"/>
                  </a:lnTo>
                  <a:lnTo>
                    <a:pt x="358" y="160"/>
                  </a:lnTo>
                  <a:lnTo>
                    <a:pt x="391" y="180"/>
                  </a:lnTo>
                  <a:lnTo>
                    <a:pt x="397" y="183"/>
                  </a:lnTo>
                  <a:lnTo>
                    <a:pt x="402" y="186"/>
                  </a:lnTo>
                  <a:lnTo>
                    <a:pt x="408" y="187"/>
                  </a:lnTo>
                  <a:lnTo>
                    <a:pt x="413" y="188"/>
                  </a:lnTo>
                  <a:lnTo>
                    <a:pt x="419" y="189"/>
                  </a:lnTo>
                  <a:lnTo>
                    <a:pt x="424" y="189"/>
                  </a:lnTo>
                  <a:lnTo>
                    <a:pt x="430" y="189"/>
                  </a:lnTo>
                  <a:lnTo>
                    <a:pt x="435" y="188"/>
                  </a:lnTo>
                  <a:lnTo>
                    <a:pt x="446" y="185"/>
                  </a:lnTo>
                  <a:lnTo>
                    <a:pt x="455" y="179"/>
                  </a:lnTo>
                  <a:lnTo>
                    <a:pt x="460" y="176"/>
                  </a:lnTo>
                  <a:lnTo>
                    <a:pt x="464" y="172"/>
                  </a:lnTo>
                  <a:lnTo>
                    <a:pt x="468" y="168"/>
                  </a:lnTo>
                  <a:lnTo>
                    <a:pt x="471" y="163"/>
                  </a:lnTo>
                  <a:lnTo>
                    <a:pt x="476" y="151"/>
                  </a:lnTo>
                  <a:lnTo>
                    <a:pt x="479" y="141"/>
                  </a:lnTo>
                  <a:lnTo>
                    <a:pt x="480" y="129"/>
                  </a:lnTo>
                  <a:lnTo>
                    <a:pt x="479" y="119"/>
                  </a:lnTo>
                  <a:lnTo>
                    <a:pt x="475" y="108"/>
                  </a:lnTo>
                  <a:lnTo>
                    <a:pt x="470" y="98"/>
                  </a:lnTo>
                  <a:lnTo>
                    <a:pt x="466" y="94"/>
                  </a:lnTo>
                  <a:lnTo>
                    <a:pt x="463" y="90"/>
                  </a:lnTo>
                  <a:lnTo>
                    <a:pt x="458" y="86"/>
                  </a:lnTo>
                  <a:lnTo>
                    <a:pt x="453" y="83"/>
                  </a:lnTo>
                  <a:lnTo>
                    <a:pt x="429" y="68"/>
                  </a:lnTo>
                  <a:lnTo>
                    <a:pt x="405" y="54"/>
                  </a:lnTo>
                  <a:lnTo>
                    <a:pt x="381" y="42"/>
                  </a:lnTo>
                  <a:lnTo>
                    <a:pt x="358" y="32"/>
                  </a:lnTo>
                  <a:lnTo>
                    <a:pt x="335" y="23"/>
                  </a:lnTo>
                  <a:lnTo>
                    <a:pt x="314" y="14"/>
                  </a:lnTo>
                  <a:lnTo>
                    <a:pt x="293" y="8"/>
                  </a:lnTo>
                  <a:lnTo>
                    <a:pt x="272" y="4"/>
                  </a:lnTo>
                  <a:lnTo>
                    <a:pt x="251" y="1"/>
                  </a:lnTo>
                  <a:lnTo>
                    <a:pt x="232" y="0"/>
                  </a:lnTo>
                  <a:lnTo>
                    <a:pt x="213" y="0"/>
                  </a:lnTo>
                  <a:lnTo>
                    <a:pt x="195" y="2"/>
                  </a:lnTo>
                  <a:lnTo>
                    <a:pt x="177" y="5"/>
                  </a:lnTo>
                  <a:lnTo>
                    <a:pt x="160" y="10"/>
                  </a:lnTo>
                  <a:lnTo>
                    <a:pt x="144" y="17"/>
                  </a:lnTo>
                  <a:lnTo>
                    <a:pt x="128"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tr-TR">
                <a:effectLst>
                  <a:outerShdw blurRad="38100" dist="38100" dir="2700000" algn="tl">
                    <a:srgbClr val="000000">
                      <a:alpha val="43137"/>
                    </a:srgbClr>
                  </a:outerShdw>
                </a:effectLst>
                <a:latin typeface="Arial" panose="020B0604020202020204" pitchFamily="34" charset="0"/>
              </a:endParaRPr>
            </a:p>
          </p:txBody>
        </p:sp>
        <p:sp>
          <p:nvSpPr>
            <p:cNvPr id="152769" name="Freeform 121"/>
            <p:cNvSpPr>
              <a:spLocks/>
            </p:cNvSpPr>
            <p:nvPr/>
          </p:nvSpPr>
          <p:spPr bwMode="auto">
            <a:xfrm>
              <a:off x="4203" y="1857"/>
              <a:ext cx="37" cy="22"/>
            </a:xfrm>
            <a:custGeom>
              <a:avLst/>
              <a:gdLst>
                <a:gd name="T0" fmla="*/ 0 w 519"/>
                <a:gd name="T1" fmla="*/ 0 h 309"/>
                <a:gd name="T2" fmla="*/ 0 w 519"/>
                <a:gd name="T3" fmla="*/ 0 h 309"/>
                <a:gd name="T4" fmla="*/ 0 w 519"/>
                <a:gd name="T5" fmla="*/ 0 h 309"/>
                <a:gd name="T6" fmla="*/ 0 w 519"/>
                <a:gd name="T7" fmla="*/ 0 h 309"/>
                <a:gd name="T8" fmla="*/ 0 w 519"/>
                <a:gd name="T9" fmla="*/ 0 h 309"/>
                <a:gd name="T10" fmla="*/ 0 w 519"/>
                <a:gd name="T11" fmla="*/ 0 h 309"/>
                <a:gd name="T12" fmla="*/ 0 w 519"/>
                <a:gd name="T13" fmla="*/ 0 h 309"/>
                <a:gd name="T14" fmla="*/ 0 w 519"/>
                <a:gd name="T15" fmla="*/ 0 h 309"/>
                <a:gd name="T16" fmla="*/ 0 w 519"/>
                <a:gd name="T17" fmla="*/ 0 h 309"/>
                <a:gd name="T18" fmla="*/ 0 w 519"/>
                <a:gd name="T19" fmla="*/ 0 h 309"/>
                <a:gd name="T20" fmla="*/ 0 w 519"/>
                <a:gd name="T21" fmla="*/ 0 h 309"/>
                <a:gd name="T22" fmla="*/ 0 w 519"/>
                <a:gd name="T23" fmla="*/ 0 h 309"/>
                <a:gd name="T24" fmla="*/ 0 w 519"/>
                <a:gd name="T25" fmla="*/ 0 h 309"/>
                <a:gd name="T26" fmla="*/ 0 w 519"/>
                <a:gd name="T27" fmla="*/ 0 h 309"/>
                <a:gd name="T28" fmla="*/ 0 w 519"/>
                <a:gd name="T29" fmla="*/ 0 h 309"/>
                <a:gd name="T30" fmla="*/ 0 w 519"/>
                <a:gd name="T31" fmla="*/ 0 h 309"/>
                <a:gd name="T32" fmla="*/ 0 w 519"/>
                <a:gd name="T33" fmla="*/ 0 h 309"/>
                <a:gd name="T34" fmla="*/ 0 w 519"/>
                <a:gd name="T35" fmla="*/ 0 h 309"/>
                <a:gd name="T36" fmla="*/ 0 w 519"/>
                <a:gd name="T37" fmla="*/ 0 h 309"/>
                <a:gd name="T38" fmla="*/ 0 w 519"/>
                <a:gd name="T39" fmla="*/ 0 h 309"/>
                <a:gd name="T40" fmla="*/ 0 w 519"/>
                <a:gd name="T41" fmla="*/ 0 h 309"/>
                <a:gd name="T42" fmla="*/ 0 w 519"/>
                <a:gd name="T43" fmla="*/ 0 h 309"/>
                <a:gd name="T44" fmla="*/ 0 w 519"/>
                <a:gd name="T45" fmla="*/ 0 h 309"/>
                <a:gd name="T46" fmla="*/ 0 w 519"/>
                <a:gd name="T47" fmla="*/ 0 h 309"/>
                <a:gd name="T48" fmla="*/ 0 w 519"/>
                <a:gd name="T49" fmla="*/ 0 h 309"/>
                <a:gd name="T50" fmla="*/ 0 w 519"/>
                <a:gd name="T51" fmla="*/ 0 h 309"/>
                <a:gd name="T52" fmla="*/ 0 w 519"/>
                <a:gd name="T53" fmla="*/ 0 h 309"/>
                <a:gd name="T54" fmla="*/ 0 w 519"/>
                <a:gd name="T55" fmla="*/ 0 h 309"/>
                <a:gd name="T56" fmla="*/ 0 w 519"/>
                <a:gd name="T57" fmla="*/ 0 h 309"/>
                <a:gd name="T58" fmla="*/ 0 w 519"/>
                <a:gd name="T59" fmla="*/ 0 h 309"/>
                <a:gd name="T60" fmla="*/ 0 w 519"/>
                <a:gd name="T61" fmla="*/ 0 h 309"/>
                <a:gd name="T62" fmla="*/ 0 w 519"/>
                <a:gd name="T63" fmla="*/ 0 h 309"/>
                <a:gd name="T64" fmla="*/ 0 w 519"/>
                <a:gd name="T65" fmla="*/ 0 h 309"/>
                <a:gd name="T66" fmla="*/ 0 w 519"/>
                <a:gd name="T67" fmla="*/ 0 h 309"/>
                <a:gd name="T68" fmla="*/ 0 w 519"/>
                <a:gd name="T69" fmla="*/ 0 h 309"/>
                <a:gd name="T70" fmla="*/ 0 w 519"/>
                <a:gd name="T71" fmla="*/ 0 h 309"/>
                <a:gd name="T72" fmla="*/ 0 w 519"/>
                <a:gd name="T73" fmla="*/ 0 h 309"/>
                <a:gd name="T74" fmla="*/ 0 w 519"/>
                <a:gd name="T75" fmla="*/ 0 h 309"/>
                <a:gd name="T76" fmla="*/ 0 w 519"/>
                <a:gd name="T77" fmla="*/ 0 h 309"/>
                <a:gd name="T78" fmla="*/ 0 w 519"/>
                <a:gd name="T79" fmla="*/ 0 h 309"/>
                <a:gd name="T80" fmla="*/ 0 w 519"/>
                <a:gd name="T81" fmla="*/ 0 h 309"/>
                <a:gd name="T82" fmla="*/ 0 w 519"/>
                <a:gd name="T83" fmla="*/ 0 h 309"/>
                <a:gd name="T84" fmla="*/ 0 w 519"/>
                <a:gd name="T85" fmla="*/ 0 h 309"/>
                <a:gd name="T86" fmla="*/ 0 w 519"/>
                <a:gd name="T87" fmla="*/ 0 h 309"/>
                <a:gd name="T88" fmla="*/ 0 w 519"/>
                <a:gd name="T89" fmla="*/ 0 h 309"/>
                <a:gd name="T90" fmla="*/ 0 w 519"/>
                <a:gd name="T91" fmla="*/ 0 h 309"/>
                <a:gd name="T92" fmla="*/ 0 w 519"/>
                <a:gd name="T93" fmla="*/ 0 h 309"/>
                <a:gd name="T94" fmla="*/ 0 w 519"/>
                <a:gd name="T95" fmla="*/ 0 h 309"/>
                <a:gd name="T96" fmla="*/ 0 w 519"/>
                <a:gd name="T97" fmla="*/ 0 h 309"/>
                <a:gd name="T98" fmla="*/ 0 w 519"/>
                <a:gd name="T99" fmla="*/ 0 h 309"/>
                <a:gd name="T100" fmla="*/ 0 w 519"/>
                <a:gd name="T101" fmla="*/ 0 h 309"/>
                <a:gd name="T102" fmla="*/ 0 w 519"/>
                <a:gd name="T103" fmla="*/ 0 h 309"/>
                <a:gd name="T104" fmla="*/ 0 w 519"/>
                <a:gd name="T105" fmla="*/ 0 h 309"/>
                <a:gd name="T106" fmla="*/ 0 w 519"/>
                <a:gd name="T107" fmla="*/ 0 h 309"/>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519" h="309">
                  <a:moveTo>
                    <a:pt x="5" y="227"/>
                  </a:moveTo>
                  <a:lnTo>
                    <a:pt x="3" y="233"/>
                  </a:lnTo>
                  <a:lnTo>
                    <a:pt x="2" y="238"/>
                  </a:lnTo>
                  <a:lnTo>
                    <a:pt x="1" y="244"/>
                  </a:lnTo>
                  <a:lnTo>
                    <a:pt x="0" y="249"/>
                  </a:lnTo>
                  <a:lnTo>
                    <a:pt x="1" y="260"/>
                  </a:lnTo>
                  <a:lnTo>
                    <a:pt x="4" y="271"/>
                  </a:lnTo>
                  <a:lnTo>
                    <a:pt x="9" y="281"/>
                  </a:lnTo>
                  <a:lnTo>
                    <a:pt x="15" y="290"/>
                  </a:lnTo>
                  <a:lnTo>
                    <a:pt x="19" y="294"/>
                  </a:lnTo>
                  <a:lnTo>
                    <a:pt x="24" y="297"/>
                  </a:lnTo>
                  <a:lnTo>
                    <a:pt x="29" y="301"/>
                  </a:lnTo>
                  <a:lnTo>
                    <a:pt x="34" y="304"/>
                  </a:lnTo>
                  <a:lnTo>
                    <a:pt x="39" y="306"/>
                  </a:lnTo>
                  <a:lnTo>
                    <a:pt x="46" y="308"/>
                  </a:lnTo>
                  <a:lnTo>
                    <a:pt x="52" y="309"/>
                  </a:lnTo>
                  <a:lnTo>
                    <a:pt x="57" y="309"/>
                  </a:lnTo>
                  <a:lnTo>
                    <a:pt x="68" y="308"/>
                  </a:lnTo>
                  <a:lnTo>
                    <a:pt x="79" y="305"/>
                  </a:lnTo>
                  <a:lnTo>
                    <a:pt x="89" y="301"/>
                  </a:lnTo>
                  <a:lnTo>
                    <a:pt x="98" y="293"/>
                  </a:lnTo>
                  <a:lnTo>
                    <a:pt x="105" y="284"/>
                  </a:lnTo>
                  <a:lnTo>
                    <a:pt x="111" y="274"/>
                  </a:lnTo>
                  <a:lnTo>
                    <a:pt x="128" y="239"/>
                  </a:lnTo>
                  <a:lnTo>
                    <a:pt x="145" y="209"/>
                  </a:lnTo>
                  <a:lnTo>
                    <a:pt x="154" y="195"/>
                  </a:lnTo>
                  <a:lnTo>
                    <a:pt x="163" y="182"/>
                  </a:lnTo>
                  <a:lnTo>
                    <a:pt x="172" y="170"/>
                  </a:lnTo>
                  <a:lnTo>
                    <a:pt x="182" y="159"/>
                  </a:lnTo>
                  <a:lnTo>
                    <a:pt x="191" y="149"/>
                  </a:lnTo>
                  <a:lnTo>
                    <a:pt x="200" y="141"/>
                  </a:lnTo>
                  <a:lnTo>
                    <a:pt x="209" y="134"/>
                  </a:lnTo>
                  <a:lnTo>
                    <a:pt x="219" y="128"/>
                  </a:lnTo>
                  <a:lnTo>
                    <a:pt x="228" y="123"/>
                  </a:lnTo>
                  <a:lnTo>
                    <a:pt x="237" y="119"/>
                  </a:lnTo>
                  <a:lnTo>
                    <a:pt x="246" y="117"/>
                  </a:lnTo>
                  <a:lnTo>
                    <a:pt x="255" y="116"/>
                  </a:lnTo>
                  <a:lnTo>
                    <a:pt x="267" y="116"/>
                  </a:lnTo>
                  <a:lnTo>
                    <a:pt x="280" y="118"/>
                  </a:lnTo>
                  <a:lnTo>
                    <a:pt x="292" y="122"/>
                  </a:lnTo>
                  <a:lnTo>
                    <a:pt x="304" y="127"/>
                  </a:lnTo>
                  <a:lnTo>
                    <a:pt x="316" y="134"/>
                  </a:lnTo>
                  <a:lnTo>
                    <a:pt x="329" y="142"/>
                  </a:lnTo>
                  <a:lnTo>
                    <a:pt x="340" y="150"/>
                  </a:lnTo>
                  <a:lnTo>
                    <a:pt x="351" y="160"/>
                  </a:lnTo>
                  <a:lnTo>
                    <a:pt x="372" y="180"/>
                  </a:lnTo>
                  <a:lnTo>
                    <a:pt x="389" y="200"/>
                  </a:lnTo>
                  <a:lnTo>
                    <a:pt x="403" y="217"/>
                  </a:lnTo>
                  <a:lnTo>
                    <a:pt x="413" y="231"/>
                  </a:lnTo>
                  <a:lnTo>
                    <a:pt x="416" y="236"/>
                  </a:lnTo>
                  <a:lnTo>
                    <a:pt x="420" y="241"/>
                  </a:lnTo>
                  <a:lnTo>
                    <a:pt x="424" y="244"/>
                  </a:lnTo>
                  <a:lnTo>
                    <a:pt x="428" y="248"/>
                  </a:lnTo>
                  <a:lnTo>
                    <a:pt x="438" y="253"/>
                  </a:lnTo>
                  <a:lnTo>
                    <a:pt x="448" y="257"/>
                  </a:lnTo>
                  <a:lnTo>
                    <a:pt x="454" y="258"/>
                  </a:lnTo>
                  <a:lnTo>
                    <a:pt x="459" y="258"/>
                  </a:lnTo>
                  <a:lnTo>
                    <a:pt x="466" y="258"/>
                  </a:lnTo>
                  <a:lnTo>
                    <a:pt x="471" y="257"/>
                  </a:lnTo>
                  <a:lnTo>
                    <a:pt x="477" y="256"/>
                  </a:lnTo>
                  <a:lnTo>
                    <a:pt x="482" y="254"/>
                  </a:lnTo>
                  <a:lnTo>
                    <a:pt x="488" y="252"/>
                  </a:lnTo>
                  <a:lnTo>
                    <a:pt x="493" y="249"/>
                  </a:lnTo>
                  <a:lnTo>
                    <a:pt x="497" y="246"/>
                  </a:lnTo>
                  <a:lnTo>
                    <a:pt x="502" y="242"/>
                  </a:lnTo>
                  <a:lnTo>
                    <a:pt x="506" y="238"/>
                  </a:lnTo>
                  <a:lnTo>
                    <a:pt x="509" y="234"/>
                  </a:lnTo>
                  <a:lnTo>
                    <a:pt x="514" y="224"/>
                  </a:lnTo>
                  <a:lnTo>
                    <a:pt x="518" y="213"/>
                  </a:lnTo>
                  <a:lnTo>
                    <a:pt x="519" y="208"/>
                  </a:lnTo>
                  <a:lnTo>
                    <a:pt x="519" y="203"/>
                  </a:lnTo>
                  <a:lnTo>
                    <a:pt x="519" y="197"/>
                  </a:lnTo>
                  <a:lnTo>
                    <a:pt x="519" y="192"/>
                  </a:lnTo>
                  <a:lnTo>
                    <a:pt x="516" y="181"/>
                  </a:lnTo>
                  <a:lnTo>
                    <a:pt x="511" y="170"/>
                  </a:lnTo>
                  <a:lnTo>
                    <a:pt x="502" y="156"/>
                  </a:lnTo>
                  <a:lnTo>
                    <a:pt x="485" y="134"/>
                  </a:lnTo>
                  <a:lnTo>
                    <a:pt x="474" y="120"/>
                  </a:lnTo>
                  <a:lnTo>
                    <a:pt x="460" y="106"/>
                  </a:lnTo>
                  <a:lnTo>
                    <a:pt x="446" y="90"/>
                  </a:lnTo>
                  <a:lnTo>
                    <a:pt x="429" y="75"/>
                  </a:lnTo>
                  <a:lnTo>
                    <a:pt x="411" y="60"/>
                  </a:lnTo>
                  <a:lnTo>
                    <a:pt x="392" y="45"/>
                  </a:lnTo>
                  <a:lnTo>
                    <a:pt x="371" y="32"/>
                  </a:lnTo>
                  <a:lnTo>
                    <a:pt x="349" y="20"/>
                  </a:lnTo>
                  <a:lnTo>
                    <a:pt x="337" y="15"/>
                  </a:lnTo>
                  <a:lnTo>
                    <a:pt x="325" y="11"/>
                  </a:lnTo>
                  <a:lnTo>
                    <a:pt x="312" y="7"/>
                  </a:lnTo>
                  <a:lnTo>
                    <a:pt x="300" y="4"/>
                  </a:lnTo>
                  <a:lnTo>
                    <a:pt x="287" y="2"/>
                  </a:lnTo>
                  <a:lnTo>
                    <a:pt x="274" y="0"/>
                  </a:lnTo>
                  <a:lnTo>
                    <a:pt x="261" y="0"/>
                  </a:lnTo>
                  <a:lnTo>
                    <a:pt x="247" y="0"/>
                  </a:lnTo>
                  <a:lnTo>
                    <a:pt x="230" y="2"/>
                  </a:lnTo>
                  <a:lnTo>
                    <a:pt x="212" y="6"/>
                  </a:lnTo>
                  <a:lnTo>
                    <a:pt x="195" y="11"/>
                  </a:lnTo>
                  <a:lnTo>
                    <a:pt x="178" y="18"/>
                  </a:lnTo>
                  <a:lnTo>
                    <a:pt x="162" y="27"/>
                  </a:lnTo>
                  <a:lnTo>
                    <a:pt x="146" y="38"/>
                  </a:lnTo>
                  <a:lnTo>
                    <a:pt x="130" y="49"/>
                  </a:lnTo>
                  <a:lnTo>
                    <a:pt x="115" y="63"/>
                  </a:lnTo>
                  <a:lnTo>
                    <a:pt x="100" y="77"/>
                  </a:lnTo>
                  <a:lnTo>
                    <a:pt x="86" y="94"/>
                  </a:lnTo>
                  <a:lnTo>
                    <a:pt x="71" y="112"/>
                  </a:lnTo>
                  <a:lnTo>
                    <a:pt x="58" y="132"/>
                  </a:lnTo>
                  <a:lnTo>
                    <a:pt x="44" y="153"/>
                  </a:lnTo>
                  <a:lnTo>
                    <a:pt x="30" y="177"/>
                  </a:lnTo>
                  <a:lnTo>
                    <a:pt x="18" y="201"/>
                  </a:lnTo>
                  <a:lnTo>
                    <a:pt x="5" y="22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tr-TR">
                <a:effectLst>
                  <a:outerShdw blurRad="38100" dist="38100" dir="2700000" algn="tl">
                    <a:srgbClr val="000000">
                      <a:alpha val="43137"/>
                    </a:srgbClr>
                  </a:outerShdw>
                </a:effectLst>
                <a:latin typeface="Arial" panose="020B0604020202020204" pitchFamily="34" charset="0"/>
              </a:endParaRPr>
            </a:p>
          </p:txBody>
        </p:sp>
        <p:sp>
          <p:nvSpPr>
            <p:cNvPr id="152770" name="Freeform 122"/>
            <p:cNvSpPr>
              <a:spLocks/>
            </p:cNvSpPr>
            <p:nvPr/>
          </p:nvSpPr>
          <p:spPr bwMode="auto">
            <a:xfrm>
              <a:off x="4113" y="2051"/>
              <a:ext cx="82" cy="120"/>
            </a:xfrm>
            <a:custGeom>
              <a:avLst/>
              <a:gdLst>
                <a:gd name="T0" fmla="*/ 0 w 1160"/>
                <a:gd name="T1" fmla="*/ 0 h 1685"/>
                <a:gd name="T2" fmla="*/ 0 w 1160"/>
                <a:gd name="T3" fmla="*/ 0 h 1685"/>
                <a:gd name="T4" fmla="*/ 0 w 1160"/>
                <a:gd name="T5" fmla="*/ 0 h 1685"/>
                <a:gd name="T6" fmla="*/ 0 w 1160"/>
                <a:gd name="T7" fmla="*/ 0 h 1685"/>
                <a:gd name="T8" fmla="*/ 0 w 1160"/>
                <a:gd name="T9" fmla="*/ 0 h 1685"/>
                <a:gd name="T10" fmla="*/ 0 w 1160"/>
                <a:gd name="T11" fmla="*/ 0 h 1685"/>
                <a:gd name="T12" fmla="*/ 0 w 1160"/>
                <a:gd name="T13" fmla="*/ 0 h 1685"/>
                <a:gd name="T14" fmla="*/ 0 w 1160"/>
                <a:gd name="T15" fmla="*/ 0 h 1685"/>
                <a:gd name="T16" fmla="*/ 0 w 1160"/>
                <a:gd name="T17" fmla="*/ 0 h 1685"/>
                <a:gd name="T18" fmla="*/ 0 w 1160"/>
                <a:gd name="T19" fmla="*/ 0 h 1685"/>
                <a:gd name="T20" fmla="*/ 0 w 1160"/>
                <a:gd name="T21" fmla="*/ 0 h 1685"/>
                <a:gd name="T22" fmla="*/ 0 w 1160"/>
                <a:gd name="T23" fmla="*/ 0 h 1685"/>
                <a:gd name="T24" fmla="*/ 0 w 1160"/>
                <a:gd name="T25" fmla="*/ 0 h 1685"/>
                <a:gd name="T26" fmla="*/ 0 w 1160"/>
                <a:gd name="T27" fmla="*/ 0 h 1685"/>
                <a:gd name="T28" fmla="*/ 0 w 1160"/>
                <a:gd name="T29" fmla="*/ 0 h 1685"/>
                <a:gd name="T30" fmla="*/ 0 w 1160"/>
                <a:gd name="T31" fmla="*/ 0 h 1685"/>
                <a:gd name="T32" fmla="*/ 0 w 1160"/>
                <a:gd name="T33" fmla="*/ 0 h 1685"/>
                <a:gd name="T34" fmla="*/ 0 w 1160"/>
                <a:gd name="T35" fmla="*/ 0 h 1685"/>
                <a:gd name="T36" fmla="*/ 0 w 1160"/>
                <a:gd name="T37" fmla="*/ 0 h 1685"/>
                <a:gd name="T38" fmla="*/ 0 w 1160"/>
                <a:gd name="T39" fmla="*/ 0 h 1685"/>
                <a:gd name="T40" fmla="*/ 0 w 1160"/>
                <a:gd name="T41" fmla="*/ 0 h 1685"/>
                <a:gd name="T42" fmla="*/ 0 w 1160"/>
                <a:gd name="T43" fmla="*/ 0 h 1685"/>
                <a:gd name="T44" fmla="*/ 0 w 1160"/>
                <a:gd name="T45" fmla="*/ 0 h 1685"/>
                <a:gd name="T46" fmla="*/ 0 w 1160"/>
                <a:gd name="T47" fmla="*/ 0 h 1685"/>
                <a:gd name="T48" fmla="*/ 0 w 1160"/>
                <a:gd name="T49" fmla="*/ 0 h 1685"/>
                <a:gd name="T50" fmla="*/ 0 w 1160"/>
                <a:gd name="T51" fmla="*/ 0 h 1685"/>
                <a:gd name="T52" fmla="*/ 0 w 1160"/>
                <a:gd name="T53" fmla="*/ 0 h 1685"/>
                <a:gd name="T54" fmla="*/ 0 w 1160"/>
                <a:gd name="T55" fmla="*/ 0 h 1685"/>
                <a:gd name="T56" fmla="*/ 0 w 1160"/>
                <a:gd name="T57" fmla="*/ 0 h 1685"/>
                <a:gd name="T58" fmla="*/ 0 w 1160"/>
                <a:gd name="T59" fmla="*/ 0 h 1685"/>
                <a:gd name="T60" fmla="*/ 0 w 1160"/>
                <a:gd name="T61" fmla="*/ 0 h 1685"/>
                <a:gd name="T62" fmla="*/ 0 w 1160"/>
                <a:gd name="T63" fmla="*/ 0 h 1685"/>
                <a:gd name="T64" fmla="*/ 0 w 1160"/>
                <a:gd name="T65" fmla="*/ 0 h 1685"/>
                <a:gd name="T66" fmla="*/ 0 w 1160"/>
                <a:gd name="T67" fmla="*/ 0 h 1685"/>
                <a:gd name="T68" fmla="*/ 0 w 1160"/>
                <a:gd name="T69" fmla="*/ 0 h 1685"/>
                <a:gd name="T70" fmla="*/ 0 w 1160"/>
                <a:gd name="T71" fmla="*/ 0 h 1685"/>
                <a:gd name="T72" fmla="*/ 0 w 1160"/>
                <a:gd name="T73" fmla="*/ 0 h 1685"/>
                <a:gd name="T74" fmla="*/ 0 w 1160"/>
                <a:gd name="T75" fmla="*/ 0 h 1685"/>
                <a:gd name="T76" fmla="*/ 0 w 1160"/>
                <a:gd name="T77" fmla="*/ 0 h 1685"/>
                <a:gd name="T78" fmla="*/ 0 w 1160"/>
                <a:gd name="T79" fmla="*/ 0 h 1685"/>
                <a:gd name="T80" fmla="*/ 0 w 1160"/>
                <a:gd name="T81" fmla="*/ 0 h 1685"/>
                <a:gd name="T82" fmla="*/ 0 w 1160"/>
                <a:gd name="T83" fmla="*/ 0 h 1685"/>
                <a:gd name="T84" fmla="*/ 0 w 1160"/>
                <a:gd name="T85" fmla="*/ 0 h 1685"/>
                <a:gd name="T86" fmla="*/ 0 w 1160"/>
                <a:gd name="T87" fmla="*/ 0 h 1685"/>
                <a:gd name="T88" fmla="*/ 0 w 1160"/>
                <a:gd name="T89" fmla="*/ 0 h 1685"/>
                <a:gd name="T90" fmla="*/ 0 w 1160"/>
                <a:gd name="T91" fmla="*/ 0 h 1685"/>
                <a:gd name="T92" fmla="*/ 0 w 1160"/>
                <a:gd name="T93" fmla="*/ 0 h 1685"/>
                <a:gd name="T94" fmla="*/ 0 w 1160"/>
                <a:gd name="T95" fmla="*/ 0 h 1685"/>
                <a:gd name="T96" fmla="*/ 0 w 1160"/>
                <a:gd name="T97" fmla="*/ 0 h 1685"/>
                <a:gd name="T98" fmla="*/ 0 w 1160"/>
                <a:gd name="T99" fmla="*/ 0 h 1685"/>
                <a:gd name="T100" fmla="*/ 0 w 1160"/>
                <a:gd name="T101" fmla="*/ 0 h 1685"/>
                <a:gd name="T102" fmla="*/ 0 w 1160"/>
                <a:gd name="T103" fmla="*/ 0 h 1685"/>
                <a:gd name="T104" fmla="*/ 0 w 1160"/>
                <a:gd name="T105" fmla="*/ 0 h 1685"/>
                <a:gd name="T106" fmla="*/ 0 w 1160"/>
                <a:gd name="T107" fmla="*/ 0 h 1685"/>
                <a:gd name="T108" fmla="*/ 0 w 1160"/>
                <a:gd name="T109" fmla="*/ 0 h 1685"/>
                <a:gd name="T110" fmla="*/ 0 w 1160"/>
                <a:gd name="T111" fmla="*/ 0 h 1685"/>
                <a:gd name="T112" fmla="*/ 0 w 1160"/>
                <a:gd name="T113" fmla="*/ 0 h 1685"/>
                <a:gd name="T114" fmla="*/ 0 w 1160"/>
                <a:gd name="T115" fmla="*/ 0 h 1685"/>
                <a:gd name="T116" fmla="*/ 0 w 1160"/>
                <a:gd name="T117" fmla="*/ 0 h 1685"/>
                <a:gd name="T118" fmla="*/ 0 w 1160"/>
                <a:gd name="T119" fmla="*/ 0 h 1685"/>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160" h="1685">
                  <a:moveTo>
                    <a:pt x="1051" y="1496"/>
                  </a:moveTo>
                  <a:lnTo>
                    <a:pt x="1061" y="1484"/>
                  </a:lnTo>
                  <a:lnTo>
                    <a:pt x="1073" y="1468"/>
                  </a:lnTo>
                  <a:lnTo>
                    <a:pt x="1086" y="1448"/>
                  </a:lnTo>
                  <a:lnTo>
                    <a:pt x="1100" y="1424"/>
                  </a:lnTo>
                  <a:lnTo>
                    <a:pt x="1113" y="1396"/>
                  </a:lnTo>
                  <a:lnTo>
                    <a:pt x="1125" y="1364"/>
                  </a:lnTo>
                  <a:lnTo>
                    <a:pt x="1131" y="1346"/>
                  </a:lnTo>
                  <a:lnTo>
                    <a:pt x="1136" y="1328"/>
                  </a:lnTo>
                  <a:lnTo>
                    <a:pt x="1142" y="1308"/>
                  </a:lnTo>
                  <a:lnTo>
                    <a:pt x="1146" y="1288"/>
                  </a:lnTo>
                  <a:lnTo>
                    <a:pt x="1150" y="1267"/>
                  </a:lnTo>
                  <a:lnTo>
                    <a:pt x="1153" y="1245"/>
                  </a:lnTo>
                  <a:lnTo>
                    <a:pt x="1156" y="1220"/>
                  </a:lnTo>
                  <a:lnTo>
                    <a:pt x="1158" y="1196"/>
                  </a:lnTo>
                  <a:lnTo>
                    <a:pt x="1159" y="1171"/>
                  </a:lnTo>
                  <a:lnTo>
                    <a:pt x="1160" y="1145"/>
                  </a:lnTo>
                  <a:lnTo>
                    <a:pt x="1159" y="1118"/>
                  </a:lnTo>
                  <a:lnTo>
                    <a:pt x="1157" y="1089"/>
                  </a:lnTo>
                  <a:lnTo>
                    <a:pt x="1155" y="1060"/>
                  </a:lnTo>
                  <a:lnTo>
                    <a:pt x="1151" y="1030"/>
                  </a:lnTo>
                  <a:lnTo>
                    <a:pt x="1146" y="999"/>
                  </a:lnTo>
                  <a:lnTo>
                    <a:pt x="1140" y="967"/>
                  </a:lnTo>
                  <a:lnTo>
                    <a:pt x="1132" y="933"/>
                  </a:lnTo>
                  <a:lnTo>
                    <a:pt x="1123" y="899"/>
                  </a:lnTo>
                  <a:lnTo>
                    <a:pt x="1113" y="864"/>
                  </a:lnTo>
                  <a:lnTo>
                    <a:pt x="1101" y="828"/>
                  </a:lnTo>
                  <a:lnTo>
                    <a:pt x="1086" y="786"/>
                  </a:lnTo>
                  <a:lnTo>
                    <a:pt x="1073" y="749"/>
                  </a:lnTo>
                  <a:lnTo>
                    <a:pt x="1068" y="731"/>
                  </a:lnTo>
                  <a:lnTo>
                    <a:pt x="1062" y="714"/>
                  </a:lnTo>
                  <a:lnTo>
                    <a:pt x="1058" y="696"/>
                  </a:lnTo>
                  <a:lnTo>
                    <a:pt x="1054" y="677"/>
                  </a:lnTo>
                  <a:lnTo>
                    <a:pt x="1051" y="659"/>
                  </a:lnTo>
                  <a:lnTo>
                    <a:pt x="1049" y="640"/>
                  </a:lnTo>
                  <a:lnTo>
                    <a:pt x="1047" y="619"/>
                  </a:lnTo>
                  <a:lnTo>
                    <a:pt x="1047" y="598"/>
                  </a:lnTo>
                  <a:lnTo>
                    <a:pt x="1047" y="575"/>
                  </a:lnTo>
                  <a:lnTo>
                    <a:pt x="1049" y="549"/>
                  </a:lnTo>
                  <a:lnTo>
                    <a:pt x="1052" y="522"/>
                  </a:lnTo>
                  <a:lnTo>
                    <a:pt x="1056" y="493"/>
                  </a:lnTo>
                  <a:lnTo>
                    <a:pt x="1060" y="462"/>
                  </a:lnTo>
                  <a:lnTo>
                    <a:pt x="1062" y="430"/>
                  </a:lnTo>
                  <a:lnTo>
                    <a:pt x="1061" y="397"/>
                  </a:lnTo>
                  <a:lnTo>
                    <a:pt x="1059" y="365"/>
                  </a:lnTo>
                  <a:lnTo>
                    <a:pt x="1057" y="349"/>
                  </a:lnTo>
                  <a:lnTo>
                    <a:pt x="1054" y="334"/>
                  </a:lnTo>
                  <a:lnTo>
                    <a:pt x="1051" y="320"/>
                  </a:lnTo>
                  <a:lnTo>
                    <a:pt x="1048" y="306"/>
                  </a:lnTo>
                  <a:lnTo>
                    <a:pt x="1043" y="293"/>
                  </a:lnTo>
                  <a:lnTo>
                    <a:pt x="1039" y="280"/>
                  </a:lnTo>
                  <a:lnTo>
                    <a:pt x="1033" y="268"/>
                  </a:lnTo>
                  <a:lnTo>
                    <a:pt x="1027" y="258"/>
                  </a:lnTo>
                  <a:lnTo>
                    <a:pt x="1020" y="248"/>
                  </a:lnTo>
                  <a:lnTo>
                    <a:pt x="1012" y="240"/>
                  </a:lnTo>
                  <a:lnTo>
                    <a:pt x="1004" y="233"/>
                  </a:lnTo>
                  <a:lnTo>
                    <a:pt x="996" y="228"/>
                  </a:lnTo>
                  <a:lnTo>
                    <a:pt x="987" y="224"/>
                  </a:lnTo>
                  <a:lnTo>
                    <a:pt x="977" y="222"/>
                  </a:lnTo>
                  <a:lnTo>
                    <a:pt x="967" y="221"/>
                  </a:lnTo>
                  <a:lnTo>
                    <a:pt x="956" y="222"/>
                  </a:lnTo>
                  <a:lnTo>
                    <a:pt x="944" y="225"/>
                  </a:lnTo>
                  <a:lnTo>
                    <a:pt x="931" y="230"/>
                  </a:lnTo>
                  <a:lnTo>
                    <a:pt x="918" y="237"/>
                  </a:lnTo>
                  <a:lnTo>
                    <a:pt x="904" y="246"/>
                  </a:lnTo>
                  <a:lnTo>
                    <a:pt x="890" y="258"/>
                  </a:lnTo>
                  <a:lnTo>
                    <a:pt x="874" y="271"/>
                  </a:lnTo>
                  <a:lnTo>
                    <a:pt x="858" y="289"/>
                  </a:lnTo>
                  <a:lnTo>
                    <a:pt x="841" y="308"/>
                  </a:lnTo>
                  <a:lnTo>
                    <a:pt x="832" y="319"/>
                  </a:lnTo>
                  <a:lnTo>
                    <a:pt x="824" y="330"/>
                  </a:lnTo>
                  <a:lnTo>
                    <a:pt x="816" y="341"/>
                  </a:lnTo>
                  <a:lnTo>
                    <a:pt x="810" y="353"/>
                  </a:lnTo>
                  <a:lnTo>
                    <a:pt x="798" y="376"/>
                  </a:lnTo>
                  <a:lnTo>
                    <a:pt x="788" y="400"/>
                  </a:lnTo>
                  <a:lnTo>
                    <a:pt x="780" y="425"/>
                  </a:lnTo>
                  <a:lnTo>
                    <a:pt x="774" y="448"/>
                  </a:lnTo>
                  <a:lnTo>
                    <a:pt x="770" y="471"/>
                  </a:lnTo>
                  <a:lnTo>
                    <a:pt x="766" y="493"/>
                  </a:lnTo>
                  <a:lnTo>
                    <a:pt x="764" y="513"/>
                  </a:lnTo>
                  <a:lnTo>
                    <a:pt x="764" y="531"/>
                  </a:lnTo>
                  <a:lnTo>
                    <a:pt x="763" y="548"/>
                  </a:lnTo>
                  <a:lnTo>
                    <a:pt x="763" y="563"/>
                  </a:lnTo>
                  <a:lnTo>
                    <a:pt x="765" y="584"/>
                  </a:lnTo>
                  <a:lnTo>
                    <a:pt x="765" y="591"/>
                  </a:lnTo>
                  <a:lnTo>
                    <a:pt x="763" y="578"/>
                  </a:lnTo>
                  <a:lnTo>
                    <a:pt x="754" y="542"/>
                  </a:lnTo>
                  <a:lnTo>
                    <a:pt x="746" y="517"/>
                  </a:lnTo>
                  <a:lnTo>
                    <a:pt x="735" y="488"/>
                  </a:lnTo>
                  <a:lnTo>
                    <a:pt x="723" y="455"/>
                  </a:lnTo>
                  <a:lnTo>
                    <a:pt x="708" y="418"/>
                  </a:lnTo>
                  <a:lnTo>
                    <a:pt x="690" y="378"/>
                  </a:lnTo>
                  <a:lnTo>
                    <a:pt x="668" y="337"/>
                  </a:lnTo>
                  <a:lnTo>
                    <a:pt x="656" y="316"/>
                  </a:lnTo>
                  <a:lnTo>
                    <a:pt x="643" y="294"/>
                  </a:lnTo>
                  <a:lnTo>
                    <a:pt x="629" y="271"/>
                  </a:lnTo>
                  <a:lnTo>
                    <a:pt x="615" y="248"/>
                  </a:lnTo>
                  <a:lnTo>
                    <a:pt x="598" y="226"/>
                  </a:lnTo>
                  <a:lnTo>
                    <a:pt x="581" y="203"/>
                  </a:lnTo>
                  <a:lnTo>
                    <a:pt x="563" y="180"/>
                  </a:lnTo>
                  <a:lnTo>
                    <a:pt x="545" y="158"/>
                  </a:lnTo>
                  <a:lnTo>
                    <a:pt x="525" y="134"/>
                  </a:lnTo>
                  <a:lnTo>
                    <a:pt x="504" y="111"/>
                  </a:lnTo>
                  <a:lnTo>
                    <a:pt x="481" y="89"/>
                  </a:lnTo>
                  <a:lnTo>
                    <a:pt x="457" y="66"/>
                  </a:lnTo>
                  <a:lnTo>
                    <a:pt x="435" y="48"/>
                  </a:lnTo>
                  <a:lnTo>
                    <a:pt x="413" y="33"/>
                  </a:lnTo>
                  <a:lnTo>
                    <a:pt x="391" y="21"/>
                  </a:lnTo>
                  <a:lnTo>
                    <a:pt x="369" y="11"/>
                  </a:lnTo>
                  <a:lnTo>
                    <a:pt x="347" y="4"/>
                  </a:lnTo>
                  <a:lnTo>
                    <a:pt x="325" y="1"/>
                  </a:lnTo>
                  <a:lnTo>
                    <a:pt x="302" y="0"/>
                  </a:lnTo>
                  <a:lnTo>
                    <a:pt x="280" y="1"/>
                  </a:lnTo>
                  <a:lnTo>
                    <a:pt x="258" y="5"/>
                  </a:lnTo>
                  <a:lnTo>
                    <a:pt x="237" y="13"/>
                  </a:lnTo>
                  <a:lnTo>
                    <a:pt x="217" y="21"/>
                  </a:lnTo>
                  <a:lnTo>
                    <a:pt x="196" y="32"/>
                  </a:lnTo>
                  <a:lnTo>
                    <a:pt x="177" y="44"/>
                  </a:lnTo>
                  <a:lnTo>
                    <a:pt x="157" y="58"/>
                  </a:lnTo>
                  <a:lnTo>
                    <a:pt x="138" y="74"/>
                  </a:lnTo>
                  <a:lnTo>
                    <a:pt x="121" y="92"/>
                  </a:lnTo>
                  <a:lnTo>
                    <a:pt x="104" y="111"/>
                  </a:lnTo>
                  <a:lnTo>
                    <a:pt x="89" y="132"/>
                  </a:lnTo>
                  <a:lnTo>
                    <a:pt x="74" y="155"/>
                  </a:lnTo>
                  <a:lnTo>
                    <a:pt x="61" y="178"/>
                  </a:lnTo>
                  <a:lnTo>
                    <a:pt x="48" y="202"/>
                  </a:lnTo>
                  <a:lnTo>
                    <a:pt x="37" y="227"/>
                  </a:lnTo>
                  <a:lnTo>
                    <a:pt x="27" y="254"/>
                  </a:lnTo>
                  <a:lnTo>
                    <a:pt x="18" y="280"/>
                  </a:lnTo>
                  <a:lnTo>
                    <a:pt x="11" y="309"/>
                  </a:lnTo>
                  <a:lnTo>
                    <a:pt x="6" y="337"/>
                  </a:lnTo>
                  <a:lnTo>
                    <a:pt x="2" y="366"/>
                  </a:lnTo>
                  <a:lnTo>
                    <a:pt x="0" y="395"/>
                  </a:lnTo>
                  <a:lnTo>
                    <a:pt x="0" y="425"/>
                  </a:lnTo>
                  <a:lnTo>
                    <a:pt x="2" y="454"/>
                  </a:lnTo>
                  <a:lnTo>
                    <a:pt x="6" y="483"/>
                  </a:lnTo>
                  <a:lnTo>
                    <a:pt x="11" y="512"/>
                  </a:lnTo>
                  <a:lnTo>
                    <a:pt x="35" y="609"/>
                  </a:lnTo>
                  <a:lnTo>
                    <a:pt x="56" y="698"/>
                  </a:lnTo>
                  <a:lnTo>
                    <a:pt x="77" y="779"/>
                  </a:lnTo>
                  <a:lnTo>
                    <a:pt x="97" y="854"/>
                  </a:lnTo>
                  <a:lnTo>
                    <a:pt x="116" y="922"/>
                  </a:lnTo>
                  <a:lnTo>
                    <a:pt x="135" y="984"/>
                  </a:lnTo>
                  <a:lnTo>
                    <a:pt x="152" y="1040"/>
                  </a:lnTo>
                  <a:lnTo>
                    <a:pt x="169" y="1091"/>
                  </a:lnTo>
                  <a:lnTo>
                    <a:pt x="201" y="1181"/>
                  </a:lnTo>
                  <a:lnTo>
                    <a:pt x="228" y="1256"/>
                  </a:lnTo>
                  <a:lnTo>
                    <a:pt x="251" y="1320"/>
                  </a:lnTo>
                  <a:lnTo>
                    <a:pt x="271" y="1377"/>
                  </a:lnTo>
                  <a:lnTo>
                    <a:pt x="277" y="1391"/>
                  </a:lnTo>
                  <a:lnTo>
                    <a:pt x="284" y="1407"/>
                  </a:lnTo>
                  <a:lnTo>
                    <a:pt x="292" y="1424"/>
                  </a:lnTo>
                  <a:lnTo>
                    <a:pt x="302" y="1441"/>
                  </a:lnTo>
                  <a:lnTo>
                    <a:pt x="313" y="1459"/>
                  </a:lnTo>
                  <a:lnTo>
                    <a:pt x="327" y="1478"/>
                  </a:lnTo>
                  <a:lnTo>
                    <a:pt x="342" y="1498"/>
                  </a:lnTo>
                  <a:lnTo>
                    <a:pt x="357" y="1516"/>
                  </a:lnTo>
                  <a:lnTo>
                    <a:pt x="374" y="1535"/>
                  </a:lnTo>
                  <a:lnTo>
                    <a:pt x="392" y="1554"/>
                  </a:lnTo>
                  <a:lnTo>
                    <a:pt x="412" y="1572"/>
                  </a:lnTo>
                  <a:lnTo>
                    <a:pt x="432" y="1589"/>
                  </a:lnTo>
                  <a:lnTo>
                    <a:pt x="454" y="1606"/>
                  </a:lnTo>
                  <a:lnTo>
                    <a:pt x="478" y="1622"/>
                  </a:lnTo>
                  <a:lnTo>
                    <a:pt x="502" y="1637"/>
                  </a:lnTo>
                  <a:lnTo>
                    <a:pt x="528" y="1649"/>
                  </a:lnTo>
                  <a:lnTo>
                    <a:pt x="554" y="1661"/>
                  </a:lnTo>
                  <a:lnTo>
                    <a:pt x="581" y="1670"/>
                  </a:lnTo>
                  <a:lnTo>
                    <a:pt x="610" y="1677"/>
                  </a:lnTo>
                  <a:lnTo>
                    <a:pt x="639" y="1682"/>
                  </a:lnTo>
                  <a:lnTo>
                    <a:pt x="669" y="1685"/>
                  </a:lnTo>
                  <a:lnTo>
                    <a:pt x="700" y="1685"/>
                  </a:lnTo>
                  <a:lnTo>
                    <a:pt x="732" y="1682"/>
                  </a:lnTo>
                  <a:lnTo>
                    <a:pt x="765" y="1676"/>
                  </a:lnTo>
                  <a:lnTo>
                    <a:pt x="798" y="1667"/>
                  </a:lnTo>
                  <a:lnTo>
                    <a:pt x="832" y="1655"/>
                  </a:lnTo>
                  <a:lnTo>
                    <a:pt x="867" y="1639"/>
                  </a:lnTo>
                  <a:lnTo>
                    <a:pt x="903" y="1618"/>
                  </a:lnTo>
                  <a:lnTo>
                    <a:pt x="939" y="1594"/>
                  </a:lnTo>
                  <a:lnTo>
                    <a:pt x="975" y="1566"/>
                  </a:lnTo>
                  <a:lnTo>
                    <a:pt x="1012" y="1534"/>
                  </a:lnTo>
                  <a:lnTo>
                    <a:pt x="1051" y="1496"/>
                  </a:lnTo>
                  <a:close/>
                </a:path>
              </a:pathLst>
            </a:custGeom>
            <a:solidFill>
              <a:srgbClr val="FFCCA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tr-TR">
                <a:effectLst>
                  <a:outerShdw blurRad="38100" dist="38100" dir="2700000" algn="tl">
                    <a:srgbClr val="000000">
                      <a:alpha val="43137"/>
                    </a:srgbClr>
                  </a:outerShdw>
                </a:effectLst>
                <a:latin typeface="Arial" panose="020B0604020202020204" pitchFamily="34" charset="0"/>
              </a:endParaRPr>
            </a:p>
          </p:txBody>
        </p:sp>
        <p:sp>
          <p:nvSpPr>
            <p:cNvPr id="152771" name="Freeform 123"/>
            <p:cNvSpPr>
              <a:spLocks/>
            </p:cNvSpPr>
            <p:nvPr/>
          </p:nvSpPr>
          <p:spPr bwMode="auto">
            <a:xfrm>
              <a:off x="4197" y="2063"/>
              <a:ext cx="82" cy="121"/>
            </a:xfrm>
            <a:custGeom>
              <a:avLst/>
              <a:gdLst>
                <a:gd name="T0" fmla="*/ 0 w 1140"/>
                <a:gd name="T1" fmla="*/ 0 h 1694"/>
                <a:gd name="T2" fmla="*/ 0 w 1140"/>
                <a:gd name="T3" fmla="*/ 0 h 1694"/>
                <a:gd name="T4" fmla="*/ 0 w 1140"/>
                <a:gd name="T5" fmla="*/ 0 h 1694"/>
                <a:gd name="T6" fmla="*/ 0 w 1140"/>
                <a:gd name="T7" fmla="*/ 0 h 1694"/>
                <a:gd name="T8" fmla="*/ 0 w 1140"/>
                <a:gd name="T9" fmla="*/ 0 h 1694"/>
                <a:gd name="T10" fmla="*/ 0 w 1140"/>
                <a:gd name="T11" fmla="*/ 0 h 1694"/>
                <a:gd name="T12" fmla="*/ 0 w 1140"/>
                <a:gd name="T13" fmla="*/ 0 h 1694"/>
                <a:gd name="T14" fmla="*/ 0 w 1140"/>
                <a:gd name="T15" fmla="*/ 0 h 1694"/>
                <a:gd name="T16" fmla="*/ 0 w 1140"/>
                <a:gd name="T17" fmla="*/ 0 h 1694"/>
                <a:gd name="T18" fmla="*/ 0 w 1140"/>
                <a:gd name="T19" fmla="*/ 0 h 1694"/>
                <a:gd name="T20" fmla="*/ 0 w 1140"/>
                <a:gd name="T21" fmla="*/ 0 h 1694"/>
                <a:gd name="T22" fmla="*/ 0 w 1140"/>
                <a:gd name="T23" fmla="*/ 0 h 1694"/>
                <a:gd name="T24" fmla="*/ 0 w 1140"/>
                <a:gd name="T25" fmla="*/ 0 h 1694"/>
                <a:gd name="T26" fmla="*/ 0 w 1140"/>
                <a:gd name="T27" fmla="*/ 0 h 1694"/>
                <a:gd name="T28" fmla="*/ 0 w 1140"/>
                <a:gd name="T29" fmla="*/ 0 h 1694"/>
                <a:gd name="T30" fmla="*/ 0 w 1140"/>
                <a:gd name="T31" fmla="*/ 0 h 1694"/>
                <a:gd name="T32" fmla="*/ 0 w 1140"/>
                <a:gd name="T33" fmla="*/ 0 h 1694"/>
                <a:gd name="T34" fmla="*/ 0 w 1140"/>
                <a:gd name="T35" fmla="*/ 0 h 1694"/>
                <a:gd name="T36" fmla="*/ 0 w 1140"/>
                <a:gd name="T37" fmla="*/ 0 h 1694"/>
                <a:gd name="T38" fmla="*/ 0 w 1140"/>
                <a:gd name="T39" fmla="*/ 0 h 1694"/>
                <a:gd name="T40" fmla="*/ 0 w 1140"/>
                <a:gd name="T41" fmla="*/ 0 h 1694"/>
                <a:gd name="T42" fmla="*/ 0 w 1140"/>
                <a:gd name="T43" fmla="*/ 0 h 1694"/>
                <a:gd name="T44" fmla="*/ 0 w 1140"/>
                <a:gd name="T45" fmla="*/ 0 h 1694"/>
                <a:gd name="T46" fmla="*/ 0 w 1140"/>
                <a:gd name="T47" fmla="*/ 0 h 1694"/>
                <a:gd name="T48" fmla="*/ 0 w 1140"/>
                <a:gd name="T49" fmla="*/ 0 h 1694"/>
                <a:gd name="T50" fmla="*/ 0 w 1140"/>
                <a:gd name="T51" fmla="*/ 0 h 1694"/>
                <a:gd name="T52" fmla="*/ 0 w 1140"/>
                <a:gd name="T53" fmla="*/ 0 h 1694"/>
                <a:gd name="T54" fmla="*/ 0 w 1140"/>
                <a:gd name="T55" fmla="*/ 0 h 1694"/>
                <a:gd name="T56" fmla="*/ 0 w 1140"/>
                <a:gd name="T57" fmla="*/ 0 h 1694"/>
                <a:gd name="T58" fmla="*/ 0 w 1140"/>
                <a:gd name="T59" fmla="*/ 0 h 1694"/>
                <a:gd name="T60" fmla="*/ 0 w 1140"/>
                <a:gd name="T61" fmla="*/ 0 h 1694"/>
                <a:gd name="T62" fmla="*/ 0 w 1140"/>
                <a:gd name="T63" fmla="*/ 0 h 1694"/>
                <a:gd name="T64" fmla="*/ 0 w 1140"/>
                <a:gd name="T65" fmla="*/ 0 h 1694"/>
                <a:gd name="T66" fmla="*/ 0 w 1140"/>
                <a:gd name="T67" fmla="*/ 0 h 1694"/>
                <a:gd name="T68" fmla="*/ 0 w 1140"/>
                <a:gd name="T69" fmla="*/ 0 h 1694"/>
                <a:gd name="T70" fmla="*/ 0 w 1140"/>
                <a:gd name="T71" fmla="*/ 0 h 1694"/>
                <a:gd name="T72" fmla="*/ 0 w 1140"/>
                <a:gd name="T73" fmla="*/ 0 h 1694"/>
                <a:gd name="T74" fmla="*/ 0 w 1140"/>
                <a:gd name="T75" fmla="*/ 0 h 1694"/>
                <a:gd name="T76" fmla="*/ 0 w 1140"/>
                <a:gd name="T77" fmla="*/ 0 h 1694"/>
                <a:gd name="T78" fmla="*/ 0 w 1140"/>
                <a:gd name="T79" fmla="*/ 0 h 1694"/>
                <a:gd name="T80" fmla="*/ 0 w 1140"/>
                <a:gd name="T81" fmla="*/ 0 h 1694"/>
                <a:gd name="T82" fmla="*/ 0 w 1140"/>
                <a:gd name="T83" fmla="*/ 0 h 1694"/>
                <a:gd name="T84" fmla="*/ 0 w 1140"/>
                <a:gd name="T85" fmla="*/ 0 h 1694"/>
                <a:gd name="T86" fmla="*/ 0 w 1140"/>
                <a:gd name="T87" fmla="*/ 0 h 1694"/>
                <a:gd name="T88" fmla="*/ 0 w 1140"/>
                <a:gd name="T89" fmla="*/ 0 h 1694"/>
                <a:gd name="T90" fmla="*/ 0 w 1140"/>
                <a:gd name="T91" fmla="*/ 0 h 1694"/>
                <a:gd name="T92" fmla="*/ 0 w 1140"/>
                <a:gd name="T93" fmla="*/ 0 h 1694"/>
                <a:gd name="T94" fmla="*/ 0 w 1140"/>
                <a:gd name="T95" fmla="*/ 0 h 1694"/>
                <a:gd name="T96" fmla="*/ 0 w 1140"/>
                <a:gd name="T97" fmla="*/ 0 h 1694"/>
                <a:gd name="T98" fmla="*/ 0 w 1140"/>
                <a:gd name="T99" fmla="*/ 0 h 1694"/>
                <a:gd name="T100" fmla="*/ 0 w 1140"/>
                <a:gd name="T101" fmla="*/ 0 h 1694"/>
                <a:gd name="T102" fmla="*/ 0 w 1140"/>
                <a:gd name="T103" fmla="*/ 0 h 1694"/>
                <a:gd name="T104" fmla="*/ 0 w 1140"/>
                <a:gd name="T105" fmla="*/ 0 h 1694"/>
                <a:gd name="T106" fmla="*/ 0 w 1140"/>
                <a:gd name="T107" fmla="*/ 0 h 1694"/>
                <a:gd name="T108" fmla="*/ 0 w 1140"/>
                <a:gd name="T109" fmla="*/ 0 h 1694"/>
                <a:gd name="T110" fmla="*/ 0 w 1140"/>
                <a:gd name="T111" fmla="*/ 0 h 1694"/>
                <a:gd name="T112" fmla="*/ 0 w 1140"/>
                <a:gd name="T113" fmla="*/ 0 h 1694"/>
                <a:gd name="T114" fmla="*/ 0 w 1140"/>
                <a:gd name="T115" fmla="*/ 0 h 1694"/>
                <a:gd name="T116" fmla="*/ 0 w 1140"/>
                <a:gd name="T117" fmla="*/ 0 h 1694"/>
                <a:gd name="T118" fmla="*/ 0 w 1140"/>
                <a:gd name="T119" fmla="*/ 0 h 1694"/>
                <a:gd name="T120" fmla="*/ 0 w 1140"/>
                <a:gd name="T121" fmla="*/ 0 h 1694"/>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140" h="1694">
                  <a:moveTo>
                    <a:pt x="120" y="1515"/>
                  </a:moveTo>
                  <a:lnTo>
                    <a:pt x="108" y="1504"/>
                  </a:lnTo>
                  <a:lnTo>
                    <a:pt x="95" y="1488"/>
                  </a:lnTo>
                  <a:lnTo>
                    <a:pt x="82" y="1468"/>
                  </a:lnTo>
                  <a:lnTo>
                    <a:pt x="68" y="1444"/>
                  </a:lnTo>
                  <a:lnTo>
                    <a:pt x="54" y="1416"/>
                  </a:lnTo>
                  <a:lnTo>
                    <a:pt x="41" y="1385"/>
                  </a:lnTo>
                  <a:lnTo>
                    <a:pt x="34" y="1368"/>
                  </a:lnTo>
                  <a:lnTo>
                    <a:pt x="28" y="1350"/>
                  </a:lnTo>
                  <a:lnTo>
                    <a:pt x="23" y="1330"/>
                  </a:lnTo>
                  <a:lnTo>
                    <a:pt x="18" y="1309"/>
                  </a:lnTo>
                  <a:lnTo>
                    <a:pt x="13" y="1288"/>
                  </a:lnTo>
                  <a:lnTo>
                    <a:pt x="9" y="1266"/>
                  </a:lnTo>
                  <a:lnTo>
                    <a:pt x="6" y="1243"/>
                  </a:lnTo>
                  <a:lnTo>
                    <a:pt x="3" y="1219"/>
                  </a:lnTo>
                  <a:lnTo>
                    <a:pt x="1" y="1194"/>
                  </a:lnTo>
                  <a:lnTo>
                    <a:pt x="1" y="1167"/>
                  </a:lnTo>
                  <a:lnTo>
                    <a:pt x="0" y="1140"/>
                  </a:lnTo>
                  <a:lnTo>
                    <a:pt x="1" y="1111"/>
                  </a:lnTo>
                  <a:lnTo>
                    <a:pt x="3" y="1082"/>
                  </a:lnTo>
                  <a:lnTo>
                    <a:pt x="6" y="1051"/>
                  </a:lnTo>
                  <a:lnTo>
                    <a:pt x="10" y="1020"/>
                  </a:lnTo>
                  <a:lnTo>
                    <a:pt x="16" y="988"/>
                  </a:lnTo>
                  <a:lnTo>
                    <a:pt x="23" y="955"/>
                  </a:lnTo>
                  <a:lnTo>
                    <a:pt x="31" y="920"/>
                  </a:lnTo>
                  <a:lnTo>
                    <a:pt x="40" y="884"/>
                  </a:lnTo>
                  <a:lnTo>
                    <a:pt x="51" y="848"/>
                  </a:lnTo>
                  <a:lnTo>
                    <a:pt x="64" y="807"/>
                  </a:lnTo>
                  <a:lnTo>
                    <a:pt x="76" y="769"/>
                  </a:lnTo>
                  <a:lnTo>
                    <a:pt x="82" y="751"/>
                  </a:lnTo>
                  <a:lnTo>
                    <a:pt x="86" y="733"/>
                  </a:lnTo>
                  <a:lnTo>
                    <a:pt x="90" y="715"/>
                  </a:lnTo>
                  <a:lnTo>
                    <a:pt x="94" y="697"/>
                  </a:lnTo>
                  <a:lnTo>
                    <a:pt x="96" y="679"/>
                  </a:lnTo>
                  <a:lnTo>
                    <a:pt x="98" y="660"/>
                  </a:lnTo>
                  <a:lnTo>
                    <a:pt x="99" y="638"/>
                  </a:lnTo>
                  <a:lnTo>
                    <a:pt x="99" y="617"/>
                  </a:lnTo>
                  <a:lnTo>
                    <a:pt x="98" y="594"/>
                  </a:lnTo>
                  <a:lnTo>
                    <a:pt x="95" y="569"/>
                  </a:lnTo>
                  <a:lnTo>
                    <a:pt x="92" y="542"/>
                  </a:lnTo>
                  <a:lnTo>
                    <a:pt x="87" y="512"/>
                  </a:lnTo>
                  <a:lnTo>
                    <a:pt x="82" y="481"/>
                  </a:lnTo>
                  <a:lnTo>
                    <a:pt x="80" y="449"/>
                  </a:lnTo>
                  <a:lnTo>
                    <a:pt x="79" y="433"/>
                  </a:lnTo>
                  <a:lnTo>
                    <a:pt x="79" y="417"/>
                  </a:lnTo>
                  <a:lnTo>
                    <a:pt x="80" y="401"/>
                  </a:lnTo>
                  <a:lnTo>
                    <a:pt x="81" y="385"/>
                  </a:lnTo>
                  <a:lnTo>
                    <a:pt x="82" y="369"/>
                  </a:lnTo>
                  <a:lnTo>
                    <a:pt x="84" y="354"/>
                  </a:lnTo>
                  <a:lnTo>
                    <a:pt x="87" y="339"/>
                  </a:lnTo>
                  <a:lnTo>
                    <a:pt x="90" y="325"/>
                  </a:lnTo>
                  <a:lnTo>
                    <a:pt x="94" y="312"/>
                  </a:lnTo>
                  <a:lnTo>
                    <a:pt x="99" y="299"/>
                  </a:lnTo>
                  <a:lnTo>
                    <a:pt x="104" y="288"/>
                  </a:lnTo>
                  <a:lnTo>
                    <a:pt x="110" y="277"/>
                  </a:lnTo>
                  <a:lnTo>
                    <a:pt x="116" y="268"/>
                  </a:lnTo>
                  <a:lnTo>
                    <a:pt x="124" y="259"/>
                  </a:lnTo>
                  <a:lnTo>
                    <a:pt x="132" y="252"/>
                  </a:lnTo>
                  <a:lnTo>
                    <a:pt x="140" y="247"/>
                  </a:lnTo>
                  <a:lnTo>
                    <a:pt x="149" y="241"/>
                  </a:lnTo>
                  <a:lnTo>
                    <a:pt x="159" y="239"/>
                  </a:lnTo>
                  <a:lnTo>
                    <a:pt x="169" y="238"/>
                  </a:lnTo>
                  <a:lnTo>
                    <a:pt x="180" y="239"/>
                  </a:lnTo>
                  <a:lnTo>
                    <a:pt x="192" y="241"/>
                  </a:lnTo>
                  <a:lnTo>
                    <a:pt x="205" y="247"/>
                  </a:lnTo>
                  <a:lnTo>
                    <a:pt x="218" y="254"/>
                  </a:lnTo>
                  <a:lnTo>
                    <a:pt x="232" y="262"/>
                  </a:lnTo>
                  <a:lnTo>
                    <a:pt x="247" y="273"/>
                  </a:lnTo>
                  <a:lnTo>
                    <a:pt x="263" y="287"/>
                  </a:lnTo>
                  <a:lnTo>
                    <a:pt x="280" y="303"/>
                  </a:lnTo>
                  <a:lnTo>
                    <a:pt x="297" y="321"/>
                  </a:lnTo>
                  <a:lnTo>
                    <a:pt x="306" y="332"/>
                  </a:lnTo>
                  <a:lnTo>
                    <a:pt x="315" y="343"/>
                  </a:lnTo>
                  <a:lnTo>
                    <a:pt x="322" y="354"/>
                  </a:lnTo>
                  <a:lnTo>
                    <a:pt x="330" y="366"/>
                  </a:lnTo>
                  <a:lnTo>
                    <a:pt x="342" y="390"/>
                  </a:lnTo>
                  <a:lnTo>
                    <a:pt x="353" y="413"/>
                  </a:lnTo>
                  <a:lnTo>
                    <a:pt x="361" y="437"/>
                  </a:lnTo>
                  <a:lnTo>
                    <a:pt x="368" y="460"/>
                  </a:lnTo>
                  <a:lnTo>
                    <a:pt x="373" y="483"/>
                  </a:lnTo>
                  <a:lnTo>
                    <a:pt x="377" y="504"/>
                  </a:lnTo>
                  <a:lnTo>
                    <a:pt x="379" y="525"/>
                  </a:lnTo>
                  <a:lnTo>
                    <a:pt x="380" y="544"/>
                  </a:lnTo>
                  <a:lnTo>
                    <a:pt x="381" y="560"/>
                  </a:lnTo>
                  <a:lnTo>
                    <a:pt x="381" y="575"/>
                  </a:lnTo>
                  <a:lnTo>
                    <a:pt x="381" y="595"/>
                  </a:lnTo>
                  <a:lnTo>
                    <a:pt x="380" y="603"/>
                  </a:lnTo>
                  <a:lnTo>
                    <a:pt x="382" y="590"/>
                  </a:lnTo>
                  <a:lnTo>
                    <a:pt x="391" y="554"/>
                  </a:lnTo>
                  <a:lnTo>
                    <a:pt x="397" y="529"/>
                  </a:lnTo>
                  <a:lnTo>
                    <a:pt x="408" y="498"/>
                  </a:lnTo>
                  <a:lnTo>
                    <a:pt x="419" y="465"/>
                  </a:lnTo>
                  <a:lnTo>
                    <a:pt x="433" y="428"/>
                  </a:lnTo>
                  <a:lnTo>
                    <a:pt x="450" y="389"/>
                  </a:lnTo>
                  <a:lnTo>
                    <a:pt x="471" y="346"/>
                  </a:lnTo>
                  <a:lnTo>
                    <a:pt x="482" y="324"/>
                  </a:lnTo>
                  <a:lnTo>
                    <a:pt x="494" y="302"/>
                  </a:lnTo>
                  <a:lnTo>
                    <a:pt x="508" y="280"/>
                  </a:lnTo>
                  <a:lnTo>
                    <a:pt x="522" y="257"/>
                  </a:lnTo>
                  <a:lnTo>
                    <a:pt x="537" y="233"/>
                  </a:lnTo>
                  <a:lnTo>
                    <a:pt x="554" y="210"/>
                  </a:lnTo>
                  <a:lnTo>
                    <a:pt x="571" y="187"/>
                  </a:lnTo>
                  <a:lnTo>
                    <a:pt x="589" y="163"/>
                  </a:lnTo>
                  <a:lnTo>
                    <a:pt x="609" y="140"/>
                  </a:lnTo>
                  <a:lnTo>
                    <a:pt x="629" y="117"/>
                  </a:lnTo>
                  <a:lnTo>
                    <a:pt x="651" y="93"/>
                  </a:lnTo>
                  <a:lnTo>
                    <a:pt x="674" y="70"/>
                  </a:lnTo>
                  <a:lnTo>
                    <a:pt x="696" y="51"/>
                  </a:lnTo>
                  <a:lnTo>
                    <a:pt x="717" y="35"/>
                  </a:lnTo>
                  <a:lnTo>
                    <a:pt x="739" y="23"/>
                  </a:lnTo>
                  <a:lnTo>
                    <a:pt x="761" y="13"/>
                  </a:lnTo>
                  <a:lnTo>
                    <a:pt x="783" y="6"/>
                  </a:lnTo>
                  <a:lnTo>
                    <a:pt x="805" y="2"/>
                  </a:lnTo>
                  <a:lnTo>
                    <a:pt x="828" y="0"/>
                  </a:lnTo>
                  <a:lnTo>
                    <a:pt x="850" y="1"/>
                  </a:lnTo>
                  <a:lnTo>
                    <a:pt x="871" y="5"/>
                  </a:lnTo>
                  <a:lnTo>
                    <a:pt x="893" y="10"/>
                  </a:lnTo>
                  <a:lnTo>
                    <a:pt x="914" y="18"/>
                  </a:lnTo>
                  <a:lnTo>
                    <a:pt x="934" y="28"/>
                  </a:lnTo>
                  <a:lnTo>
                    <a:pt x="954" y="40"/>
                  </a:lnTo>
                  <a:lnTo>
                    <a:pt x="975" y="54"/>
                  </a:lnTo>
                  <a:lnTo>
                    <a:pt x="993" y="70"/>
                  </a:lnTo>
                  <a:lnTo>
                    <a:pt x="1011" y="87"/>
                  </a:lnTo>
                  <a:lnTo>
                    <a:pt x="1028" y="106"/>
                  </a:lnTo>
                  <a:lnTo>
                    <a:pt x="1044" y="127"/>
                  </a:lnTo>
                  <a:lnTo>
                    <a:pt x="1060" y="148"/>
                  </a:lnTo>
                  <a:lnTo>
                    <a:pt x="1074" y="171"/>
                  </a:lnTo>
                  <a:lnTo>
                    <a:pt x="1087" y="195"/>
                  </a:lnTo>
                  <a:lnTo>
                    <a:pt x="1098" y="220"/>
                  </a:lnTo>
                  <a:lnTo>
                    <a:pt x="1110" y="247"/>
                  </a:lnTo>
                  <a:lnTo>
                    <a:pt x="1119" y="273"/>
                  </a:lnTo>
                  <a:lnTo>
                    <a:pt x="1126" y="301"/>
                  </a:lnTo>
                  <a:lnTo>
                    <a:pt x="1132" y="329"/>
                  </a:lnTo>
                  <a:lnTo>
                    <a:pt x="1137" y="357"/>
                  </a:lnTo>
                  <a:lnTo>
                    <a:pt x="1140" y="387"/>
                  </a:lnTo>
                  <a:lnTo>
                    <a:pt x="1140" y="416"/>
                  </a:lnTo>
                  <a:lnTo>
                    <a:pt x="1140" y="445"/>
                  </a:lnTo>
                  <a:lnTo>
                    <a:pt x="1137" y="475"/>
                  </a:lnTo>
                  <a:lnTo>
                    <a:pt x="1132" y="504"/>
                  </a:lnTo>
                  <a:lnTo>
                    <a:pt x="1112" y="602"/>
                  </a:lnTo>
                  <a:lnTo>
                    <a:pt x="1092" y="691"/>
                  </a:lnTo>
                  <a:lnTo>
                    <a:pt x="1073" y="773"/>
                  </a:lnTo>
                  <a:lnTo>
                    <a:pt x="1055" y="848"/>
                  </a:lnTo>
                  <a:lnTo>
                    <a:pt x="1038" y="916"/>
                  </a:lnTo>
                  <a:lnTo>
                    <a:pt x="1021" y="979"/>
                  </a:lnTo>
                  <a:lnTo>
                    <a:pt x="1005" y="1035"/>
                  </a:lnTo>
                  <a:lnTo>
                    <a:pt x="990" y="1088"/>
                  </a:lnTo>
                  <a:lnTo>
                    <a:pt x="960" y="1177"/>
                  </a:lnTo>
                  <a:lnTo>
                    <a:pt x="935" y="1253"/>
                  </a:lnTo>
                  <a:lnTo>
                    <a:pt x="913" y="1318"/>
                  </a:lnTo>
                  <a:lnTo>
                    <a:pt x="895" y="1375"/>
                  </a:lnTo>
                  <a:lnTo>
                    <a:pt x="890" y="1390"/>
                  </a:lnTo>
                  <a:lnTo>
                    <a:pt x="883" y="1406"/>
                  </a:lnTo>
                  <a:lnTo>
                    <a:pt x="875" y="1422"/>
                  </a:lnTo>
                  <a:lnTo>
                    <a:pt x="866" y="1440"/>
                  </a:lnTo>
                  <a:lnTo>
                    <a:pt x="855" y="1459"/>
                  </a:lnTo>
                  <a:lnTo>
                    <a:pt x="842" y="1478"/>
                  </a:lnTo>
                  <a:lnTo>
                    <a:pt x="829" y="1498"/>
                  </a:lnTo>
                  <a:lnTo>
                    <a:pt x="812" y="1517"/>
                  </a:lnTo>
                  <a:lnTo>
                    <a:pt x="796" y="1536"/>
                  </a:lnTo>
                  <a:lnTo>
                    <a:pt x="778" y="1555"/>
                  </a:lnTo>
                  <a:lnTo>
                    <a:pt x="759" y="1574"/>
                  </a:lnTo>
                  <a:lnTo>
                    <a:pt x="739" y="1592"/>
                  </a:lnTo>
                  <a:lnTo>
                    <a:pt x="718" y="1610"/>
                  </a:lnTo>
                  <a:lnTo>
                    <a:pt x="695" y="1626"/>
                  </a:lnTo>
                  <a:lnTo>
                    <a:pt x="670" y="1641"/>
                  </a:lnTo>
                  <a:lnTo>
                    <a:pt x="646" y="1654"/>
                  </a:lnTo>
                  <a:lnTo>
                    <a:pt x="620" y="1666"/>
                  </a:lnTo>
                  <a:lnTo>
                    <a:pt x="593" y="1676"/>
                  </a:lnTo>
                  <a:lnTo>
                    <a:pt x="565" y="1684"/>
                  </a:lnTo>
                  <a:lnTo>
                    <a:pt x="535" y="1690"/>
                  </a:lnTo>
                  <a:lnTo>
                    <a:pt x="505" y="1693"/>
                  </a:lnTo>
                  <a:lnTo>
                    <a:pt x="474" y="1694"/>
                  </a:lnTo>
                  <a:lnTo>
                    <a:pt x="443" y="1692"/>
                  </a:lnTo>
                  <a:lnTo>
                    <a:pt x="410" y="1687"/>
                  </a:lnTo>
                  <a:lnTo>
                    <a:pt x="376" y="1679"/>
                  </a:lnTo>
                  <a:lnTo>
                    <a:pt x="341" y="1667"/>
                  </a:lnTo>
                  <a:lnTo>
                    <a:pt x="306" y="1652"/>
                  </a:lnTo>
                  <a:lnTo>
                    <a:pt x="271" y="1633"/>
                  </a:lnTo>
                  <a:lnTo>
                    <a:pt x="233" y="1611"/>
                  </a:lnTo>
                  <a:lnTo>
                    <a:pt x="196" y="1583"/>
                  </a:lnTo>
                  <a:lnTo>
                    <a:pt x="158" y="1551"/>
                  </a:lnTo>
                  <a:lnTo>
                    <a:pt x="120" y="1515"/>
                  </a:lnTo>
                  <a:close/>
                </a:path>
              </a:pathLst>
            </a:custGeom>
            <a:solidFill>
              <a:srgbClr val="FFCCA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tr-TR">
                <a:effectLst>
                  <a:outerShdw blurRad="38100" dist="38100" dir="2700000" algn="tl">
                    <a:srgbClr val="000000">
                      <a:alpha val="43137"/>
                    </a:srgbClr>
                  </a:outerShdw>
                </a:effectLst>
                <a:latin typeface="Arial" panose="020B0604020202020204" pitchFamily="34" charset="0"/>
              </a:endParaRPr>
            </a:p>
          </p:txBody>
        </p:sp>
        <p:sp>
          <p:nvSpPr>
            <p:cNvPr id="152772" name="Freeform 124"/>
            <p:cNvSpPr>
              <a:spLocks/>
            </p:cNvSpPr>
            <p:nvPr/>
          </p:nvSpPr>
          <p:spPr bwMode="auto">
            <a:xfrm>
              <a:off x="4471" y="2026"/>
              <a:ext cx="125" cy="138"/>
            </a:xfrm>
            <a:custGeom>
              <a:avLst/>
              <a:gdLst>
                <a:gd name="T0" fmla="*/ 0 w 1748"/>
                <a:gd name="T1" fmla="*/ 0 h 1932"/>
                <a:gd name="T2" fmla="*/ 0 w 1748"/>
                <a:gd name="T3" fmla="*/ 0 h 1932"/>
                <a:gd name="T4" fmla="*/ 0 w 1748"/>
                <a:gd name="T5" fmla="*/ 0 h 1932"/>
                <a:gd name="T6" fmla="*/ 0 w 1748"/>
                <a:gd name="T7" fmla="*/ 0 h 1932"/>
                <a:gd name="T8" fmla="*/ 0 w 1748"/>
                <a:gd name="T9" fmla="*/ 0 h 1932"/>
                <a:gd name="T10" fmla="*/ 0 w 1748"/>
                <a:gd name="T11" fmla="*/ 0 h 1932"/>
                <a:gd name="T12" fmla="*/ 0 w 1748"/>
                <a:gd name="T13" fmla="*/ 0 h 1932"/>
                <a:gd name="T14" fmla="*/ 0 w 1748"/>
                <a:gd name="T15" fmla="*/ 0 h 1932"/>
                <a:gd name="T16" fmla="*/ 0 w 1748"/>
                <a:gd name="T17" fmla="*/ 0 h 1932"/>
                <a:gd name="T18" fmla="*/ 0 w 1748"/>
                <a:gd name="T19" fmla="*/ 0 h 1932"/>
                <a:gd name="T20" fmla="*/ 0 w 1748"/>
                <a:gd name="T21" fmla="*/ 0 h 1932"/>
                <a:gd name="T22" fmla="*/ 0 w 1748"/>
                <a:gd name="T23" fmla="*/ 0 h 1932"/>
                <a:gd name="T24" fmla="*/ 0 w 1748"/>
                <a:gd name="T25" fmla="*/ 0 h 1932"/>
                <a:gd name="T26" fmla="*/ 0 w 1748"/>
                <a:gd name="T27" fmla="*/ 0 h 1932"/>
                <a:gd name="T28" fmla="*/ 0 w 1748"/>
                <a:gd name="T29" fmla="*/ 0 h 1932"/>
                <a:gd name="T30" fmla="*/ 0 w 1748"/>
                <a:gd name="T31" fmla="*/ 0 h 1932"/>
                <a:gd name="T32" fmla="*/ 0 w 1748"/>
                <a:gd name="T33" fmla="*/ 0 h 1932"/>
                <a:gd name="T34" fmla="*/ 0 w 1748"/>
                <a:gd name="T35" fmla="*/ 0 h 1932"/>
                <a:gd name="T36" fmla="*/ 0 w 1748"/>
                <a:gd name="T37" fmla="*/ 0 h 1932"/>
                <a:gd name="T38" fmla="*/ 0 w 1748"/>
                <a:gd name="T39" fmla="*/ 0 h 1932"/>
                <a:gd name="T40" fmla="*/ 0 w 1748"/>
                <a:gd name="T41" fmla="*/ 0 h 1932"/>
                <a:gd name="T42" fmla="*/ 0 w 1748"/>
                <a:gd name="T43" fmla="*/ 0 h 1932"/>
                <a:gd name="T44" fmla="*/ 0 w 1748"/>
                <a:gd name="T45" fmla="*/ 0 h 1932"/>
                <a:gd name="T46" fmla="*/ 0 w 1748"/>
                <a:gd name="T47" fmla="*/ 0 h 1932"/>
                <a:gd name="T48" fmla="*/ 0 w 1748"/>
                <a:gd name="T49" fmla="*/ 0 h 1932"/>
                <a:gd name="T50" fmla="*/ 0 w 1748"/>
                <a:gd name="T51" fmla="*/ 0 h 1932"/>
                <a:gd name="T52" fmla="*/ 0 w 1748"/>
                <a:gd name="T53" fmla="*/ 0 h 1932"/>
                <a:gd name="T54" fmla="*/ 0 w 1748"/>
                <a:gd name="T55" fmla="*/ 0 h 1932"/>
                <a:gd name="T56" fmla="*/ 0 w 1748"/>
                <a:gd name="T57" fmla="*/ 0 h 1932"/>
                <a:gd name="T58" fmla="*/ 0 w 1748"/>
                <a:gd name="T59" fmla="*/ 0 h 1932"/>
                <a:gd name="T60" fmla="*/ 0 w 1748"/>
                <a:gd name="T61" fmla="*/ 0 h 1932"/>
                <a:gd name="T62" fmla="*/ 0 w 1748"/>
                <a:gd name="T63" fmla="*/ 0 h 1932"/>
                <a:gd name="T64" fmla="*/ 0 w 1748"/>
                <a:gd name="T65" fmla="*/ 0 h 193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748" h="1932">
                  <a:moveTo>
                    <a:pt x="1748" y="73"/>
                  </a:moveTo>
                  <a:lnTo>
                    <a:pt x="1699" y="63"/>
                  </a:lnTo>
                  <a:lnTo>
                    <a:pt x="1648" y="54"/>
                  </a:lnTo>
                  <a:lnTo>
                    <a:pt x="1598" y="46"/>
                  </a:lnTo>
                  <a:lnTo>
                    <a:pt x="1546" y="38"/>
                  </a:lnTo>
                  <a:lnTo>
                    <a:pt x="1493" y="32"/>
                  </a:lnTo>
                  <a:lnTo>
                    <a:pt x="1440" y="26"/>
                  </a:lnTo>
                  <a:lnTo>
                    <a:pt x="1386" y="21"/>
                  </a:lnTo>
                  <a:lnTo>
                    <a:pt x="1330" y="16"/>
                  </a:lnTo>
                  <a:lnTo>
                    <a:pt x="1275" y="12"/>
                  </a:lnTo>
                  <a:lnTo>
                    <a:pt x="1218" y="9"/>
                  </a:lnTo>
                  <a:lnTo>
                    <a:pt x="1162" y="6"/>
                  </a:lnTo>
                  <a:lnTo>
                    <a:pt x="1105" y="4"/>
                  </a:lnTo>
                  <a:lnTo>
                    <a:pt x="988" y="1"/>
                  </a:lnTo>
                  <a:lnTo>
                    <a:pt x="869" y="0"/>
                  </a:lnTo>
                  <a:lnTo>
                    <a:pt x="821" y="0"/>
                  </a:lnTo>
                  <a:lnTo>
                    <a:pt x="770" y="1"/>
                  </a:lnTo>
                  <a:lnTo>
                    <a:pt x="718" y="2"/>
                  </a:lnTo>
                  <a:lnTo>
                    <a:pt x="666" y="4"/>
                  </a:lnTo>
                  <a:lnTo>
                    <a:pt x="612" y="7"/>
                  </a:lnTo>
                  <a:lnTo>
                    <a:pt x="559" y="10"/>
                  </a:lnTo>
                  <a:lnTo>
                    <a:pt x="503" y="14"/>
                  </a:lnTo>
                  <a:lnTo>
                    <a:pt x="448" y="19"/>
                  </a:lnTo>
                  <a:lnTo>
                    <a:pt x="393" y="24"/>
                  </a:lnTo>
                  <a:lnTo>
                    <a:pt x="336" y="30"/>
                  </a:lnTo>
                  <a:lnTo>
                    <a:pt x="280" y="37"/>
                  </a:lnTo>
                  <a:lnTo>
                    <a:pt x="223" y="45"/>
                  </a:lnTo>
                  <a:lnTo>
                    <a:pt x="167" y="53"/>
                  </a:lnTo>
                  <a:lnTo>
                    <a:pt x="112" y="62"/>
                  </a:lnTo>
                  <a:lnTo>
                    <a:pt x="55" y="73"/>
                  </a:lnTo>
                  <a:lnTo>
                    <a:pt x="0" y="84"/>
                  </a:lnTo>
                  <a:lnTo>
                    <a:pt x="836" y="1932"/>
                  </a:lnTo>
                  <a:lnTo>
                    <a:pt x="1748" y="73"/>
                  </a:lnTo>
                  <a:close/>
                </a:path>
              </a:pathLst>
            </a:custGeom>
            <a:solidFill>
              <a:srgbClr val="CC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tr-TR">
                <a:effectLst>
                  <a:outerShdw blurRad="38100" dist="38100" dir="2700000" algn="tl">
                    <a:srgbClr val="000000">
                      <a:alpha val="43137"/>
                    </a:srgbClr>
                  </a:outerShdw>
                </a:effectLst>
                <a:latin typeface="Arial" panose="020B0604020202020204" pitchFamily="34" charset="0"/>
              </a:endParaRPr>
            </a:p>
          </p:txBody>
        </p:sp>
        <p:sp>
          <p:nvSpPr>
            <p:cNvPr id="152773" name="Freeform 125"/>
            <p:cNvSpPr>
              <a:spLocks/>
            </p:cNvSpPr>
            <p:nvPr/>
          </p:nvSpPr>
          <p:spPr bwMode="auto">
            <a:xfrm>
              <a:off x="4493" y="1985"/>
              <a:ext cx="81" cy="82"/>
            </a:xfrm>
            <a:custGeom>
              <a:avLst/>
              <a:gdLst>
                <a:gd name="T0" fmla="*/ 0 w 1139"/>
                <a:gd name="T1" fmla="*/ 0 h 1140"/>
                <a:gd name="T2" fmla="*/ 0 w 1139"/>
                <a:gd name="T3" fmla="*/ 0 h 1140"/>
                <a:gd name="T4" fmla="*/ 0 w 1139"/>
                <a:gd name="T5" fmla="*/ 0 h 1140"/>
                <a:gd name="T6" fmla="*/ 0 w 1139"/>
                <a:gd name="T7" fmla="*/ 0 h 1140"/>
                <a:gd name="T8" fmla="*/ 0 w 1139"/>
                <a:gd name="T9" fmla="*/ 0 h 1140"/>
                <a:gd name="T10" fmla="*/ 0 w 1139"/>
                <a:gd name="T11" fmla="*/ 0 h 1140"/>
                <a:gd name="T12" fmla="*/ 0 w 1139"/>
                <a:gd name="T13" fmla="*/ 0 h 1140"/>
                <a:gd name="T14" fmla="*/ 0 w 1139"/>
                <a:gd name="T15" fmla="*/ 0 h 1140"/>
                <a:gd name="T16" fmla="*/ 0 w 1139"/>
                <a:gd name="T17" fmla="*/ 0 h 1140"/>
                <a:gd name="T18" fmla="*/ 0 w 1139"/>
                <a:gd name="T19" fmla="*/ 0 h 1140"/>
                <a:gd name="T20" fmla="*/ 0 w 1139"/>
                <a:gd name="T21" fmla="*/ 0 h 1140"/>
                <a:gd name="T22" fmla="*/ 0 w 1139"/>
                <a:gd name="T23" fmla="*/ 0 h 1140"/>
                <a:gd name="T24" fmla="*/ 0 w 1139"/>
                <a:gd name="T25" fmla="*/ 0 h 1140"/>
                <a:gd name="T26" fmla="*/ 0 w 1139"/>
                <a:gd name="T27" fmla="*/ 0 h 1140"/>
                <a:gd name="T28" fmla="*/ 0 w 1139"/>
                <a:gd name="T29" fmla="*/ 0 h 1140"/>
                <a:gd name="T30" fmla="*/ 0 w 1139"/>
                <a:gd name="T31" fmla="*/ 0 h 1140"/>
                <a:gd name="T32" fmla="*/ 0 w 1139"/>
                <a:gd name="T33" fmla="*/ 0 h 1140"/>
                <a:gd name="T34" fmla="*/ 0 w 1139"/>
                <a:gd name="T35" fmla="*/ 0 h 1140"/>
                <a:gd name="T36" fmla="*/ 0 w 1139"/>
                <a:gd name="T37" fmla="*/ 0 h 1140"/>
                <a:gd name="T38" fmla="*/ 0 w 1139"/>
                <a:gd name="T39" fmla="*/ 0 h 1140"/>
                <a:gd name="T40" fmla="*/ 0 w 1139"/>
                <a:gd name="T41" fmla="*/ 0 h 1140"/>
                <a:gd name="T42" fmla="*/ 0 w 1139"/>
                <a:gd name="T43" fmla="*/ 0 h 1140"/>
                <a:gd name="T44" fmla="*/ 0 w 1139"/>
                <a:gd name="T45" fmla="*/ 0 h 1140"/>
                <a:gd name="T46" fmla="*/ 0 w 1139"/>
                <a:gd name="T47" fmla="*/ 0 h 1140"/>
                <a:gd name="T48" fmla="*/ 0 w 1139"/>
                <a:gd name="T49" fmla="*/ 0 h 1140"/>
                <a:gd name="T50" fmla="*/ 0 w 1139"/>
                <a:gd name="T51" fmla="*/ 0 h 1140"/>
                <a:gd name="T52" fmla="*/ 0 w 1139"/>
                <a:gd name="T53" fmla="*/ 0 h 1140"/>
                <a:gd name="T54" fmla="*/ 0 w 1139"/>
                <a:gd name="T55" fmla="*/ 0 h 1140"/>
                <a:gd name="T56" fmla="*/ 0 w 1139"/>
                <a:gd name="T57" fmla="*/ 0 h 1140"/>
                <a:gd name="T58" fmla="*/ 0 w 1139"/>
                <a:gd name="T59" fmla="*/ 0 h 1140"/>
                <a:gd name="T60" fmla="*/ 0 w 1139"/>
                <a:gd name="T61" fmla="*/ 0 h 1140"/>
                <a:gd name="T62" fmla="*/ 0 w 1139"/>
                <a:gd name="T63" fmla="*/ 0 h 1140"/>
                <a:gd name="T64" fmla="*/ 0 w 1139"/>
                <a:gd name="T65" fmla="*/ 0 h 1140"/>
                <a:gd name="T66" fmla="*/ 0 w 1139"/>
                <a:gd name="T67" fmla="*/ 0 h 1140"/>
                <a:gd name="T68" fmla="*/ 0 w 1139"/>
                <a:gd name="T69" fmla="*/ 0 h 1140"/>
                <a:gd name="T70" fmla="*/ 0 w 1139"/>
                <a:gd name="T71" fmla="*/ 0 h 1140"/>
                <a:gd name="T72" fmla="*/ 0 w 1139"/>
                <a:gd name="T73" fmla="*/ 0 h 1140"/>
                <a:gd name="T74" fmla="*/ 0 w 1139"/>
                <a:gd name="T75" fmla="*/ 0 h 1140"/>
                <a:gd name="T76" fmla="*/ 0 w 1139"/>
                <a:gd name="T77" fmla="*/ 0 h 1140"/>
                <a:gd name="T78" fmla="*/ 0 w 1139"/>
                <a:gd name="T79" fmla="*/ 0 h 1140"/>
                <a:gd name="T80" fmla="*/ 0 w 1139"/>
                <a:gd name="T81" fmla="*/ 0 h 1140"/>
                <a:gd name="T82" fmla="*/ 0 w 1139"/>
                <a:gd name="T83" fmla="*/ 0 h 1140"/>
                <a:gd name="T84" fmla="*/ 0 w 1139"/>
                <a:gd name="T85" fmla="*/ 0 h 114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139" h="1140">
                  <a:moveTo>
                    <a:pt x="1139" y="570"/>
                  </a:moveTo>
                  <a:lnTo>
                    <a:pt x="1138" y="599"/>
                  </a:lnTo>
                  <a:lnTo>
                    <a:pt x="1136" y="628"/>
                  </a:lnTo>
                  <a:lnTo>
                    <a:pt x="1132" y="657"/>
                  </a:lnTo>
                  <a:lnTo>
                    <a:pt x="1127" y="685"/>
                  </a:lnTo>
                  <a:lnTo>
                    <a:pt x="1121" y="712"/>
                  </a:lnTo>
                  <a:lnTo>
                    <a:pt x="1113" y="739"/>
                  </a:lnTo>
                  <a:lnTo>
                    <a:pt x="1105" y="765"/>
                  </a:lnTo>
                  <a:lnTo>
                    <a:pt x="1094" y="792"/>
                  </a:lnTo>
                  <a:lnTo>
                    <a:pt x="1083" y="817"/>
                  </a:lnTo>
                  <a:lnTo>
                    <a:pt x="1071" y="842"/>
                  </a:lnTo>
                  <a:lnTo>
                    <a:pt x="1056" y="865"/>
                  </a:lnTo>
                  <a:lnTo>
                    <a:pt x="1041" y="888"/>
                  </a:lnTo>
                  <a:lnTo>
                    <a:pt x="1025" y="910"/>
                  </a:lnTo>
                  <a:lnTo>
                    <a:pt x="1009" y="933"/>
                  </a:lnTo>
                  <a:lnTo>
                    <a:pt x="991" y="953"/>
                  </a:lnTo>
                  <a:lnTo>
                    <a:pt x="972" y="973"/>
                  </a:lnTo>
                  <a:lnTo>
                    <a:pt x="953" y="992"/>
                  </a:lnTo>
                  <a:lnTo>
                    <a:pt x="932" y="1009"/>
                  </a:lnTo>
                  <a:lnTo>
                    <a:pt x="910" y="1026"/>
                  </a:lnTo>
                  <a:lnTo>
                    <a:pt x="888" y="1042"/>
                  </a:lnTo>
                  <a:lnTo>
                    <a:pt x="865" y="1057"/>
                  </a:lnTo>
                  <a:lnTo>
                    <a:pt x="841" y="1071"/>
                  </a:lnTo>
                  <a:lnTo>
                    <a:pt x="817" y="1084"/>
                  </a:lnTo>
                  <a:lnTo>
                    <a:pt x="792" y="1095"/>
                  </a:lnTo>
                  <a:lnTo>
                    <a:pt x="765" y="1105"/>
                  </a:lnTo>
                  <a:lnTo>
                    <a:pt x="739" y="1114"/>
                  </a:lnTo>
                  <a:lnTo>
                    <a:pt x="712" y="1122"/>
                  </a:lnTo>
                  <a:lnTo>
                    <a:pt x="684" y="1128"/>
                  </a:lnTo>
                  <a:lnTo>
                    <a:pt x="657" y="1133"/>
                  </a:lnTo>
                  <a:lnTo>
                    <a:pt x="627" y="1137"/>
                  </a:lnTo>
                  <a:lnTo>
                    <a:pt x="599" y="1139"/>
                  </a:lnTo>
                  <a:lnTo>
                    <a:pt x="569" y="1140"/>
                  </a:lnTo>
                  <a:lnTo>
                    <a:pt x="540" y="1139"/>
                  </a:lnTo>
                  <a:lnTo>
                    <a:pt x="512" y="1137"/>
                  </a:lnTo>
                  <a:lnTo>
                    <a:pt x="482" y="1133"/>
                  </a:lnTo>
                  <a:lnTo>
                    <a:pt x="454" y="1128"/>
                  </a:lnTo>
                  <a:lnTo>
                    <a:pt x="427" y="1122"/>
                  </a:lnTo>
                  <a:lnTo>
                    <a:pt x="400" y="1114"/>
                  </a:lnTo>
                  <a:lnTo>
                    <a:pt x="374" y="1105"/>
                  </a:lnTo>
                  <a:lnTo>
                    <a:pt x="347" y="1095"/>
                  </a:lnTo>
                  <a:lnTo>
                    <a:pt x="322" y="1084"/>
                  </a:lnTo>
                  <a:lnTo>
                    <a:pt x="298" y="1071"/>
                  </a:lnTo>
                  <a:lnTo>
                    <a:pt x="274" y="1057"/>
                  </a:lnTo>
                  <a:lnTo>
                    <a:pt x="251" y="1042"/>
                  </a:lnTo>
                  <a:lnTo>
                    <a:pt x="229" y="1026"/>
                  </a:lnTo>
                  <a:lnTo>
                    <a:pt x="207" y="1009"/>
                  </a:lnTo>
                  <a:lnTo>
                    <a:pt x="186" y="992"/>
                  </a:lnTo>
                  <a:lnTo>
                    <a:pt x="166" y="973"/>
                  </a:lnTo>
                  <a:lnTo>
                    <a:pt x="148" y="953"/>
                  </a:lnTo>
                  <a:lnTo>
                    <a:pt x="130" y="933"/>
                  </a:lnTo>
                  <a:lnTo>
                    <a:pt x="113" y="910"/>
                  </a:lnTo>
                  <a:lnTo>
                    <a:pt x="97" y="888"/>
                  </a:lnTo>
                  <a:lnTo>
                    <a:pt x="83" y="865"/>
                  </a:lnTo>
                  <a:lnTo>
                    <a:pt x="68" y="842"/>
                  </a:lnTo>
                  <a:lnTo>
                    <a:pt x="56" y="817"/>
                  </a:lnTo>
                  <a:lnTo>
                    <a:pt x="44" y="792"/>
                  </a:lnTo>
                  <a:lnTo>
                    <a:pt x="34" y="765"/>
                  </a:lnTo>
                  <a:lnTo>
                    <a:pt x="25" y="739"/>
                  </a:lnTo>
                  <a:lnTo>
                    <a:pt x="18" y="712"/>
                  </a:lnTo>
                  <a:lnTo>
                    <a:pt x="11" y="685"/>
                  </a:lnTo>
                  <a:lnTo>
                    <a:pt x="6" y="657"/>
                  </a:lnTo>
                  <a:lnTo>
                    <a:pt x="3" y="628"/>
                  </a:lnTo>
                  <a:lnTo>
                    <a:pt x="0" y="599"/>
                  </a:lnTo>
                  <a:lnTo>
                    <a:pt x="0" y="570"/>
                  </a:lnTo>
                  <a:lnTo>
                    <a:pt x="0" y="541"/>
                  </a:lnTo>
                  <a:lnTo>
                    <a:pt x="3" y="511"/>
                  </a:lnTo>
                  <a:lnTo>
                    <a:pt x="6" y="483"/>
                  </a:lnTo>
                  <a:lnTo>
                    <a:pt x="11" y="455"/>
                  </a:lnTo>
                  <a:lnTo>
                    <a:pt x="18" y="428"/>
                  </a:lnTo>
                  <a:lnTo>
                    <a:pt x="25" y="401"/>
                  </a:lnTo>
                  <a:lnTo>
                    <a:pt x="34" y="374"/>
                  </a:lnTo>
                  <a:lnTo>
                    <a:pt x="44" y="348"/>
                  </a:lnTo>
                  <a:lnTo>
                    <a:pt x="56" y="323"/>
                  </a:lnTo>
                  <a:lnTo>
                    <a:pt x="68" y="298"/>
                  </a:lnTo>
                  <a:lnTo>
                    <a:pt x="83" y="275"/>
                  </a:lnTo>
                  <a:lnTo>
                    <a:pt x="97" y="252"/>
                  </a:lnTo>
                  <a:lnTo>
                    <a:pt x="113" y="229"/>
                  </a:lnTo>
                  <a:lnTo>
                    <a:pt x="130" y="207"/>
                  </a:lnTo>
                  <a:lnTo>
                    <a:pt x="148" y="187"/>
                  </a:lnTo>
                  <a:lnTo>
                    <a:pt x="166" y="167"/>
                  </a:lnTo>
                  <a:lnTo>
                    <a:pt x="186" y="148"/>
                  </a:lnTo>
                  <a:lnTo>
                    <a:pt x="207" y="131"/>
                  </a:lnTo>
                  <a:lnTo>
                    <a:pt x="229" y="113"/>
                  </a:lnTo>
                  <a:lnTo>
                    <a:pt x="251" y="97"/>
                  </a:lnTo>
                  <a:lnTo>
                    <a:pt x="274" y="82"/>
                  </a:lnTo>
                  <a:lnTo>
                    <a:pt x="298" y="69"/>
                  </a:lnTo>
                  <a:lnTo>
                    <a:pt x="322" y="56"/>
                  </a:lnTo>
                  <a:lnTo>
                    <a:pt x="347" y="45"/>
                  </a:lnTo>
                  <a:lnTo>
                    <a:pt x="374" y="35"/>
                  </a:lnTo>
                  <a:lnTo>
                    <a:pt x="400" y="26"/>
                  </a:lnTo>
                  <a:lnTo>
                    <a:pt x="427" y="18"/>
                  </a:lnTo>
                  <a:lnTo>
                    <a:pt x="454" y="12"/>
                  </a:lnTo>
                  <a:lnTo>
                    <a:pt x="482" y="7"/>
                  </a:lnTo>
                  <a:lnTo>
                    <a:pt x="512" y="3"/>
                  </a:lnTo>
                  <a:lnTo>
                    <a:pt x="540" y="1"/>
                  </a:lnTo>
                  <a:lnTo>
                    <a:pt x="569" y="0"/>
                  </a:lnTo>
                  <a:lnTo>
                    <a:pt x="599" y="1"/>
                  </a:lnTo>
                  <a:lnTo>
                    <a:pt x="627" y="3"/>
                  </a:lnTo>
                  <a:lnTo>
                    <a:pt x="657" y="7"/>
                  </a:lnTo>
                  <a:lnTo>
                    <a:pt x="684" y="12"/>
                  </a:lnTo>
                  <a:lnTo>
                    <a:pt x="712" y="18"/>
                  </a:lnTo>
                  <a:lnTo>
                    <a:pt x="739" y="26"/>
                  </a:lnTo>
                  <a:lnTo>
                    <a:pt x="765" y="35"/>
                  </a:lnTo>
                  <a:lnTo>
                    <a:pt x="792" y="45"/>
                  </a:lnTo>
                  <a:lnTo>
                    <a:pt x="817" y="56"/>
                  </a:lnTo>
                  <a:lnTo>
                    <a:pt x="841" y="69"/>
                  </a:lnTo>
                  <a:lnTo>
                    <a:pt x="865" y="82"/>
                  </a:lnTo>
                  <a:lnTo>
                    <a:pt x="888" y="97"/>
                  </a:lnTo>
                  <a:lnTo>
                    <a:pt x="910" y="113"/>
                  </a:lnTo>
                  <a:lnTo>
                    <a:pt x="932" y="131"/>
                  </a:lnTo>
                  <a:lnTo>
                    <a:pt x="953" y="148"/>
                  </a:lnTo>
                  <a:lnTo>
                    <a:pt x="972" y="167"/>
                  </a:lnTo>
                  <a:lnTo>
                    <a:pt x="991" y="187"/>
                  </a:lnTo>
                  <a:lnTo>
                    <a:pt x="1009" y="207"/>
                  </a:lnTo>
                  <a:lnTo>
                    <a:pt x="1025" y="229"/>
                  </a:lnTo>
                  <a:lnTo>
                    <a:pt x="1041" y="252"/>
                  </a:lnTo>
                  <a:lnTo>
                    <a:pt x="1056" y="275"/>
                  </a:lnTo>
                  <a:lnTo>
                    <a:pt x="1071" y="298"/>
                  </a:lnTo>
                  <a:lnTo>
                    <a:pt x="1083" y="323"/>
                  </a:lnTo>
                  <a:lnTo>
                    <a:pt x="1094" y="348"/>
                  </a:lnTo>
                  <a:lnTo>
                    <a:pt x="1105" y="374"/>
                  </a:lnTo>
                  <a:lnTo>
                    <a:pt x="1113" y="401"/>
                  </a:lnTo>
                  <a:lnTo>
                    <a:pt x="1121" y="428"/>
                  </a:lnTo>
                  <a:lnTo>
                    <a:pt x="1127" y="455"/>
                  </a:lnTo>
                  <a:lnTo>
                    <a:pt x="1132" y="483"/>
                  </a:lnTo>
                  <a:lnTo>
                    <a:pt x="1136" y="511"/>
                  </a:lnTo>
                  <a:lnTo>
                    <a:pt x="1138" y="541"/>
                  </a:lnTo>
                  <a:lnTo>
                    <a:pt x="1139" y="570"/>
                  </a:lnTo>
                  <a:close/>
                </a:path>
              </a:pathLst>
            </a:custGeom>
            <a:solidFill>
              <a:srgbClr val="FFCCA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tr-TR">
                <a:effectLst>
                  <a:outerShdw blurRad="38100" dist="38100" dir="2700000" algn="tl">
                    <a:srgbClr val="000000">
                      <a:alpha val="43137"/>
                    </a:srgbClr>
                  </a:outerShdw>
                </a:effectLst>
                <a:latin typeface="Arial" panose="020B0604020202020204" pitchFamily="34" charset="0"/>
              </a:endParaRPr>
            </a:p>
          </p:txBody>
        </p:sp>
        <p:sp>
          <p:nvSpPr>
            <p:cNvPr id="152774" name="Freeform 126"/>
            <p:cNvSpPr>
              <a:spLocks/>
            </p:cNvSpPr>
            <p:nvPr/>
          </p:nvSpPr>
          <p:spPr bwMode="auto">
            <a:xfrm>
              <a:off x="4381" y="1904"/>
              <a:ext cx="79" cy="234"/>
            </a:xfrm>
            <a:custGeom>
              <a:avLst/>
              <a:gdLst>
                <a:gd name="T0" fmla="*/ 0 w 1111"/>
                <a:gd name="T1" fmla="*/ 0 h 3272"/>
                <a:gd name="T2" fmla="*/ 0 w 1111"/>
                <a:gd name="T3" fmla="*/ 0 h 3272"/>
                <a:gd name="T4" fmla="*/ 0 w 1111"/>
                <a:gd name="T5" fmla="*/ 0 h 3272"/>
                <a:gd name="T6" fmla="*/ 0 w 1111"/>
                <a:gd name="T7" fmla="*/ 0 h 3272"/>
                <a:gd name="T8" fmla="*/ 0 w 1111"/>
                <a:gd name="T9" fmla="*/ 0 h 3272"/>
                <a:gd name="T10" fmla="*/ 0 w 1111"/>
                <a:gd name="T11" fmla="*/ 0 h 3272"/>
                <a:gd name="T12" fmla="*/ 0 w 1111"/>
                <a:gd name="T13" fmla="*/ 0 h 3272"/>
                <a:gd name="T14" fmla="*/ 0 w 1111"/>
                <a:gd name="T15" fmla="*/ 0 h 3272"/>
                <a:gd name="T16" fmla="*/ 0 w 1111"/>
                <a:gd name="T17" fmla="*/ 0 h 3272"/>
                <a:gd name="T18" fmla="*/ 0 w 1111"/>
                <a:gd name="T19" fmla="*/ 0 h 3272"/>
                <a:gd name="T20" fmla="*/ 0 w 1111"/>
                <a:gd name="T21" fmla="*/ 0 h 3272"/>
                <a:gd name="T22" fmla="*/ 0 w 1111"/>
                <a:gd name="T23" fmla="*/ 0 h 3272"/>
                <a:gd name="T24" fmla="*/ 0 w 1111"/>
                <a:gd name="T25" fmla="*/ 0 h 3272"/>
                <a:gd name="T26" fmla="*/ 0 w 1111"/>
                <a:gd name="T27" fmla="*/ 0 h 3272"/>
                <a:gd name="T28" fmla="*/ 0 w 1111"/>
                <a:gd name="T29" fmla="*/ 0 h 3272"/>
                <a:gd name="T30" fmla="*/ 0 w 1111"/>
                <a:gd name="T31" fmla="*/ 0 h 3272"/>
                <a:gd name="T32" fmla="*/ 0 w 1111"/>
                <a:gd name="T33" fmla="*/ 0 h 3272"/>
                <a:gd name="T34" fmla="*/ 0 w 1111"/>
                <a:gd name="T35" fmla="*/ 0 h 3272"/>
                <a:gd name="T36" fmla="*/ 0 w 1111"/>
                <a:gd name="T37" fmla="*/ 0 h 3272"/>
                <a:gd name="T38" fmla="*/ 0 w 1111"/>
                <a:gd name="T39" fmla="*/ 0 h 3272"/>
                <a:gd name="T40" fmla="*/ 0 w 1111"/>
                <a:gd name="T41" fmla="*/ 0 h 3272"/>
                <a:gd name="T42" fmla="*/ 0 w 1111"/>
                <a:gd name="T43" fmla="*/ 0 h 3272"/>
                <a:gd name="T44" fmla="*/ 0 w 1111"/>
                <a:gd name="T45" fmla="*/ 0 h 3272"/>
                <a:gd name="T46" fmla="*/ 0 w 1111"/>
                <a:gd name="T47" fmla="*/ 0 h 3272"/>
                <a:gd name="T48" fmla="*/ 0 w 1111"/>
                <a:gd name="T49" fmla="*/ 0 h 3272"/>
                <a:gd name="T50" fmla="*/ 0 w 1111"/>
                <a:gd name="T51" fmla="*/ 0 h 3272"/>
                <a:gd name="T52" fmla="*/ 0 w 1111"/>
                <a:gd name="T53" fmla="*/ 0 h 3272"/>
                <a:gd name="T54" fmla="*/ 0 w 1111"/>
                <a:gd name="T55" fmla="*/ 0 h 3272"/>
                <a:gd name="T56" fmla="*/ 0 w 1111"/>
                <a:gd name="T57" fmla="*/ 0 h 3272"/>
                <a:gd name="T58" fmla="*/ 0 w 1111"/>
                <a:gd name="T59" fmla="*/ 0 h 3272"/>
                <a:gd name="T60" fmla="*/ 0 w 1111"/>
                <a:gd name="T61" fmla="*/ 0 h 3272"/>
                <a:gd name="T62" fmla="*/ 0 w 1111"/>
                <a:gd name="T63" fmla="*/ 0 h 3272"/>
                <a:gd name="T64" fmla="*/ 0 w 1111"/>
                <a:gd name="T65" fmla="*/ 0 h 3272"/>
                <a:gd name="T66" fmla="*/ 0 w 1111"/>
                <a:gd name="T67" fmla="*/ 0 h 3272"/>
                <a:gd name="T68" fmla="*/ 0 w 1111"/>
                <a:gd name="T69" fmla="*/ 0 h 3272"/>
                <a:gd name="T70" fmla="*/ 0 w 1111"/>
                <a:gd name="T71" fmla="*/ 0 h 3272"/>
                <a:gd name="T72" fmla="*/ 0 w 1111"/>
                <a:gd name="T73" fmla="*/ 0 h 3272"/>
                <a:gd name="T74" fmla="*/ 0 w 1111"/>
                <a:gd name="T75" fmla="*/ 0 h 3272"/>
                <a:gd name="T76" fmla="*/ 0 w 1111"/>
                <a:gd name="T77" fmla="*/ 0 h 3272"/>
                <a:gd name="T78" fmla="*/ 0 w 1111"/>
                <a:gd name="T79" fmla="*/ 0 h 3272"/>
                <a:gd name="T80" fmla="*/ 0 w 1111"/>
                <a:gd name="T81" fmla="*/ 0 h 3272"/>
                <a:gd name="T82" fmla="*/ 0 w 1111"/>
                <a:gd name="T83" fmla="*/ 0 h 3272"/>
                <a:gd name="T84" fmla="*/ 0 w 1111"/>
                <a:gd name="T85" fmla="*/ 0 h 3272"/>
                <a:gd name="T86" fmla="*/ 0 w 1111"/>
                <a:gd name="T87" fmla="*/ 0 h 3272"/>
                <a:gd name="T88" fmla="*/ 0 w 1111"/>
                <a:gd name="T89" fmla="*/ 0 h 3272"/>
                <a:gd name="T90" fmla="*/ 0 w 1111"/>
                <a:gd name="T91" fmla="*/ 0 h 3272"/>
                <a:gd name="T92" fmla="*/ 0 w 1111"/>
                <a:gd name="T93" fmla="*/ 0 h 3272"/>
                <a:gd name="T94" fmla="*/ 0 w 1111"/>
                <a:gd name="T95" fmla="*/ 0 h 3272"/>
                <a:gd name="T96" fmla="*/ 0 w 1111"/>
                <a:gd name="T97" fmla="*/ 0 h 3272"/>
                <a:gd name="T98" fmla="*/ 0 w 1111"/>
                <a:gd name="T99" fmla="*/ 0 h 3272"/>
                <a:gd name="T100" fmla="*/ 0 w 1111"/>
                <a:gd name="T101" fmla="*/ 0 h 3272"/>
                <a:gd name="T102" fmla="*/ 0 w 1111"/>
                <a:gd name="T103" fmla="*/ 0 h 3272"/>
                <a:gd name="T104" fmla="*/ 0 w 1111"/>
                <a:gd name="T105" fmla="*/ 0 h 3272"/>
                <a:gd name="T106" fmla="*/ 0 w 1111"/>
                <a:gd name="T107" fmla="*/ 0 h 3272"/>
                <a:gd name="T108" fmla="*/ 0 w 1111"/>
                <a:gd name="T109" fmla="*/ 0 h 3272"/>
                <a:gd name="T110" fmla="*/ 0 w 1111"/>
                <a:gd name="T111" fmla="*/ 0 h 3272"/>
                <a:gd name="T112" fmla="*/ 0 w 1111"/>
                <a:gd name="T113" fmla="*/ 0 h 3272"/>
                <a:gd name="T114" fmla="*/ 0 w 1111"/>
                <a:gd name="T115" fmla="*/ 0 h 3272"/>
                <a:gd name="T116" fmla="*/ 0 w 1111"/>
                <a:gd name="T117" fmla="*/ 0 h 3272"/>
                <a:gd name="T118" fmla="*/ 0 w 1111"/>
                <a:gd name="T119" fmla="*/ 0 h 327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111" h="3272">
                  <a:moveTo>
                    <a:pt x="313" y="0"/>
                  </a:moveTo>
                  <a:lnTo>
                    <a:pt x="307" y="9"/>
                  </a:lnTo>
                  <a:lnTo>
                    <a:pt x="290" y="34"/>
                  </a:lnTo>
                  <a:lnTo>
                    <a:pt x="266" y="77"/>
                  </a:lnTo>
                  <a:lnTo>
                    <a:pt x="233" y="133"/>
                  </a:lnTo>
                  <a:lnTo>
                    <a:pt x="216" y="166"/>
                  </a:lnTo>
                  <a:lnTo>
                    <a:pt x="198" y="202"/>
                  </a:lnTo>
                  <a:lnTo>
                    <a:pt x="179" y="241"/>
                  </a:lnTo>
                  <a:lnTo>
                    <a:pt x="160" y="282"/>
                  </a:lnTo>
                  <a:lnTo>
                    <a:pt x="141" y="327"/>
                  </a:lnTo>
                  <a:lnTo>
                    <a:pt x="122" y="374"/>
                  </a:lnTo>
                  <a:lnTo>
                    <a:pt x="104" y="422"/>
                  </a:lnTo>
                  <a:lnTo>
                    <a:pt x="85" y="474"/>
                  </a:lnTo>
                  <a:lnTo>
                    <a:pt x="68" y="526"/>
                  </a:lnTo>
                  <a:lnTo>
                    <a:pt x="53" y="581"/>
                  </a:lnTo>
                  <a:lnTo>
                    <a:pt x="39" y="637"/>
                  </a:lnTo>
                  <a:lnTo>
                    <a:pt x="26" y="693"/>
                  </a:lnTo>
                  <a:lnTo>
                    <a:pt x="16" y="752"/>
                  </a:lnTo>
                  <a:lnTo>
                    <a:pt x="8" y="812"/>
                  </a:lnTo>
                  <a:lnTo>
                    <a:pt x="3" y="872"/>
                  </a:lnTo>
                  <a:lnTo>
                    <a:pt x="0" y="933"/>
                  </a:lnTo>
                  <a:lnTo>
                    <a:pt x="0" y="995"/>
                  </a:lnTo>
                  <a:lnTo>
                    <a:pt x="3" y="1056"/>
                  </a:lnTo>
                  <a:lnTo>
                    <a:pt x="11" y="1118"/>
                  </a:lnTo>
                  <a:lnTo>
                    <a:pt x="21" y="1180"/>
                  </a:lnTo>
                  <a:lnTo>
                    <a:pt x="36" y="1241"/>
                  </a:lnTo>
                  <a:lnTo>
                    <a:pt x="55" y="1303"/>
                  </a:lnTo>
                  <a:lnTo>
                    <a:pt x="79" y="1364"/>
                  </a:lnTo>
                  <a:lnTo>
                    <a:pt x="109" y="1424"/>
                  </a:lnTo>
                  <a:lnTo>
                    <a:pt x="172" y="1547"/>
                  </a:lnTo>
                  <a:lnTo>
                    <a:pt x="237" y="1675"/>
                  </a:lnTo>
                  <a:lnTo>
                    <a:pt x="270" y="1741"/>
                  </a:lnTo>
                  <a:lnTo>
                    <a:pt x="302" y="1808"/>
                  </a:lnTo>
                  <a:lnTo>
                    <a:pt x="333" y="1875"/>
                  </a:lnTo>
                  <a:lnTo>
                    <a:pt x="364" y="1943"/>
                  </a:lnTo>
                  <a:lnTo>
                    <a:pt x="396" y="2011"/>
                  </a:lnTo>
                  <a:lnTo>
                    <a:pt x="425" y="2080"/>
                  </a:lnTo>
                  <a:lnTo>
                    <a:pt x="453" y="2148"/>
                  </a:lnTo>
                  <a:lnTo>
                    <a:pt x="480" y="2217"/>
                  </a:lnTo>
                  <a:lnTo>
                    <a:pt x="505" y="2284"/>
                  </a:lnTo>
                  <a:lnTo>
                    <a:pt x="529" y="2352"/>
                  </a:lnTo>
                  <a:lnTo>
                    <a:pt x="551" y="2418"/>
                  </a:lnTo>
                  <a:lnTo>
                    <a:pt x="570" y="2485"/>
                  </a:lnTo>
                  <a:lnTo>
                    <a:pt x="587" y="2549"/>
                  </a:lnTo>
                  <a:lnTo>
                    <a:pt x="602" y="2613"/>
                  </a:lnTo>
                  <a:lnTo>
                    <a:pt x="614" y="2675"/>
                  </a:lnTo>
                  <a:lnTo>
                    <a:pt x="623" y="2735"/>
                  </a:lnTo>
                  <a:lnTo>
                    <a:pt x="629" y="2794"/>
                  </a:lnTo>
                  <a:lnTo>
                    <a:pt x="632" y="2850"/>
                  </a:lnTo>
                  <a:lnTo>
                    <a:pt x="632" y="2906"/>
                  </a:lnTo>
                  <a:lnTo>
                    <a:pt x="628" y="2958"/>
                  </a:lnTo>
                  <a:lnTo>
                    <a:pt x="620" y="3007"/>
                  </a:lnTo>
                  <a:lnTo>
                    <a:pt x="608" y="3055"/>
                  </a:lnTo>
                  <a:lnTo>
                    <a:pt x="592" y="3099"/>
                  </a:lnTo>
                  <a:lnTo>
                    <a:pt x="571" y="3140"/>
                  </a:lnTo>
                  <a:lnTo>
                    <a:pt x="546" y="3179"/>
                  </a:lnTo>
                  <a:lnTo>
                    <a:pt x="516" y="3213"/>
                  </a:lnTo>
                  <a:lnTo>
                    <a:pt x="481" y="3244"/>
                  </a:lnTo>
                  <a:lnTo>
                    <a:pt x="442" y="3272"/>
                  </a:lnTo>
                  <a:lnTo>
                    <a:pt x="450" y="3270"/>
                  </a:lnTo>
                  <a:lnTo>
                    <a:pt x="472" y="3264"/>
                  </a:lnTo>
                  <a:lnTo>
                    <a:pt x="489" y="3260"/>
                  </a:lnTo>
                  <a:lnTo>
                    <a:pt x="508" y="3253"/>
                  </a:lnTo>
                  <a:lnTo>
                    <a:pt x="530" y="3246"/>
                  </a:lnTo>
                  <a:lnTo>
                    <a:pt x="554" y="3236"/>
                  </a:lnTo>
                  <a:lnTo>
                    <a:pt x="580" y="3224"/>
                  </a:lnTo>
                  <a:lnTo>
                    <a:pt x="608" y="3211"/>
                  </a:lnTo>
                  <a:lnTo>
                    <a:pt x="637" y="3195"/>
                  </a:lnTo>
                  <a:lnTo>
                    <a:pt x="669" y="3177"/>
                  </a:lnTo>
                  <a:lnTo>
                    <a:pt x="700" y="3156"/>
                  </a:lnTo>
                  <a:lnTo>
                    <a:pt x="732" y="3131"/>
                  </a:lnTo>
                  <a:lnTo>
                    <a:pt x="764" y="3105"/>
                  </a:lnTo>
                  <a:lnTo>
                    <a:pt x="797" y="3075"/>
                  </a:lnTo>
                  <a:lnTo>
                    <a:pt x="830" y="3043"/>
                  </a:lnTo>
                  <a:lnTo>
                    <a:pt x="862" y="3006"/>
                  </a:lnTo>
                  <a:lnTo>
                    <a:pt x="893" y="2966"/>
                  </a:lnTo>
                  <a:lnTo>
                    <a:pt x="923" y="2923"/>
                  </a:lnTo>
                  <a:lnTo>
                    <a:pt x="953" y="2876"/>
                  </a:lnTo>
                  <a:lnTo>
                    <a:pt x="980" y="2825"/>
                  </a:lnTo>
                  <a:lnTo>
                    <a:pt x="1006" y="2770"/>
                  </a:lnTo>
                  <a:lnTo>
                    <a:pt x="1029" y="2709"/>
                  </a:lnTo>
                  <a:lnTo>
                    <a:pt x="1050" y="2646"/>
                  </a:lnTo>
                  <a:lnTo>
                    <a:pt x="1068" y="2577"/>
                  </a:lnTo>
                  <a:lnTo>
                    <a:pt x="1085" y="2504"/>
                  </a:lnTo>
                  <a:lnTo>
                    <a:pt x="1097" y="2425"/>
                  </a:lnTo>
                  <a:lnTo>
                    <a:pt x="1106" y="2343"/>
                  </a:lnTo>
                  <a:lnTo>
                    <a:pt x="1111" y="2254"/>
                  </a:lnTo>
                  <a:lnTo>
                    <a:pt x="1111" y="2159"/>
                  </a:lnTo>
                  <a:lnTo>
                    <a:pt x="1108" y="2060"/>
                  </a:lnTo>
                  <a:lnTo>
                    <a:pt x="1102" y="1959"/>
                  </a:lnTo>
                  <a:lnTo>
                    <a:pt x="1095" y="1857"/>
                  </a:lnTo>
                  <a:lnTo>
                    <a:pt x="1087" y="1757"/>
                  </a:lnTo>
                  <a:lnTo>
                    <a:pt x="1077" y="1658"/>
                  </a:lnTo>
                  <a:lnTo>
                    <a:pt x="1066" y="1561"/>
                  </a:lnTo>
                  <a:lnTo>
                    <a:pt x="1055" y="1465"/>
                  </a:lnTo>
                  <a:lnTo>
                    <a:pt x="1043" y="1370"/>
                  </a:lnTo>
                  <a:lnTo>
                    <a:pt x="1029" y="1278"/>
                  </a:lnTo>
                  <a:lnTo>
                    <a:pt x="1015" y="1188"/>
                  </a:lnTo>
                  <a:lnTo>
                    <a:pt x="999" y="1099"/>
                  </a:lnTo>
                  <a:lnTo>
                    <a:pt x="982" y="1013"/>
                  </a:lnTo>
                  <a:lnTo>
                    <a:pt x="964" y="929"/>
                  </a:lnTo>
                  <a:lnTo>
                    <a:pt x="944" y="847"/>
                  </a:lnTo>
                  <a:lnTo>
                    <a:pt x="923" y="769"/>
                  </a:lnTo>
                  <a:lnTo>
                    <a:pt x="901" y="693"/>
                  </a:lnTo>
                  <a:lnTo>
                    <a:pt x="878" y="621"/>
                  </a:lnTo>
                  <a:lnTo>
                    <a:pt x="853" y="551"/>
                  </a:lnTo>
                  <a:lnTo>
                    <a:pt x="828" y="486"/>
                  </a:lnTo>
                  <a:lnTo>
                    <a:pt x="799" y="423"/>
                  </a:lnTo>
                  <a:lnTo>
                    <a:pt x="771" y="364"/>
                  </a:lnTo>
                  <a:lnTo>
                    <a:pt x="741" y="309"/>
                  </a:lnTo>
                  <a:lnTo>
                    <a:pt x="710" y="258"/>
                  </a:lnTo>
                  <a:lnTo>
                    <a:pt x="677" y="211"/>
                  </a:lnTo>
                  <a:lnTo>
                    <a:pt x="642" y="168"/>
                  </a:lnTo>
                  <a:lnTo>
                    <a:pt x="607" y="130"/>
                  </a:lnTo>
                  <a:lnTo>
                    <a:pt x="569" y="97"/>
                  </a:lnTo>
                  <a:lnTo>
                    <a:pt x="531" y="68"/>
                  </a:lnTo>
                  <a:lnTo>
                    <a:pt x="490" y="44"/>
                  </a:lnTo>
                  <a:lnTo>
                    <a:pt x="448" y="24"/>
                  </a:lnTo>
                  <a:lnTo>
                    <a:pt x="405" y="11"/>
                  </a:lnTo>
                  <a:lnTo>
                    <a:pt x="359" y="2"/>
                  </a:lnTo>
                  <a:lnTo>
                    <a:pt x="31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tr-TR">
                <a:effectLst>
                  <a:outerShdw blurRad="38100" dist="38100" dir="2700000" algn="tl">
                    <a:srgbClr val="000000">
                      <a:alpha val="43137"/>
                    </a:srgbClr>
                  </a:outerShdw>
                </a:effectLst>
                <a:latin typeface="Arial" panose="020B0604020202020204" pitchFamily="34" charset="0"/>
              </a:endParaRPr>
            </a:p>
          </p:txBody>
        </p:sp>
        <p:sp>
          <p:nvSpPr>
            <p:cNvPr id="152775" name="Freeform 127"/>
            <p:cNvSpPr>
              <a:spLocks/>
            </p:cNvSpPr>
            <p:nvPr/>
          </p:nvSpPr>
          <p:spPr bwMode="auto">
            <a:xfrm>
              <a:off x="4607" y="1904"/>
              <a:ext cx="79" cy="234"/>
            </a:xfrm>
            <a:custGeom>
              <a:avLst/>
              <a:gdLst>
                <a:gd name="T0" fmla="*/ 0 w 1111"/>
                <a:gd name="T1" fmla="*/ 0 h 3272"/>
                <a:gd name="T2" fmla="*/ 0 w 1111"/>
                <a:gd name="T3" fmla="*/ 0 h 3272"/>
                <a:gd name="T4" fmla="*/ 0 w 1111"/>
                <a:gd name="T5" fmla="*/ 0 h 3272"/>
                <a:gd name="T6" fmla="*/ 0 w 1111"/>
                <a:gd name="T7" fmla="*/ 0 h 3272"/>
                <a:gd name="T8" fmla="*/ 0 w 1111"/>
                <a:gd name="T9" fmla="*/ 0 h 3272"/>
                <a:gd name="T10" fmla="*/ 0 w 1111"/>
                <a:gd name="T11" fmla="*/ 0 h 3272"/>
                <a:gd name="T12" fmla="*/ 0 w 1111"/>
                <a:gd name="T13" fmla="*/ 0 h 3272"/>
                <a:gd name="T14" fmla="*/ 0 w 1111"/>
                <a:gd name="T15" fmla="*/ 0 h 3272"/>
                <a:gd name="T16" fmla="*/ 0 w 1111"/>
                <a:gd name="T17" fmla="*/ 0 h 3272"/>
                <a:gd name="T18" fmla="*/ 0 w 1111"/>
                <a:gd name="T19" fmla="*/ 0 h 3272"/>
                <a:gd name="T20" fmla="*/ 0 w 1111"/>
                <a:gd name="T21" fmla="*/ 0 h 3272"/>
                <a:gd name="T22" fmla="*/ 0 w 1111"/>
                <a:gd name="T23" fmla="*/ 0 h 3272"/>
                <a:gd name="T24" fmla="*/ 0 w 1111"/>
                <a:gd name="T25" fmla="*/ 0 h 3272"/>
                <a:gd name="T26" fmla="*/ 0 w 1111"/>
                <a:gd name="T27" fmla="*/ 0 h 3272"/>
                <a:gd name="T28" fmla="*/ 0 w 1111"/>
                <a:gd name="T29" fmla="*/ 0 h 3272"/>
                <a:gd name="T30" fmla="*/ 0 w 1111"/>
                <a:gd name="T31" fmla="*/ 0 h 3272"/>
                <a:gd name="T32" fmla="*/ 0 w 1111"/>
                <a:gd name="T33" fmla="*/ 0 h 3272"/>
                <a:gd name="T34" fmla="*/ 0 w 1111"/>
                <a:gd name="T35" fmla="*/ 0 h 3272"/>
                <a:gd name="T36" fmla="*/ 0 w 1111"/>
                <a:gd name="T37" fmla="*/ 0 h 3272"/>
                <a:gd name="T38" fmla="*/ 0 w 1111"/>
                <a:gd name="T39" fmla="*/ 0 h 3272"/>
                <a:gd name="T40" fmla="*/ 0 w 1111"/>
                <a:gd name="T41" fmla="*/ 0 h 3272"/>
                <a:gd name="T42" fmla="*/ 0 w 1111"/>
                <a:gd name="T43" fmla="*/ 0 h 3272"/>
                <a:gd name="T44" fmla="*/ 0 w 1111"/>
                <a:gd name="T45" fmla="*/ 0 h 3272"/>
                <a:gd name="T46" fmla="*/ 0 w 1111"/>
                <a:gd name="T47" fmla="*/ 0 h 3272"/>
                <a:gd name="T48" fmla="*/ 0 w 1111"/>
                <a:gd name="T49" fmla="*/ 0 h 3272"/>
                <a:gd name="T50" fmla="*/ 0 w 1111"/>
                <a:gd name="T51" fmla="*/ 0 h 3272"/>
                <a:gd name="T52" fmla="*/ 0 w 1111"/>
                <a:gd name="T53" fmla="*/ 0 h 3272"/>
                <a:gd name="T54" fmla="*/ 0 w 1111"/>
                <a:gd name="T55" fmla="*/ 0 h 3272"/>
                <a:gd name="T56" fmla="*/ 0 w 1111"/>
                <a:gd name="T57" fmla="*/ 0 h 3272"/>
                <a:gd name="T58" fmla="*/ 0 w 1111"/>
                <a:gd name="T59" fmla="*/ 0 h 3272"/>
                <a:gd name="T60" fmla="*/ 0 w 1111"/>
                <a:gd name="T61" fmla="*/ 0 h 3272"/>
                <a:gd name="T62" fmla="*/ 0 w 1111"/>
                <a:gd name="T63" fmla="*/ 0 h 3272"/>
                <a:gd name="T64" fmla="*/ 0 w 1111"/>
                <a:gd name="T65" fmla="*/ 0 h 3272"/>
                <a:gd name="T66" fmla="*/ 0 w 1111"/>
                <a:gd name="T67" fmla="*/ 0 h 3272"/>
                <a:gd name="T68" fmla="*/ 0 w 1111"/>
                <a:gd name="T69" fmla="*/ 0 h 3272"/>
                <a:gd name="T70" fmla="*/ 0 w 1111"/>
                <a:gd name="T71" fmla="*/ 0 h 3272"/>
                <a:gd name="T72" fmla="*/ 0 w 1111"/>
                <a:gd name="T73" fmla="*/ 0 h 3272"/>
                <a:gd name="T74" fmla="*/ 0 w 1111"/>
                <a:gd name="T75" fmla="*/ 0 h 3272"/>
                <a:gd name="T76" fmla="*/ 0 w 1111"/>
                <a:gd name="T77" fmla="*/ 0 h 3272"/>
                <a:gd name="T78" fmla="*/ 0 w 1111"/>
                <a:gd name="T79" fmla="*/ 0 h 3272"/>
                <a:gd name="T80" fmla="*/ 0 w 1111"/>
                <a:gd name="T81" fmla="*/ 0 h 3272"/>
                <a:gd name="T82" fmla="*/ 0 w 1111"/>
                <a:gd name="T83" fmla="*/ 0 h 3272"/>
                <a:gd name="T84" fmla="*/ 0 w 1111"/>
                <a:gd name="T85" fmla="*/ 0 h 3272"/>
                <a:gd name="T86" fmla="*/ 0 w 1111"/>
                <a:gd name="T87" fmla="*/ 0 h 3272"/>
                <a:gd name="T88" fmla="*/ 0 w 1111"/>
                <a:gd name="T89" fmla="*/ 0 h 3272"/>
                <a:gd name="T90" fmla="*/ 0 w 1111"/>
                <a:gd name="T91" fmla="*/ 0 h 3272"/>
                <a:gd name="T92" fmla="*/ 0 w 1111"/>
                <a:gd name="T93" fmla="*/ 0 h 3272"/>
                <a:gd name="T94" fmla="*/ 0 w 1111"/>
                <a:gd name="T95" fmla="*/ 0 h 3272"/>
                <a:gd name="T96" fmla="*/ 0 w 1111"/>
                <a:gd name="T97" fmla="*/ 0 h 3272"/>
                <a:gd name="T98" fmla="*/ 0 w 1111"/>
                <a:gd name="T99" fmla="*/ 0 h 3272"/>
                <a:gd name="T100" fmla="*/ 0 w 1111"/>
                <a:gd name="T101" fmla="*/ 0 h 3272"/>
                <a:gd name="T102" fmla="*/ 0 w 1111"/>
                <a:gd name="T103" fmla="*/ 0 h 3272"/>
                <a:gd name="T104" fmla="*/ 0 w 1111"/>
                <a:gd name="T105" fmla="*/ 0 h 3272"/>
                <a:gd name="T106" fmla="*/ 0 w 1111"/>
                <a:gd name="T107" fmla="*/ 0 h 3272"/>
                <a:gd name="T108" fmla="*/ 0 w 1111"/>
                <a:gd name="T109" fmla="*/ 0 h 3272"/>
                <a:gd name="T110" fmla="*/ 0 w 1111"/>
                <a:gd name="T111" fmla="*/ 0 h 3272"/>
                <a:gd name="T112" fmla="*/ 0 w 1111"/>
                <a:gd name="T113" fmla="*/ 0 h 3272"/>
                <a:gd name="T114" fmla="*/ 0 w 1111"/>
                <a:gd name="T115" fmla="*/ 0 h 3272"/>
                <a:gd name="T116" fmla="*/ 0 w 1111"/>
                <a:gd name="T117" fmla="*/ 0 h 3272"/>
                <a:gd name="T118" fmla="*/ 0 w 1111"/>
                <a:gd name="T119" fmla="*/ 0 h 327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111" h="3272">
                  <a:moveTo>
                    <a:pt x="798" y="0"/>
                  </a:moveTo>
                  <a:lnTo>
                    <a:pt x="804" y="9"/>
                  </a:lnTo>
                  <a:lnTo>
                    <a:pt x="821" y="34"/>
                  </a:lnTo>
                  <a:lnTo>
                    <a:pt x="845" y="77"/>
                  </a:lnTo>
                  <a:lnTo>
                    <a:pt x="876" y="133"/>
                  </a:lnTo>
                  <a:lnTo>
                    <a:pt x="895" y="166"/>
                  </a:lnTo>
                  <a:lnTo>
                    <a:pt x="913" y="202"/>
                  </a:lnTo>
                  <a:lnTo>
                    <a:pt x="932" y="241"/>
                  </a:lnTo>
                  <a:lnTo>
                    <a:pt x="951" y="282"/>
                  </a:lnTo>
                  <a:lnTo>
                    <a:pt x="970" y="327"/>
                  </a:lnTo>
                  <a:lnTo>
                    <a:pt x="989" y="374"/>
                  </a:lnTo>
                  <a:lnTo>
                    <a:pt x="1007" y="422"/>
                  </a:lnTo>
                  <a:lnTo>
                    <a:pt x="1025" y="474"/>
                  </a:lnTo>
                  <a:lnTo>
                    <a:pt x="1043" y="526"/>
                  </a:lnTo>
                  <a:lnTo>
                    <a:pt x="1058" y="581"/>
                  </a:lnTo>
                  <a:lnTo>
                    <a:pt x="1072" y="637"/>
                  </a:lnTo>
                  <a:lnTo>
                    <a:pt x="1084" y="693"/>
                  </a:lnTo>
                  <a:lnTo>
                    <a:pt x="1095" y="752"/>
                  </a:lnTo>
                  <a:lnTo>
                    <a:pt x="1103" y="812"/>
                  </a:lnTo>
                  <a:lnTo>
                    <a:pt x="1108" y="872"/>
                  </a:lnTo>
                  <a:lnTo>
                    <a:pt x="1111" y="933"/>
                  </a:lnTo>
                  <a:lnTo>
                    <a:pt x="1111" y="995"/>
                  </a:lnTo>
                  <a:lnTo>
                    <a:pt x="1107" y="1056"/>
                  </a:lnTo>
                  <a:lnTo>
                    <a:pt x="1100" y="1118"/>
                  </a:lnTo>
                  <a:lnTo>
                    <a:pt x="1090" y="1180"/>
                  </a:lnTo>
                  <a:lnTo>
                    <a:pt x="1075" y="1241"/>
                  </a:lnTo>
                  <a:lnTo>
                    <a:pt x="1056" y="1303"/>
                  </a:lnTo>
                  <a:lnTo>
                    <a:pt x="1032" y="1364"/>
                  </a:lnTo>
                  <a:lnTo>
                    <a:pt x="1002" y="1424"/>
                  </a:lnTo>
                  <a:lnTo>
                    <a:pt x="939" y="1547"/>
                  </a:lnTo>
                  <a:lnTo>
                    <a:pt x="874" y="1675"/>
                  </a:lnTo>
                  <a:lnTo>
                    <a:pt x="841" y="1741"/>
                  </a:lnTo>
                  <a:lnTo>
                    <a:pt x="809" y="1808"/>
                  </a:lnTo>
                  <a:lnTo>
                    <a:pt x="778" y="1875"/>
                  </a:lnTo>
                  <a:lnTo>
                    <a:pt x="747" y="1943"/>
                  </a:lnTo>
                  <a:lnTo>
                    <a:pt x="715" y="2011"/>
                  </a:lnTo>
                  <a:lnTo>
                    <a:pt x="686" y="2080"/>
                  </a:lnTo>
                  <a:lnTo>
                    <a:pt x="658" y="2148"/>
                  </a:lnTo>
                  <a:lnTo>
                    <a:pt x="631" y="2217"/>
                  </a:lnTo>
                  <a:lnTo>
                    <a:pt x="606" y="2284"/>
                  </a:lnTo>
                  <a:lnTo>
                    <a:pt x="582" y="2352"/>
                  </a:lnTo>
                  <a:lnTo>
                    <a:pt x="560" y="2418"/>
                  </a:lnTo>
                  <a:lnTo>
                    <a:pt x="541" y="2485"/>
                  </a:lnTo>
                  <a:lnTo>
                    <a:pt x="524" y="2549"/>
                  </a:lnTo>
                  <a:lnTo>
                    <a:pt x="509" y="2613"/>
                  </a:lnTo>
                  <a:lnTo>
                    <a:pt x="497" y="2675"/>
                  </a:lnTo>
                  <a:lnTo>
                    <a:pt x="488" y="2735"/>
                  </a:lnTo>
                  <a:lnTo>
                    <a:pt x="482" y="2794"/>
                  </a:lnTo>
                  <a:lnTo>
                    <a:pt x="479" y="2850"/>
                  </a:lnTo>
                  <a:lnTo>
                    <a:pt x="479" y="2906"/>
                  </a:lnTo>
                  <a:lnTo>
                    <a:pt x="483" y="2958"/>
                  </a:lnTo>
                  <a:lnTo>
                    <a:pt x="491" y="3007"/>
                  </a:lnTo>
                  <a:lnTo>
                    <a:pt x="503" y="3055"/>
                  </a:lnTo>
                  <a:lnTo>
                    <a:pt x="519" y="3099"/>
                  </a:lnTo>
                  <a:lnTo>
                    <a:pt x="540" y="3140"/>
                  </a:lnTo>
                  <a:lnTo>
                    <a:pt x="565" y="3179"/>
                  </a:lnTo>
                  <a:lnTo>
                    <a:pt x="594" y="3213"/>
                  </a:lnTo>
                  <a:lnTo>
                    <a:pt x="630" y="3244"/>
                  </a:lnTo>
                  <a:lnTo>
                    <a:pt x="670" y="3272"/>
                  </a:lnTo>
                  <a:lnTo>
                    <a:pt x="662" y="3270"/>
                  </a:lnTo>
                  <a:lnTo>
                    <a:pt x="639" y="3264"/>
                  </a:lnTo>
                  <a:lnTo>
                    <a:pt x="622" y="3260"/>
                  </a:lnTo>
                  <a:lnTo>
                    <a:pt x="602" y="3253"/>
                  </a:lnTo>
                  <a:lnTo>
                    <a:pt x="581" y="3246"/>
                  </a:lnTo>
                  <a:lnTo>
                    <a:pt x="557" y="3236"/>
                  </a:lnTo>
                  <a:lnTo>
                    <a:pt x="531" y="3224"/>
                  </a:lnTo>
                  <a:lnTo>
                    <a:pt x="503" y="3211"/>
                  </a:lnTo>
                  <a:lnTo>
                    <a:pt x="474" y="3195"/>
                  </a:lnTo>
                  <a:lnTo>
                    <a:pt x="442" y="3177"/>
                  </a:lnTo>
                  <a:lnTo>
                    <a:pt x="411" y="3156"/>
                  </a:lnTo>
                  <a:lnTo>
                    <a:pt x="379" y="3131"/>
                  </a:lnTo>
                  <a:lnTo>
                    <a:pt x="347" y="3105"/>
                  </a:lnTo>
                  <a:lnTo>
                    <a:pt x="313" y="3075"/>
                  </a:lnTo>
                  <a:lnTo>
                    <a:pt x="281" y="3043"/>
                  </a:lnTo>
                  <a:lnTo>
                    <a:pt x="249" y="3006"/>
                  </a:lnTo>
                  <a:lnTo>
                    <a:pt x="218" y="2966"/>
                  </a:lnTo>
                  <a:lnTo>
                    <a:pt x="188" y="2923"/>
                  </a:lnTo>
                  <a:lnTo>
                    <a:pt x="158" y="2876"/>
                  </a:lnTo>
                  <a:lnTo>
                    <a:pt x="131" y="2825"/>
                  </a:lnTo>
                  <a:lnTo>
                    <a:pt x="105" y="2770"/>
                  </a:lnTo>
                  <a:lnTo>
                    <a:pt x="82" y="2709"/>
                  </a:lnTo>
                  <a:lnTo>
                    <a:pt x="61" y="2646"/>
                  </a:lnTo>
                  <a:lnTo>
                    <a:pt x="43" y="2577"/>
                  </a:lnTo>
                  <a:lnTo>
                    <a:pt x="26" y="2504"/>
                  </a:lnTo>
                  <a:lnTo>
                    <a:pt x="14" y="2425"/>
                  </a:lnTo>
                  <a:lnTo>
                    <a:pt x="5" y="2343"/>
                  </a:lnTo>
                  <a:lnTo>
                    <a:pt x="0" y="2254"/>
                  </a:lnTo>
                  <a:lnTo>
                    <a:pt x="0" y="2159"/>
                  </a:lnTo>
                  <a:lnTo>
                    <a:pt x="3" y="2060"/>
                  </a:lnTo>
                  <a:lnTo>
                    <a:pt x="9" y="1959"/>
                  </a:lnTo>
                  <a:lnTo>
                    <a:pt x="16" y="1857"/>
                  </a:lnTo>
                  <a:lnTo>
                    <a:pt x="24" y="1757"/>
                  </a:lnTo>
                  <a:lnTo>
                    <a:pt x="33" y="1658"/>
                  </a:lnTo>
                  <a:lnTo>
                    <a:pt x="45" y="1561"/>
                  </a:lnTo>
                  <a:lnTo>
                    <a:pt x="56" y="1465"/>
                  </a:lnTo>
                  <a:lnTo>
                    <a:pt x="68" y="1370"/>
                  </a:lnTo>
                  <a:lnTo>
                    <a:pt x="82" y="1278"/>
                  </a:lnTo>
                  <a:lnTo>
                    <a:pt x="96" y="1188"/>
                  </a:lnTo>
                  <a:lnTo>
                    <a:pt x="112" y="1099"/>
                  </a:lnTo>
                  <a:lnTo>
                    <a:pt x="129" y="1013"/>
                  </a:lnTo>
                  <a:lnTo>
                    <a:pt x="147" y="929"/>
                  </a:lnTo>
                  <a:lnTo>
                    <a:pt x="167" y="847"/>
                  </a:lnTo>
                  <a:lnTo>
                    <a:pt x="188" y="769"/>
                  </a:lnTo>
                  <a:lnTo>
                    <a:pt x="210" y="693"/>
                  </a:lnTo>
                  <a:lnTo>
                    <a:pt x="233" y="621"/>
                  </a:lnTo>
                  <a:lnTo>
                    <a:pt x="258" y="551"/>
                  </a:lnTo>
                  <a:lnTo>
                    <a:pt x="283" y="486"/>
                  </a:lnTo>
                  <a:lnTo>
                    <a:pt x="310" y="423"/>
                  </a:lnTo>
                  <a:lnTo>
                    <a:pt x="340" y="364"/>
                  </a:lnTo>
                  <a:lnTo>
                    <a:pt x="370" y="309"/>
                  </a:lnTo>
                  <a:lnTo>
                    <a:pt x="401" y="258"/>
                  </a:lnTo>
                  <a:lnTo>
                    <a:pt x="434" y="211"/>
                  </a:lnTo>
                  <a:lnTo>
                    <a:pt x="469" y="168"/>
                  </a:lnTo>
                  <a:lnTo>
                    <a:pt x="504" y="130"/>
                  </a:lnTo>
                  <a:lnTo>
                    <a:pt x="541" y="97"/>
                  </a:lnTo>
                  <a:lnTo>
                    <a:pt x="580" y="68"/>
                  </a:lnTo>
                  <a:lnTo>
                    <a:pt x="621" y="44"/>
                  </a:lnTo>
                  <a:lnTo>
                    <a:pt x="663" y="24"/>
                  </a:lnTo>
                  <a:lnTo>
                    <a:pt x="706" y="11"/>
                  </a:lnTo>
                  <a:lnTo>
                    <a:pt x="752" y="2"/>
                  </a:lnTo>
                  <a:lnTo>
                    <a:pt x="79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tr-TR">
                <a:effectLst>
                  <a:outerShdw blurRad="38100" dist="38100" dir="2700000" algn="tl">
                    <a:srgbClr val="000000">
                      <a:alpha val="43137"/>
                    </a:srgbClr>
                  </a:outerShdw>
                </a:effectLst>
                <a:latin typeface="Arial" panose="020B0604020202020204" pitchFamily="34" charset="0"/>
              </a:endParaRPr>
            </a:p>
          </p:txBody>
        </p:sp>
        <p:sp>
          <p:nvSpPr>
            <p:cNvPr id="152776" name="Freeform 128"/>
            <p:cNvSpPr>
              <a:spLocks/>
            </p:cNvSpPr>
            <p:nvPr/>
          </p:nvSpPr>
          <p:spPr bwMode="auto">
            <a:xfrm>
              <a:off x="4369" y="1856"/>
              <a:ext cx="76" cy="76"/>
            </a:xfrm>
            <a:custGeom>
              <a:avLst/>
              <a:gdLst>
                <a:gd name="T0" fmla="*/ 0 w 1061"/>
                <a:gd name="T1" fmla="*/ 0 h 1062"/>
                <a:gd name="T2" fmla="*/ 0 w 1061"/>
                <a:gd name="T3" fmla="*/ 0 h 1062"/>
                <a:gd name="T4" fmla="*/ 0 w 1061"/>
                <a:gd name="T5" fmla="*/ 0 h 1062"/>
                <a:gd name="T6" fmla="*/ 0 w 1061"/>
                <a:gd name="T7" fmla="*/ 0 h 1062"/>
                <a:gd name="T8" fmla="*/ 0 w 1061"/>
                <a:gd name="T9" fmla="*/ 0 h 1062"/>
                <a:gd name="T10" fmla="*/ 0 w 1061"/>
                <a:gd name="T11" fmla="*/ 0 h 1062"/>
                <a:gd name="T12" fmla="*/ 0 w 1061"/>
                <a:gd name="T13" fmla="*/ 0 h 1062"/>
                <a:gd name="T14" fmla="*/ 0 w 1061"/>
                <a:gd name="T15" fmla="*/ 0 h 1062"/>
                <a:gd name="T16" fmla="*/ 0 w 1061"/>
                <a:gd name="T17" fmla="*/ 0 h 1062"/>
                <a:gd name="T18" fmla="*/ 0 w 1061"/>
                <a:gd name="T19" fmla="*/ 0 h 1062"/>
                <a:gd name="T20" fmla="*/ 0 w 1061"/>
                <a:gd name="T21" fmla="*/ 0 h 1062"/>
                <a:gd name="T22" fmla="*/ 0 w 1061"/>
                <a:gd name="T23" fmla="*/ 0 h 1062"/>
                <a:gd name="T24" fmla="*/ 0 w 1061"/>
                <a:gd name="T25" fmla="*/ 0 h 1062"/>
                <a:gd name="T26" fmla="*/ 0 w 1061"/>
                <a:gd name="T27" fmla="*/ 0 h 1062"/>
                <a:gd name="T28" fmla="*/ 0 w 1061"/>
                <a:gd name="T29" fmla="*/ 0 h 1062"/>
                <a:gd name="T30" fmla="*/ 0 w 1061"/>
                <a:gd name="T31" fmla="*/ 0 h 1062"/>
                <a:gd name="T32" fmla="*/ 0 w 1061"/>
                <a:gd name="T33" fmla="*/ 0 h 1062"/>
                <a:gd name="T34" fmla="*/ 0 w 1061"/>
                <a:gd name="T35" fmla="*/ 0 h 1062"/>
                <a:gd name="T36" fmla="*/ 0 w 1061"/>
                <a:gd name="T37" fmla="*/ 0 h 1062"/>
                <a:gd name="T38" fmla="*/ 0 w 1061"/>
                <a:gd name="T39" fmla="*/ 0 h 1062"/>
                <a:gd name="T40" fmla="*/ 0 w 1061"/>
                <a:gd name="T41" fmla="*/ 0 h 1062"/>
                <a:gd name="T42" fmla="*/ 0 w 1061"/>
                <a:gd name="T43" fmla="*/ 0 h 1062"/>
                <a:gd name="T44" fmla="*/ 0 w 1061"/>
                <a:gd name="T45" fmla="*/ 0 h 1062"/>
                <a:gd name="T46" fmla="*/ 0 w 1061"/>
                <a:gd name="T47" fmla="*/ 0 h 1062"/>
                <a:gd name="T48" fmla="*/ 0 w 1061"/>
                <a:gd name="T49" fmla="*/ 0 h 1062"/>
                <a:gd name="T50" fmla="*/ 0 w 1061"/>
                <a:gd name="T51" fmla="*/ 0 h 1062"/>
                <a:gd name="T52" fmla="*/ 0 w 1061"/>
                <a:gd name="T53" fmla="*/ 0 h 1062"/>
                <a:gd name="T54" fmla="*/ 0 w 1061"/>
                <a:gd name="T55" fmla="*/ 0 h 1062"/>
                <a:gd name="T56" fmla="*/ 0 w 1061"/>
                <a:gd name="T57" fmla="*/ 0 h 1062"/>
                <a:gd name="T58" fmla="*/ 0 w 1061"/>
                <a:gd name="T59" fmla="*/ 0 h 1062"/>
                <a:gd name="T60" fmla="*/ 0 w 1061"/>
                <a:gd name="T61" fmla="*/ 0 h 1062"/>
                <a:gd name="T62" fmla="*/ 0 w 1061"/>
                <a:gd name="T63" fmla="*/ 0 h 1062"/>
                <a:gd name="T64" fmla="*/ 0 w 1061"/>
                <a:gd name="T65" fmla="*/ 0 h 1062"/>
                <a:gd name="T66" fmla="*/ 0 w 1061"/>
                <a:gd name="T67" fmla="*/ 0 h 1062"/>
                <a:gd name="T68" fmla="*/ 0 w 1061"/>
                <a:gd name="T69" fmla="*/ 0 h 1062"/>
                <a:gd name="T70" fmla="*/ 0 w 1061"/>
                <a:gd name="T71" fmla="*/ 0 h 1062"/>
                <a:gd name="T72" fmla="*/ 0 w 1061"/>
                <a:gd name="T73" fmla="*/ 0 h 1062"/>
                <a:gd name="T74" fmla="*/ 0 w 1061"/>
                <a:gd name="T75" fmla="*/ 0 h 1062"/>
                <a:gd name="T76" fmla="*/ 0 w 1061"/>
                <a:gd name="T77" fmla="*/ 0 h 1062"/>
                <a:gd name="T78" fmla="*/ 0 w 1061"/>
                <a:gd name="T79" fmla="*/ 0 h 1062"/>
                <a:gd name="T80" fmla="*/ 0 w 1061"/>
                <a:gd name="T81" fmla="*/ 0 h 1062"/>
                <a:gd name="T82" fmla="*/ 0 w 1061"/>
                <a:gd name="T83" fmla="*/ 0 h 1062"/>
                <a:gd name="T84" fmla="*/ 0 w 1061"/>
                <a:gd name="T85" fmla="*/ 0 h 106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061" h="1062">
                  <a:moveTo>
                    <a:pt x="1039" y="379"/>
                  </a:moveTo>
                  <a:lnTo>
                    <a:pt x="1047" y="406"/>
                  </a:lnTo>
                  <a:lnTo>
                    <a:pt x="1052" y="432"/>
                  </a:lnTo>
                  <a:lnTo>
                    <a:pt x="1056" y="459"/>
                  </a:lnTo>
                  <a:lnTo>
                    <a:pt x="1060" y="485"/>
                  </a:lnTo>
                  <a:lnTo>
                    <a:pt x="1061" y="512"/>
                  </a:lnTo>
                  <a:lnTo>
                    <a:pt x="1061" y="538"/>
                  </a:lnTo>
                  <a:lnTo>
                    <a:pt x="1060" y="563"/>
                  </a:lnTo>
                  <a:lnTo>
                    <a:pt x="1058" y="590"/>
                  </a:lnTo>
                  <a:lnTo>
                    <a:pt x="1055" y="615"/>
                  </a:lnTo>
                  <a:lnTo>
                    <a:pt x="1050" y="641"/>
                  </a:lnTo>
                  <a:lnTo>
                    <a:pt x="1044" y="665"/>
                  </a:lnTo>
                  <a:lnTo>
                    <a:pt x="1037" y="690"/>
                  </a:lnTo>
                  <a:lnTo>
                    <a:pt x="1029" y="715"/>
                  </a:lnTo>
                  <a:lnTo>
                    <a:pt x="1020" y="738"/>
                  </a:lnTo>
                  <a:lnTo>
                    <a:pt x="1009" y="761"/>
                  </a:lnTo>
                  <a:lnTo>
                    <a:pt x="998" y="784"/>
                  </a:lnTo>
                  <a:lnTo>
                    <a:pt x="985" y="806"/>
                  </a:lnTo>
                  <a:lnTo>
                    <a:pt x="972" y="827"/>
                  </a:lnTo>
                  <a:lnTo>
                    <a:pt x="956" y="849"/>
                  </a:lnTo>
                  <a:lnTo>
                    <a:pt x="940" y="869"/>
                  </a:lnTo>
                  <a:lnTo>
                    <a:pt x="924" y="888"/>
                  </a:lnTo>
                  <a:lnTo>
                    <a:pt x="906" y="907"/>
                  </a:lnTo>
                  <a:lnTo>
                    <a:pt x="888" y="924"/>
                  </a:lnTo>
                  <a:lnTo>
                    <a:pt x="868" y="941"/>
                  </a:lnTo>
                  <a:lnTo>
                    <a:pt x="848" y="957"/>
                  </a:lnTo>
                  <a:lnTo>
                    <a:pt x="827" y="972"/>
                  </a:lnTo>
                  <a:lnTo>
                    <a:pt x="804" y="987"/>
                  </a:lnTo>
                  <a:lnTo>
                    <a:pt x="781" y="1000"/>
                  </a:lnTo>
                  <a:lnTo>
                    <a:pt x="758" y="1012"/>
                  </a:lnTo>
                  <a:lnTo>
                    <a:pt x="733" y="1022"/>
                  </a:lnTo>
                  <a:lnTo>
                    <a:pt x="708" y="1032"/>
                  </a:lnTo>
                  <a:lnTo>
                    <a:pt x="683" y="1040"/>
                  </a:lnTo>
                  <a:lnTo>
                    <a:pt x="655" y="1047"/>
                  </a:lnTo>
                  <a:lnTo>
                    <a:pt x="629" y="1053"/>
                  </a:lnTo>
                  <a:lnTo>
                    <a:pt x="603" y="1057"/>
                  </a:lnTo>
                  <a:lnTo>
                    <a:pt x="577" y="1060"/>
                  </a:lnTo>
                  <a:lnTo>
                    <a:pt x="551" y="1062"/>
                  </a:lnTo>
                  <a:lnTo>
                    <a:pt x="524" y="1062"/>
                  </a:lnTo>
                  <a:lnTo>
                    <a:pt x="498" y="1061"/>
                  </a:lnTo>
                  <a:lnTo>
                    <a:pt x="472" y="1059"/>
                  </a:lnTo>
                  <a:lnTo>
                    <a:pt x="447" y="1056"/>
                  </a:lnTo>
                  <a:lnTo>
                    <a:pt x="422" y="1051"/>
                  </a:lnTo>
                  <a:lnTo>
                    <a:pt x="397" y="1045"/>
                  </a:lnTo>
                  <a:lnTo>
                    <a:pt x="372" y="1038"/>
                  </a:lnTo>
                  <a:lnTo>
                    <a:pt x="348" y="1030"/>
                  </a:lnTo>
                  <a:lnTo>
                    <a:pt x="324" y="1021"/>
                  </a:lnTo>
                  <a:lnTo>
                    <a:pt x="301" y="1010"/>
                  </a:lnTo>
                  <a:lnTo>
                    <a:pt x="278" y="999"/>
                  </a:lnTo>
                  <a:lnTo>
                    <a:pt x="256" y="986"/>
                  </a:lnTo>
                  <a:lnTo>
                    <a:pt x="234" y="971"/>
                  </a:lnTo>
                  <a:lnTo>
                    <a:pt x="213" y="957"/>
                  </a:lnTo>
                  <a:lnTo>
                    <a:pt x="193" y="941"/>
                  </a:lnTo>
                  <a:lnTo>
                    <a:pt x="174" y="925"/>
                  </a:lnTo>
                  <a:lnTo>
                    <a:pt x="156" y="907"/>
                  </a:lnTo>
                  <a:lnTo>
                    <a:pt x="138" y="889"/>
                  </a:lnTo>
                  <a:lnTo>
                    <a:pt x="121" y="869"/>
                  </a:lnTo>
                  <a:lnTo>
                    <a:pt x="104" y="849"/>
                  </a:lnTo>
                  <a:lnTo>
                    <a:pt x="89" y="827"/>
                  </a:lnTo>
                  <a:lnTo>
                    <a:pt x="76" y="805"/>
                  </a:lnTo>
                  <a:lnTo>
                    <a:pt x="63" y="782"/>
                  </a:lnTo>
                  <a:lnTo>
                    <a:pt x="51" y="759"/>
                  </a:lnTo>
                  <a:lnTo>
                    <a:pt x="40" y="734"/>
                  </a:lnTo>
                  <a:lnTo>
                    <a:pt x="30" y="708"/>
                  </a:lnTo>
                  <a:lnTo>
                    <a:pt x="22" y="682"/>
                  </a:lnTo>
                  <a:lnTo>
                    <a:pt x="15" y="656"/>
                  </a:lnTo>
                  <a:lnTo>
                    <a:pt x="9" y="630"/>
                  </a:lnTo>
                  <a:lnTo>
                    <a:pt x="5" y="604"/>
                  </a:lnTo>
                  <a:lnTo>
                    <a:pt x="2" y="577"/>
                  </a:lnTo>
                  <a:lnTo>
                    <a:pt x="0" y="550"/>
                  </a:lnTo>
                  <a:lnTo>
                    <a:pt x="0" y="524"/>
                  </a:lnTo>
                  <a:lnTo>
                    <a:pt x="1" y="499"/>
                  </a:lnTo>
                  <a:lnTo>
                    <a:pt x="3" y="473"/>
                  </a:lnTo>
                  <a:lnTo>
                    <a:pt x="7" y="448"/>
                  </a:lnTo>
                  <a:lnTo>
                    <a:pt x="11" y="421"/>
                  </a:lnTo>
                  <a:lnTo>
                    <a:pt x="17" y="397"/>
                  </a:lnTo>
                  <a:lnTo>
                    <a:pt x="24" y="372"/>
                  </a:lnTo>
                  <a:lnTo>
                    <a:pt x="32" y="348"/>
                  </a:lnTo>
                  <a:lnTo>
                    <a:pt x="42" y="325"/>
                  </a:lnTo>
                  <a:lnTo>
                    <a:pt x="52" y="301"/>
                  </a:lnTo>
                  <a:lnTo>
                    <a:pt x="64" y="278"/>
                  </a:lnTo>
                  <a:lnTo>
                    <a:pt x="76" y="256"/>
                  </a:lnTo>
                  <a:lnTo>
                    <a:pt x="90" y="235"/>
                  </a:lnTo>
                  <a:lnTo>
                    <a:pt x="104" y="214"/>
                  </a:lnTo>
                  <a:lnTo>
                    <a:pt x="121" y="194"/>
                  </a:lnTo>
                  <a:lnTo>
                    <a:pt x="138" y="175"/>
                  </a:lnTo>
                  <a:lnTo>
                    <a:pt x="155" y="155"/>
                  </a:lnTo>
                  <a:lnTo>
                    <a:pt x="174" y="138"/>
                  </a:lnTo>
                  <a:lnTo>
                    <a:pt x="193" y="121"/>
                  </a:lnTo>
                  <a:lnTo>
                    <a:pt x="213" y="105"/>
                  </a:lnTo>
                  <a:lnTo>
                    <a:pt x="234" y="90"/>
                  </a:lnTo>
                  <a:lnTo>
                    <a:pt x="257" y="76"/>
                  </a:lnTo>
                  <a:lnTo>
                    <a:pt x="280" y="63"/>
                  </a:lnTo>
                  <a:lnTo>
                    <a:pt x="304" y="52"/>
                  </a:lnTo>
                  <a:lnTo>
                    <a:pt x="328" y="41"/>
                  </a:lnTo>
                  <a:lnTo>
                    <a:pt x="353" y="30"/>
                  </a:lnTo>
                  <a:lnTo>
                    <a:pt x="379" y="22"/>
                  </a:lnTo>
                  <a:lnTo>
                    <a:pt x="406" y="15"/>
                  </a:lnTo>
                  <a:lnTo>
                    <a:pt x="432" y="9"/>
                  </a:lnTo>
                  <a:lnTo>
                    <a:pt x="458" y="5"/>
                  </a:lnTo>
                  <a:lnTo>
                    <a:pt x="485" y="2"/>
                  </a:lnTo>
                  <a:lnTo>
                    <a:pt x="511" y="0"/>
                  </a:lnTo>
                  <a:lnTo>
                    <a:pt x="538" y="0"/>
                  </a:lnTo>
                  <a:lnTo>
                    <a:pt x="564" y="1"/>
                  </a:lnTo>
                  <a:lnTo>
                    <a:pt x="589" y="3"/>
                  </a:lnTo>
                  <a:lnTo>
                    <a:pt x="615" y="6"/>
                  </a:lnTo>
                  <a:lnTo>
                    <a:pt x="640" y="11"/>
                  </a:lnTo>
                  <a:lnTo>
                    <a:pt x="665" y="17"/>
                  </a:lnTo>
                  <a:lnTo>
                    <a:pt x="690" y="24"/>
                  </a:lnTo>
                  <a:lnTo>
                    <a:pt x="714" y="32"/>
                  </a:lnTo>
                  <a:lnTo>
                    <a:pt x="737" y="43"/>
                  </a:lnTo>
                  <a:lnTo>
                    <a:pt x="761" y="53"/>
                  </a:lnTo>
                  <a:lnTo>
                    <a:pt x="783" y="64"/>
                  </a:lnTo>
                  <a:lnTo>
                    <a:pt x="805" y="77"/>
                  </a:lnTo>
                  <a:lnTo>
                    <a:pt x="827" y="91"/>
                  </a:lnTo>
                  <a:lnTo>
                    <a:pt x="848" y="105"/>
                  </a:lnTo>
                  <a:lnTo>
                    <a:pt x="868" y="121"/>
                  </a:lnTo>
                  <a:lnTo>
                    <a:pt x="887" y="137"/>
                  </a:lnTo>
                  <a:lnTo>
                    <a:pt x="906" y="155"/>
                  </a:lnTo>
                  <a:lnTo>
                    <a:pt x="923" y="174"/>
                  </a:lnTo>
                  <a:lnTo>
                    <a:pt x="940" y="194"/>
                  </a:lnTo>
                  <a:lnTo>
                    <a:pt x="956" y="214"/>
                  </a:lnTo>
                  <a:lnTo>
                    <a:pt x="972" y="235"/>
                  </a:lnTo>
                  <a:lnTo>
                    <a:pt x="986" y="257"/>
                  </a:lnTo>
                  <a:lnTo>
                    <a:pt x="999" y="280"/>
                  </a:lnTo>
                  <a:lnTo>
                    <a:pt x="1011" y="303"/>
                  </a:lnTo>
                  <a:lnTo>
                    <a:pt x="1021" y="328"/>
                  </a:lnTo>
                  <a:lnTo>
                    <a:pt x="1031" y="354"/>
                  </a:lnTo>
                  <a:lnTo>
                    <a:pt x="1039" y="379"/>
                  </a:lnTo>
                  <a:close/>
                </a:path>
              </a:pathLst>
            </a:custGeom>
            <a:solidFill>
              <a:srgbClr val="FFCCA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tr-TR">
                <a:effectLst>
                  <a:outerShdw blurRad="38100" dist="38100" dir="2700000" algn="tl">
                    <a:srgbClr val="000000">
                      <a:alpha val="43137"/>
                    </a:srgbClr>
                  </a:outerShdw>
                </a:effectLst>
                <a:latin typeface="Arial" panose="020B0604020202020204" pitchFamily="34" charset="0"/>
              </a:endParaRPr>
            </a:p>
          </p:txBody>
        </p:sp>
        <p:sp>
          <p:nvSpPr>
            <p:cNvPr id="152777" name="Freeform 129"/>
            <p:cNvSpPr>
              <a:spLocks/>
            </p:cNvSpPr>
            <p:nvPr/>
          </p:nvSpPr>
          <p:spPr bwMode="auto">
            <a:xfrm>
              <a:off x="4627" y="1856"/>
              <a:ext cx="76" cy="76"/>
            </a:xfrm>
            <a:custGeom>
              <a:avLst/>
              <a:gdLst>
                <a:gd name="T0" fmla="*/ 0 w 1062"/>
                <a:gd name="T1" fmla="*/ 0 h 1062"/>
                <a:gd name="T2" fmla="*/ 0 w 1062"/>
                <a:gd name="T3" fmla="*/ 0 h 1062"/>
                <a:gd name="T4" fmla="*/ 0 w 1062"/>
                <a:gd name="T5" fmla="*/ 0 h 1062"/>
                <a:gd name="T6" fmla="*/ 0 w 1062"/>
                <a:gd name="T7" fmla="*/ 0 h 1062"/>
                <a:gd name="T8" fmla="*/ 0 w 1062"/>
                <a:gd name="T9" fmla="*/ 0 h 1062"/>
                <a:gd name="T10" fmla="*/ 0 w 1062"/>
                <a:gd name="T11" fmla="*/ 0 h 1062"/>
                <a:gd name="T12" fmla="*/ 0 w 1062"/>
                <a:gd name="T13" fmla="*/ 0 h 1062"/>
                <a:gd name="T14" fmla="*/ 0 w 1062"/>
                <a:gd name="T15" fmla="*/ 0 h 1062"/>
                <a:gd name="T16" fmla="*/ 0 w 1062"/>
                <a:gd name="T17" fmla="*/ 0 h 1062"/>
                <a:gd name="T18" fmla="*/ 0 w 1062"/>
                <a:gd name="T19" fmla="*/ 0 h 1062"/>
                <a:gd name="T20" fmla="*/ 0 w 1062"/>
                <a:gd name="T21" fmla="*/ 0 h 1062"/>
                <a:gd name="T22" fmla="*/ 0 w 1062"/>
                <a:gd name="T23" fmla="*/ 0 h 1062"/>
                <a:gd name="T24" fmla="*/ 0 w 1062"/>
                <a:gd name="T25" fmla="*/ 0 h 1062"/>
                <a:gd name="T26" fmla="*/ 0 w 1062"/>
                <a:gd name="T27" fmla="*/ 0 h 1062"/>
                <a:gd name="T28" fmla="*/ 0 w 1062"/>
                <a:gd name="T29" fmla="*/ 0 h 1062"/>
                <a:gd name="T30" fmla="*/ 0 w 1062"/>
                <a:gd name="T31" fmla="*/ 0 h 1062"/>
                <a:gd name="T32" fmla="*/ 0 w 1062"/>
                <a:gd name="T33" fmla="*/ 0 h 1062"/>
                <a:gd name="T34" fmla="*/ 0 w 1062"/>
                <a:gd name="T35" fmla="*/ 0 h 1062"/>
                <a:gd name="T36" fmla="*/ 0 w 1062"/>
                <a:gd name="T37" fmla="*/ 0 h 1062"/>
                <a:gd name="T38" fmla="*/ 0 w 1062"/>
                <a:gd name="T39" fmla="*/ 0 h 1062"/>
                <a:gd name="T40" fmla="*/ 0 w 1062"/>
                <a:gd name="T41" fmla="*/ 0 h 1062"/>
                <a:gd name="T42" fmla="*/ 0 w 1062"/>
                <a:gd name="T43" fmla="*/ 0 h 1062"/>
                <a:gd name="T44" fmla="*/ 0 w 1062"/>
                <a:gd name="T45" fmla="*/ 0 h 1062"/>
                <a:gd name="T46" fmla="*/ 0 w 1062"/>
                <a:gd name="T47" fmla="*/ 0 h 1062"/>
                <a:gd name="T48" fmla="*/ 0 w 1062"/>
                <a:gd name="T49" fmla="*/ 0 h 1062"/>
                <a:gd name="T50" fmla="*/ 0 w 1062"/>
                <a:gd name="T51" fmla="*/ 0 h 1062"/>
                <a:gd name="T52" fmla="*/ 0 w 1062"/>
                <a:gd name="T53" fmla="*/ 0 h 1062"/>
                <a:gd name="T54" fmla="*/ 0 w 1062"/>
                <a:gd name="T55" fmla="*/ 0 h 1062"/>
                <a:gd name="T56" fmla="*/ 0 w 1062"/>
                <a:gd name="T57" fmla="*/ 0 h 1062"/>
                <a:gd name="T58" fmla="*/ 0 w 1062"/>
                <a:gd name="T59" fmla="*/ 0 h 1062"/>
                <a:gd name="T60" fmla="*/ 0 w 1062"/>
                <a:gd name="T61" fmla="*/ 0 h 1062"/>
                <a:gd name="T62" fmla="*/ 0 w 1062"/>
                <a:gd name="T63" fmla="*/ 0 h 1062"/>
                <a:gd name="T64" fmla="*/ 0 w 1062"/>
                <a:gd name="T65" fmla="*/ 0 h 1062"/>
                <a:gd name="T66" fmla="*/ 0 w 1062"/>
                <a:gd name="T67" fmla="*/ 0 h 1062"/>
                <a:gd name="T68" fmla="*/ 0 w 1062"/>
                <a:gd name="T69" fmla="*/ 0 h 1062"/>
                <a:gd name="T70" fmla="*/ 0 w 1062"/>
                <a:gd name="T71" fmla="*/ 0 h 1062"/>
                <a:gd name="T72" fmla="*/ 0 w 1062"/>
                <a:gd name="T73" fmla="*/ 0 h 1062"/>
                <a:gd name="T74" fmla="*/ 0 w 1062"/>
                <a:gd name="T75" fmla="*/ 0 h 1062"/>
                <a:gd name="T76" fmla="*/ 0 w 1062"/>
                <a:gd name="T77" fmla="*/ 0 h 1062"/>
                <a:gd name="T78" fmla="*/ 0 w 1062"/>
                <a:gd name="T79" fmla="*/ 0 h 1062"/>
                <a:gd name="T80" fmla="*/ 0 w 1062"/>
                <a:gd name="T81" fmla="*/ 0 h 1062"/>
                <a:gd name="T82" fmla="*/ 0 w 1062"/>
                <a:gd name="T83" fmla="*/ 0 h 1062"/>
                <a:gd name="T84" fmla="*/ 0 w 1062"/>
                <a:gd name="T85" fmla="*/ 0 h 106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062" h="1062">
                  <a:moveTo>
                    <a:pt x="1040" y="379"/>
                  </a:moveTo>
                  <a:lnTo>
                    <a:pt x="1047" y="406"/>
                  </a:lnTo>
                  <a:lnTo>
                    <a:pt x="1053" y="432"/>
                  </a:lnTo>
                  <a:lnTo>
                    <a:pt x="1057" y="459"/>
                  </a:lnTo>
                  <a:lnTo>
                    <a:pt x="1060" y="485"/>
                  </a:lnTo>
                  <a:lnTo>
                    <a:pt x="1062" y="512"/>
                  </a:lnTo>
                  <a:lnTo>
                    <a:pt x="1062" y="538"/>
                  </a:lnTo>
                  <a:lnTo>
                    <a:pt x="1061" y="563"/>
                  </a:lnTo>
                  <a:lnTo>
                    <a:pt x="1059" y="590"/>
                  </a:lnTo>
                  <a:lnTo>
                    <a:pt x="1055" y="615"/>
                  </a:lnTo>
                  <a:lnTo>
                    <a:pt x="1051" y="641"/>
                  </a:lnTo>
                  <a:lnTo>
                    <a:pt x="1045" y="665"/>
                  </a:lnTo>
                  <a:lnTo>
                    <a:pt x="1038" y="690"/>
                  </a:lnTo>
                  <a:lnTo>
                    <a:pt x="1029" y="715"/>
                  </a:lnTo>
                  <a:lnTo>
                    <a:pt x="1019" y="738"/>
                  </a:lnTo>
                  <a:lnTo>
                    <a:pt x="1009" y="761"/>
                  </a:lnTo>
                  <a:lnTo>
                    <a:pt x="997" y="784"/>
                  </a:lnTo>
                  <a:lnTo>
                    <a:pt x="985" y="806"/>
                  </a:lnTo>
                  <a:lnTo>
                    <a:pt x="971" y="827"/>
                  </a:lnTo>
                  <a:lnTo>
                    <a:pt x="957" y="849"/>
                  </a:lnTo>
                  <a:lnTo>
                    <a:pt x="941" y="869"/>
                  </a:lnTo>
                  <a:lnTo>
                    <a:pt x="924" y="888"/>
                  </a:lnTo>
                  <a:lnTo>
                    <a:pt x="907" y="907"/>
                  </a:lnTo>
                  <a:lnTo>
                    <a:pt x="887" y="924"/>
                  </a:lnTo>
                  <a:lnTo>
                    <a:pt x="868" y="941"/>
                  </a:lnTo>
                  <a:lnTo>
                    <a:pt x="848" y="957"/>
                  </a:lnTo>
                  <a:lnTo>
                    <a:pt x="827" y="972"/>
                  </a:lnTo>
                  <a:lnTo>
                    <a:pt x="805" y="987"/>
                  </a:lnTo>
                  <a:lnTo>
                    <a:pt x="782" y="1000"/>
                  </a:lnTo>
                  <a:lnTo>
                    <a:pt x="758" y="1012"/>
                  </a:lnTo>
                  <a:lnTo>
                    <a:pt x="733" y="1022"/>
                  </a:lnTo>
                  <a:lnTo>
                    <a:pt x="708" y="1032"/>
                  </a:lnTo>
                  <a:lnTo>
                    <a:pt x="682" y="1040"/>
                  </a:lnTo>
                  <a:lnTo>
                    <a:pt x="656" y="1047"/>
                  </a:lnTo>
                  <a:lnTo>
                    <a:pt x="630" y="1053"/>
                  </a:lnTo>
                  <a:lnTo>
                    <a:pt x="603" y="1057"/>
                  </a:lnTo>
                  <a:lnTo>
                    <a:pt x="576" y="1060"/>
                  </a:lnTo>
                  <a:lnTo>
                    <a:pt x="550" y="1062"/>
                  </a:lnTo>
                  <a:lnTo>
                    <a:pt x="524" y="1062"/>
                  </a:lnTo>
                  <a:lnTo>
                    <a:pt x="498" y="1061"/>
                  </a:lnTo>
                  <a:lnTo>
                    <a:pt x="473" y="1059"/>
                  </a:lnTo>
                  <a:lnTo>
                    <a:pt x="446" y="1056"/>
                  </a:lnTo>
                  <a:lnTo>
                    <a:pt x="421" y="1051"/>
                  </a:lnTo>
                  <a:lnTo>
                    <a:pt x="397" y="1045"/>
                  </a:lnTo>
                  <a:lnTo>
                    <a:pt x="372" y="1038"/>
                  </a:lnTo>
                  <a:lnTo>
                    <a:pt x="348" y="1030"/>
                  </a:lnTo>
                  <a:lnTo>
                    <a:pt x="325" y="1021"/>
                  </a:lnTo>
                  <a:lnTo>
                    <a:pt x="301" y="1010"/>
                  </a:lnTo>
                  <a:lnTo>
                    <a:pt x="278" y="999"/>
                  </a:lnTo>
                  <a:lnTo>
                    <a:pt x="256" y="986"/>
                  </a:lnTo>
                  <a:lnTo>
                    <a:pt x="235" y="971"/>
                  </a:lnTo>
                  <a:lnTo>
                    <a:pt x="214" y="957"/>
                  </a:lnTo>
                  <a:lnTo>
                    <a:pt x="194" y="941"/>
                  </a:lnTo>
                  <a:lnTo>
                    <a:pt x="174" y="925"/>
                  </a:lnTo>
                  <a:lnTo>
                    <a:pt x="155" y="907"/>
                  </a:lnTo>
                  <a:lnTo>
                    <a:pt x="138" y="889"/>
                  </a:lnTo>
                  <a:lnTo>
                    <a:pt x="121" y="869"/>
                  </a:lnTo>
                  <a:lnTo>
                    <a:pt x="105" y="849"/>
                  </a:lnTo>
                  <a:lnTo>
                    <a:pt x="90" y="827"/>
                  </a:lnTo>
                  <a:lnTo>
                    <a:pt x="76" y="805"/>
                  </a:lnTo>
                  <a:lnTo>
                    <a:pt x="63" y="782"/>
                  </a:lnTo>
                  <a:lnTo>
                    <a:pt x="51" y="759"/>
                  </a:lnTo>
                  <a:lnTo>
                    <a:pt x="40" y="734"/>
                  </a:lnTo>
                  <a:lnTo>
                    <a:pt x="30" y="708"/>
                  </a:lnTo>
                  <a:lnTo>
                    <a:pt x="22" y="682"/>
                  </a:lnTo>
                  <a:lnTo>
                    <a:pt x="15" y="656"/>
                  </a:lnTo>
                  <a:lnTo>
                    <a:pt x="9" y="630"/>
                  </a:lnTo>
                  <a:lnTo>
                    <a:pt x="5" y="604"/>
                  </a:lnTo>
                  <a:lnTo>
                    <a:pt x="2" y="577"/>
                  </a:lnTo>
                  <a:lnTo>
                    <a:pt x="0" y="550"/>
                  </a:lnTo>
                  <a:lnTo>
                    <a:pt x="0" y="524"/>
                  </a:lnTo>
                  <a:lnTo>
                    <a:pt x="1" y="499"/>
                  </a:lnTo>
                  <a:lnTo>
                    <a:pt x="3" y="473"/>
                  </a:lnTo>
                  <a:lnTo>
                    <a:pt x="6" y="448"/>
                  </a:lnTo>
                  <a:lnTo>
                    <a:pt x="11" y="421"/>
                  </a:lnTo>
                  <a:lnTo>
                    <a:pt x="17" y="397"/>
                  </a:lnTo>
                  <a:lnTo>
                    <a:pt x="24" y="372"/>
                  </a:lnTo>
                  <a:lnTo>
                    <a:pt x="32" y="348"/>
                  </a:lnTo>
                  <a:lnTo>
                    <a:pt x="41" y="325"/>
                  </a:lnTo>
                  <a:lnTo>
                    <a:pt x="53" y="301"/>
                  </a:lnTo>
                  <a:lnTo>
                    <a:pt x="64" y="278"/>
                  </a:lnTo>
                  <a:lnTo>
                    <a:pt x="77" y="256"/>
                  </a:lnTo>
                  <a:lnTo>
                    <a:pt x="90" y="235"/>
                  </a:lnTo>
                  <a:lnTo>
                    <a:pt x="105" y="214"/>
                  </a:lnTo>
                  <a:lnTo>
                    <a:pt x="121" y="194"/>
                  </a:lnTo>
                  <a:lnTo>
                    <a:pt x="137" y="175"/>
                  </a:lnTo>
                  <a:lnTo>
                    <a:pt x="155" y="155"/>
                  </a:lnTo>
                  <a:lnTo>
                    <a:pt x="173" y="138"/>
                  </a:lnTo>
                  <a:lnTo>
                    <a:pt x="194" y="121"/>
                  </a:lnTo>
                  <a:lnTo>
                    <a:pt x="214" y="105"/>
                  </a:lnTo>
                  <a:lnTo>
                    <a:pt x="235" y="90"/>
                  </a:lnTo>
                  <a:lnTo>
                    <a:pt x="257" y="76"/>
                  </a:lnTo>
                  <a:lnTo>
                    <a:pt x="280" y="63"/>
                  </a:lnTo>
                  <a:lnTo>
                    <a:pt x="303" y="52"/>
                  </a:lnTo>
                  <a:lnTo>
                    <a:pt x="329" y="41"/>
                  </a:lnTo>
                  <a:lnTo>
                    <a:pt x="354" y="30"/>
                  </a:lnTo>
                  <a:lnTo>
                    <a:pt x="380" y="22"/>
                  </a:lnTo>
                  <a:lnTo>
                    <a:pt x="406" y="15"/>
                  </a:lnTo>
                  <a:lnTo>
                    <a:pt x="432" y="9"/>
                  </a:lnTo>
                  <a:lnTo>
                    <a:pt x="458" y="5"/>
                  </a:lnTo>
                  <a:lnTo>
                    <a:pt x="485" y="2"/>
                  </a:lnTo>
                  <a:lnTo>
                    <a:pt x="512" y="0"/>
                  </a:lnTo>
                  <a:lnTo>
                    <a:pt x="537" y="0"/>
                  </a:lnTo>
                  <a:lnTo>
                    <a:pt x="563" y="1"/>
                  </a:lnTo>
                  <a:lnTo>
                    <a:pt x="589" y="3"/>
                  </a:lnTo>
                  <a:lnTo>
                    <a:pt x="615" y="6"/>
                  </a:lnTo>
                  <a:lnTo>
                    <a:pt x="640" y="11"/>
                  </a:lnTo>
                  <a:lnTo>
                    <a:pt x="665" y="17"/>
                  </a:lnTo>
                  <a:lnTo>
                    <a:pt x="690" y="24"/>
                  </a:lnTo>
                  <a:lnTo>
                    <a:pt x="714" y="32"/>
                  </a:lnTo>
                  <a:lnTo>
                    <a:pt x="737" y="43"/>
                  </a:lnTo>
                  <a:lnTo>
                    <a:pt x="761" y="53"/>
                  </a:lnTo>
                  <a:lnTo>
                    <a:pt x="784" y="64"/>
                  </a:lnTo>
                  <a:lnTo>
                    <a:pt x="806" y="77"/>
                  </a:lnTo>
                  <a:lnTo>
                    <a:pt x="827" y="91"/>
                  </a:lnTo>
                  <a:lnTo>
                    <a:pt x="848" y="105"/>
                  </a:lnTo>
                  <a:lnTo>
                    <a:pt x="868" y="121"/>
                  </a:lnTo>
                  <a:lnTo>
                    <a:pt x="887" y="137"/>
                  </a:lnTo>
                  <a:lnTo>
                    <a:pt x="907" y="155"/>
                  </a:lnTo>
                  <a:lnTo>
                    <a:pt x="924" y="174"/>
                  </a:lnTo>
                  <a:lnTo>
                    <a:pt x="941" y="194"/>
                  </a:lnTo>
                  <a:lnTo>
                    <a:pt x="957" y="214"/>
                  </a:lnTo>
                  <a:lnTo>
                    <a:pt x="972" y="235"/>
                  </a:lnTo>
                  <a:lnTo>
                    <a:pt x="986" y="257"/>
                  </a:lnTo>
                  <a:lnTo>
                    <a:pt x="999" y="280"/>
                  </a:lnTo>
                  <a:lnTo>
                    <a:pt x="1010" y="303"/>
                  </a:lnTo>
                  <a:lnTo>
                    <a:pt x="1021" y="328"/>
                  </a:lnTo>
                  <a:lnTo>
                    <a:pt x="1032" y="354"/>
                  </a:lnTo>
                  <a:lnTo>
                    <a:pt x="1040" y="379"/>
                  </a:lnTo>
                  <a:close/>
                </a:path>
              </a:pathLst>
            </a:custGeom>
            <a:solidFill>
              <a:srgbClr val="FFCCA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tr-TR">
                <a:effectLst>
                  <a:outerShdw blurRad="38100" dist="38100" dir="2700000" algn="tl">
                    <a:srgbClr val="000000">
                      <a:alpha val="43137"/>
                    </a:srgbClr>
                  </a:outerShdw>
                </a:effectLst>
                <a:latin typeface="Arial" panose="020B0604020202020204" pitchFamily="34" charset="0"/>
              </a:endParaRPr>
            </a:p>
          </p:txBody>
        </p:sp>
        <p:sp>
          <p:nvSpPr>
            <p:cNvPr id="152778" name="Freeform 130"/>
            <p:cNvSpPr>
              <a:spLocks/>
            </p:cNvSpPr>
            <p:nvPr/>
          </p:nvSpPr>
          <p:spPr bwMode="auto">
            <a:xfrm>
              <a:off x="4404" y="1774"/>
              <a:ext cx="260" cy="132"/>
            </a:xfrm>
            <a:custGeom>
              <a:avLst/>
              <a:gdLst>
                <a:gd name="T0" fmla="*/ 0 w 3641"/>
                <a:gd name="T1" fmla="*/ 0 h 1847"/>
                <a:gd name="T2" fmla="*/ 0 w 3641"/>
                <a:gd name="T3" fmla="*/ 0 h 1847"/>
                <a:gd name="T4" fmla="*/ 0 w 3641"/>
                <a:gd name="T5" fmla="*/ 0 h 1847"/>
                <a:gd name="T6" fmla="*/ 0 w 3641"/>
                <a:gd name="T7" fmla="*/ 0 h 1847"/>
                <a:gd name="T8" fmla="*/ 0 w 3641"/>
                <a:gd name="T9" fmla="*/ 0 h 1847"/>
                <a:gd name="T10" fmla="*/ 0 w 3641"/>
                <a:gd name="T11" fmla="*/ 0 h 1847"/>
                <a:gd name="T12" fmla="*/ 0 w 3641"/>
                <a:gd name="T13" fmla="*/ 0 h 1847"/>
                <a:gd name="T14" fmla="*/ 0 w 3641"/>
                <a:gd name="T15" fmla="*/ 0 h 1847"/>
                <a:gd name="T16" fmla="*/ 0 w 3641"/>
                <a:gd name="T17" fmla="*/ 0 h 1847"/>
                <a:gd name="T18" fmla="*/ 0 w 3641"/>
                <a:gd name="T19" fmla="*/ 0 h 1847"/>
                <a:gd name="T20" fmla="*/ 0 w 3641"/>
                <a:gd name="T21" fmla="*/ 0 h 1847"/>
                <a:gd name="T22" fmla="*/ 0 w 3641"/>
                <a:gd name="T23" fmla="*/ 0 h 1847"/>
                <a:gd name="T24" fmla="*/ 0 w 3641"/>
                <a:gd name="T25" fmla="*/ 0 h 1847"/>
                <a:gd name="T26" fmla="*/ 0 w 3641"/>
                <a:gd name="T27" fmla="*/ 0 h 1847"/>
                <a:gd name="T28" fmla="*/ 0 w 3641"/>
                <a:gd name="T29" fmla="*/ 0 h 1847"/>
                <a:gd name="T30" fmla="*/ 0 w 3641"/>
                <a:gd name="T31" fmla="*/ 0 h 1847"/>
                <a:gd name="T32" fmla="*/ 0 w 3641"/>
                <a:gd name="T33" fmla="*/ 0 h 1847"/>
                <a:gd name="T34" fmla="*/ 0 w 3641"/>
                <a:gd name="T35" fmla="*/ 0 h 1847"/>
                <a:gd name="T36" fmla="*/ 0 w 3641"/>
                <a:gd name="T37" fmla="*/ 0 h 1847"/>
                <a:gd name="T38" fmla="*/ 0 w 3641"/>
                <a:gd name="T39" fmla="*/ 0 h 1847"/>
                <a:gd name="T40" fmla="*/ 0 w 3641"/>
                <a:gd name="T41" fmla="*/ 0 h 1847"/>
                <a:gd name="T42" fmla="*/ 0 w 3641"/>
                <a:gd name="T43" fmla="*/ 0 h 1847"/>
                <a:gd name="T44" fmla="*/ 0 w 3641"/>
                <a:gd name="T45" fmla="*/ 0 h 1847"/>
                <a:gd name="T46" fmla="*/ 0 w 3641"/>
                <a:gd name="T47" fmla="*/ 0 h 1847"/>
                <a:gd name="T48" fmla="*/ 0 w 3641"/>
                <a:gd name="T49" fmla="*/ 0 h 1847"/>
                <a:gd name="T50" fmla="*/ 0 w 3641"/>
                <a:gd name="T51" fmla="*/ 0 h 1847"/>
                <a:gd name="T52" fmla="*/ 0 w 3641"/>
                <a:gd name="T53" fmla="*/ 0 h 1847"/>
                <a:gd name="T54" fmla="*/ 0 w 3641"/>
                <a:gd name="T55" fmla="*/ 0 h 1847"/>
                <a:gd name="T56" fmla="*/ 0 w 3641"/>
                <a:gd name="T57" fmla="*/ 0 h 1847"/>
                <a:gd name="T58" fmla="*/ 0 w 3641"/>
                <a:gd name="T59" fmla="*/ 0 h 1847"/>
                <a:gd name="T60" fmla="*/ 0 w 3641"/>
                <a:gd name="T61" fmla="*/ 0 h 1847"/>
                <a:gd name="T62" fmla="*/ 0 w 3641"/>
                <a:gd name="T63" fmla="*/ 0 h 1847"/>
                <a:gd name="T64" fmla="*/ 0 w 3641"/>
                <a:gd name="T65" fmla="*/ 0 h 1847"/>
                <a:gd name="T66" fmla="*/ 0 w 3641"/>
                <a:gd name="T67" fmla="*/ 0 h 1847"/>
                <a:gd name="T68" fmla="*/ 0 w 3641"/>
                <a:gd name="T69" fmla="*/ 0 h 1847"/>
                <a:gd name="T70" fmla="*/ 0 w 3641"/>
                <a:gd name="T71" fmla="*/ 0 h 1847"/>
                <a:gd name="T72" fmla="*/ 0 w 3641"/>
                <a:gd name="T73" fmla="*/ 0 h 1847"/>
                <a:gd name="T74" fmla="*/ 0 w 3641"/>
                <a:gd name="T75" fmla="*/ 0 h 1847"/>
                <a:gd name="T76" fmla="*/ 0 w 3641"/>
                <a:gd name="T77" fmla="*/ 0 h 1847"/>
                <a:gd name="T78" fmla="*/ 0 w 3641"/>
                <a:gd name="T79" fmla="*/ 0 h 1847"/>
                <a:gd name="T80" fmla="*/ 0 w 3641"/>
                <a:gd name="T81" fmla="*/ 0 h 1847"/>
                <a:gd name="T82" fmla="*/ 0 w 3641"/>
                <a:gd name="T83" fmla="*/ 0 h 1847"/>
                <a:gd name="T84" fmla="*/ 0 w 3641"/>
                <a:gd name="T85" fmla="*/ 0 h 1847"/>
                <a:gd name="T86" fmla="*/ 0 w 3641"/>
                <a:gd name="T87" fmla="*/ 0 h 1847"/>
                <a:gd name="T88" fmla="*/ 0 w 3641"/>
                <a:gd name="T89" fmla="*/ 0 h 1847"/>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641" h="1847">
                  <a:moveTo>
                    <a:pt x="1211" y="401"/>
                  </a:moveTo>
                  <a:lnTo>
                    <a:pt x="1816" y="795"/>
                  </a:lnTo>
                  <a:lnTo>
                    <a:pt x="1604" y="340"/>
                  </a:lnTo>
                  <a:lnTo>
                    <a:pt x="2089" y="734"/>
                  </a:lnTo>
                  <a:lnTo>
                    <a:pt x="1938" y="280"/>
                  </a:lnTo>
                  <a:lnTo>
                    <a:pt x="1951" y="282"/>
                  </a:lnTo>
                  <a:lnTo>
                    <a:pt x="1989" y="291"/>
                  </a:lnTo>
                  <a:lnTo>
                    <a:pt x="2017" y="298"/>
                  </a:lnTo>
                  <a:lnTo>
                    <a:pt x="2050" y="307"/>
                  </a:lnTo>
                  <a:lnTo>
                    <a:pt x="2088" y="318"/>
                  </a:lnTo>
                  <a:lnTo>
                    <a:pt x="2130" y="332"/>
                  </a:lnTo>
                  <a:lnTo>
                    <a:pt x="2177" y="348"/>
                  </a:lnTo>
                  <a:lnTo>
                    <a:pt x="2228" y="367"/>
                  </a:lnTo>
                  <a:lnTo>
                    <a:pt x="2281" y="390"/>
                  </a:lnTo>
                  <a:lnTo>
                    <a:pt x="2339" y="415"/>
                  </a:lnTo>
                  <a:lnTo>
                    <a:pt x="2399" y="443"/>
                  </a:lnTo>
                  <a:lnTo>
                    <a:pt x="2462" y="475"/>
                  </a:lnTo>
                  <a:lnTo>
                    <a:pt x="2527" y="510"/>
                  </a:lnTo>
                  <a:lnTo>
                    <a:pt x="2593" y="550"/>
                  </a:lnTo>
                  <a:lnTo>
                    <a:pt x="2662" y="593"/>
                  </a:lnTo>
                  <a:lnTo>
                    <a:pt x="2731" y="640"/>
                  </a:lnTo>
                  <a:lnTo>
                    <a:pt x="2802" y="693"/>
                  </a:lnTo>
                  <a:lnTo>
                    <a:pt x="2872" y="749"/>
                  </a:lnTo>
                  <a:lnTo>
                    <a:pt x="2943" y="811"/>
                  </a:lnTo>
                  <a:lnTo>
                    <a:pt x="3014" y="877"/>
                  </a:lnTo>
                  <a:lnTo>
                    <a:pt x="3085" y="948"/>
                  </a:lnTo>
                  <a:lnTo>
                    <a:pt x="3154" y="1024"/>
                  </a:lnTo>
                  <a:lnTo>
                    <a:pt x="3223" y="1107"/>
                  </a:lnTo>
                  <a:lnTo>
                    <a:pt x="3289" y="1195"/>
                  </a:lnTo>
                  <a:lnTo>
                    <a:pt x="3355" y="1287"/>
                  </a:lnTo>
                  <a:lnTo>
                    <a:pt x="3417" y="1387"/>
                  </a:lnTo>
                  <a:lnTo>
                    <a:pt x="3478" y="1493"/>
                  </a:lnTo>
                  <a:lnTo>
                    <a:pt x="3535" y="1605"/>
                  </a:lnTo>
                  <a:lnTo>
                    <a:pt x="3590" y="1722"/>
                  </a:lnTo>
                  <a:lnTo>
                    <a:pt x="3640" y="1847"/>
                  </a:lnTo>
                  <a:lnTo>
                    <a:pt x="3640" y="1845"/>
                  </a:lnTo>
                  <a:lnTo>
                    <a:pt x="3640" y="1842"/>
                  </a:lnTo>
                  <a:lnTo>
                    <a:pt x="3641" y="1839"/>
                  </a:lnTo>
                  <a:lnTo>
                    <a:pt x="3641" y="1836"/>
                  </a:lnTo>
                  <a:lnTo>
                    <a:pt x="3641" y="1833"/>
                  </a:lnTo>
                  <a:lnTo>
                    <a:pt x="3641" y="1831"/>
                  </a:lnTo>
                  <a:lnTo>
                    <a:pt x="3641" y="1828"/>
                  </a:lnTo>
                  <a:lnTo>
                    <a:pt x="3641" y="1825"/>
                  </a:lnTo>
                  <a:lnTo>
                    <a:pt x="3639" y="1731"/>
                  </a:lnTo>
                  <a:lnTo>
                    <a:pt x="3632" y="1638"/>
                  </a:lnTo>
                  <a:lnTo>
                    <a:pt x="3620" y="1547"/>
                  </a:lnTo>
                  <a:lnTo>
                    <a:pt x="3604" y="1456"/>
                  </a:lnTo>
                  <a:lnTo>
                    <a:pt x="3583" y="1369"/>
                  </a:lnTo>
                  <a:lnTo>
                    <a:pt x="3559" y="1282"/>
                  </a:lnTo>
                  <a:lnTo>
                    <a:pt x="3530" y="1198"/>
                  </a:lnTo>
                  <a:lnTo>
                    <a:pt x="3498" y="1114"/>
                  </a:lnTo>
                  <a:lnTo>
                    <a:pt x="3462" y="1033"/>
                  </a:lnTo>
                  <a:lnTo>
                    <a:pt x="3421" y="955"/>
                  </a:lnTo>
                  <a:lnTo>
                    <a:pt x="3377" y="878"/>
                  </a:lnTo>
                  <a:lnTo>
                    <a:pt x="3330" y="805"/>
                  </a:lnTo>
                  <a:lnTo>
                    <a:pt x="3278" y="733"/>
                  </a:lnTo>
                  <a:lnTo>
                    <a:pt x="3225" y="664"/>
                  </a:lnTo>
                  <a:lnTo>
                    <a:pt x="3168" y="598"/>
                  </a:lnTo>
                  <a:lnTo>
                    <a:pt x="3107" y="535"/>
                  </a:lnTo>
                  <a:lnTo>
                    <a:pt x="3044" y="474"/>
                  </a:lnTo>
                  <a:lnTo>
                    <a:pt x="2977" y="417"/>
                  </a:lnTo>
                  <a:lnTo>
                    <a:pt x="2908" y="362"/>
                  </a:lnTo>
                  <a:lnTo>
                    <a:pt x="2836" y="311"/>
                  </a:lnTo>
                  <a:lnTo>
                    <a:pt x="2763" y="264"/>
                  </a:lnTo>
                  <a:lnTo>
                    <a:pt x="2686" y="220"/>
                  </a:lnTo>
                  <a:lnTo>
                    <a:pt x="2608" y="180"/>
                  </a:lnTo>
                  <a:lnTo>
                    <a:pt x="2527" y="143"/>
                  </a:lnTo>
                  <a:lnTo>
                    <a:pt x="2443" y="110"/>
                  </a:lnTo>
                  <a:lnTo>
                    <a:pt x="2359" y="81"/>
                  </a:lnTo>
                  <a:lnTo>
                    <a:pt x="2272" y="57"/>
                  </a:lnTo>
                  <a:lnTo>
                    <a:pt x="2185" y="37"/>
                  </a:lnTo>
                  <a:lnTo>
                    <a:pt x="2094" y="21"/>
                  </a:lnTo>
                  <a:lnTo>
                    <a:pt x="2003" y="9"/>
                  </a:lnTo>
                  <a:lnTo>
                    <a:pt x="1911" y="2"/>
                  </a:lnTo>
                  <a:lnTo>
                    <a:pt x="1816" y="0"/>
                  </a:lnTo>
                  <a:lnTo>
                    <a:pt x="1727" y="2"/>
                  </a:lnTo>
                  <a:lnTo>
                    <a:pt x="1640" y="8"/>
                  </a:lnTo>
                  <a:lnTo>
                    <a:pt x="1553" y="19"/>
                  </a:lnTo>
                  <a:lnTo>
                    <a:pt x="1467" y="33"/>
                  </a:lnTo>
                  <a:lnTo>
                    <a:pt x="1384" y="51"/>
                  </a:lnTo>
                  <a:lnTo>
                    <a:pt x="1301" y="73"/>
                  </a:lnTo>
                  <a:lnTo>
                    <a:pt x="1221" y="99"/>
                  </a:lnTo>
                  <a:lnTo>
                    <a:pt x="1141" y="129"/>
                  </a:lnTo>
                  <a:lnTo>
                    <a:pt x="1064" y="162"/>
                  </a:lnTo>
                  <a:lnTo>
                    <a:pt x="988" y="198"/>
                  </a:lnTo>
                  <a:lnTo>
                    <a:pt x="915" y="237"/>
                  </a:lnTo>
                  <a:lnTo>
                    <a:pt x="843" y="281"/>
                  </a:lnTo>
                  <a:lnTo>
                    <a:pt x="775" y="327"/>
                  </a:lnTo>
                  <a:lnTo>
                    <a:pt x="707" y="376"/>
                  </a:lnTo>
                  <a:lnTo>
                    <a:pt x="643" y="428"/>
                  </a:lnTo>
                  <a:lnTo>
                    <a:pt x="580" y="483"/>
                  </a:lnTo>
                  <a:lnTo>
                    <a:pt x="521" y="541"/>
                  </a:lnTo>
                  <a:lnTo>
                    <a:pt x="463" y="601"/>
                  </a:lnTo>
                  <a:lnTo>
                    <a:pt x="410" y="664"/>
                  </a:lnTo>
                  <a:lnTo>
                    <a:pt x="359" y="729"/>
                  </a:lnTo>
                  <a:lnTo>
                    <a:pt x="310" y="797"/>
                  </a:lnTo>
                  <a:lnTo>
                    <a:pt x="265" y="866"/>
                  </a:lnTo>
                  <a:lnTo>
                    <a:pt x="223" y="938"/>
                  </a:lnTo>
                  <a:lnTo>
                    <a:pt x="183" y="1012"/>
                  </a:lnTo>
                  <a:lnTo>
                    <a:pt x="148" y="1088"/>
                  </a:lnTo>
                  <a:lnTo>
                    <a:pt x="116" y="1166"/>
                  </a:lnTo>
                  <a:lnTo>
                    <a:pt x="87" y="1246"/>
                  </a:lnTo>
                  <a:lnTo>
                    <a:pt x="62" y="1327"/>
                  </a:lnTo>
                  <a:lnTo>
                    <a:pt x="40" y="1409"/>
                  </a:lnTo>
                  <a:lnTo>
                    <a:pt x="23" y="1494"/>
                  </a:lnTo>
                  <a:lnTo>
                    <a:pt x="9" y="1579"/>
                  </a:lnTo>
                  <a:lnTo>
                    <a:pt x="0" y="1666"/>
                  </a:lnTo>
                  <a:lnTo>
                    <a:pt x="49" y="1583"/>
                  </a:lnTo>
                  <a:lnTo>
                    <a:pt x="103" y="1498"/>
                  </a:lnTo>
                  <a:lnTo>
                    <a:pt x="160" y="1409"/>
                  </a:lnTo>
                  <a:lnTo>
                    <a:pt x="222" y="1318"/>
                  </a:lnTo>
                  <a:lnTo>
                    <a:pt x="254" y="1273"/>
                  </a:lnTo>
                  <a:lnTo>
                    <a:pt x="287" y="1228"/>
                  </a:lnTo>
                  <a:lnTo>
                    <a:pt x="320" y="1181"/>
                  </a:lnTo>
                  <a:lnTo>
                    <a:pt x="356" y="1136"/>
                  </a:lnTo>
                  <a:lnTo>
                    <a:pt x="391" y="1091"/>
                  </a:lnTo>
                  <a:lnTo>
                    <a:pt x="427" y="1045"/>
                  </a:lnTo>
                  <a:lnTo>
                    <a:pt x="464" y="1001"/>
                  </a:lnTo>
                  <a:lnTo>
                    <a:pt x="503" y="957"/>
                  </a:lnTo>
                  <a:lnTo>
                    <a:pt x="542" y="913"/>
                  </a:lnTo>
                  <a:lnTo>
                    <a:pt x="581" y="870"/>
                  </a:lnTo>
                  <a:lnTo>
                    <a:pt x="623" y="828"/>
                  </a:lnTo>
                  <a:lnTo>
                    <a:pt x="663" y="787"/>
                  </a:lnTo>
                  <a:lnTo>
                    <a:pt x="705" y="746"/>
                  </a:lnTo>
                  <a:lnTo>
                    <a:pt x="747" y="708"/>
                  </a:lnTo>
                  <a:lnTo>
                    <a:pt x="791" y="670"/>
                  </a:lnTo>
                  <a:lnTo>
                    <a:pt x="835" y="633"/>
                  </a:lnTo>
                  <a:lnTo>
                    <a:pt x="880" y="598"/>
                  </a:lnTo>
                  <a:lnTo>
                    <a:pt x="926" y="565"/>
                  </a:lnTo>
                  <a:lnTo>
                    <a:pt x="971" y="533"/>
                  </a:lnTo>
                  <a:lnTo>
                    <a:pt x="1018" y="502"/>
                  </a:lnTo>
                  <a:lnTo>
                    <a:pt x="1066" y="474"/>
                  </a:lnTo>
                  <a:lnTo>
                    <a:pt x="1113" y="448"/>
                  </a:lnTo>
                  <a:lnTo>
                    <a:pt x="1161" y="423"/>
                  </a:lnTo>
                  <a:lnTo>
                    <a:pt x="1211" y="40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tr-TR">
                <a:effectLst>
                  <a:outerShdw blurRad="38100" dist="38100" dir="2700000" algn="tl">
                    <a:srgbClr val="000000">
                      <a:alpha val="43137"/>
                    </a:srgbClr>
                  </a:outerShdw>
                </a:effectLst>
                <a:latin typeface="Arial" panose="020B0604020202020204" pitchFamily="34" charset="0"/>
              </a:endParaRPr>
            </a:p>
          </p:txBody>
        </p:sp>
        <p:sp>
          <p:nvSpPr>
            <p:cNvPr id="152779" name="Freeform 131"/>
            <p:cNvSpPr>
              <a:spLocks/>
            </p:cNvSpPr>
            <p:nvPr/>
          </p:nvSpPr>
          <p:spPr bwMode="auto">
            <a:xfrm>
              <a:off x="4403" y="1794"/>
              <a:ext cx="261" cy="240"/>
            </a:xfrm>
            <a:custGeom>
              <a:avLst/>
              <a:gdLst>
                <a:gd name="T0" fmla="*/ 0 w 3648"/>
                <a:gd name="T1" fmla="*/ 0 h 3371"/>
                <a:gd name="T2" fmla="*/ 0 w 3648"/>
                <a:gd name="T3" fmla="*/ 0 h 3371"/>
                <a:gd name="T4" fmla="*/ 0 w 3648"/>
                <a:gd name="T5" fmla="*/ 0 h 3371"/>
                <a:gd name="T6" fmla="*/ 0 w 3648"/>
                <a:gd name="T7" fmla="*/ 0 h 3371"/>
                <a:gd name="T8" fmla="*/ 0 w 3648"/>
                <a:gd name="T9" fmla="*/ 0 h 3371"/>
                <a:gd name="T10" fmla="*/ 0 w 3648"/>
                <a:gd name="T11" fmla="*/ 0 h 3371"/>
                <a:gd name="T12" fmla="*/ 0 w 3648"/>
                <a:gd name="T13" fmla="*/ 0 h 3371"/>
                <a:gd name="T14" fmla="*/ 0 w 3648"/>
                <a:gd name="T15" fmla="*/ 0 h 3371"/>
                <a:gd name="T16" fmla="*/ 0 w 3648"/>
                <a:gd name="T17" fmla="*/ 0 h 3371"/>
                <a:gd name="T18" fmla="*/ 0 w 3648"/>
                <a:gd name="T19" fmla="*/ 0 h 3371"/>
                <a:gd name="T20" fmla="*/ 0 w 3648"/>
                <a:gd name="T21" fmla="*/ 0 h 3371"/>
                <a:gd name="T22" fmla="*/ 0 w 3648"/>
                <a:gd name="T23" fmla="*/ 0 h 3371"/>
                <a:gd name="T24" fmla="*/ 0 w 3648"/>
                <a:gd name="T25" fmla="*/ 0 h 3371"/>
                <a:gd name="T26" fmla="*/ 0 w 3648"/>
                <a:gd name="T27" fmla="*/ 0 h 3371"/>
                <a:gd name="T28" fmla="*/ 0 w 3648"/>
                <a:gd name="T29" fmla="*/ 0 h 3371"/>
                <a:gd name="T30" fmla="*/ 0 w 3648"/>
                <a:gd name="T31" fmla="*/ 0 h 3371"/>
                <a:gd name="T32" fmla="*/ 0 w 3648"/>
                <a:gd name="T33" fmla="*/ 0 h 3371"/>
                <a:gd name="T34" fmla="*/ 0 w 3648"/>
                <a:gd name="T35" fmla="*/ 0 h 3371"/>
                <a:gd name="T36" fmla="*/ 0 w 3648"/>
                <a:gd name="T37" fmla="*/ 0 h 3371"/>
                <a:gd name="T38" fmla="*/ 0 w 3648"/>
                <a:gd name="T39" fmla="*/ 0 h 3371"/>
                <a:gd name="T40" fmla="*/ 0 w 3648"/>
                <a:gd name="T41" fmla="*/ 0 h 3371"/>
                <a:gd name="T42" fmla="*/ 0 w 3648"/>
                <a:gd name="T43" fmla="*/ 0 h 3371"/>
                <a:gd name="T44" fmla="*/ 0 w 3648"/>
                <a:gd name="T45" fmla="*/ 0 h 3371"/>
                <a:gd name="T46" fmla="*/ 0 w 3648"/>
                <a:gd name="T47" fmla="*/ 0 h 3371"/>
                <a:gd name="T48" fmla="*/ 0 w 3648"/>
                <a:gd name="T49" fmla="*/ 0 h 3371"/>
                <a:gd name="T50" fmla="*/ 0 w 3648"/>
                <a:gd name="T51" fmla="*/ 0 h 3371"/>
                <a:gd name="T52" fmla="*/ 0 w 3648"/>
                <a:gd name="T53" fmla="*/ 0 h 3371"/>
                <a:gd name="T54" fmla="*/ 0 w 3648"/>
                <a:gd name="T55" fmla="*/ 0 h 3371"/>
                <a:gd name="T56" fmla="*/ 0 w 3648"/>
                <a:gd name="T57" fmla="*/ 0 h 3371"/>
                <a:gd name="T58" fmla="*/ 0 w 3648"/>
                <a:gd name="T59" fmla="*/ 0 h 3371"/>
                <a:gd name="T60" fmla="*/ 0 w 3648"/>
                <a:gd name="T61" fmla="*/ 0 h 3371"/>
                <a:gd name="T62" fmla="*/ 0 w 3648"/>
                <a:gd name="T63" fmla="*/ 0 h 3371"/>
                <a:gd name="T64" fmla="*/ 0 w 3648"/>
                <a:gd name="T65" fmla="*/ 0 h 3371"/>
                <a:gd name="T66" fmla="*/ 0 w 3648"/>
                <a:gd name="T67" fmla="*/ 0 h 3371"/>
                <a:gd name="T68" fmla="*/ 0 w 3648"/>
                <a:gd name="T69" fmla="*/ 0 h 3371"/>
                <a:gd name="T70" fmla="*/ 0 w 3648"/>
                <a:gd name="T71" fmla="*/ 0 h 3371"/>
                <a:gd name="T72" fmla="*/ 0 w 3648"/>
                <a:gd name="T73" fmla="*/ 0 h 3371"/>
                <a:gd name="T74" fmla="*/ 0 w 3648"/>
                <a:gd name="T75" fmla="*/ 0 h 3371"/>
                <a:gd name="T76" fmla="*/ 0 w 3648"/>
                <a:gd name="T77" fmla="*/ 0 h 3371"/>
                <a:gd name="T78" fmla="*/ 0 w 3648"/>
                <a:gd name="T79" fmla="*/ 0 h 3371"/>
                <a:gd name="T80" fmla="*/ 0 w 3648"/>
                <a:gd name="T81" fmla="*/ 0 h 3371"/>
                <a:gd name="T82" fmla="*/ 0 w 3648"/>
                <a:gd name="T83" fmla="*/ 0 h 3371"/>
                <a:gd name="T84" fmla="*/ 0 w 3648"/>
                <a:gd name="T85" fmla="*/ 0 h 3371"/>
                <a:gd name="T86" fmla="*/ 0 w 3648"/>
                <a:gd name="T87" fmla="*/ 0 h 3371"/>
                <a:gd name="T88" fmla="*/ 0 w 3648"/>
                <a:gd name="T89" fmla="*/ 0 h 337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648" h="3371">
                  <a:moveTo>
                    <a:pt x="1946" y="0"/>
                  </a:moveTo>
                  <a:lnTo>
                    <a:pt x="2097" y="454"/>
                  </a:lnTo>
                  <a:lnTo>
                    <a:pt x="1612" y="60"/>
                  </a:lnTo>
                  <a:lnTo>
                    <a:pt x="1824" y="515"/>
                  </a:lnTo>
                  <a:lnTo>
                    <a:pt x="1219" y="121"/>
                  </a:lnTo>
                  <a:lnTo>
                    <a:pt x="1169" y="143"/>
                  </a:lnTo>
                  <a:lnTo>
                    <a:pt x="1121" y="168"/>
                  </a:lnTo>
                  <a:lnTo>
                    <a:pt x="1074" y="194"/>
                  </a:lnTo>
                  <a:lnTo>
                    <a:pt x="1026" y="222"/>
                  </a:lnTo>
                  <a:lnTo>
                    <a:pt x="979" y="253"/>
                  </a:lnTo>
                  <a:lnTo>
                    <a:pt x="934" y="285"/>
                  </a:lnTo>
                  <a:lnTo>
                    <a:pt x="888" y="318"/>
                  </a:lnTo>
                  <a:lnTo>
                    <a:pt x="843" y="353"/>
                  </a:lnTo>
                  <a:lnTo>
                    <a:pt x="799" y="390"/>
                  </a:lnTo>
                  <a:lnTo>
                    <a:pt x="755" y="428"/>
                  </a:lnTo>
                  <a:lnTo>
                    <a:pt x="713" y="466"/>
                  </a:lnTo>
                  <a:lnTo>
                    <a:pt x="671" y="507"/>
                  </a:lnTo>
                  <a:lnTo>
                    <a:pt x="631" y="548"/>
                  </a:lnTo>
                  <a:lnTo>
                    <a:pt x="589" y="590"/>
                  </a:lnTo>
                  <a:lnTo>
                    <a:pt x="550" y="633"/>
                  </a:lnTo>
                  <a:lnTo>
                    <a:pt x="511" y="677"/>
                  </a:lnTo>
                  <a:lnTo>
                    <a:pt x="472" y="721"/>
                  </a:lnTo>
                  <a:lnTo>
                    <a:pt x="435" y="765"/>
                  </a:lnTo>
                  <a:lnTo>
                    <a:pt x="399" y="811"/>
                  </a:lnTo>
                  <a:lnTo>
                    <a:pt x="364" y="856"/>
                  </a:lnTo>
                  <a:lnTo>
                    <a:pt x="328" y="901"/>
                  </a:lnTo>
                  <a:lnTo>
                    <a:pt x="295" y="948"/>
                  </a:lnTo>
                  <a:lnTo>
                    <a:pt x="262" y="993"/>
                  </a:lnTo>
                  <a:lnTo>
                    <a:pt x="230" y="1038"/>
                  </a:lnTo>
                  <a:lnTo>
                    <a:pt x="168" y="1129"/>
                  </a:lnTo>
                  <a:lnTo>
                    <a:pt x="111" y="1218"/>
                  </a:lnTo>
                  <a:lnTo>
                    <a:pt x="57" y="1303"/>
                  </a:lnTo>
                  <a:lnTo>
                    <a:pt x="8" y="1386"/>
                  </a:lnTo>
                  <a:lnTo>
                    <a:pt x="6" y="1406"/>
                  </a:lnTo>
                  <a:lnTo>
                    <a:pt x="5" y="1425"/>
                  </a:lnTo>
                  <a:lnTo>
                    <a:pt x="3" y="1445"/>
                  </a:lnTo>
                  <a:lnTo>
                    <a:pt x="2" y="1466"/>
                  </a:lnTo>
                  <a:lnTo>
                    <a:pt x="1" y="1485"/>
                  </a:lnTo>
                  <a:lnTo>
                    <a:pt x="0" y="1505"/>
                  </a:lnTo>
                  <a:lnTo>
                    <a:pt x="0" y="1525"/>
                  </a:lnTo>
                  <a:lnTo>
                    <a:pt x="0" y="1545"/>
                  </a:lnTo>
                  <a:lnTo>
                    <a:pt x="2" y="1639"/>
                  </a:lnTo>
                  <a:lnTo>
                    <a:pt x="9" y="1732"/>
                  </a:lnTo>
                  <a:lnTo>
                    <a:pt x="21" y="1823"/>
                  </a:lnTo>
                  <a:lnTo>
                    <a:pt x="37" y="1913"/>
                  </a:lnTo>
                  <a:lnTo>
                    <a:pt x="57" y="2001"/>
                  </a:lnTo>
                  <a:lnTo>
                    <a:pt x="82" y="2087"/>
                  </a:lnTo>
                  <a:lnTo>
                    <a:pt x="111" y="2173"/>
                  </a:lnTo>
                  <a:lnTo>
                    <a:pt x="143" y="2255"/>
                  </a:lnTo>
                  <a:lnTo>
                    <a:pt x="179" y="2336"/>
                  </a:lnTo>
                  <a:lnTo>
                    <a:pt x="220" y="2415"/>
                  </a:lnTo>
                  <a:lnTo>
                    <a:pt x="264" y="2491"/>
                  </a:lnTo>
                  <a:lnTo>
                    <a:pt x="311" y="2566"/>
                  </a:lnTo>
                  <a:lnTo>
                    <a:pt x="363" y="2637"/>
                  </a:lnTo>
                  <a:lnTo>
                    <a:pt x="416" y="2706"/>
                  </a:lnTo>
                  <a:lnTo>
                    <a:pt x="473" y="2772"/>
                  </a:lnTo>
                  <a:lnTo>
                    <a:pt x="534" y="2836"/>
                  </a:lnTo>
                  <a:lnTo>
                    <a:pt x="597" y="2896"/>
                  </a:lnTo>
                  <a:lnTo>
                    <a:pt x="664" y="2954"/>
                  </a:lnTo>
                  <a:lnTo>
                    <a:pt x="732" y="3008"/>
                  </a:lnTo>
                  <a:lnTo>
                    <a:pt x="804" y="3058"/>
                  </a:lnTo>
                  <a:lnTo>
                    <a:pt x="878" y="3106"/>
                  </a:lnTo>
                  <a:lnTo>
                    <a:pt x="955" y="3150"/>
                  </a:lnTo>
                  <a:lnTo>
                    <a:pt x="1033" y="3190"/>
                  </a:lnTo>
                  <a:lnTo>
                    <a:pt x="1114" y="3227"/>
                  </a:lnTo>
                  <a:lnTo>
                    <a:pt x="1197" y="3260"/>
                  </a:lnTo>
                  <a:lnTo>
                    <a:pt x="1282" y="3288"/>
                  </a:lnTo>
                  <a:lnTo>
                    <a:pt x="1369" y="3313"/>
                  </a:lnTo>
                  <a:lnTo>
                    <a:pt x="1456" y="3333"/>
                  </a:lnTo>
                  <a:lnTo>
                    <a:pt x="1547" y="3350"/>
                  </a:lnTo>
                  <a:lnTo>
                    <a:pt x="1638" y="3361"/>
                  </a:lnTo>
                  <a:lnTo>
                    <a:pt x="1730" y="3368"/>
                  </a:lnTo>
                  <a:lnTo>
                    <a:pt x="1824" y="3371"/>
                  </a:lnTo>
                  <a:lnTo>
                    <a:pt x="1918" y="3368"/>
                  </a:lnTo>
                  <a:lnTo>
                    <a:pt x="2009" y="3361"/>
                  </a:lnTo>
                  <a:lnTo>
                    <a:pt x="2100" y="3350"/>
                  </a:lnTo>
                  <a:lnTo>
                    <a:pt x="2190" y="3333"/>
                  </a:lnTo>
                  <a:lnTo>
                    <a:pt x="2277" y="3313"/>
                  </a:lnTo>
                  <a:lnTo>
                    <a:pt x="2363" y="3289"/>
                  </a:lnTo>
                  <a:lnTo>
                    <a:pt x="2447" y="3261"/>
                  </a:lnTo>
                  <a:lnTo>
                    <a:pt x="2530" y="3229"/>
                  </a:lnTo>
                  <a:lnTo>
                    <a:pt x="2610" y="3192"/>
                  </a:lnTo>
                  <a:lnTo>
                    <a:pt x="2688" y="3153"/>
                  </a:lnTo>
                  <a:lnTo>
                    <a:pt x="2764" y="3110"/>
                  </a:lnTo>
                  <a:lnTo>
                    <a:pt x="2837" y="3063"/>
                  </a:lnTo>
                  <a:lnTo>
                    <a:pt x="2909" y="3013"/>
                  </a:lnTo>
                  <a:lnTo>
                    <a:pt x="2977" y="2960"/>
                  </a:lnTo>
                  <a:lnTo>
                    <a:pt x="3044" y="2902"/>
                  </a:lnTo>
                  <a:lnTo>
                    <a:pt x="3107" y="2843"/>
                  </a:lnTo>
                  <a:lnTo>
                    <a:pt x="3166" y="2780"/>
                  </a:lnTo>
                  <a:lnTo>
                    <a:pt x="3224" y="2715"/>
                  </a:lnTo>
                  <a:lnTo>
                    <a:pt x="3278" y="2647"/>
                  </a:lnTo>
                  <a:lnTo>
                    <a:pt x="3330" y="2577"/>
                  </a:lnTo>
                  <a:lnTo>
                    <a:pt x="3377" y="2503"/>
                  </a:lnTo>
                  <a:lnTo>
                    <a:pt x="3421" y="2428"/>
                  </a:lnTo>
                  <a:lnTo>
                    <a:pt x="3462" y="2350"/>
                  </a:lnTo>
                  <a:lnTo>
                    <a:pt x="3499" y="2271"/>
                  </a:lnTo>
                  <a:lnTo>
                    <a:pt x="3532" y="2188"/>
                  </a:lnTo>
                  <a:lnTo>
                    <a:pt x="3561" y="2104"/>
                  </a:lnTo>
                  <a:lnTo>
                    <a:pt x="3586" y="2019"/>
                  </a:lnTo>
                  <a:lnTo>
                    <a:pt x="3608" y="1932"/>
                  </a:lnTo>
                  <a:lnTo>
                    <a:pt x="3624" y="1842"/>
                  </a:lnTo>
                  <a:lnTo>
                    <a:pt x="3637" y="1753"/>
                  </a:lnTo>
                  <a:lnTo>
                    <a:pt x="3645" y="1661"/>
                  </a:lnTo>
                  <a:lnTo>
                    <a:pt x="3648" y="1567"/>
                  </a:lnTo>
                  <a:lnTo>
                    <a:pt x="3598" y="1442"/>
                  </a:lnTo>
                  <a:lnTo>
                    <a:pt x="3543" y="1325"/>
                  </a:lnTo>
                  <a:lnTo>
                    <a:pt x="3486" y="1213"/>
                  </a:lnTo>
                  <a:lnTo>
                    <a:pt x="3425" y="1107"/>
                  </a:lnTo>
                  <a:lnTo>
                    <a:pt x="3363" y="1007"/>
                  </a:lnTo>
                  <a:lnTo>
                    <a:pt x="3297" y="915"/>
                  </a:lnTo>
                  <a:lnTo>
                    <a:pt x="3231" y="827"/>
                  </a:lnTo>
                  <a:lnTo>
                    <a:pt x="3162" y="744"/>
                  </a:lnTo>
                  <a:lnTo>
                    <a:pt x="3093" y="668"/>
                  </a:lnTo>
                  <a:lnTo>
                    <a:pt x="3022" y="597"/>
                  </a:lnTo>
                  <a:lnTo>
                    <a:pt x="2951" y="531"/>
                  </a:lnTo>
                  <a:lnTo>
                    <a:pt x="2880" y="469"/>
                  </a:lnTo>
                  <a:lnTo>
                    <a:pt x="2810" y="413"/>
                  </a:lnTo>
                  <a:lnTo>
                    <a:pt x="2739" y="360"/>
                  </a:lnTo>
                  <a:lnTo>
                    <a:pt x="2670" y="313"/>
                  </a:lnTo>
                  <a:lnTo>
                    <a:pt x="2601" y="270"/>
                  </a:lnTo>
                  <a:lnTo>
                    <a:pt x="2535" y="230"/>
                  </a:lnTo>
                  <a:lnTo>
                    <a:pt x="2470" y="195"/>
                  </a:lnTo>
                  <a:lnTo>
                    <a:pt x="2407" y="163"/>
                  </a:lnTo>
                  <a:lnTo>
                    <a:pt x="2347" y="135"/>
                  </a:lnTo>
                  <a:lnTo>
                    <a:pt x="2289" y="110"/>
                  </a:lnTo>
                  <a:lnTo>
                    <a:pt x="2236" y="87"/>
                  </a:lnTo>
                  <a:lnTo>
                    <a:pt x="2185" y="68"/>
                  </a:lnTo>
                  <a:lnTo>
                    <a:pt x="2138" y="52"/>
                  </a:lnTo>
                  <a:lnTo>
                    <a:pt x="2096" y="38"/>
                  </a:lnTo>
                  <a:lnTo>
                    <a:pt x="2058" y="27"/>
                  </a:lnTo>
                  <a:lnTo>
                    <a:pt x="2025" y="18"/>
                  </a:lnTo>
                  <a:lnTo>
                    <a:pt x="1997" y="11"/>
                  </a:lnTo>
                  <a:lnTo>
                    <a:pt x="1959" y="2"/>
                  </a:lnTo>
                  <a:lnTo>
                    <a:pt x="1946" y="0"/>
                  </a:lnTo>
                  <a:close/>
                </a:path>
              </a:pathLst>
            </a:custGeom>
            <a:solidFill>
              <a:srgbClr val="FFCCA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tr-TR">
                <a:effectLst>
                  <a:outerShdw blurRad="38100" dist="38100" dir="2700000" algn="tl">
                    <a:srgbClr val="000000">
                      <a:alpha val="43137"/>
                    </a:srgbClr>
                  </a:outerShdw>
                </a:effectLst>
                <a:latin typeface="Arial" panose="020B0604020202020204" pitchFamily="34" charset="0"/>
              </a:endParaRPr>
            </a:p>
          </p:txBody>
        </p:sp>
        <p:sp>
          <p:nvSpPr>
            <p:cNvPr id="152780" name="Freeform 132"/>
            <p:cNvSpPr>
              <a:spLocks/>
            </p:cNvSpPr>
            <p:nvPr/>
          </p:nvSpPr>
          <p:spPr bwMode="auto">
            <a:xfrm>
              <a:off x="4456" y="1876"/>
              <a:ext cx="53" cy="52"/>
            </a:xfrm>
            <a:custGeom>
              <a:avLst/>
              <a:gdLst>
                <a:gd name="T0" fmla="*/ 0 w 738"/>
                <a:gd name="T1" fmla="*/ 0 h 738"/>
                <a:gd name="T2" fmla="*/ 0 w 738"/>
                <a:gd name="T3" fmla="*/ 0 h 738"/>
                <a:gd name="T4" fmla="*/ 0 w 738"/>
                <a:gd name="T5" fmla="*/ 0 h 738"/>
                <a:gd name="T6" fmla="*/ 0 w 738"/>
                <a:gd name="T7" fmla="*/ 0 h 738"/>
                <a:gd name="T8" fmla="*/ 0 w 738"/>
                <a:gd name="T9" fmla="*/ 0 h 738"/>
                <a:gd name="T10" fmla="*/ 0 w 738"/>
                <a:gd name="T11" fmla="*/ 0 h 738"/>
                <a:gd name="T12" fmla="*/ 0 w 738"/>
                <a:gd name="T13" fmla="*/ 0 h 738"/>
                <a:gd name="T14" fmla="*/ 0 w 738"/>
                <a:gd name="T15" fmla="*/ 0 h 738"/>
                <a:gd name="T16" fmla="*/ 0 w 738"/>
                <a:gd name="T17" fmla="*/ 0 h 738"/>
                <a:gd name="T18" fmla="*/ 0 w 738"/>
                <a:gd name="T19" fmla="*/ 0 h 738"/>
                <a:gd name="T20" fmla="*/ 0 w 738"/>
                <a:gd name="T21" fmla="*/ 0 h 738"/>
                <a:gd name="T22" fmla="*/ 0 w 738"/>
                <a:gd name="T23" fmla="*/ 0 h 738"/>
                <a:gd name="T24" fmla="*/ 0 w 738"/>
                <a:gd name="T25" fmla="*/ 0 h 738"/>
                <a:gd name="T26" fmla="*/ 0 w 738"/>
                <a:gd name="T27" fmla="*/ 0 h 738"/>
                <a:gd name="T28" fmla="*/ 0 w 738"/>
                <a:gd name="T29" fmla="*/ 0 h 738"/>
                <a:gd name="T30" fmla="*/ 0 w 738"/>
                <a:gd name="T31" fmla="*/ 0 h 738"/>
                <a:gd name="T32" fmla="*/ 0 w 738"/>
                <a:gd name="T33" fmla="*/ 0 h 738"/>
                <a:gd name="T34" fmla="*/ 0 w 738"/>
                <a:gd name="T35" fmla="*/ 0 h 738"/>
                <a:gd name="T36" fmla="*/ 0 w 738"/>
                <a:gd name="T37" fmla="*/ 0 h 738"/>
                <a:gd name="T38" fmla="*/ 0 w 738"/>
                <a:gd name="T39" fmla="*/ 0 h 738"/>
                <a:gd name="T40" fmla="*/ 0 w 738"/>
                <a:gd name="T41" fmla="*/ 0 h 738"/>
                <a:gd name="T42" fmla="*/ 0 w 738"/>
                <a:gd name="T43" fmla="*/ 0 h 738"/>
                <a:gd name="T44" fmla="*/ 0 w 738"/>
                <a:gd name="T45" fmla="*/ 0 h 738"/>
                <a:gd name="T46" fmla="*/ 0 w 738"/>
                <a:gd name="T47" fmla="*/ 0 h 738"/>
                <a:gd name="T48" fmla="*/ 0 w 738"/>
                <a:gd name="T49" fmla="*/ 0 h 738"/>
                <a:gd name="T50" fmla="*/ 0 w 738"/>
                <a:gd name="T51" fmla="*/ 0 h 738"/>
                <a:gd name="T52" fmla="*/ 0 w 738"/>
                <a:gd name="T53" fmla="*/ 0 h 738"/>
                <a:gd name="T54" fmla="*/ 0 w 738"/>
                <a:gd name="T55" fmla="*/ 0 h 738"/>
                <a:gd name="T56" fmla="*/ 0 w 738"/>
                <a:gd name="T57" fmla="*/ 0 h 738"/>
                <a:gd name="T58" fmla="*/ 0 w 738"/>
                <a:gd name="T59" fmla="*/ 0 h 738"/>
                <a:gd name="T60" fmla="*/ 0 w 738"/>
                <a:gd name="T61" fmla="*/ 0 h 738"/>
                <a:gd name="T62" fmla="*/ 0 w 738"/>
                <a:gd name="T63" fmla="*/ 0 h 738"/>
                <a:gd name="T64" fmla="*/ 0 w 738"/>
                <a:gd name="T65" fmla="*/ 0 h 738"/>
                <a:gd name="T66" fmla="*/ 0 w 738"/>
                <a:gd name="T67" fmla="*/ 0 h 738"/>
                <a:gd name="T68" fmla="*/ 0 w 738"/>
                <a:gd name="T69" fmla="*/ 0 h 738"/>
                <a:gd name="T70" fmla="*/ 0 w 738"/>
                <a:gd name="T71" fmla="*/ 0 h 738"/>
                <a:gd name="T72" fmla="*/ 0 w 738"/>
                <a:gd name="T73" fmla="*/ 0 h 738"/>
                <a:gd name="T74" fmla="*/ 0 w 738"/>
                <a:gd name="T75" fmla="*/ 0 h 738"/>
                <a:gd name="T76" fmla="*/ 0 w 738"/>
                <a:gd name="T77" fmla="*/ 0 h 738"/>
                <a:gd name="T78" fmla="*/ 0 w 738"/>
                <a:gd name="T79" fmla="*/ 0 h 738"/>
                <a:gd name="T80" fmla="*/ 0 w 738"/>
                <a:gd name="T81" fmla="*/ 0 h 738"/>
                <a:gd name="T82" fmla="*/ 0 w 738"/>
                <a:gd name="T83" fmla="*/ 0 h 738"/>
                <a:gd name="T84" fmla="*/ 0 w 738"/>
                <a:gd name="T85" fmla="*/ 0 h 73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738" h="738">
                  <a:moveTo>
                    <a:pt x="738" y="362"/>
                  </a:moveTo>
                  <a:lnTo>
                    <a:pt x="738" y="380"/>
                  </a:lnTo>
                  <a:lnTo>
                    <a:pt x="737" y="399"/>
                  </a:lnTo>
                  <a:lnTo>
                    <a:pt x="734" y="418"/>
                  </a:lnTo>
                  <a:lnTo>
                    <a:pt x="731" y="436"/>
                  </a:lnTo>
                  <a:lnTo>
                    <a:pt x="727" y="455"/>
                  </a:lnTo>
                  <a:lnTo>
                    <a:pt x="723" y="472"/>
                  </a:lnTo>
                  <a:lnTo>
                    <a:pt x="717" y="489"/>
                  </a:lnTo>
                  <a:lnTo>
                    <a:pt x="711" y="506"/>
                  </a:lnTo>
                  <a:lnTo>
                    <a:pt x="704" y="522"/>
                  </a:lnTo>
                  <a:lnTo>
                    <a:pt x="696" y="538"/>
                  </a:lnTo>
                  <a:lnTo>
                    <a:pt x="688" y="554"/>
                  </a:lnTo>
                  <a:lnTo>
                    <a:pt x="679" y="569"/>
                  </a:lnTo>
                  <a:lnTo>
                    <a:pt x="669" y="584"/>
                  </a:lnTo>
                  <a:lnTo>
                    <a:pt x="658" y="598"/>
                  </a:lnTo>
                  <a:lnTo>
                    <a:pt x="647" y="612"/>
                  </a:lnTo>
                  <a:lnTo>
                    <a:pt x="635" y="625"/>
                  </a:lnTo>
                  <a:lnTo>
                    <a:pt x="622" y="637"/>
                  </a:lnTo>
                  <a:lnTo>
                    <a:pt x="609" y="649"/>
                  </a:lnTo>
                  <a:lnTo>
                    <a:pt x="596" y="660"/>
                  </a:lnTo>
                  <a:lnTo>
                    <a:pt x="581" y="671"/>
                  </a:lnTo>
                  <a:lnTo>
                    <a:pt x="566" y="680"/>
                  </a:lnTo>
                  <a:lnTo>
                    <a:pt x="551" y="690"/>
                  </a:lnTo>
                  <a:lnTo>
                    <a:pt x="535" y="698"/>
                  </a:lnTo>
                  <a:lnTo>
                    <a:pt x="519" y="706"/>
                  </a:lnTo>
                  <a:lnTo>
                    <a:pt x="502" y="713"/>
                  </a:lnTo>
                  <a:lnTo>
                    <a:pt x="486" y="719"/>
                  </a:lnTo>
                  <a:lnTo>
                    <a:pt x="468" y="725"/>
                  </a:lnTo>
                  <a:lnTo>
                    <a:pt x="450" y="729"/>
                  </a:lnTo>
                  <a:lnTo>
                    <a:pt x="432" y="733"/>
                  </a:lnTo>
                  <a:lnTo>
                    <a:pt x="413" y="735"/>
                  </a:lnTo>
                  <a:lnTo>
                    <a:pt x="395" y="737"/>
                  </a:lnTo>
                  <a:lnTo>
                    <a:pt x="376" y="738"/>
                  </a:lnTo>
                  <a:lnTo>
                    <a:pt x="357" y="738"/>
                  </a:lnTo>
                  <a:lnTo>
                    <a:pt x="339" y="737"/>
                  </a:lnTo>
                  <a:lnTo>
                    <a:pt x="320" y="735"/>
                  </a:lnTo>
                  <a:lnTo>
                    <a:pt x="301" y="732"/>
                  </a:lnTo>
                  <a:lnTo>
                    <a:pt x="283" y="728"/>
                  </a:lnTo>
                  <a:lnTo>
                    <a:pt x="266" y="724"/>
                  </a:lnTo>
                  <a:lnTo>
                    <a:pt x="249" y="718"/>
                  </a:lnTo>
                  <a:lnTo>
                    <a:pt x="232" y="712"/>
                  </a:lnTo>
                  <a:lnTo>
                    <a:pt x="215" y="704"/>
                  </a:lnTo>
                  <a:lnTo>
                    <a:pt x="200" y="696"/>
                  </a:lnTo>
                  <a:lnTo>
                    <a:pt x="184" y="688"/>
                  </a:lnTo>
                  <a:lnTo>
                    <a:pt x="168" y="679"/>
                  </a:lnTo>
                  <a:lnTo>
                    <a:pt x="153" y="669"/>
                  </a:lnTo>
                  <a:lnTo>
                    <a:pt x="139" y="658"/>
                  </a:lnTo>
                  <a:lnTo>
                    <a:pt x="126" y="647"/>
                  </a:lnTo>
                  <a:lnTo>
                    <a:pt x="113" y="635"/>
                  </a:lnTo>
                  <a:lnTo>
                    <a:pt x="101" y="623"/>
                  </a:lnTo>
                  <a:lnTo>
                    <a:pt x="89" y="610"/>
                  </a:lnTo>
                  <a:lnTo>
                    <a:pt x="78" y="596"/>
                  </a:lnTo>
                  <a:lnTo>
                    <a:pt x="67" y="582"/>
                  </a:lnTo>
                  <a:lnTo>
                    <a:pt x="57" y="566"/>
                  </a:lnTo>
                  <a:lnTo>
                    <a:pt x="48" y="551"/>
                  </a:lnTo>
                  <a:lnTo>
                    <a:pt x="40" y="535"/>
                  </a:lnTo>
                  <a:lnTo>
                    <a:pt x="32" y="519"/>
                  </a:lnTo>
                  <a:lnTo>
                    <a:pt x="24" y="503"/>
                  </a:lnTo>
                  <a:lnTo>
                    <a:pt x="18" y="486"/>
                  </a:lnTo>
                  <a:lnTo>
                    <a:pt x="13" y="469"/>
                  </a:lnTo>
                  <a:lnTo>
                    <a:pt x="8" y="451"/>
                  </a:lnTo>
                  <a:lnTo>
                    <a:pt x="5" y="432"/>
                  </a:lnTo>
                  <a:lnTo>
                    <a:pt x="2" y="414"/>
                  </a:lnTo>
                  <a:lnTo>
                    <a:pt x="0" y="395"/>
                  </a:lnTo>
                  <a:lnTo>
                    <a:pt x="0" y="376"/>
                  </a:lnTo>
                  <a:lnTo>
                    <a:pt x="0" y="358"/>
                  </a:lnTo>
                  <a:lnTo>
                    <a:pt x="1" y="339"/>
                  </a:lnTo>
                  <a:lnTo>
                    <a:pt x="3" y="321"/>
                  </a:lnTo>
                  <a:lnTo>
                    <a:pt x="6" y="303"/>
                  </a:lnTo>
                  <a:lnTo>
                    <a:pt x="9" y="284"/>
                  </a:lnTo>
                  <a:lnTo>
                    <a:pt x="14" y="266"/>
                  </a:lnTo>
                  <a:lnTo>
                    <a:pt x="19" y="249"/>
                  </a:lnTo>
                  <a:lnTo>
                    <a:pt x="26" y="232"/>
                  </a:lnTo>
                  <a:lnTo>
                    <a:pt x="34" y="216"/>
                  </a:lnTo>
                  <a:lnTo>
                    <a:pt x="41" y="200"/>
                  </a:lnTo>
                  <a:lnTo>
                    <a:pt x="50" y="185"/>
                  </a:lnTo>
                  <a:lnTo>
                    <a:pt x="59" y="169"/>
                  </a:lnTo>
                  <a:lnTo>
                    <a:pt x="69" y="154"/>
                  </a:lnTo>
                  <a:lnTo>
                    <a:pt x="80" y="140"/>
                  </a:lnTo>
                  <a:lnTo>
                    <a:pt x="91" y="126"/>
                  </a:lnTo>
                  <a:lnTo>
                    <a:pt x="103" y="113"/>
                  </a:lnTo>
                  <a:lnTo>
                    <a:pt x="115" y="101"/>
                  </a:lnTo>
                  <a:lnTo>
                    <a:pt x="128" y="89"/>
                  </a:lnTo>
                  <a:lnTo>
                    <a:pt x="142" y="78"/>
                  </a:lnTo>
                  <a:lnTo>
                    <a:pt x="156" y="68"/>
                  </a:lnTo>
                  <a:lnTo>
                    <a:pt x="172" y="58"/>
                  </a:lnTo>
                  <a:lnTo>
                    <a:pt x="187" y="49"/>
                  </a:lnTo>
                  <a:lnTo>
                    <a:pt x="203" y="40"/>
                  </a:lnTo>
                  <a:lnTo>
                    <a:pt x="219" y="31"/>
                  </a:lnTo>
                  <a:lnTo>
                    <a:pt x="235" y="25"/>
                  </a:lnTo>
                  <a:lnTo>
                    <a:pt x="252" y="19"/>
                  </a:lnTo>
                  <a:lnTo>
                    <a:pt x="269" y="13"/>
                  </a:lnTo>
                  <a:lnTo>
                    <a:pt x="287" y="9"/>
                  </a:lnTo>
                  <a:lnTo>
                    <a:pt x="305" y="5"/>
                  </a:lnTo>
                  <a:lnTo>
                    <a:pt x="324" y="3"/>
                  </a:lnTo>
                  <a:lnTo>
                    <a:pt x="343" y="1"/>
                  </a:lnTo>
                  <a:lnTo>
                    <a:pt x="362" y="0"/>
                  </a:lnTo>
                  <a:lnTo>
                    <a:pt x="380" y="0"/>
                  </a:lnTo>
                  <a:lnTo>
                    <a:pt x="399" y="1"/>
                  </a:lnTo>
                  <a:lnTo>
                    <a:pt x="417" y="3"/>
                  </a:lnTo>
                  <a:lnTo>
                    <a:pt x="435" y="6"/>
                  </a:lnTo>
                  <a:lnTo>
                    <a:pt x="453" y="10"/>
                  </a:lnTo>
                  <a:lnTo>
                    <a:pt x="472" y="14"/>
                  </a:lnTo>
                  <a:lnTo>
                    <a:pt x="489" y="20"/>
                  </a:lnTo>
                  <a:lnTo>
                    <a:pt x="506" y="26"/>
                  </a:lnTo>
                  <a:lnTo>
                    <a:pt x="522" y="34"/>
                  </a:lnTo>
                  <a:lnTo>
                    <a:pt x="538" y="42"/>
                  </a:lnTo>
                  <a:lnTo>
                    <a:pt x="553" y="50"/>
                  </a:lnTo>
                  <a:lnTo>
                    <a:pt x="569" y="59"/>
                  </a:lnTo>
                  <a:lnTo>
                    <a:pt x="583" y="69"/>
                  </a:lnTo>
                  <a:lnTo>
                    <a:pt x="598" y="80"/>
                  </a:lnTo>
                  <a:lnTo>
                    <a:pt x="612" y="91"/>
                  </a:lnTo>
                  <a:lnTo>
                    <a:pt x="625" y="103"/>
                  </a:lnTo>
                  <a:lnTo>
                    <a:pt x="637" y="116"/>
                  </a:lnTo>
                  <a:lnTo>
                    <a:pt x="649" y="129"/>
                  </a:lnTo>
                  <a:lnTo>
                    <a:pt x="660" y="142"/>
                  </a:lnTo>
                  <a:lnTo>
                    <a:pt x="670" y="156"/>
                  </a:lnTo>
                  <a:lnTo>
                    <a:pt x="680" y="172"/>
                  </a:lnTo>
                  <a:lnTo>
                    <a:pt x="689" y="187"/>
                  </a:lnTo>
                  <a:lnTo>
                    <a:pt x="698" y="203"/>
                  </a:lnTo>
                  <a:lnTo>
                    <a:pt x="705" y="219"/>
                  </a:lnTo>
                  <a:lnTo>
                    <a:pt x="712" y="235"/>
                  </a:lnTo>
                  <a:lnTo>
                    <a:pt x="718" y="252"/>
                  </a:lnTo>
                  <a:lnTo>
                    <a:pt x="724" y="269"/>
                  </a:lnTo>
                  <a:lnTo>
                    <a:pt x="728" y="287"/>
                  </a:lnTo>
                  <a:lnTo>
                    <a:pt x="732" y="306"/>
                  </a:lnTo>
                  <a:lnTo>
                    <a:pt x="734" y="324"/>
                  </a:lnTo>
                  <a:lnTo>
                    <a:pt x="737" y="343"/>
                  </a:lnTo>
                  <a:lnTo>
                    <a:pt x="738" y="362"/>
                  </a:lnTo>
                  <a:close/>
                </a:path>
              </a:pathLst>
            </a:custGeom>
            <a:solidFill>
              <a:srgbClr val="F2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tr-TR">
                <a:effectLst>
                  <a:outerShdw blurRad="38100" dist="38100" dir="2700000" algn="tl">
                    <a:srgbClr val="000000">
                      <a:alpha val="43137"/>
                    </a:srgbClr>
                  </a:outerShdw>
                </a:effectLst>
                <a:latin typeface="Arial" panose="020B0604020202020204" pitchFamily="34" charset="0"/>
              </a:endParaRPr>
            </a:p>
          </p:txBody>
        </p:sp>
        <p:sp>
          <p:nvSpPr>
            <p:cNvPr id="152781" name="Freeform 133"/>
            <p:cNvSpPr>
              <a:spLocks/>
            </p:cNvSpPr>
            <p:nvPr/>
          </p:nvSpPr>
          <p:spPr bwMode="auto">
            <a:xfrm>
              <a:off x="4561" y="1844"/>
              <a:ext cx="45" cy="20"/>
            </a:xfrm>
            <a:custGeom>
              <a:avLst/>
              <a:gdLst>
                <a:gd name="T0" fmla="*/ 0 w 625"/>
                <a:gd name="T1" fmla="*/ 0 h 273"/>
                <a:gd name="T2" fmla="*/ 0 w 625"/>
                <a:gd name="T3" fmla="*/ 0 h 273"/>
                <a:gd name="T4" fmla="*/ 0 w 625"/>
                <a:gd name="T5" fmla="*/ 0 h 273"/>
                <a:gd name="T6" fmla="*/ 0 w 625"/>
                <a:gd name="T7" fmla="*/ 0 h 273"/>
                <a:gd name="T8" fmla="*/ 0 w 625"/>
                <a:gd name="T9" fmla="*/ 0 h 273"/>
                <a:gd name="T10" fmla="*/ 0 w 625"/>
                <a:gd name="T11" fmla="*/ 0 h 273"/>
                <a:gd name="T12" fmla="*/ 0 w 625"/>
                <a:gd name="T13" fmla="*/ 0 h 273"/>
                <a:gd name="T14" fmla="*/ 0 w 625"/>
                <a:gd name="T15" fmla="*/ 0 h 273"/>
                <a:gd name="T16" fmla="*/ 0 w 625"/>
                <a:gd name="T17" fmla="*/ 0 h 273"/>
                <a:gd name="T18" fmla="*/ 0 w 625"/>
                <a:gd name="T19" fmla="*/ 0 h 273"/>
                <a:gd name="T20" fmla="*/ 0 w 625"/>
                <a:gd name="T21" fmla="*/ 0 h 273"/>
                <a:gd name="T22" fmla="*/ 0 w 625"/>
                <a:gd name="T23" fmla="*/ 0 h 273"/>
                <a:gd name="T24" fmla="*/ 0 w 625"/>
                <a:gd name="T25" fmla="*/ 0 h 273"/>
                <a:gd name="T26" fmla="*/ 0 w 625"/>
                <a:gd name="T27" fmla="*/ 0 h 273"/>
                <a:gd name="T28" fmla="*/ 0 w 625"/>
                <a:gd name="T29" fmla="*/ 0 h 273"/>
                <a:gd name="T30" fmla="*/ 0 w 625"/>
                <a:gd name="T31" fmla="*/ 0 h 273"/>
                <a:gd name="T32" fmla="*/ 0 w 625"/>
                <a:gd name="T33" fmla="*/ 0 h 273"/>
                <a:gd name="T34" fmla="*/ 0 w 625"/>
                <a:gd name="T35" fmla="*/ 0 h 273"/>
                <a:gd name="T36" fmla="*/ 0 w 625"/>
                <a:gd name="T37" fmla="*/ 0 h 273"/>
                <a:gd name="T38" fmla="*/ 0 w 625"/>
                <a:gd name="T39" fmla="*/ 0 h 273"/>
                <a:gd name="T40" fmla="*/ 0 w 625"/>
                <a:gd name="T41" fmla="*/ 0 h 273"/>
                <a:gd name="T42" fmla="*/ 0 w 625"/>
                <a:gd name="T43" fmla="*/ 0 h 273"/>
                <a:gd name="T44" fmla="*/ 0 w 625"/>
                <a:gd name="T45" fmla="*/ 0 h 273"/>
                <a:gd name="T46" fmla="*/ 0 w 625"/>
                <a:gd name="T47" fmla="*/ 0 h 273"/>
                <a:gd name="T48" fmla="*/ 0 w 625"/>
                <a:gd name="T49" fmla="*/ 0 h 273"/>
                <a:gd name="T50" fmla="*/ 0 w 625"/>
                <a:gd name="T51" fmla="*/ 0 h 273"/>
                <a:gd name="T52" fmla="*/ 0 w 625"/>
                <a:gd name="T53" fmla="*/ 0 h 273"/>
                <a:gd name="T54" fmla="*/ 0 w 625"/>
                <a:gd name="T55" fmla="*/ 0 h 273"/>
                <a:gd name="T56" fmla="*/ 0 w 625"/>
                <a:gd name="T57" fmla="*/ 0 h 273"/>
                <a:gd name="T58" fmla="*/ 0 w 625"/>
                <a:gd name="T59" fmla="*/ 0 h 273"/>
                <a:gd name="T60" fmla="*/ 0 w 625"/>
                <a:gd name="T61" fmla="*/ 0 h 273"/>
                <a:gd name="T62" fmla="*/ 0 w 625"/>
                <a:gd name="T63" fmla="*/ 0 h 273"/>
                <a:gd name="T64" fmla="*/ 0 w 625"/>
                <a:gd name="T65" fmla="*/ 0 h 273"/>
                <a:gd name="T66" fmla="*/ 0 w 625"/>
                <a:gd name="T67" fmla="*/ 0 h 273"/>
                <a:gd name="T68" fmla="*/ 0 w 625"/>
                <a:gd name="T69" fmla="*/ 0 h 273"/>
                <a:gd name="T70" fmla="*/ 0 w 625"/>
                <a:gd name="T71" fmla="*/ 0 h 273"/>
                <a:gd name="T72" fmla="*/ 0 w 625"/>
                <a:gd name="T73" fmla="*/ 0 h 273"/>
                <a:gd name="T74" fmla="*/ 0 w 625"/>
                <a:gd name="T75" fmla="*/ 0 h 273"/>
                <a:gd name="T76" fmla="*/ 0 w 625"/>
                <a:gd name="T77" fmla="*/ 0 h 273"/>
                <a:gd name="T78" fmla="*/ 0 w 625"/>
                <a:gd name="T79" fmla="*/ 0 h 273"/>
                <a:gd name="T80" fmla="*/ 0 w 625"/>
                <a:gd name="T81" fmla="*/ 0 h 273"/>
                <a:gd name="T82" fmla="*/ 0 w 625"/>
                <a:gd name="T83" fmla="*/ 0 h 273"/>
                <a:gd name="T84" fmla="*/ 0 w 625"/>
                <a:gd name="T85" fmla="*/ 0 h 273"/>
                <a:gd name="T86" fmla="*/ 0 w 625"/>
                <a:gd name="T87" fmla="*/ 0 h 273"/>
                <a:gd name="T88" fmla="*/ 0 w 625"/>
                <a:gd name="T89" fmla="*/ 0 h 273"/>
                <a:gd name="T90" fmla="*/ 0 w 625"/>
                <a:gd name="T91" fmla="*/ 0 h 273"/>
                <a:gd name="T92" fmla="*/ 0 w 625"/>
                <a:gd name="T93" fmla="*/ 0 h 273"/>
                <a:gd name="T94" fmla="*/ 0 w 625"/>
                <a:gd name="T95" fmla="*/ 0 h 273"/>
                <a:gd name="T96" fmla="*/ 0 w 625"/>
                <a:gd name="T97" fmla="*/ 0 h 273"/>
                <a:gd name="T98" fmla="*/ 0 w 625"/>
                <a:gd name="T99" fmla="*/ 0 h 273"/>
                <a:gd name="T100" fmla="*/ 0 w 625"/>
                <a:gd name="T101" fmla="*/ 0 h 273"/>
                <a:gd name="T102" fmla="*/ 0 w 625"/>
                <a:gd name="T103" fmla="*/ 0 h 273"/>
                <a:gd name="T104" fmla="*/ 0 w 625"/>
                <a:gd name="T105" fmla="*/ 0 h 273"/>
                <a:gd name="T106" fmla="*/ 0 w 625"/>
                <a:gd name="T107" fmla="*/ 0 h 273"/>
                <a:gd name="T108" fmla="*/ 0 w 625"/>
                <a:gd name="T109" fmla="*/ 0 h 273"/>
                <a:gd name="T110" fmla="*/ 0 w 625"/>
                <a:gd name="T111" fmla="*/ 0 h 273"/>
                <a:gd name="T112" fmla="*/ 0 w 625"/>
                <a:gd name="T113" fmla="*/ 0 h 273"/>
                <a:gd name="T114" fmla="*/ 0 w 625"/>
                <a:gd name="T115" fmla="*/ 0 h 27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625" h="273">
                  <a:moveTo>
                    <a:pt x="31" y="95"/>
                  </a:moveTo>
                  <a:lnTo>
                    <a:pt x="25" y="99"/>
                  </a:lnTo>
                  <a:lnTo>
                    <a:pt x="20" y="104"/>
                  </a:lnTo>
                  <a:lnTo>
                    <a:pt x="15" y="109"/>
                  </a:lnTo>
                  <a:lnTo>
                    <a:pt x="11" y="115"/>
                  </a:lnTo>
                  <a:lnTo>
                    <a:pt x="8" y="121"/>
                  </a:lnTo>
                  <a:lnTo>
                    <a:pt x="5" y="127"/>
                  </a:lnTo>
                  <a:lnTo>
                    <a:pt x="3" y="134"/>
                  </a:lnTo>
                  <a:lnTo>
                    <a:pt x="1" y="140"/>
                  </a:lnTo>
                  <a:lnTo>
                    <a:pt x="0" y="147"/>
                  </a:lnTo>
                  <a:lnTo>
                    <a:pt x="0" y="154"/>
                  </a:lnTo>
                  <a:lnTo>
                    <a:pt x="0" y="161"/>
                  </a:lnTo>
                  <a:lnTo>
                    <a:pt x="1" y="168"/>
                  </a:lnTo>
                  <a:lnTo>
                    <a:pt x="3" y="174"/>
                  </a:lnTo>
                  <a:lnTo>
                    <a:pt x="5" y="181"/>
                  </a:lnTo>
                  <a:lnTo>
                    <a:pt x="8" y="188"/>
                  </a:lnTo>
                  <a:lnTo>
                    <a:pt x="12" y="194"/>
                  </a:lnTo>
                  <a:lnTo>
                    <a:pt x="16" y="200"/>
                  </a:lnTo>
                  <a:lnTo>
                    <a:pt x="21" y="206"/>
                  </a:lnTo>
                  <a:lnTo>
                    <a:pt x="26" y="211"/>
                  </a:lnTo>
                  <a:lnTo>
                    <a:pt x="32" y="215"/>
                  </a:lnTo>
                  <a:lnTo>
                    <a:pt x="38" y="218"/>
                  </a:lnTo>
                  <a:lnTo>
                    <a:pt x="44" y="221"/>
                  </a:lnTo>
                  <a:lnTo>
                    <a:pt x="51" y="223"/>
                  </a:lnTo>
                  <a:lnTo>
                    <a:pt x="57" y="225"/>
                  </a:lnTo>
                  <a:lnTo>
                    <a:pt x="71" y="226"/>
                  </a:lnTo>
                  <a:lnTo>
                    <a:pt x="85" y="225"/>
                  </a:lnTo>
                  <a:lnTo>
                    <a:pt x="91" y="223"/>
                  </a:lnTo>
                  <a:lnTo>
                    <a:pt x="98" y="221"/>
                  </a:lnTo>
                  <a:lnTo>
                    <a:pt x="104" y="218"/>
                  </a:lnTo>
                  <a:lnTo>
                    <a:pt x="111" y="214"/>
                  </a:lnTo>
                  <a:lnTo>
                    <a:pt x="134" y="199"/>
                  </a:lnTo>
                  <a:lnTo>
                    <a:pt x="155" y="187"/>
                  </a:lnTo>
                  <a:lnTo>
                    <a:pt x="176" y="176"/>
                  </a:lnTo>
                  <a:lnTo>
                    <a:pt x="196" y="167"/>
                  </a:lnTo>
                  <a:lnTo>
                    <a:pt x="216" y="160"/>
                  </a:lnTo>
                  <a:lnTo>
                    <a:pt x="235" y="154"/>
                  </a:lnTo>
                  <a:lnTo>
                    <a:pt x="253" y="150"/>
                  </a:lnTo>
                  <a:lnTo>
                    <a:pt x="271" y="147"/>
                  </a:lnTo>
                  <a:lnTo>
                    <a:pt x="288" y="145"/>
                  </a:lnTo>
                  <a:lnTo>
                    <a:pt x="304" y="144"/>
                  </a:lnTo>
                  <a:lnTo>
                    <a:pt x="320" y="145"/>
                  </a:lnTo>
                  <a:lnTo>
                    <a:pt x="335" y="146"/>
                  </a:lnTo>
                  <a:lnTo>
                    <a:pt x="349" y="148"/>
                  </a:lnTo>
                  <a:lnTo>
                    <a:pt x="362" y="151"/>
                  </a:lnTo>
                  <a:lnTo>
                    <a:pt x="375" y="155"/>
                  </a:lnTo>
                  <a:lnTo>
                    <a:pt x="388" y="159"/>
                  </a:lnTo>
                  <a:lnTo>
                    <a:pt x="400" y="164"/>
                  </a:lnTo>
                  <a:lnTo>
                    <a:pt x="411" y="170"/>
                  </a:lnTo>
                  <a:lnTo>
                    <a:pt x="421" y="175"/>
                  </a:lnTo>
                  <a:lnTo>
                    <a:pt x="431" y="181"/>
                  </a:lnTo>
                  <a:lnTo>
                    <a:pt x="448" y="193"/>
                  </a:lnTo>
                  <a:lnTo>
                    <a:pt x="463" y="207"/>
                  </a:lnTo>
                  <a:lnTo>
                    <a:pt x="484" y="228"/>
                  </a:lnTo>
                  <a:lnTo>
                    <a:pt x="494" y="242"/>
                  </a:lnTo>
                  <a:lnTo>
                    <a:pt x="499" y="248"/>
                  </a:lnTo>
                  <a:lnTo>
                    <a:pt x="504" y="253"/>
                  </a:lnTo>
                  <a:lnTo>
                    <a:pt x="509" y="257"/>
                  </a:lnTo>
                  <a:lnTo>
                    <a:pt x="515" y="261"/>
                  </a:lnTo>
                  <a:lnTo>
                    <a:pt x="521" y="265"/>
                  </a:lnTo>
                  <a:lnTo>
                    <a:pt x="527" y="268"/>
                  </a:lnTo>
                  <a:lnTo>
                    <a:pt x="533" y="270"/>
                  </a:lnTo>
                  <a:lnTo>
                    <a:pt x="540" y="271"/>
                  </a:lnTo>
                  <a:lnTo>
                    <a:pt x="548" y="272"/>
                  </a:lnTo>
                  <a:lnTo>
                    <a:pt x="554" y="273"/>
                  </a:lnTo>
                  <a:lnTo>
                    <a:pt x="561" y="272"/>
                  </a:lnTo>
                  <a:lnTo>
                    <a:pt x="568" y="271"/>
                  </a:lnTo>
                  <a:lnTo>
                    <a:pt x="575" y="270"/>
                  </a:lnTo>
                  <a:lnTo>
                    <a:pt x="581" y="267"/>
                  </a:lnTo>
                  <a:lnTo>
                    <a:pt x="588" y="264"/>
                  </a:lnTo>
                  <a:lnTo>
                    <a:pt x="594" y="260"/>
                  </a:lnTo>
                  <a:lnTo>
                    <a:pt x="600" y="256"/>
                  </a:lnTo>
                  <a:lnTo>
                    <a:pt x="605" y="251"/>
                  </a:lnTo>
                  <a:lnTo>
                    <a:pt x="610" y="246"/>
                  </a:lnTo>
                  <a:lnTo>
                    <a:pt x="614" y="240"/>
                  </a:lnTo>
                  <a:lnTo>
                    <a:pt x="617" y="234"/>
                  </a:lnTo>
                  <a:lnTo>
                    <a:pt x="620" y="228"/>
                  </a:lnTo>
                  <a:lnTo>
                    <a:pt x="622" y="222"/>
                  </a:lnTo>
                  <a:lnTo>
                    <a:pt x="624" y="215"/>
                  </a:lnTo>
                  <a:lnTo>
                    <a:pt x="625" y="209"/>
                  </a:lnTo>
                  <a:lnTo>
                    <a:pt x="625" y="201"/>
                  </a:lnTo>
                  <a:lnTo>
                    <a:pt x="625" y="194"/>
                  </a:lnTo>
                  <a:lnTo>
                    <a:pt x="624" y="187"/>
                  </a:lnTo>
                  <a:lnTo>
                    <a:pt x="622" y="180"/>
                  </a:lnTo>
                  <a:lnTo>
                    <a:pt x="620" y="174"/>
                  </a:lnTo>
                  <a:lnTo>
                    <a:pt x="617" y="167"/>
                  </a:lnTo>
                  <a:lnTo>
                    <a:pt x="613" y="161"/>
                  </a:lnTo>
                  <a:lnTo>
                    <a:pt x="609" y="154"/>
                  </a:lnTo>
                  <a:lnTo>
                    <a:pt x="596" y="139"/>
                  </a:lnTo>
                  <a:lnTo>
                    <a:pt x="588" y="129"/>
                  </a:lnTo>
                  <a:lnTo>
                    <a:pt x="577" y="118"/>
                  </a:lnTo>
                  <a:lnTo>
                    <a:pt x="565" y="106"/>
                  </a:lnTo>
                  <a:lnTo>
                    <a:pt x="551" y="94"/>
                  </a:lnTo>
                  <a:lnTo>
                    <a:pt x="534" y="81"/>
                  </a:lnTo>
                  <a:lnTo>
                    <a:pt x="517" y="67"/>
                  </a:lnTo>
                  <a:lnTo>
                    <a:pt x="498" y="55"/>
                  </a:lnTo>
                  <a:lnTo>
                    <a:pt x="477" y="43"/>
                  </a:lnTo>
                  <a:lnTo>
                    <a:pt x="454" y="32"/>
                  </a:lnTo>
                  <a:lnTo>
                    <a:pt x="430" y="22"/>
                  </a:lnTo>
                  <a:lnTo>
                    <a:pt x="404" y="14"/>
                  </a:lnTo>
                  <a:lnTo>
                    <a:pt x="376" y="7"/>
                  </a:lnTo>
                  <a:lnTo>
                    <a:pt x="355" y="4"/>
                  </a:lnTo>
                  <a:lnTo>
                    <a:pt x="334" y="1"/>
                  </a:lnTo>
                  <a:lnTo>
                    <a:pt x="313" y="0"/>
                  </a:lnTo>
                  <a:lnTo>
                    <a:pt x="292" y="1"/>
                  </a:lnTo>
                  <a:lnTo>
                    <a:pt x="271" y="2"/>
                  </a:lnTo>
                  <a:lnTo>
                    <a:pt x="249" y="4"/>
                  </a:lnTo>
                  <a:lnTo>
                    <a:pt x="228" y="8"/>
                  </a:lnTo>
                  <a:lnTo>
                    <a:pt x="207" y="13"/>
                  </a:lnTo>
                  <a:lnTo>
                    <a:pt x="185" y="19"/>
                  </a:lnTo>
                  <a:lnTo>
                    <a:pt x="163" y="26"/>
                  </a:lnTo>
                  <a:lnTo>
                    <a:pt x="142" y="34"/>
                  </a:lnTo>
                  <a:lnTo>
                    <a:pt x="120" y="44"/>
                  </a:lnTo>
                  <a:lnTo>
                    <a:pt x="97" y="55"/>
                  </a:lnTo>
                  <a:lnTo>
                    <a:pt x="75" y="67"/>
                  </a:lnTo>
                  <a:lnTo>
                    <a:pt x="53" y="81"/>
                  </a:lnTo>
                  <a:lnTo>
                    <a:pt x="31" y="9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tr-TR">
                <a:effectLst>
                  <a:outerShdw blurRad="38100" dist="38100" dir="2700000" algn="tl">
                    <a:srgbClr val="000000">
                      <a:alpha val="43137"/>
                    </a:srgbClr>
                  </a:outerShdw>
                </a:effectLst>
                <a:latin typeface="Arial" panose="020B0604020202020204" pitchFamily="34" charset="0"/>
              </a:endParaRPr>
            </a:p>
          </p:txBody>
        </p:sp>
        <p:sp>
          <p:nvSpPr>
            <p:cNvPr id="152782" name="Freeform 134"/>
            <p:cNvSpPr>
              <a:spLocks/>
            </p:cNvSpPr>
            <p:nvPr/>
          </p:nvSpPr>
          <p:spPr bwMode="auto">
            <a:xfrm>
              <a:off x="4458" y="1844"/>
              <a:ext cx="45" cy="20"/>
            </a:xfrm>
            <a:custGeom>
              <a:avLst/>
              <a:gdLst>
                <a:gd name="T0" fmla="*/ 0 w 626"/>
                <a:gd name="T1" fmla="*/ 0 h 273"/>
                <a:gd name="T2" fmla="*/ 0 w 626"/>
                <a:gd name="T3" fmla="*/ 0 h 273"/>
                <a:gd name="T4" fmla="*/ 0 w 626"/>
                <a:gd name="T5" fmla="*/ 0 h 273"/>
                <a:gd name="T6" fmla="*/ 0 w 626"/>
                <a:gd name="T7" fmla="*/ 0 h 273"/>
                <a:gd name="T8" fmla="*/ 0 w 626"/>
                <a:gd name="T9" fmla="*/ 0 h 273"/>
                <a:gd name="T10" fmla="*/ 0 w 626"/>
                <a:gd name="T11" fmla="*/ 0 h 273"/>
                <a:gd name="T12" fmla="*/ 0 w 626"/>
                <a:gd name="T13" fmla="*/ 0 h 273"/>
                <a:gd name="T14" fmla="*/ 0 w 626"/>
                <a:gd name="T15" fmla="*/ 0 h 273"/>
                <a:gd name="T16" fmla="*/ 0 w 626"/>
                <a:gd name="T17" fmla="*/ 0 h 273"/>
                <a:gd name="T18" fmla="*/ 0 w 626"/>
                <a:gd name="T19" fmla="*/ 0 h 273"/>
                <a:gd name="T20" fmla="*/ 0 w 626"/>
                <a:gd name="T21" fmla="*/ 0 h 273"/>
                <a:gd name="T22" fmla="*/ 0 w 626"/>
                <a:gd name="T23" fmla="*/ 0 h 273"/>
                <a:gd name="T24" fmla="*/ 0 w 626"/>
                <a:gd name="T25" fmla="*/ 0 h 273"/>
                <a:gd name="T26" fmla="*/ 0 w 626"/>
                <a:gd name="T27" fmla="*/ 0 h 273"/>
                <a:gd name="T28" fmla="*/ 0 w 626"/>
                <a:gd name="T29" fmla="*/ 0 h 273"/>
                <a:gd name="T30" fmla="*/ 0 w 626"/>
                <a:gd name="T31" fmla="*/ 0 h 273"/>
                <a:gd name="T32" fmla="*/ 0 w 626"/>
                <a:gd name="T33" fmla="*/ 0 h 273"/>
                <a:gd name="T34" fmla="*/ 0 w 626"/>
                <a:gd name="T35" fmla="*/ 0 h 273"/>
                <a:gd name="T36" fmla="*/ 0 w 626"/>
                <a:gd name="T37" fmla="*/ 0 h 273"/>
                <a:gd name="T38" fmla="*/ 0 w 626"/>
                <a:gd name="T39" fmla="*/ 0 h 273"/>
                <a:gd name="T40" fmla="*/ 0 w 626"/>
                <a:gd name="T41" fmla="*/ 0 h 273"/>
                <a:gd name="T42" fmla="*/ 0 w 626"/>
                <a:gd name="T43" fmla="*/ 0 h 273"/>
                <a:gd name="T44" fmla="*/ 0 w 626"/>
                <a:gd name="T45" fmla="*/ 0 h 273"/>
                <a:gd name="T46" fmla="*/ 0 w 626"/>
                <a:gd name="T47" fmla="*/ 0 h 273"/>
                <a:gd name="T48" fmla="*/ 0 w 626"/>
                <a:gd name="T49" fmla="*/ 0 h 273"/>
                <a:gd name="T50" fmla="*/ 0 w 626"/>
                <a:gd name="T51" fmla="*/ 0 h 273"/>
                <a:gd name="T52" fmla="*/ 0 w 626"/>
                <a:gd name="T53" fmla="*/ 0 h 273"/>
                <a:gd name="T54" fmla="*/ 0 w 626"/>
                <a:gd name="T55" fmla="*/ 0 h 273"/>
                <a:gd name="T56" fmla="*/ 0 w 626"/>
                <a:gd name="T57" fmla="*/ 0 h 273"/>
                <a:gd name="T58" fmla="*/ 0 w 626"/>
                <a:gd name="T59" fmla="*/ 0 h 273"/>
                <a:gd name="T60" fmla="*/ 0 w 626"/>
                <a:gd name="T61" fmla="*/ 0 h 273"/>
                <a:gd name="T62" fmla="*/ 0 w 626"/>
                <a:gd name="T63" fmla="*/ 0 h 273"/>
                <a:gd name="T64" fmla="*/ 0 w 626"/>
                <a:gd name="T65" fmla="*/ 0 h 273"/>
                <a:gd name="T66" fmla="*/ 0 w 626"/>
                <a:gd name="T67" fmla="*/ 0 h 273"/>
                <a:gd name="T68" fmla="*/ 0 w 626"/>
                <a:gd name="T69" fmla="*/ 0 h 273"/>
                <a:gd name="T70" fmla="*/ 0 w 626"/>
                <a:gd name="T71" fmla="*/ 0 h 273"/>
                <a:gd name="T72" fmla="*/ 0 w 626"/>
                <a:gd name="T73" fmla="*/ 0 h 273"/>
                <a:gd name="T74" fmla="*/ 0 w 626"/>
                <a:gd name="T75" fmla="*/ 0 h 273"/>
                <a:gd name="T76" fmla="*/ 0 w 626"/>
                <a:gd name="T77" fmla="*/ 0 h 273"/>
                <a:gd name="T78" fmla="*/ 0 w 626"/>
                <a:gd name="T79" fmla="*/ 0 h 273"/>
                <a:gd name="T80" fmla="*/ 0 w 626"/>
                <a:gd name="T81" fmla="*/ 0 h 273"/>
                <a:gd name="T82" fmla="*/ 0 w 626"/>
                <a:gd name="T83" fmla="*/ 0 h 273"/>
                <a:gd name="T84" fmla="*/ 0 w 626"/>
                <a:gd name="T85" fmla="*/ 0 h 273"/>
                <a:gd name="T86" fmla="*/ 0 w 626"/>
                <a:gd name="T87" fmla="*/ 0 h 273"/>
                <a:gd name="T88" fmla="*/ 0 w 626"/>
                <a:gd name="T89" fmla="*/ 0 h 273"/>
                <a:gd name="T90" fmla="*/ 0 w 626"/>
                <a:gd name="T91" fmla="*/ 0 h 273"/>
                <a:gd name="T92" fmla="*/ 0 w 626"/>
                <a:gd name="T93" fmla="*/ 0 h 273"/>
                <a:gd name="T94" fmla="*/ 0 w 626"/>
                <a:gd name="T95" fmla="*/ 0 h 273"/>
                <a:gd name="T96" fmla="*/ 0 w 626"/>
                <a:gd name="T97" fmla="*/ 0 h 273"/>
                <a:gd name="T98" fmla="*/ 0 w 626"/>
                <a:gd name="T99" fmla="*/ 0 h 273"/>
                <a:gd name="T100" fmla="*/ 0 w 626"/>
                <a:gd name="T101" fmla="*/ 0 h 273"/>
                <a:gd name="T102" fmla="*/ 0 w 626"/>
                <a:gd name="T103" fmla="*/ 0 h 273"/>
                <a:gd name="T104" fmla="*/ 0 w 626"/>
                <a:gd name="T105" fmla="*/ 0 h 273"/>
                <a:gd name="T106" fmla="*/ 0 w 626"/>
                <a:gd name="T107" fmla="*/ 0 h 273"/>
                <a:gd name="T108" fmla="*/ 0 w 626"/>
                <a:gd name="T109" fmla="*/ 0 h 273"/>
                <a:gd name="T110" fmla="*/ 0 w 626"/>
                <a:gd name="T111" fmla="*/ 0 h 273"/>
                <a:gd name="T112" fmla="*/ 0 w 626"/>
                <a:gd name="T113" fmla="*/ 0 h 27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626" h="273">
                  <a:moveTo>
                    <a:pt x="595" y="95"/>
                  </a:moveTo>
                  <a:lnTo>
                    <a:pt x="601" y="99"/>
                  </a:lnTo>
                  <a:lnTo>
                    <a:pt x="606" y="104"/>
                  </a:lnTo>
                  <a:lnTo>
                    <a:pt x="611" y="109"/>
                  </a:lnTo>
                  <a:lnTo>
                    <a:pt x="615" y="115"/>
                  </a:lnTo>
                  <a:lnTo>
                    <a:pt x="618" y="121"/>
                  </a:lnTo>
                  <a:lnTo>
                    <a:pt x="621" y="127"/>
                  </a:lnTo>
                  <a:lnTo>
                    <a:pt x="623" y="134"/>
                  </a:lnTo>
                  <a:lnTo>
                    <a:pt x="625" y="140"/>
                  </a:lnTo>
                  <a:lnTo>
                    <a:pt x="626" y="154"/>
                  </a:lnTo>
                  <a:lnTo>
                    <a:pt x="625" y="168"/>
                  </a:lnTo>
                  <a:lnTo>
                    <a:pt x="623" y="174"/>
                  </a:lnTo>
                  <a:lnTo>
                    <a:pt x="621" y="181"/>
                  </a:lnTo>
                  <a:lnTo>
                    <a:pt x="618" y="188"/>
                  </a:lnTo>
                  <a:lnTo>
                    <a:pt x="614" y="194"/>
                  </a:lnTo>
                  <a:lnTo>
                    <a:pt x="610" y="200"/>
                  </a:lnTo>
                  <a:lnTo>
                    <a:pt x="605" y="206"/>
                  </a:lnTo>
                  <a:lnTo>
                    <a:pt x="600" y="211"/>
                  </a:lnTo>
                  <a:lnTo>
                    <a:pt x="594" y="215"/>
                  </a:lnTo>
                  <a:lnTo>
                    <a:pt x="588" y="218"/>
                  </a:lnTo>
                  <a:lnTo>
                    <a:pt x="582" y="221"/>
                  </a:lnTo>
                  <a:lnTo>
                    <a:pt x="575" y="223"/>
                  </a:lnTo>
                  <a:lnTo>
                    <a:pt x="568" y="225"/>
                  </a:lnTo>
                  <a:lnTo>
                    <a:pt x="554" y="226"/>
                  </a:lnTo>
                  <a:lnTo>
                    <a:pt x="540" y="225"/>
                  </a:lnTo>
                  <a:lnTo>
                    <a:pt x="534" y="223"/>
                  </a:lnTo>
                  <a:lnTo>
                    <a:pt x="527" y="221"/>
                  </a:lnTo>
                  <a:lnTo>
                    <a:pt x="521" y="218"/>
                  </a:lnTo>
                  <a:lnTo>
                    <a:pt x="514" y="214"/>
                  </a:lnTo>
                  <a:lnTo>
                    <a:pt x="492" y="199"/>
                  </a:lnTo>
                  <a:lnTo>
                    <a:pt x="471" y="187"/>
                  </a:lnTo>
                  <a:lnTo>
                    <a:pt x="450" y="176"/>
                  </a:lnTo>
                  <a:lnTo>
                    <a:pt x="430" y="167"/>
                  </a:lnTo>
                  <a:lnTo>
                    <a:pt x="409" y="160"/>
                  </a:lnTo>
                  <a:lnTo>
                    <a:pt x="390" y="154"/>
                  </a:lnTo>
                  <a:lnTo>
                    <a:pt x="372" y="150"/>
                  </a:lnTo>
                  <a:lnTo>
                    <a:pt x="355" y="147"/>
                  </a:lnTo>
                  <a:lnTo>
                    <a:pt x="338" y="145"/>
                  </a:lnTo>
                  <a:lnTo>
                    <a:pt x="322" y="144"/>
                  </a:lnTo>
                  <a:lnTo>
                    <a:pt x="306" y="145"/>
                  </a:lnTo>
                  <a:lnTo>
                    <a:pt x="291" y="146"/>
                  </a:lnTo>
                  <a:lnTo>
                    <a:pt x="276" y="148"/>
                  </a:lnTo>
                  <a:lnTo>
                    <a:pt x="263" y="151"/>
                  </a:lnTo>
                  <a:lnTo>
                    <a:pt x="250" y="155"/>
                  </a:lnTo>
                  <a:lnTo>
                    <a:pt x="238" y="159"/>
                  </a:lnTo>
                  <a:lnTo>
                    <a:pt x="226" y="164"/>
                  </a:lnTo>
                  <a:lnTo>
                    <a:pt x="215" y="170"/>
                  </a:lnTo>
                  <a:lnTo>
                    <a:pt x="205" y="175"/>
                  </a:lnTo>
                  <a:lnTo>
                    <a:pt x="195" y="181"/>
                  </a:lnTo>
                  <a:lnTo>
                    <a:pt x="178" y="193"/>
                  </a:lnTo>
                  <a:lnTo>
                    <a:pt x="164" y="207"/>
                  </a:lnTo>
                  <a:lnTo>
                    <a:pt x="152" y="218"/>
                  </a:lnTo>
                  <a:lnTo>
                    <a:pt x="141" y="228"/>
                  </a:lnTo>
                  <a:lnTo>
                    <a:pt x="135" y="237"/>
                  </a:lnTo>
                  <a:lnTo>
                    <a:pt x="131" y="242"/>
                  </a:lnTo>
                  <a:lnTo>
                    <a:pt x="126" y="248"/>
                  </a:lnTo>
                  <a:lnTo>
                    <a:pt x="122" y="253"/>
                  </a:lnTo>
                  <a:lnTo>
                    <a:pt x="116" y="257"/>
                  </a:lnTo>
                  <a:lnTo>
                    <a:pt x="111" y="261"/>
                  </a:lnTo>
                  <a:lnTo>
                    <a:pt x="105" y="265"/>
                  </a:lnTo>
                  <a:lnTo>
                    <a:pt x="98" y="268"/>
                  </a:lnTo>
                  <a:lnTo>
                    <a:pt x="92" y="270"/>
                  </a:lnTo>
                  <a:lnTo>
                    <a:pt x="85" y="271"/>
                  </a:lnTo>
                  <a:lnTo>
                    <a:pt x="78" y="272"/>
                  </a:lnTo>
                  <a:lnTo>
                    <a:pt x="72" y="273"/>
                  </a:lnTo>
                  <a:lnTo>
                    <a:pt x="65" y="272"/>
                  </a:lnTo>
                  <a:lnTo>
                    <a:pt x="58" y="271"/>
                  </a:lnTo>
                  <a:lnTo>
                    <a:pt x="51" y="270"/>
                  </a:lnTo>
                  <a:lnTo>
                    <a:pt x="45" y="267"/>
                  </a:lnTo>
                  <a:lnTo>
                    <a:pt x="38" y="264"/>
                  </a:lnTo>
                  <a:lnTo>
                    <a:pt x="32" y="260"/>
                  </a:lnTo>
                  <a:lnTo>
                    <a:pt x="26" y="256"/>
                  </a:lnTo>
                  <a:lnTo>
                    <a:pt x="21" y="251"/>
                  </a:lnTo>
                  <a:lnTo>
                    <a:pt x="16" y="246"/>
                  </a:lnTo>
                  <a:lnTo>
                    <a:pt x="12" y="240"/>
                  </a:lnTo>
                  <a:lnTo>
                    <a:pt x="9" y="234"/>
                  </a:lnTo>
                  <a:lnTo>
                    <a:pt x="6" y="228"/>
                  </a:lnTo>
                  <a:lnTo>
                    <a:pt x="3" y="222"/>
                  </a:lnTo>
                  <a:lnTo>
                    <a:pt x="1" y="215"/>
                  </a:lnTo>
                  <a:lnTo>
                    <a:pt x="0" y="201"/>
                  </a:lnTo>
                  <a:lnTo>
                    <a:pt x="1" y="187"/>
                  </a:lnTo>
                  <a:lnTo>
                    <a:pt x="3" y="180"/>
                  </a:lnTo>
                  <a:lnTo>
                    <a:pt x="6" y="174"/>
                  </a:lnTo>
                  <a:lnTo>
                    <a:pt x="9" y="167"/>
                  </a:lnTo>
                  <a:lnTo>
                    <a:pt x="13" y="161"/>
                  </a:lnTo>
                  <a:lnTo>
                    <a:pt x="18" y="154"/>
                  </a:lnTo>
                  <a:lnTo>
                    <a:pt x="30" y="139"/>
                  </a:lnTo>
                  <a:lnTo>
                    <a:pt x="39" y="129"/>
                  </a:lnTo>
                  <a:lnTo>
                    <a:pt x="49" y="118"/>
                  </a:lnTo>
                  <a:lnTo>
                    <a:pt x="61" y="106"/>
                  </a:lnTo>
                  <a:lnTo>
                    <a:pt x="75" y="94"/>
                  </a:lnTo>
                  <a:lnTo>
                    <a:pt x="91" y="81"/>
                  </a:lnTo>
                  <a:lnTo>
                    <a:pt x="108" y="67"/>
                  </a:lnTo>
                  <a:lnTo>
                    <a:pt x="127" y="55"/>
                  </a:lnTo>
                  <a:lnTo>
                    <a:pt x="149" y="43"/>
                  </a:lnTo>
                  <a:lnTo>
                    <a:pt x="172" y="32"/>
                  </a:lnTo>
                  <a:lnTo>
                    <a:pt x="196" y="22"/>
                  </a:lnTo>
                  <a:lnTo>
                    <a:pt x="222" y="14"/>
                  </a:lnTo>
                  <a:lnTo>
                    <a:pt x="250" y="7"/>
                  </a:lnTo>
                  <a:lnTo>
                    <a:pt x="270" y="4"/>
                  </a:lnTo>
                  <a:lnTo>
                    <a:pt x="292" y="1"/>
                  </a:lnTo>
                  <a:lnTo>
                    <a:pt x="313" y="0"/>
                  </a:lnTo>
                  <a:lnTo>
                    <a:pt x="334" y="1"/>
                  </a:lnTo>
                  <a:lnTo>
                    <a:pt x="355" y="2"/>
                  </a:lnTo>
                  <a:lnTo>
                    <a:pt x="376" y="4"/>
                  </a:lnTo>
                  <a:lnTo>
                    <a:pt x="397" y="8"/>
                  </a:lnTo>
                  <a:lnTo>
                    <a:pt x="419" y="13"/>
                  </a:lnTo>
                  <a:lnTo>
                    <a:pt x="441" y="19"/>
                  </a:lnTo>
                  <a:lnTo>
                    <a:pt x="463" y="26"/>
                  </a:lnTo>
                  <a:lnTo>
                    <a:pt x="484" y="34"/>
                  </a:lnTo>
                  <a:lnTo>
                    <a:pt x="506" y="44"/>
                  </a:lnTo>
                  <a:lnTo>
                    <a:pt x="528" y="55"/>
                  </a:lnTo>
                  <a:lnTo>
                    <a:pt x="550" y="67"/>
                  </a:lnTo>
                  <a:lnTo>
                    <a:pt x="573" y="81"/>
                  </a:lnTo>
                  <a:lnTo>
                    <a:pt x="595" y="9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tr-TR">
                <a:effectLst>
                  <a:outerShdw blurRad="38100" dist="38100" dir="2700000" algn="tl">
                    <a:srgbClr val="000000">
                      <a:alpha val="43137"/>
                    </a:srgbClr>
                  </a:outerShdw>
                </a:effectLst>
                <a:latin typeface="Arial" panose="020B0604020202020204" pitchFamily="34" charset="0"/>
              </a:endParaRPr>
            </a:p>
          </p:txBody>
        </p:sp>
        <p:sp>
          <p:nvSpPr>
            <p:cNvPr id="152783" name="Freeform 135"/>
            <p:cNvSpPr>
              <a:spLocks/>
            </p:cNvSpPr>
            <p:nvPr/>
          </p:nvSpPr>
          <p:spPr bwMode="auto">
            <a:xfrm>
              <a:off x="4551" y="1874"/>
              <a:ext cx="53" cy="53"/>
            </a:xfrm>
            <a:custGeom>
              <a:avLst/>
              <a:gdLst>
                <a:gd name="T0" fmla="*/ 0 w 737"/>
                <a:gd name="T1" fmla="*/ 0 h 738"/>
                <a:gd name="T2" fmla="*/ 0 w 737"/>
                <a:gd name="T3" fmla="*/ 0 h 738"/>
                <a:gd name="T4" fmla="*/ 0 w 737"/>
                <a:gd name="T5" fmla="*/ 0 h 738"/>
                <a:gd name="T6" fmla="*/ 0 w 737"/>
                <a:gd name="T7" fmla="*/ 0 h 738"/>
                <a:gd name="T8" fmla="*/ 0 w 737"/>
                <a:gd name="T9" fmla="*/ 0 h 738"/>
                <a:gd name="T10" fmla="*/ 0 w 737"/>
                <a:gd name="T11" fmla="*/ 0 h 738"/>
                <a:gd name="T12" fmla="*/ 0 w 737"/>
                <a:gd name="T13" fmla="*/ 0 h 738"/>
                <a:gd name="T14" fmla="*/ 0 w 737"/>
                <a:gd name="T15" fmla="*/ 0 h 738"/>
                <a:gd name="T16" fmla="*/ 0 w 737"/>
                <a:gd name="T17" fmla="*/ 0 h 738"/>
                <a:gd name="T18" fmla="*/ 0 w 737"/>
                <a:gd name="T19" fmla="*/ 0 h 738"/>
                <a:gd name="T20" fmla="*/ 0 w 737"/>
                <a:gd name="T21" fmla="*/ 0 h 738"/>
                <a:gd name="T22" fmla="*/ 0 w 737"/>
                <a:gd name="T23" fmla="*/ 0 h 738"/>
                <a:gd name="T24" fmla="*/ 0 w 737"/>
                <a:gd name="T25" fmla="*/ 0 h 738"/>
                <a:gd name="T26" fmla="*/ 0 w 737"/>
                <a:gd name="T27" fmla="*/ 0 h 738"/>
                <a:gd name="T28" fmla="*/ 0 w 737"/>
                <a:gd name="T29" fmla="*/ 0 h 738"/>
                <a:gd name="T30" fmla="*/ 0 w 737"/>
                <a:gd name="T31" fmla="*/ 0 h 738"/>
                <a:gd name="T32" fmla="*/ 0 w 737"/>
                <a:gd name="T33" fmla="*/ 0 h 738"/>
                <a:gd name="T34" fmla="*/ 0 w 737"/>
                <a:gd name="T35" fmla="*/ 0 h 738"/>
                <a:gd name="T36" fmla="*/ 0 w 737"/>
                <a:gd name="T37" fmla="*/ 0 h 738"/>
                <a:gd name="T38" fmla="*/ 0 w 737"/>
                <a:gd name="T39" fmla="*/ 0 h 738"/>
                <a:gd name="T40" fmla="*/ 0 w 737"/>
                <a:gd name="T41" fmla="*/ 0 h 738"/>
                <a:gd name="T42" fmla="*/ 0 w 737"/>
                <a:gd name="T43" fmla="*/ 0 h 738"/>
                <a:gd name="T44" fmla="*/ 0 w 737"/>
                <a:gd name="T45" fmla="*/ 0 h 738"/>
                <a:gd name="T46" fmla="*/ 0 w 737"/>
                <a:gd name="T47" fmla="*/ 0 h 738"/>
                <a:gd name="T48" fmla="*/ 0 w 737"/>
                <a:gd name="T49" fmla="*/ 0 h 738"/>
                <a:gd name="T50" fmla="*/ 0 w 737"/>
                <a:gd name="T51" fmla="*/ 0 h 738"/>
                <a:gd name="T52" fmla="*/ 0 w 737"/>
                <a:gd name="T53" fmla="*/ 0 h 738"/>
                <a:gd name="T54" fmla="*/ 0 w 737"/>
                <a:gd name="T55" fmla="*/ 0 h 738"/>
                <a:gd name="T56" fmla="*/ 0 w 737"/>
                <a:gd name="T57" fmla="*/ 0 h 738"/>
                <a:gd name="T58" fmla="*/ 0 w 737"/>
                <a:gd name="T59" fmla="*/ 0 h 738"/>
                <a:gd name="T60" fmla="*/ 0 w 737"/>
                <a:gd name="T61" fmla="*/ 0 h 738"/>
                <a:gd name="T62" fmla="*/ 0 w 737"/>
                <a:gd name="T63" fmla="*/ 0 h 738"/>
                <a:gd name="T64" fmla="*/ 0 w 737"/>
                <a:gd name="T65" fmla="*/ 0 h 738"/>
                <a:gd name="T66" fmla="*/ 0 w 737"/>
                <a:gd name="T67" fmla="*/ 0 h 738"/>
                <a:gd name="T68" fmla="*/ 0 w 737"/>
                <a:gd name="T69" fmla="*/ 0 h 738"/>
                <a:gd name="T70" fmla="*/ 0 w 737"/>
                <a:gd name="T71" fmla="*/ 0 h 738"/>
                <a:gd name="T72" fmla="*/ 0 w 737"/>
                <a:gd name="T73" fmla="*/ 0 h 738"/>
                <a:gd name="T74" fmla="*/ 0 w 737"/>
                <a:gd name="T75" fmla="*/ 0 h 738"/>
                <a:gd name="T76" fmla="*/ 0 w 737"/>
                <a:gd name="T77" fmla="*/ 0 h 738"/>
                <a:gd name="T78" fmla="*/ 0 w 737"/>
                <a:gd name="T79" fmla="*/ 0 h 738"/>
                <a:gd name="T80" fmla="*/ 0 w 737"/>
                <a:gd name="T81" fmla="*/ 0 h 738"/>
                <a:gd name="T82" fmla="*/ 0 w 737"/>
                <a:gd name="T83" fmla="*/ 0 h 738"/>
                <a:gd name="T84" fmla="*/ 0 w 737"/>
                <a:gd name="T85" fmla="*/ 0 h 73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737" h="738">
                  <a:moveTo>
                    <a:pt x="0" y="376"/>
                  </a:moveTo>
                  <a:lnTo>
                    <a:pt x="1" y="395"/>
                  </a:lnTo>
                  <a:lnTo>
                    <a:pt x="2" y="413"/>
                  </a:lnTo>
                  <a:lnTo>
                    <a:pt x="5" y="432"/>
                  </a:lnTo>
                  <a:lnTo>
                    <a:pt x="9" y="450"/>
                  </a:lnTo>
                  <a:lnTo>
                    <a:pt x="13" y="468"/>
                  </a:lnTo>
                  <a:lnTo>
                    <a:pt x="18" y="486"/>
                  </a:lnTo>
                  <a:lnTo>
                    <a:pt x="24" y="503"/>
                  </a:lnTo>
                  <a:lnTo>
                    <a:pt x="31" y="519"/>
                  </a:lnTo>
                  <a:lnTo>
                    <a:pt x="39" y="535"/>
                  </a:lnTo>
                  <a:lnTo>
                    <a:pt x="47" y="551"/>
                  </a:lnTo>
                  <a:lnTo>
                    <a:pt x="56" y="566"/>
                  </a:lnTo>
                  <a:lnTo>
                    <a:pt x="66" y="581"/>
                  </a:lnTo>
                  <a:lnTo>
                    <a:pt x="77" y="595"/>
                  </a:lnTo>
                  <a:lnTo>
                    <a:pt x="88" y="609"/>
                  </a:lnTo>
                  <a:lnTo>
                    <a:pt x="100" y="622"/>
                  </a:lnTo>
                  <a:lnTo>
                    <a:pt x="113" y="635"/>
                  </a:lnTo>
                  <a:lnTo>
                    <a:pt x="126" y="647"/>
                  </a:lnTo>
                  <a:lnTo>
                    <a:pt x="140" y="658"/>
                  </a:lnTo>
                  <a:lnTo>
                    <a:pt x="154" y="669"/>
                  </a:lnTo>
                  <a:lnTo>
                    <a:pt x="168" y="679"/>
                  </a:lnTo>
                  <a:lnTo>
                    <a:pt x="183" y="688"/>
                  </a:lnTo>
                  <a:lnTo>
                    <a:pt x="199" y="696"/>
                  </a:lnTo>
                  <a:lnTo>
                    <a:pt x="215" y="704"/>
                  </a:lnTo>
                  <a:lnTo>
                    <a:pt x="231" y="711"/>
                  </a:lnTo>
                  <a:lnTo>
                    <a:pt x="248" y="717"/>
                  </a:lnTo>
                  <a:lnTo>
                    <a:pt x="266" y="723"/>
                  </a:lnTo>
                  <a:lnTo>
                    <a:pt x="283" y="727"/>
                  </a:lnTo>
                  <a:lnTo>
                    <a:pt x="301" y="731"/>
                  </a:lnTo>
                  <a:lnTo>
                    <a:pt x="319" y="735"/>
                  </a:lnTo>
                  <a:lnTo>
                    <a:pt x="338" y="737"/>
                  </a:lnTo>
                  <a:lnTo>
                    <a:pt x="356" y="738"/>
                  </a:lnTo>
                  <a:lnTo>
                    <a:pt x="375" y="738"/>
                  </a:lnTo>
                  <a:lnTo>
                    <a:pt x="395" y="737"/>
                  </a:lnTo>
                  <a:lnTo>
                    <a:pt x="413" y="735"/>
                  </a:lnTo>
                  <a:lnTo>
                    <a:pt x="432" y="732"/>
                  </a:lnTo>
                  <a:lnTo>
                    <a:pt x="450" y="728"/>
                  </a:lnTo>
                  <a:lnTo>
                    <a:pt x="467" y="724"/>
                  </a:lnTo>
                  <a:lnTo>
                    <a:pt x="485" y="718"/>
                  </a:lnTo>
                  <a:lnTo>
                    <a:pt x="501" y="712"/>
                  </a:lnTo>
                  <a:lnTo>
                    <a:pt x="518" y="705"/>
                  </a:lnTo>
                  <a:lnTo>
                    <a:pt x="535" y="698"/>
                  </a:lnTo>
                  <a:lnTo>
                    <a:pt x="551" y="689"/>
                  </a:lnTo>
                  <a:lnTo>
                    <a:pt x="566" y="680"/>
                  </a:lnTo>
                  <a:lnTo>
                    <a:pt x="581" y="670"/>
                  </a:lnTo>
                  <a:lnTo>
                    <a:pt x="595" y="660"/>
                  </a:lnTo>
                  <a:lnTo>
                    <a:pt x="608" y="649"/>
                  </a:lnTo>
                  <a:lnTo>
                    <a:pt x="621" y="637"/>
                  </a:lnTo>
                  <a:lnTo>
                    <a:pt x="634" y="625"/>
                  </a:lnTo>
                  <a:lnTo>
                    <a:pt x="646" y="612"/>
                  </a:lnTo>
                  <a:lnTo>
                    <a:pt x="657" y="597"/>
                  </a:lnTo>
                  <a:lnTo>
                    <a:pt x="668" y="583"/>
                  </a:lnTo>
                  <a:lnTo>
                    <a:pt x="678" y="569"/>
                  </a:lnTo>
                  <a:lnTo>
                    <a:pt x="688" y="553"/>
                  </a:lnTo>
                  <a:lnTo>
                    <a:pt x="696" y="538"/>
                  </a:lnTo>
                  <a:lnTo>
                    <a:pt x="704" y="522"/>
                  </a:lnTo>
                  <a:lnTo>
                    <a:pt x="711" y="506"/>
                  </a:lnTo>
                  <a:lnTo>
                    <a:pt x="717" y="489"/>
                  </a:lnTo>
                  <a:lnTo>
                    <a:pt x="723" y="472"/>
                  </a:lnTo>
                  <a:lnTo>
                    <a:pt x="727" y="453"/>
                  </a:lnTo>
                  <a:lnTo>
                    <a:pt x="731" y="435"/>
                  </a:lnTo>
                  <a:lnTo>
                    <a:pt x="734" y="417"/>
                  </a:lnTo>
                  <a:lnTo>
                    <a:pt x="736" y="399"/>
                  </a:lnTo>
                  <a:lnTo>
                    <a:pt x="737" y="380"/>
                  </a:lnTo>
                  <a:lnTo>
                    <a:pt x="737" y="361"/>
                  </a:lnTo>
                  <a:lnTo>
                    <a:pt x="736" y="343"/>
                  </a:lnTo>
                  <a:lnTo>
                    <a:pt x="734" y="323"/>
                  </a:lnTo>
                  <a:lnTo>
                    <a:pt x="732" y="305"/>
                  </a:lnTo>
                  <a:lnTo>
                    <a:pt x="728" y="287"/>
                  </a:lnTo>
                  <a:lnTo>
                    <a:pt x="724" y="269"/>
                  </a:lnTo>
                  <a:lnTo>
                    <a:pt x="718" y="252"/>
                  </a:lnTo>
                  <a:lnTo>
                    <a:pt x="712" y="235"/>
                  </a:lnTo>
                  <a:lnTo>
                    <a:pt x="705" y="219"/>
                  </a:lnTo>
                  <a:lnTo>
                    <a:pt x="698" y="203"/>
                  </a:lnTo>
                  <a:lnTo>
                    <a:pt x="689" y="186"/>
                  </a:lnTo>
                  <a:lnTo>
                    <a:pt x="680" y="171"/>
                  </a:lnTo>
                  <a:lnTo>
                    <a:pt x="669" y="156"/>
                  </a:lnTo>
                  <a:lnTo>
                    <a:pt x="659" y="142"/>
                  </a:lnTo>
                  <a:lnTo>
                    <a:pt x="648" y="128"/>
                  </a:lnTo>
                  <a:lnTo>
                    <a:pt x="636" y="115"/>
                  </a:lnTo>
                  <a:lnTo>
                    <a:pt x="624" y="103"/>
                  </a:lnTo>
                  <a:lnTo>
                    <a:pt x="611" y="91"/>
                  </a:lnTo>
                  <a:lnTo>
                    <a:pt x="597" y="80"/>
                  </a:lnTo>
                  <a:lnTo>
                    <a:pt x="583" y="69"/>
                  </a:lnTo>
                  <a:lnTo>
                    <a:pt x="568" y="58"/>
                  </a:lnTo>
                  <a:lnTo>
                    <a:pt x="553" y="49"/>
                  </a:lnTo>
                  <a:lnTo>
                    <a:pt x="538" y="41"/>
                  </a:lnTo>
                  <a:lnTo>
                    <a:pt x="521" y="33"/>
                  </a:lnTo>
                  <a:lnTo>
                    <a:pt x="505" y="26"/>
                  </a:lnTo>
                  <a:lnTo>
                    <a:pt x="488" y="20"/>
                  </a:lnTo>
                  <a:lnTo>
                    <a:pt x="471" y="14"/>
                  </a:lnTo>
                  <a:lnTo>
                    <a:pt x="453" y="10"/>
                  </a:lnTo>
                  <a:lnTo>
                    <a:pt x="435" y="6"/>
                  </a:lnTo>
                  <a:lnTo>
                    <a:pt x="417" y="3"/>
                  </a:lnTo>
                  <a:lnTo>
                    <a:pt x="399" y="1"/>
                  </a:lnTo>
                  <a:lnTo>
                    <a:pt x="379" y="0"/>
                  </a:lnTo>
                  <a:lnTo>
                    <a:pt x="361" y="0"/>
                  </a:lnTo>
                  <a:lnTo>
                    <a:pt x="342" y="1"/>
                  </a:lnTo>
                  <a:lnTo>
                    <a:pt x="323" y="3"/>
                  </a:lnTo>
                  <a:lnTo>
                    <a:pt x="305" y="5"/>
                  </a:lnTo>
                  <a:lnTo>
                    <a:pt x="287" y="9"/>
                  </a:lnTo>
                  <a:lnTo>
                    <a:pt x="269" y="13"/>
                  </a:lnTo>
                  <a:lnTo>
                    <a:pt x="252" y="19"/>
                  </a:lnTo>
                  <a:lnTo>
                    <a:pt x="234" y="25"/>
                  </a:lnTo>
                  <a:lnTo>
                    <a:pt x="218" y="31"/>
                  </a:lnTo>
                  <a:lnTo>
                    <a:pt x="201" y="39"/>
                  </a:lnTo>
                  <a:lnTo>
                    <a:pt x="186" y="48"/>
                  </a:lnTo>
                  <a:lnTo>
                    <a:pt x="171" y="57"/>
                  </a:lnTo>
                  <a:lnTo>
                    <a:pt x="156" y="67"/>
                  </a:lnTo>
                  <a:lnTo>
                    <a:pt x="142" y="78"/>
                  </a:lnTo>
                  <a:lnTo>
                    <a:pt x="128" y="89"/>
                  </a:lnTo>
                  <a:lnTo>
                    <a:pt x="115" y="101"/>
                  </a:lnTo>
                  <a:lnTo>
                    <a:pt x="102" y="113"/>
                  </a:lnTo>
                  <a:lnTo>
                    <a:pt x="90" y="126"/>
                  </a:lnTo>
                  <a:lnTo>
                    <a:pt x="79" y="140"/>
                  </a:lnTo>
                  <a:lnTo>
                    <a:pt x="68" y="154"/>
                  </a:lnTo>
                  <a:lnTo>
                    <a:pt x="58" y="168"/>
                  </a:lnTo>
                  <a:lnTo>
                    <a:pt x="49" y="183"/>
                  </a:lnTo>
                  <a:lnTo>
                    <a:pt x="40" y="200"/>
                  </a:lnTo>
                  <a:lnTo>
                    <a:pt x="33" y="216"/>
                  </a:lnTo>
                  <a:lnTo>
                    <a:pt x="26" y="232"/>
                  </a:lnTo>
                  <a:lnTo>
                    <a:pt x="19" y="249"/>
                  </a:lnTo>
                  <a:lnTo>
                    <a:pt x="14" y="266"/>
                  </a:lnTo>
                  <a:lnTo>
                    <a:pt x="9" y="283"/>
                  </a:lnTo>
                  <a:lnTo>
                    <a:pt x="6" y="301"/>
                  </a:lnTo>
                  <a:lnTo>
                    <a:pt x="3" y="319"/>
                  </a:lnTo>
                  <a:lnTo>
                    <a:pt x="1" y="339"/>
                  </a:lnTo>
                  <a:lnTo>
                    <a:pt x="0" y="357"/>
                  </a:lnTo>
                  <a:lnTo>
                    <a:pt x="0" y="376"/>
                  </a:lnTo>
                  <a:close/>
                </a:path>
              </a:pathLst>
            </a:custGeom>
            <a:solidFill>
              <a:srgbClr val="F2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tr-TR">
                <a:effectLst>
                  <a:outerShdw blurRad="38100" dist="38100" dir="2700000" algn="tl">
                    <a:srgbClr val="000000">
                      <a:alpha val="43137"/>
                    </a:srgbClr>
                  </a:outerShdw>
                </a:effectLst>
                <a:latin typeface="Arial" panose="020B0604020202020204" pitchFamily="34" charset="0"/>
              </a:endParaRPr>
            </a:p>
          </p:txBody>
        </p:sp>
        <p:sp>
          <p:nvSpPr>
            <p:cNvPr id="152784" name="Freeform 136"/>
            <p:cNvSpPr>
              <a:spLocks/>
            </p:cNvSpPr>
            <p:nvPr/>
          </p:nvSpPr>
          <p:spPr bwMode="auto">
            <a:xfrm>
              <a:off x="4514" y="1913"/>
              <a:ext cx="22" cy="35"/>
            </a:xfrm>
            <a:custGeom>
              <a:avLst/>
              <a:gdLst>
                <a:gd name="T0" fmla="*/ 0 w 314"/>
                <a:gd name="T1" fmla="*/ 0 h 484"/>
                <a:gd name="T2" fmla="*/ 0 w 314"/>
                <a:gd name="T3" fmla="*/ 0 h 484"/>
                <a:gd name="T4" fmla="*/ 0 w 314"/>
                <a:gd name="T5" fmla="*/ 0 h 484"/>
                <a:gd name="T6" fmla="*/ 0 w 314"/>
                <a:gd name="T7" fmla="*/ 0 h 48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14" h="484">
                  <a:moveTo>
                    <a:pt x="236" y="0"/>
                  </a:moveTo>
                  <a:lnTo>
                    <a:pt x="0" y="351"/>
                  </a:lnTo>
                  <a:lnTo>
                    <a:pt x="314" y="484"/>
                  </a:lnTo>
                  <a:lnTo>
                    <a:pt x="236" y="0"/>
                  </a:lnTo>
                  <a:close/>
                </a:path>
              </a:pathLst>
            </a:custGeom>
            <a:solidFill>
              <a:srgbClr val="FF99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tr-TR">
                <a:effectLst>
                  <a:outerShdw blurRad="38100" dist="38100" dir="2700000" algn="tl">
                    <a:srgbClr val="000000">
                      <a:alpha val="43137"/>
                    </a:srgbClr>
                  </a:outerShdw>
                </a:effectLst>
                <a:latin typeface="Arial" panose="020B0604020202020204" pitchFamily="34" charset="0"/>
              </a:endParaRPr>
            </a:p>
          </p:txBody>
        </p:sp>
        <p:sp>
          <p:nvSpPr>
            <p:cNvPr id="152785" name="Freeform 137"/>
            <p:cNvSpPr>
              <a:spLocks/>
            </p:cNvSpPr>
            <p:nvPr/>
          </p:nvSpPr>
          <p:spPr bwMode="auto">
            <a:xfrm>
              <a:off x="4500" y="1966"/>
              <a:ext cx="67" cy="28"/>
            </a:xfrm>
            <a:custGeom>
              <a:avLst/>
              <a:gdLst>
                <a:gd name="T0" fmla="*/ 0 w 931"/>
                <a:gd name="T1" fmla="*/ 0 h 390"/>
                <a:gd name="T2" fmla="*/ 0 w 931"/>
                <a:gd name="T3" fmla="*/ 0 h 390"/>
                <a:gd name="T4" fmla="*/ 0 w 931"/>
                <a:gd name="T5" fmla="*/ 0 h 390"/>
                <a:gd name="T6" fmla="*/ 0 w 931"/>
                <a:gd name="T7" fmla="*/ 0 h 390"/>
                <a:gd name="T8" fmla="*/ 0 w 931"/>
                <a:gd name="T9" fmla="*/ 0 h 390"/>
                <a:gd name="T10" fmla="*/ 0 w 931"/>
                <a:gd name="T11" fmla="*/ 0 h 390"/>
                <a:gd name="T12" fmla="*/ 0 w 931"/>
                <a:gd name="T13" fmla="*/ 0 h 390"/>
                <a:gd name="T14" fmla="*/ 0 w 931"/>
                <a:gd name="T15" fmla="*/ 0 h 390"/>
                <a:gd name="T16" fmla="*/ 0 w 931"/>
                <a:gd name="T17" fmla="*/ 0 h 390"/>
                <a:gd name="T18" fmla="*/ 0 w 931"/>
                <a:gd name="T19" fmla="*/ 0 h 390"/>
                <a:gd name="T20" fmla="*/ 0 w 931"/>
                <a:gd name="T21" fmla="*/ 0 h 390"/>
                <a:gd name="T22" fmla="*/ 0 w 931"/>
                <a:gd name="T23" fmla="*/ 0 h 390"/>
                <a:gd name="T24" fmla="*/ 0 w 931"/>
                <a:gd name="T25" fmla="*/ 0 h 390"/>
                <a:gd name="T26" fmla="*/ 0 w 931"/>
                <a:gd name="T27" fmla="*/ 0 h 390"/>
                <a:gd name="T28" fmla="*/ 0 w 931"/>
                <a:gd name="T29" fmla="*/ 0 h 390"/>
                <a:gd name="T30" fmla="*/ 0 w 931"/>
                <a:gd name="T31" fmla="*/ 0 h 390"/>
                <a:gd name="T32" fmla="*/ 0 w 931"/>
                <a:gd name="T33" fmla="*/ 0 h 390"/>
                <a:gd name="T34" fmla="*/ 0 w 931"/>
                <a:gd name="T35" fmla="*/ 0 h 390"/>
                <a:gd name="T36" fmla="*/ 0 w 931"/>
                <a:gd name="T37" fmla="*/ 0 h 390"/>
                <a:gd name="T38" fmla="*/ 0 w 931"/>
                <a:gd name="T39" fmla="*/ 0 h 390"/>
                <a:gd name="T40" fmla="*/ 0 w 931"/>
                <a:gd name="T41" fmla="*/ 0 h 390"/>
                <a:gd name="T42" fmla="*/ 0 w 931"/>
                <a:gd name="T43" fmla="*/ 0 h 390"/>
                <a:gd name="T44" fmla="*/ 0 w 931"/>
                <a:gd name="T45" fmla="*/ 0 h 390"/>
                <a:gd name="T46" fmla="*/ 0 w 931"/>
                <a:gd name="T47" fmla="*/ 0 h 390"/>
                <a:gd name="T48" fmla="*/ 0 w 931"/>
                <a:gd name="T49" fmla="*/ 0 h 390"/>
                <a:gd name="T50" fmla="*/ 0 w 931"/>
                <a:gd name="T51" fmla="*/ 0 h 390"/>
                <a:gd name="T52" fmla="*/ 0 w 931"/>
                <a:gd name="T53" fmla="*/ 0 h 390"/>
                <a:gd name="T54" fmla="*/ 0 w 931"/>
                <a:gd name="T55" fmla="*/ 0 h 390"/>
                <a:gd name="T56" fmla="*/ 0 w 931"/>
                <a:gd name="T57" fmla="*/ 0 h 390"/>
                <a:gd name="T58" fmla="*/ 0 w 931"/>
                <a:gd name="T59" fmla="*/ 0 h 390"/>
                <a:gd name="T60" fmla="*/ 0 w 931"/>
                <a:gd name="T61" fmla="*/ 0 h 390"/>
                <a:gd name="T62" fmla="*/ 0 w 931"/>
                <a:gd name="T63" fmla="*/ 0 h 390"/>
                <a:gd name="T64" fmla="*/ 0 w 931"/>
                <a:gd name="T65" fmla="*/ 0 h 390"/>
                <a:gd name="T66" fmla="*/ 0 w 931"/>
                <a:gd name="T67" fmla="*/ 0 h 390"/>
                <a:gd name="T68" fmla="*/ 0 w 931"/>
                <a:gd name="T69" fmla="*/ 0 h 390"/>
                <a:gd name="T70" fmla="*/ 0 w 931"/>
                <a:gd name="T71" fmla="*/ 0 h 390"/>
                <a:gd name="T72" fmla="*/ 0 w 931"/>
                <a:gd name="T73" fmla="*/ 0 h 390"/>
                <a:gd name="T74" fmla="*/ 0 w 931"/>
                <a:gd name="T75" fmla="*/ 0 h 390"/>
                <a:gd name="T76" fmla="*/ 0 w 931"/>
                <a:gd name="T77" fmla="*/ 0 h 390"/>
                <a:gd name="T78" fmla="*/ 0 w 931"/>
                <a:gd name="T79" fmla="*/ 0 h 390"/>
                <a:gd name="T80" fmla="*/ 0 w 931"/>
                <a:gd name="T81" fmla="*/ 0 h 390"/>
                <a:gd name="T82" fmla="*/ 0 w 931"/>
                <a:gd name="T83" fmla="*/ 0 h 390"/>
                <a:gd name="T84" fmla="*/ 0 w 931"/>
                <a:gd name="T85" fmla="*/ 0 h 390"/>
                <a:gd name="T86" fmla="*/ 0 w 931"/>
                <a:gd name="T87" fmla="*/ 0 h 390"/>
                <a:gd name="T88" fmla="*/ 0 w 931"/>
                <a:gd name="T89" fmla="*/ 0 h 39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931" h="390">
                  <a:moveTo>
                    <a:pt x="800" y="31"/>
                  </a:moveTo>
                  <a:lnTo>
                    <a:pt x="783" y="55"/>
                  </a:lnTo>
                  <a:lnTo>
                    <a:pt x="765" y="78"/>
                  </a:lnTo>
                  <a:lnTo>
                    <a:pt x="748" y="99"/>
                  </a:lnTo>
                  <a:lnTo>
                    <a:pt x="730" y="120"/>
                  </a:lnTo>
                  <a:lnTo>
                    <a:pt x="712" y="139"/>
                  </a:lnTo>
                  <a:lnTo>
                    <a:pt x="693" y="156"/>
                  </a:lnTo>
                  <a:lnTo>
                    <a:pt x="673" y="171"/>
                  </a:lnTo>
                  <a:lnTo>
                    <a:pt x="654" y="185"/>
                  </a:lnTo>
                  <a:lnTo>
                    <a:pt x="635" y="198"/>
                  </a:lnTo>
                  <a:lnTo>
                    <a:pt x="616" y="209"/>
                  </a:lnTo>
                  <a:lnTo>
                    <a:pt x="596" y="219"/>
                  </a:lnTo>
                  <a:lnTo>
                    <a:pt x="576" y="227"/>
                  </a:lnTo>
                  <a:lnTo>
                    <a:pt x="556" y="234"/>
                  </a:lnTo>
                  <a:lnTo>
                    <a:pt x="535" y="239"/>
                  </a:lnTo>
                  <a:lnTo>
                    <a:pt x="514" y="243"/>
                  </a:lnTo>
                  <a:lnTo>
                    <a:pt x="494" y="245"/>
                  </a:lnTo>
                  <a:lnTo>
                    <a:pt x="476" y="246"/>
                  </a:lnTo>
                  <a:lnTo>
                    <a:pt x="457" y="245"/>
                  </a:lnTo>
                  <a:lnTo>
                    <a:pt x="440" y="244"/>
                  </a:lnTo>
                  <a:lnTo>
                    <a:pt x="422" y="242"/>
                  </a:lnTo>
                  <a:lnTo>
                    <a:pt x="405" y="239"/>
                  </a:lnTo>
                  <a:lnTo>
                    <a:pt x="386" y="235"/>
                  </a:lnTo>
                  <a:lnTo>
                    <a:pt x="370" y="230"/>
                  </a:lnTo>
                  <a:lnTo>
                    <a:pt x="353" y="225"/>
                  </a:lnTo>
                  <a:lnTo>
                    <a:pt x="337" y="219"/>
                  </a:lnTo>
                  <a:lnTo>
                    <a:pt x="321" y="212"/>
                  </a:lnTo>
                  <a:lnTo>
                    <a:pt x="306" y="206"/>
                  </a:lnTo>
                  <a:lnTo>
                    <a:pt x="291" y="198"/>
                  </a:lnTo>
                  <a:lnTo>
                    <a:pt x="263" y="183"/>
                  </a:lnTo>
                  <a:lnTo>
                    <a:pt x="235" y="167"/>
                  </a:lnTo>
                  <a:lnTo>
                    <a:pt x="211" y="150"/>
                  </a:lnTo>
                  <a:lnTo>
                    <a:pt x="190" y="134"/>
                  </a:lnTo>
                  <a:lnTo>
                    <a:pt x="171" y="119"/>
                  </a:lnTo>
                  <a:lnTo>
                    <a:pt x="155" y="104"/>
                  </a:lnTo>
                  <a:lnTo>
                    <a:pt x="132" y="84"/>
                  </a:lnTo>
                  <a:lnTo>
                    <a:pt x="124" y="75"/>
                  </a:lnTo>
                  <a:lnTo>
                    <a:pt x="119" y="70"/>
                  </a:lnTo>
                  <a:lnTo>
                    <a:pt x="112" y="66"/>
                  </a:lnTo>
                  <a:lnTo>
                    <a:pt x="106" y="62"/>
                  </a:lnTo>
                  <a:lnTo>
                    <a:pt x="100" y="59"/>
                  </a:lnTo>
                  <a:lnTo>
                    <a:pt x="94" y="56"/>
                  </a:lnTo>
                  <a:lnTo>
                    <a:pt x="87" y="54"/>
                  </a:lnTo>
                  <a:lnTo>
                    <a:pt x="80" y="53"/>
                  </a:lnTo>
                  <a:lnTo>
                    <a:pt x="73" y="52"/>
                  </a:lnTo>
                  <a:lnTo>
                    <a:pt x="67" y="52"/>
                  </a:lnTo>
                  <a:lnTo>
                    <a:pt x="60" y="53"/>
                  </a:lnTo>
                  <a:lnTo>
                    <a:pt x="53" y="54"/>
                  </a:lnTo>
                  <a:lnTo>
                    <a:pt x="46" y="56"/>
                  </a:lnTo>
                  <a:lnTo>
                    <a:pt x="40" y="59"/>
                  </a:lnTo>
                  <a:lnTo>
                    <a:pt x="34" y="63"/>
                  </a:lnTo>
                  <a:lnTo>
                    <a:pt x="28" y="67"/>
                  </a:lnTo>
                  <a:lnTo>
                    <a:pt x="22" y="71"/>
                  </a:lnTo>
                  <a:lnTo>
                    <a:pt x="17" y="76"/>
                  </a:lnTo>
                  <a:lnTo>
                    <a:pt x="13" y="82"/>
                  </a:lnTo>
                  <a:lnTo>
                    <a:pt x="9" y="88"/>
                  </a:lnTo>
                  <a:lnTo>
                    <a:pt x="6" y="94"/>
                  </a:lnTo>
                  <a:lnTo>
                    <a:pt x="3" y="101"/>
                  </a:lnTo>
                  <a:lnTo>
                    <a:pt x="1" y="107"/>
                  </a:lnTo>
                  <a:lnTo>
                    <a:pt x="0" y="114"/>
                  </a:lnTo>
                  <a:lnTo>
                    <a:pt x="0" y="122"/>
                  </a:lnTo>
                  <a:lnTo>
                    <a:pt x="0" y="129"/>
                  </a:lnTo>
                  <a:lnTo>
                    <a:pt x="0" y="135"/>
                  </a:lnTo>
                  <a:lnTo>
                    <a:pt x="2" y="142"/>
                  </a:lnTo>
                  <a:lnTo>
                    <a:pt x="4" y="149"/>
                  </a:lnTo>
                  <a:lnTo>
                    <a:pt x="6" y="155"/>
                  </a:lnTo>
                  <a:lnTo>
                    <a:pt x="10" y="161"/>
                  </a:lnTo>
                  <a:lnTo>
                    <a:pt x="14" y="167"/>
                  </a:lnTo>
                  <a:lnTo>
                    <a:pt x="18" y="173"/>
                  </a:lnTo>
                  <a:lnTo>
                    <a:pt x="31" y="185"/>
                  </a:lnTo>
                  <a:lnTo>
                    <a:pt x="60" y="213"/>
                  </a:lnTo>
                  <a:lnTo>
                    <a:pt x="81" y="231"/>
                  </a:lnTo>
                  <a:lnTo>
                    <a:pt x="105" y="251"/>
                  </a:lnTo>
                  <a:lnTo>
                    <a:pt x="134" y="271"/>
                  </a:lnTo>
                  <a:lnTo>
                    <a:pt x="165" y="292"/>
                  </a:lnTo>
                  <a:lnTo>
                    <a:pt x="198" y="312"/>
                  </a:lnTo>
                  <a:lnTo>
                    <a:pt x="235" y="331"/>
                  </a:lnTo>
                  <a:lnTo>
                    <a:pt x="254" y="340"/>
                  </a:lnTo>
                  <a:lnTo>
                    <a:pt x="275" y="349"/>
                  </a:lnTo>
                  <a:lnTo>
                    <a:pt x="296" y="357"/>
                  </a:lnTo>
                  <a:lnTo>
                    <a:pt x="317" y="364"/>
                  </a:lnTo>
                  <a:lnTo>
                    <a:pt x="338" y="370"/>
                  </a:lnTo>
                  <a:lnTo>
                    <a:pt x="360" y="376"/>
                  </a:lnTo>
                  <a:lnTo>
                    <a:pt x="383" y="381"/>
                  </a:lnTo>
                  <a:lnTo>
                    <a:pt x="407" y="386"/>
                  </a:lnTo>
                  <a:lnTo>
                    <a:pt x="431" y="388"/>
                  </a:lnTo>
                  <a:lnTo>
                    <a:pt x="454" y="390"/>
                  </a:lnTo>
                  <a:lnTo>
                    <a:pt x="479" y="390"/>
                  </a:lnTo>
                  <a:lnTo>
                    <a:pt x="503" y="389"/>
                  </a:lnTo>
                  <a:lnTo>
                    <a:pt x="532" y="386"/>
                  </a:lnTo>
                  <a:lnTo>
                    <a:pt x="562" y="380"/>
                  </a:lnTo>
                  <a:lnTo>
                    <a:pt x="590" y="373"/>
                  </a:lnTo>
                  <a:lnTo>
                    <a:pt x="618" y="364"/>
                  </a:lnTo>
                  <a:lnTo>
                    <a:pt x="646" y="354"/>
                  </a:lnTo>
                  <a:lnTo>
                    <a:pt x="673" y="341"/>
                  </a:lnTo>
                  <a:lnTo>
                    <a:pt x="700" y="327"/>
                  </a:lnTo>
                  <a:lnTo>
                    <a:pt x="726" y="311"/>
                  </a:lnTo>
                  <a:lnTo>
                    <a:pt x="752" y="293"/>
                  </a:lnTo>
                  <a:lnTo>
                    <a:pt x="777" y="273"/>
                  </a:lnTo>
                  <a:lnTo>
                    <a:pt x="802" y="251"/>
                  </a:lnTo>
                  <a:lnTo>
                    <a:pt x="827" y="226"/>
                  </a:lnTo>
                  <a:lnTo>
                    <a:pt x="851" y="200"/>
                  </a:lnTo>
                  <a:lnTo>
                    <a:pt x="874" y="173"/>
                  </a:lnTo>
                  <a:lnTo>
                    <a:pt x="897" y="144"/>
                  </a:lnTo>
                  <a:lnTo>
                    <a:pt x="919" y="112"/>
                  </a:lnTo>
                  <a:lnTo>
                    <a:pt x="923" y="106"/>
                  </a:lnTo>
                  <a:lnTo>
                    <a:pt x="926" y="99"/>
                  </a:lnTo>
                  <a:lnTo>
                    <a:pt x="928" y="93"/>
                  </a:lnTo>
                  <a:lnTo>
                    <a:pt x="930" y="86"/>
                  </a:lnTo>
                  <a:lnTo>
                    <a:pt x="931" y="79"/>
                  </a:lnTo>
                  <a:lnTo>
                    <a:pt x="931" y="72"/>
                  </a:lnTo>
                  <a:lnTo>
                    <a:pt x="931" y="65"/>
                  </a:lnTo>
                  <a:lnTo>
                    <a:pt x="930" y="58"/>
                  </a:lnTo>
                  <a:lnTo>
                    <a:pt x="928" y="52"/>
                  </a:lnTo>
                  <a:lnTo>
                    <a:pt x="926" y="45"/>
                  </a:lnTo>
                  <a:lnTo>
                    <a:pt x="923" y="39"/>
                  </a:lnTo>
                  <a:lnTo>
                    <a:pt x="920" y="33"/>
                  </a:lnTo>
                  <a:lnTo>
                    <a:pt x="916" y="27"/>
                  </a:lnTo>
                  <a:lnTo>
                    <a:pt x="911" y="22"/>
                  </a:lnTo>
                  <a:lnTo>
                    <a:pt x="906" y="17"/>
                  </a:lnTo>
                  <a:lnTo>
                    <a:pt x="900" y="13"/>
                  </a:lnTo>
                  <a:lnTo>
                    <a:pt x="894" y="9"/>
                  </a:lnTo>
                  <a:lnTo>
                    <a:pt x="888" y="6"/>
                  </a:lnTo>
                  <a:lnTo>
                    <a:pt x="881" y="3"/>
                  </a:lnTo>
                  <a:lnTo>
                    <a:pt x="874" y="2"/>
                  </a:lnTo>
                  <a:lnTo>
                    <a:pt x="867" y="1"/>
                  </a:lnTo>
                  <a:lnTo>
                    <a:pt x="860" y="0"/>
                  </a:lnTo>
                  <a:lnTo>
                    <a:pt x="854" y="1"/>
                  </a:lnTo>
                  <a:lnTo>
                    <a:pt x="847" y="1"/>
                  </a:lnTo>
                  <a:lnTo>
                    <a:pt x="840" y="3"/>
                  </a:lnTo>
                  <a:lnTo>
                    <a:pt x="834" y="5"/>
                  </a:lnTo>
                  <a:lnTo>
                    <a:pt x="827" y="8"/>
                  </a:lnTo>
                  <a:lnTo>
                    <a:pt x="820" y="12"/>
                  </a:lnTo>
                  <a:lnTo>
                    <a:pt x="815" y="16"/>
                  </a:lnTo>
                  <a:lnTo>
                    <a:pt x="809" y="20"/>
                  </a:lnTo>
                  <a:lnTo>
                    <a:pt x="805" y="25"/>
                  </a:lnTo>
                  <a:lnTo>
                    <a:pt x="800" y="31"/>
                  </a:lnTo>
                  <a:close/>
                </a:path>
              </a:pathLst>
            </a:custGeom>
            <a:solidFill>
              <a:srgbClr val="FF4C4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tr-TR">
                <a:effectLst>
                  <a:outerShdw blurRad="38100" dist="38100" dir="2700000" algn="tl">
                    <a:srgbClr val="000000">
                      <a:alpha val="43137"/>
                    </a:srgbClr>
                  </a:outerShdw>
                </a:effectLst>
                <a:latin typeface="Arial" panose="020B0604020202020204" pitchFamily="34" charset="0"/>
              </a:endParaRPr>
            </a:p>
          </p:txBody>
        </p:sp>
        <p:sp>
          <p:nvSpPr>
            <p:cNvPr id="152786" name="Freeform 138"/>
            <p:cNvSpPr>
              <a:spLocks/>
            </p:cNvSpPr>
            <p:nvPr/>
          </p:nvSpPr>
          <p:spPr bwMode="auto">
            <a:xfrm>
              <a:off x="4470" y="1896"/>
              <a:ext cx="32" cy="19"/>
            </a:xfrm>
            <a:custGeom>
              <a:avLst/>
              <a:gdLst>
                <a:gd name="T0" fmla="*/ 0 w 437"/>
                <a:gd name="T1" fmla="*/ 0 h 271"/>
                <a:gd name="T2" fmla="*/ 0 w 437"/>
                <a:gd name="T3" fmla="*/ 0 h 271"/>
                <a:gd name="T4" fmla="*/ 0 w 437"/>
                <a:gd name="T5" fmla="*/ 0 h 271"/>
                <a:gd name="T6" fmla="*/ 0 w 437"/>
                <a:gd name="T7" fmla="*/ 0 h 271"/>
                <a:gd name="T8" fmla="*/ 0 w 437"/>
                <a:gd name="T9" fmla="*/ 0 h 271"/>
                <a:gd name="T10" fmla="*/ 0 w 437"/>
                <a:gd name="T11" fmla="*/ 0 h 271"/>
                <a:gd name="T12" fmla="*/ 0 w 437"/>
                <a:gd name="T13" fmla="*/ 0 h 271"/>
                <a:gd name="T14" fmla="*/ 0 w 437"/>
                <a:gd name="T15" fmla="*/ 0 h 271"/>
                <a:gd name="T16" fmla="*/ 0 w 437"/>
                <a:gd name="T17" fmla="*/ 0 h 271"/>
                <a:gd name="T18" fmla="*/ 0 w 437"/>
                <a:gd name="T19" fmla="*/ 0 h 271"/>
                <a:gd name="T20" fmla="*/ 0 w 437"/>
                <a:gd name="T21" fmla="*/ 0 h 271"/>
                <a:gd name="T22" fmla="*/ 0 w 437"/>
                <a:gd name="T23" fmla="*/ 0 h 271"/>
                <a:gd name="T24" fmla="*/ 0 w 437"/>
                <a:gd name="T25" fmla="*/ 0 h 271"/>
                <a:gd name="T26" fmla="*/ 0 w 437"/>
                <a:gd name="T27" fmla="*/ 0 h 271"/>
                <a:gd name="T28" fmla="*/ 0 w 437"/>
                <a:gd name="T29" fmla="*/ 0 h 271"/>
                <a:gd name="T30" fmla="*/ 0 w 437"/>
                <a:gd name="T31" fmla="*/ 0 h 271"/>
                <a:gd name="T32" fmla="*/ 0 w 437"/>
                <a:gd name="T33" fmla="*/ 0 h 271"/>
                <a:gd name="T34" fmla="*/ 0 w 437"/>
                <a:gd name="T35" fmla="*/ 0 h 271"/>
                <a:gd name="T36" fmla="*/ 0 w 437"/>
                <a:gd name="T37" fmla="*/ 0 h 271"/>
                <a:gd name="T38" fmla="*/ 0 w 437"/>
                <a:gd name="T39" fmla="*/ 0 h 271"/>
                <a:gd name="T40" fmla="*/ 0 w 437"/>
                <a:gd name="T41" fmla="*/ 0 h 271"/>
                <a:gd name="T42" fmla="*/ 0 w 437"/>
                <a:gd name="T43" fmla="*/ 0 h 271"/>
                <a:gd name="T44" fmla="*/ 0 w 437"/>
                <a:gd name="T45" fmla="*/ 0 h 271"/>
                <a:gd name="T46" fmla="*/ 0 w 437"/>
                <a:gd name="T47" fmla="*/ 0 h 271"/>
                <a:gd name="T48" fmla="*/ 0 w 437"/>
                <a:gd name="T49" fmla="*/ 0 h 271"/>
                <a:gd name="T50" fmla="*/ 0 w 437"/>
                <a:gd name="T51" fmla="*/ 0 h 271"/>
                <a:gd name="T52" fmla="*/ 0 w 437"/>
                <a:gd name="T53" fmla="*/ 0 h 271"/>
                <a:gd name="T54" fmla="*/ 0 w 437"/>
                <a:gd name="T55" fmla="*/ 0 h 271"/>
                <a:gd name="T56" fmla="*/ 0 w 437"/>
                <a:gd name="T57" fmla="*/ 0 h 271"/>
                <a:gd name="T58" fmla="*/ 0 w 437"/>
                <a:gd name="T59" fmla="*/ 0 h 271"/>
                <a:gd name="T60" fmla="*/ 0 w 437"/>
                <a:gd name="T61" fmla="*/ 0 h 271"/>
                <a:gd name="T62" fmla="*/ 0 w 437"/>
                <a:gd name="T63" fmla="*/ 0 h 271"/>
                <a:gd name="T64" fmla="*/ 0 w 437"/>
                <a:gd name="T65" fmla="*/ 0 h 271"/>
                <a:gd name="T66" fmla="*/ 0 w 437"/>
                <a:gd name="T67" fmla="*/ 0 h 271"/>
                <a:gd name="T68" fmla="*/ 0 w 437"/>
                <a:gd name="T69" fmla="*/ 0 h 271"/>
                <a:gd name="T70" fmla="*/ 0 w 437"/>
                <a:gd name="T71" fmla="*/ 0 h 271"/>
                <a:gd name="T72" fmla="*/ 0 w 437"/>
                <a:gd name="T73" fmla="*/ 0 h 271"/>
                <a:gd name="T74" fmla="*/ 0 w 437"/>
                <a:gd name="T75" fmla="*/ 0 h 271"/>
                <a:gd name="T76" fmla="*/ 0 w 437"/>
                <a:gd name="T77" fmla="*/ 0 h 271"/>
                <a:gd name="T78" fmla="*/ 0 w 437"/>
                <a:gd name="T79" fmla="*/ 0 h 271"/>
                <a:gd name="T80" fmla="*/ 0 w 437"/>
                <a:gd name="T81" fmla="*/ 0 h 271"/>
                <a:gd name="T82" fmla="*/ 0 w 437"/>
                <a:gd name="T83" fmla="*/ 0 h 271"/>
                <a:gd name="T84" fmla="*/ 0 w 437"/>
                <a:gd name="T85" fmla="*/ 0 h 271"/>
                <a:gd name="T86" fmla="*/ 0 w 437"/>
                <a:gd name="T87" fmla="*/ 0 h 271"/>
                <a:gd name="T88" fmla="*/ 0 w 437"/>
                <a:gd name="T89" fmla="*/ 0 h 271"/>
                <a:gd name="T90" fmla="*/ 0 w 437"/>
                <a:gd name="T91" fmla="*/ 0 h 271"/>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437" h="271">
                  <a:moveTo>
                    <a:pt x="170" y="4"/>
                  </a:moveTo>
                  <a:lnTo>
                    <a:pt x="159" y="7"/>
                  </a:lnTo>
                  <a:lnTo>
                    <a:pt x="149" y="11"/>
                  </a:lnTo>
                  <a:lnTo>
                    <a:pt x="139" y="16"/>
                  </a:lnTo>
                  <a:lnTo>
                    <a:pt x="129" y="22"/>
                  </a:lnTo>
                  <a:lnTo>
                    <a:pt x="120" y="27"/>
                  </a:lnTo>
                  <a:lnTo>
                    <a:pt x="110" y="34"/>
                  </a:lnTo>
                  <a:lnTo>
                    <a:pt x="101" y="40"/>
                  </a:lnTo>
                  <a:lnTo>
                    <a:pt x="93" y="47"/>
                  </a:lnTo>
                  <a:lnTo>
                    <a:pt x="78" y="62"/>
                  </a:lnTo>
                  <a:lnTo>
                    <a:pt x="65" y="78"/>
                  </a:lnTo>
                  <a:lnTo>
                    <a:pt x="53" y="95"/>
                  </a:lnTo>
                  <a:lnTo>
                    <a:pt x="42" y="112"/>
                  </a:lnTo>
                  <a:lnTo>
                    <a:pt x="33" y="128"/>
                  </a:lnTo>
                  <a:lnTo>
                    <a:pt x="25" y="145"/>
                  </a:lnTo>
                  <a:lnTo>
                    <a:pt x="18" y="161"/>
                  </a:lnTo>
                  <a:lnTo>
                    <a:pt x="13" y="175"/>
                  </a:lnTo>
                  <a:lnTo>
                    <a:pt x="5" y="197"/>
                  </a:lnTo>
                  <a:lnTo>
                    <a:pt x="1" y="210"/>
                  </a:lnTo>
                  <a:lnTo>
                    <a:pt x="0" y="220"/>
                  </a:lnTo>
                  <a:lnTo>
                    <a:pt x="0" y="229"/>
                  </a:lnTo>
                  <a:lnTo>
                    <a:pt x="2" y="239"/>
                  </a:lnTo>
                  <a:lnTo>
                    <a:pt x="6" y="247"/>
                  </a:lnTo>
                  <a:lnTo>
                    <a:pt x="12" y="254"/>
                  </a:lnTo>
                  <a:lnTo>
                    <a:pt x="19" y="261"/>
                  </a:lnTo>
                  <a:lnTo>
                    <a:pt x="27" y="266"/>
                  </a:lnTo>
                  <a:lnTo>
                    <a:pt x="36" y="269"/>
                  </a:lnTo>
                  <a:lnTo>
                    <a:pt x="46" y="271"/>
                  </a:lnTo>
                  <a:lnTo>
                    <a:pt x="56" y="270"/>
                  </a:lnTo>
                  <a:lnTo>
                    <a:pt x="65" y="268"/>
                  </a:lnTo>
                  <a:lnTo>
                    <a:pt x="73" y="264"/>
                  </a:lnTo>
                  <a:lnTo>
                    <a:pt x="81" y="259"/>
                  </a:lnTo>
                  <a:lnTo>
                    <a:pt x="87" y="252"/>
                  </a:lnTo>
                  <a:lnTo>
                    <a:pt x="92" y="244"/>
                  </a:lnTo>
                  <a:lnTo>
                    <a:pt x="96" y="234"/>
                  </a:lnTo>
                  <a:lnTo>
                    <a:pt x="100" y="221"/>
                  </a:lnTo>
                  <a:lnTo>
                    <a:pt x="107" y="203"/>
                  </a:lnTo>
                  <a:lnTo>
                    <a:pt x="117" y="182"/>
                  </a:lnTo>
                  <a:lnTo>
                    <a:pt x="128" y="161"/>
                  </a:lnTo>
                  <a:lnTo>
                    <a:pt x="134" y="150"/>
                  </a:lnTo>
                  <a:lnTo>
                    <a:pt x="141" y="140"/>
                  </a:lnTo>
                  <a:lnTo>
                    <a:pt x="149" y="131"/>
                  </a:lnTo>
                  <a:lnTo>
                    <a:pt x="157" y="122"/>
                  </a:lnTo>
                  <a:lnTo>
                    <a:pt x="165" y="115"/>
                  </a:lnTo>
                  <a:lnTo>
                    <a:pt x="174" y="108"/>
                  </a:lnTo>
                  <a:lnTo>
                    <a:pt x="184" y="103"/>
                  </a:lnTo>
                  <a:lnTo>
                    <a:pt x="194" y="100"/>
                  </a:lnTo>
                  <a:lnTo>
                    <a:pt x="201" y="99"/>
                  </a:lnTo>
                  <a:lnTo>
                    <a:pt x="209" y="98"/>
                  </a:lnTo>
                  <a:lnTo>
                    <a:pt x="218" y="99"/>
                  </a:lnTo>
                  <a:lnTo>
                    <a:pt x="226" y="100"/>
                  </a:lnTo>
                  <a:lnTo>
                    <a:pt x="235" y="103"/>
                  </a:lnTo>
                  <a:lnTo>
                    <a:pt x="245" y="106"/>
                  </a:lnTo>
                  <a:lnTo>
                    <a:pt x="255" y="111"/>
                  </a:lnTo>
                  <a:lnTo>
                    <a:pt x="265" y="116"/>
                  </a:lnTo>
                  <a:lnTo>
                    <a:pt x="275" y="122"/>
                  </a:lnTo>
                  <a:lnTo>
                    <a:pt x="285" y="129"/>
                  </a:lnTo>
                  <a:lnTo>
                    <a:pt x="296" y="137"/>
                  </a:lnTo>
                  <a:lnTo>
                    <a:pt x="307" y="146"/>
                  </a:lnTo>
                  <a:lnTo>
                    <a:pt x="329" y="168"/>
                  </a:lnTo>
                  <a:lnTo>
                    <a:pt x="352" y="192"/>
                  </a:lnTo>
                  <a:lnTo>
                    <a:pt x="359" y="198"/>
                  </a:lnTo>
                  <a:lnTo>
                    <a:pt x="367" y="203"/>
                  </a:lnTo>
                  <a:lnTo>
                    <a:pt x="376" y="206"/>
                  </a:lnTo>
                  <a:lnTo>
                    <a:pt x="385" y="208"/>
                  </a:lnTo>
                  <a:lnTo>
                    <a:pt x="396" y="207"/>
                  </a:lnTo>
                  <a:lnTo>
                    <a:pt x="405" y="205"/>
                  </a:lnTo>
                  <a:lnTo>
                    <a:pt x="413" y="201"/>
                  </a:lnTo>
                  <a:lnTo>
                    <a:pt x="421" y="195"/>
                  </a:lnTo>
                  <a:lnTo>
                    <a:pt x="428" y="188"/>
                  </a:lnTo>
                  <a:lnTo>
                    <a:pt x="433" y="180"/>
                  </a:lnTo>
                  <a:lnTo>
                    <a:pt x="436" y="171"/>
                  </a:lnTo>
                  <a:lnTo>
                    <a:pt x="437" y="161"/>
                  </a:lnTo>
                  <a:lnTo>
                    <a:pt x="437" y="151"/>
                  </a:lnTo>
                  <a:lnTo>
                    <a:pt x="435" y="142"/>
                  </a:lnTo>
                  <a:lnTo>
                    <a:pt x="431" y="133"/>
                  </a:lnTo>
                  <a:lnTo>
                    <a:pt x="425" y="125"/>
                  </a:lnTo>
                  <a:lnTo>
                    <a:pt x="408" y="107"/>
                  </a:lnTo>
                  <a:lnTo>
                    <a:pt x="391" y="91"/>
                  </a:lnTo>
                  <a:lnTo>
                    <a:pt x="374" y="76"/>
                  </a:lnTo>
                  <a:lnTo>
                    <a:pt x="358" y="62"/>
                  </a:lnTo>
                  <a:lnTo>
                    <a:pt x="341" y="50"/>
                  </a:lnTo>
                  <a:lnTo>
                    <a:pt x="325" y="39"/>
                  </a:lnTo>
                  <a:lnTo>
                    <a:pt x="309" y="29"/>
                  </a:lnTo>
                  <a:lnTo>
                    <a:pt x="294" y="21"/>
                  </a:lnTo>
                  <a:lnTo>
                    <a:pt x="278" y="13"/>
                  </a:lnTo>
                  <a:lnTo>
                    <a:pt x="262" y="8"/>
                  </a:lnTo>
                  <a:lnTo>
                    <a:pt x="246" y="4"/>
                  </a:lnTo>
                  <a:lnTo>
                    <a:pt x="230" y="1"/>
                  </a:lnTo>
                  <a:lnTo>
                    <a:pt x="215" y="0"/>
                  </a:lnTo>
                  <a:lnTo>
                    <a:pt x="200" y="0"/>
                  </a:lnTo>
                  <a:lnTo>
                    <a:pt x="185" y="1"/>
                  </a:lnTo>
                  <a:lnTo>
                    <a:pt x="170"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tr-TR">
                <a:effectLst>
                  <a:outerShdw blurRad="38100" dist="38100" dir="2700000" algn="tl">
                    <a:srgbClr val="000000">
                      <a:alpha val="43137"/>
                    </a:srgbClr>
                  </a:outerShdw>
                </a:effectLst>
                <a:latin typeface="Arial" panose="020B0604020202020204" pitchFamily="34" charset="0"/>
              </a:endParaRPr>
            </a:p>
          </p:txBody>
        </p:sp>
        <p:sp>
          <p:nvSpPr>
            <p:cNvPr id="152787" name="Freeform 139"/>
            <p:cNvSpPr>
              <a:spLocks/>
            </p:cNvSpPr>
            <p:nvPr/>
          </p:nvSpPr>
          <p:spPr bwMode="auto">
            <a:xfrm>
              <a:off x="4557" y="1894"/>
              <a:ext cx="31" cy="19"/>
            </a:xfrm>
            <a:custGeom>
              <a:avLst/>
              <a:gdLst>
                <a:gd name="T0" fmla="*/ 0 w 440"/>
                <a:gd name="T1" fmla="*/ 0 h 265"/>
                <a:gd name="T2" fmla="*/ 0 w 440"/>
                <a:gd name="T3" fmla="*/ 0 h 265"/>
                <a:gd name="T4" fmla="*/ 0 w 440"/>
                <a:gd name="T5" fmla="*/ 0 h 265"/>
                <a:gd name="T6" fmla="*/ 0 w 440"/>
                <a:gd name="T7" fmla="*/ 0 h 265"/>
                <a:gd name="T8" fmla="*/ 0 w 440"/>
                <a:gd name="T9" fmla="*/ 0 h 265"/>
                <a:gd name="T10" fmla="*/ 0 w 440"/>
                <a:gd name="T11" fmla="*/ 0 h 265"/>
                <a:gd name="T12" fmla="*/ 0 w 440"/>
                <a:gd name="T13" fmla="*/ 0 h 265"/>
                <a:gd name="T14" fmla="*/ 0 w 440"/>
                <a:gd name="T15" fmla="*/ 0 h 265"/>
                <a:gd name="T16" fmla="*/ 0 w 440"/>
                <a:gd name="T17" fmla="*/ 0 h 265"/>
                <a:gd name="T18" fmla="*/ 0 w 440"/>
                <a:gd name="T19" fmla="*/ 0 h 265"/>
                <a:gd name="T20" fmla="*/ 0 w 440"/>
                <a:gd name="T21" fmla="*/ 0 h 265"/>
                <a:gd name="T22" fmla="*/ 0 w 440"/>
                <a:gd name="T23" fmla="*/ 0 h 265"/>
                <a:gd name="T24" fmla="*/ 0 w 440"/>
                <a:gd name="T25" fmla="*/ 0 h 265"/>
                <a:gd name="T26" fmla="*/ 0 w 440"/>
                <a:gd name="T27" fmla="*/ 0 h 265"/>
                <a:gd name="T28" fmla="*/ 0 w 440"/>
                <a:gd name="T29" fmla="*/ 0 h 265"/>
                <a:gd name="T30" fmla="*/ 0 w 440"/>
                <a:gd name="T31" fmla="*/ 0 h 265"/>
                <a:gd name="T32" fmla="*/ 0 w 440"/>
                <a:gd name="T33" fmla="*/ 0 h 265"/>
                <a:gd name="T34" fmla="*/ 0 w 440"/>
                <a:gd name="T35" fmla="*/ 0 h 265"/>
                <a:gd name="T36" fmla="*/ 0 w 440"/>
                <a:gd name="T37" fmla="*/ 0 h 265"/>
                <a:gd name="T38" fmla="*/ 0 w 440"/>
                <a:gd name="T39" fmla="*/ 0 h 265"/>
                <a:gd name="T40" fmla="*/ 0 w 440"/>
                <a:gd name="T41" fmla="*/ 0 h 265"/>
                <a:gd name="T42" fmla="*/ 0 w 440"/>
                <a:gd name="T43" fmla="*/ 0 h 265"/>
                <a:gd name="T44" fmla="*/ 0 w 440"/>
                <a:gd name="T45" fmla="*/ 0 h 265"/>
                <a:gd name="T46" fmla="*/ 0 w 440"/>
                <a:gd name="T47" fmla="*/ 0 h 265"/>
                <a:gd name="T48" fmla="*/ 0 w 440"/>
                <a:gd name="T49" fmla="*/ 0 h 265"/>
                <a:gd name="T50" fmla="*/ 0 w 440"/>
                <a:gd name="T51" fmla="*/ 0 h 265"/>
                <a:gd name="T52" fmla="*/ 0 w 440"/>
                <a:gd name="T53" fmla="*/ 0 h 265"/>
                <a:gd name="T54" fmla="*/ 0 w 440"/>
                <a:gd name="T55" fmla="*/ 0 h 265"/>
                <a:gd name="T56" fmla="*/ 0 w 440"/>
                <a:gd name="T57" fmla="*/ 0 h 265"/>
                <a:gd name="T58" fmla="*/ 0 w 440"/>
                <a:gd name="T59" fmla="*/ 0 h 265"/>
                <a:gd name="T60" fmla="*/ 0 w 440"/>
                <a:gd name="T61" fmla="*/ 0 h 265"/>
                <a:gd name="T62" fmla="*/ 0 w 440"/>
                <a:gd name="T63" fmla="*/ 0 h 265"/>
                <a:gd name="T64" fmla="*/ 0 w 440"/>
                <a:gd name="T65" fmla="*/ 0 h 265"/>
                <a:gd name="T66" fmla="*/ 0 w 440"/>
                <a:gd name="T67" fmla="*/ 0 h 265"/>
                <a:gd name="T68" fmla="*/ 0 w 440"/>
                <a:gd name="T69" fmla="*/ 0 h 265"/>
                <a:gd name="T70" fmla="*/ 0 w 440"/>
                <a:gd name="T71" fmla="*/ 0 h 265"/>
                <a:gd name="T72" fmla="*/ 0 w 440"/>
                <a:gd name="T73" fmla="*/ 0 h 265"/>
                <a:gd name="T74" fmla="*/ 0 w 440"/>
                <a:gd name="T75" fmla="*/ 0 h 265"/>
                <a:gd name="T76" fmla="*/ 0 w 440"/>
                <a:gd name="T77" fmla="*/ 0 h 265"/>
                <a:gd name="T78" fmla="*/ 0 w 440"/>
                <a:gd name="T79" fmla="*/ 0 h 265"/>
                <a:gd name="T80" fmla="*/ 0 w 440"/>
                <a:gd name="T81" fmla="*/ 0 h 265"/>
                <a:gd name="T82" fmla="*/ 0 w 440"/>
                <a:gd name="T83" fmla="*/ 0 h 265"/>
                <a:gd name="T84" fmla="*/ 0 w 440"/>
                <a:gd name="T85" fmla="*/ 0 h 265"/>
                <a:gd name="T86" fmla="*/ 0 w 440"/>
                <a:gd name="T87" fmla="*/ 0 h 265"/>
                <a:gd name="T88" fmla="*/ 0 w 440"/>
                <a:gd name="T89" fmla="*/ 0 h 265"/>
                <a:gd name="T90" fmla="*/ 0 w 440"/>
                <a:gd name="T91" fmla="*/ 0 h 265"/>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440" h="265">
                  <a:moveTo>
                    <a:pt x="11" y="135"/>
                  </a:moveTo>
                  <a:lnTo>
                    <a:pt x="6" y="143"/>
                  </a:lnTo>
                  <a:lnTo>
                    <a:pt x="2" y="152"/>
                  </a:lnTo>
                  <a:lnTo>
                    <a:pt x="0" y="161"/>
                  </a:lnTo>
                  <a:lnTo>
                    <a:pt x="0" y="170"/>
                  </a:lnTo>
                  <a:lnTo>
                    <a:pt x="2" y="181"/>
                  </a:lnTo>
                  <a:lnTo>
                    <a:pt x="5" y="189"/>
                  </a:lnTo>
                  <a:lnTo>
                    <a:pt x="11" y="197"/>
                  </a:lnTo>
                  <a:lnTo>
                    <a:pt x="18" y="204"/>
                  </a:lnTo>
                  <a:lnTo>
                    <a:pt x="26" y="210"/>
                  </a:lnTo>
                  <a:lnTo>
                    <a:pt x="35" y="214"/>
                  </a:lnTo>
                  <a:lnTo>
                    <a:pt x="45" y="215"/>
                  </a:lnTo>
                  <a:lnTo>
                    <a:pt x="54" y="215"/>
                  </a:lnTo>
                  <a:lnTo>
                    <a:pt x="63" y="214"/>
                  </a:lnTo>
                  <a:lnTo>
                    <a:pt x="72" y="210"/>
                  </a:lnTo>
                  <a:lnTo>
                    <a:pt x="80" y="205"/>
                  </a:lnTo>
                  <a:lnTo>
                    <a:pt x="87" y="198"/>
                  </a:lnTo>
                  <a:lnTo>
                    <a:pt x="109" y="172"/>
                  </a:lnTo>
                  <a:lnTo>
                    <a:pt x="130" y="151"/>
                  </a:lnTo>
                  <a:lnTo>
                    <a:pt x="141" y="142"/>
                  </a:lnTo>
                  <a:lnTo>
                    <a:pt x="151" y="133"/>
                  </a:lnTo>
                  <a:lnTo>
                    <a:pt x="161" y="126"/>
                  </a:lnTo>
                  <a:lnTo>
                    <a:pt x="171" y="119"/>
                  </a:lnTo>
                  <a:lnTo>
                    <a:pt x="181" y="113"/>
                  </a:lnTo>
                  <a:lnTo>
                    <a:pt x="191" y="109"/>
                  </a:lnTo>
                  <a:lnTo>
                    <a:pt x="200" y="105"/>
                  </a:lnTo>
                  <a:lnTo>
                    <a:pt x="209" y="102"/>
                  </a:lnTo>
                  <a:lnTo>
                    <a:pt x="217" y="100"/>
                  </a:lnTo>
                  <a:lnTo>
                    <a:pt x="225" y="99"/>
                  </a:lnTo>
                  <a:lnTo>
                    <a:pt x="233" y="99"/>
                  </a:lnTo>
                  <a:lnTo>
                    <a:pt x="241" y="100"/>
                  </a:lnTo>
                  <a:lnTo>
                    <a:pt x="251" y="103"/>
                  </a:lnTo>
                  <a:lnTo>
                    <a:pt x="261" y="108"/>
                  </a:lnTo>
                  <a:lnTo>
                    <a:pt x="270" y="114"/>
                  </a:lnTo>
                  <a:lnTo>
                    <a:pt x="279" y="121"/>
                  </a:lnTo>
                  <a:lnTo>
                    <a:pt x="287" y="129"/>
                  </a:lnTo>
                  <a:lnTo>
                    <a:pt x="295" y="138"/>
                  </a:lnTo>
                  <a:lnTo>
                    <a:pt x="303" y="148"/>
                  </a:lnTo>
                  <a:lnTo>
                    <a:pt x="309" y="158"/>
                  </a:lnTo>
                  <a:lnTo>
                    <a:pt x="323" y="180"/>
                  </a:lnTo>
                  <a:lnTo>
                    <a:pt x="332" y="199"/>
                  </a:lnTo>
                  <a:lnTo>
                    <a:pt x="340" y="217"/>
                  </a:lnTo>
                  <a:lnTo>
                    <a:pt x="345" y="231"/>
                  </a:lnTo>
                  <a:lnTo>
                    <a:pt x="348" y="240"/>
                  </a:lnTo>
                  <a:lnTo>
                    <a:pt x="354" y="248"/>
                  </a:lnTo>
                  <a:lnTo>
                    <a:pt x="360" y="254"/>
                  </a:lnTo>
                  <a:lnTo>
                    <a:pt x="368" y="260"/>
                  </a:lnTo>
                  <a:lnTo>
                    <a:pt x="377" y="263"/>
                  </a:lnTo>
                  <a:lnTo>
                    <a:pt x="386" y="265"/>
                  </a:lnTo>
                  <a:lnTo>
                    <a:pt x="396" y="265"/>
                  </a:lnTo>
                  <a:lnTo>
                    <a:pt x="405" y="263"/>
                  </a:lnTo>
                  <a:lnTo>
                    <a:pt x="414" y="259"/>
                  </a:lnTo>
                  <a:lnTo>
                    <a:pt x="422" y="254"/>
                  </a:lnTo>
                  <a:lnTo>
                    <a:pt x="429" y="247"/>
                  </a:lnTo>
                  <a:lnTo>
                    <a:pt x="434" y="240"/>
                  </a:lnTo>
                  <a:lnTo>
                    <a:pt x="438" y="231"/>
                  </a:lnTo>
                  <a:lnTo>
                    <a:pt x="440" y="222"/>
                  </a:lnTo>
                  <a:lnTo>
                    <a:pt x="440" y="212"/>
                  </a:lnTo>
                  <a:lnTo>
                    <a:pt x="438" y="203"/>
                  </a:lnTo>
                  <a:lnTo>
                    <a:pt x="434" y="190"/>
                  </a:lnTo>
                  <a:lnTo>
                    <a:pt x="425" y="167"/>
                  </a:lnTo>
                  <a:lnTo>
                    <a:pt x="419" y="153"/>
                  </a:lnTo>
                  <a:lnTo>
                    <a:pt x="412" y="138"/>
                  </a:lnTo>
                  <a:lnTo>
                    <a:pt x="403" y="122"/>
                  </a:lnTo>
                  <a:lnTo>
                    <a:pt x="393" y="106"/>
                  </a:lnTo>
                  <a:lnTo>
                    <a:pt x="382" y="90"/>
                  </a:lnTo>
                  <a:lnTo>
                    <a:pt x="369" y="73"/>
                  </a:lnTo>
                  <a:lnTo>
                    <a:pt x="355" y="58"/>
                  </a:lnTo>
                  <a:lnTo>
                    <a:pt x="340" y="43"/>
                  </a:lnTo>
                  <a:lnTo>
                    <a:pt x="331" y="36"/>
                  </a:lnTo>
                  <a:lnTo>
                    <a:pt x="323" y="30"/>
                  </a:lnTo>
                  <a:lnTo>
                    <a:pt x="312" y="24"/>
                  </a:lnTo>
                  <a:lnTo>
                    <a:pt x="303" y="19"/>
                  </a:lnTo>
                  <a:lnTo>
                    <a:pt x="293" y="14"/>
                  </a:lnTo>
                  <a:lnTo>
                    <a:pt x="283" y="10"/>
                  </a:lnTo>
                  <a:lnTo>
                    <a:pt x="272" y="6"/>
                  </a:lnTo>
                  <a:lnTo>
                    <a:pt x="261" y="4"/>
                  </a:lnTo>
                  <a:lnTo>
                    <a:pt x="246" y="1"/>
                  </a:lnTo>
                  <a:lnTo>
                    <a:pt x="231" y="0"/>
                  </a:lnTo>
                  <a:lnTo>
                    <a:pt x="216" y="1"/>
                  </a:lnTo>
                  <a:lnTo>
                    <a:pt x="201" y="3"/>
                  </a:lnTo>
                  <a:lnTo>
                    <a:pt x="185" y="6"/>
                  </a:lnTo>
                  <a:lnTo>
                    <a:pt x="169" y="11"/>
                  </a:lnTo>
                  <a:lnTo>
                    <a:pt x="154" y="17"/>
                  </a:lnTo>
                  <a:lnTo>
                    <a:pt x="138" y="24"/>
                  </a:lnTo>
                  <a:lnTo>
                    <a:pt x="123" y="33"/>
                  </a:lnTo>
                  <a:lnTo>
                    <a:pt x="107" y="43"/>
                  </a:lnTo>
                  <a:lnTo>
                    <a:pt x="91" y="56"/>
                  </a:lnTo>
                  <a:lnTo>
                    <a:pt x="76" y="69"/>
                  </a:lnTo>
                  <a:lnTo>
                    <a:pt x="60" y="83"/>
                  </a:lnTo>
                  <a:lnTo>
                    <a:pt x="44" y="99"/>
                  </a:lnTo>
                  <a:lnTo>
                    <a:pt x="27" y="116"/>
                  </a:lnTo>
                  <a:lnTo>
                    <a:pt x="11" y="13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tr-TR">
                <a:effectLst>
                  <a:outerShdw blurRad="38100" dist="38100" dir="2700000" algn="tl">
                    <a:srgbClr val="000000">
                      <a:alpha val="43137"/>
                    </a:srgbClr>
                  </a:outerShdw>
                </a:effectLst>
                <a:latin typeface="Arial" panose="020B0604020202020204" pitchFamily="34" charset="0"/>
              </a:endParaRPr>
            </a:p>
          </p:txBody>
        </p:sp>
        <p:sp>
          <p:nvSpPr>
            <p:cNvPr id="152788" name="Freeform 140"/>
            <p:cNvSpPr>
              <a:spLocks/>
            </p:cNvSpPr>
            <p:nvPr/>
          </p:nvSpPr>
          <p:spPr bwMode="auto">
            <a:xfrm>
              <a:off x="4352" y="2031"/>
              <a:ext cx="338" cy="287"/>
            </a:xfrm>
            <a:custGeom>
              <a:avLst/>
              <a:gdLst>
                <a:gd name="T0" fmla="*/ 0 w 4729"/>
                <a:gd name="T1" fmla="*/ 0 h 4014"/>
                <a:gd name="T2" fmla="*/ 0 w 4729"/>
                <a:gd name="T3" fmla="*/ 0 h 4014"/>
                <a:gd name="T4" fmla="*/ 0 w 4729"/>
                <a:gd name="T5" fmla="*/ 0 h 4014"/>
                <a:gd name="T6" fmla="*/ 0 w 4729"/>
                <a:gd name="T7" fmla="*/ 0 h 4014"/>
                <a:gd name="T8" fmla="*/ 0 w 4729"/>
                <a:gd name="T9" fmla="*/ 0 h 4014"/>
                <a:gd name="T10" fmla="*/ 0 w 4729"/>
                <a:gd name="T11" fmla="*/ 0 h 4014"/>
                <a:gd name="T12" fmla="*/ 0 w 4729"/>
                <a:gd name="T13" fmla="*/ 0 h 4014"/>
                <a:gd name="T14" fmla="*/ 0 w 4729"/>
                <a:gd name="T15" fmla="*/ 0 h 4014"/>
                <a:gd name="T16" fmla="*/ 0 w 4729"/>
                <a:gd name="T17" fmla="*/ 0 h 4014"/>
                <a:gd name="T18" fmla="*/ 0 w 4729"/>
                <a:gd name="T19" fmla="*/ 0 h 4014"/>
                <a:gd name="T20" fmla="*/ 0 w 4729"/>
                <a:gd name="T21" fmla="*/ 0 h 4014"/>
                <a:gd name="T22" fmla="*/ 0 w 4729"/>
                <a:gd name="T23" fmla="*/ 0 h 4014"/>
                <a:gd name="T24" fmla="*/ 0 w 4729"/>
                <a:gd name="T25" fmla="*/ 0 h 4014"/>
                <a:gd name="T26" fmla="*/ 0 w 4729"/>
                <a:gd name="T27" fmla="*/ 0 h 4014"/>
                <a:gd name="T28" fmla="*/ 0 w 4729"/>
                <a:gd name="T29" fmla="*/ 0 h 4014"/>
                <a:gd name="T30" fmla="*/ 0 w 4729"/>
                <a:gd name="T31" fmla="*/ 0 h 4014"/>
                <a:gd name="T32" fmla="*/ 0 w 4729"/>
                <a:gd name="T33" fmla="*/ 0 h 4014"/>
                <a:gd name="T34" fmla="*/ 0 w 4729"/>
                <a:gd name="T35" fmla="*/ 0 h 4014"/>
                <a:gd name="T36" fmla="*/ 0 w 4729"/>
                <a:gd name="T37" fmla="*/ 0 h 4014"/>
                <a:gd name="T38" fmla="*/ 0 w 4729"/>
                <a:gd name="T39" fmla="*/ 0 h 4014"/>
                <a:gd name="T40" fmla="*/ 0 w 4729"/>
                <a:gd name="T41" fmla="*/ 0 h 4014"/>
                <a:gd name="T42" fmla="*/ 0 w 4729"/>
                <a:gd name="T43" fmla="*/ 0 h 4014"/>
                <a:gd name="T44" fmla="*/ 0 w 4729"/>
                <a:gd name="T45" fmla="*/ 0 h 4014"/>
                <a:gd name="T46" fmla="*/ 0 w 4729"/>
                <a:gd name="T47" fmla="*/ 0 h 4014"/>
                <a:gd name="T48" fmla="*/ 0 w 4729"/>
                <a:gd name="T49" fmla="*/ 0 h 4014"/>
                <a:gd name="T50" fmla="*/ 0 w 4729"/>
                <a:gd name="T51" fmla="*/ 0 h 4014"/>
                <a:gd name="T52" fmla="*/ 0 w 4729"/>
                <a:gd name="T53" fmla="*/ 0 h 4014"/>
                <a:gd name="T54" fmla="*/ 0 w 4729"/>
                <a:gd name="T55" fmla="*/ 0 h 4014"/>
                <a:gd name="T56" fmla="*/ 0 w 4729"/>
                <a:gd name="T57" fmla="*/ 0 h 4014"/>
                <a:gd name="T58" fmla="*/ 0 w 4729"/>
                <a:gd name="T59" fmla="*/ 0 h 4014"/>
                <a:gd name="T60" fmla="*/ 0 w 4729"/>
                <a:gd name="T61" fmla="*/ 0 h 4014"/>
                <a:gd name="T62" fmla="*/ 0 w 4729"/>
                <a:gd name="T63" fmla="*/ 0 h 4014"/>
                <a:gd name="T64" fmla="*/ 0 w 4729"/>
                <a:gd name="T65" fmla="*/ 0 h 4014"/>
                <a:gd name="T66" fmla="*/ 0 w 4729"/>
                <a:gd name="T67" fmla="*/ 0 h 4014"/>
                <a:gd name="T68" fmla="*/ 0 w 4729"/>
                <a:gd name="T69" fmla="*/ 0 h 4014"/>
                <a:gd name="T70" fmla="*/ 0 w 4729"/>
                <a:gd name="T71" fmla="*/ 0 h 4014"/>
                <a:gd name="T72" fmla="*/ 0 w 4729"/>
                <a:gd name="T73" fmla="*/ 0 h 4014"/>
                <a:gd name="T74" fmla="*/ 0 w 4729"/>
                <a:gd name="T75" fmla="*/ 0 h 4014"/>
                <a:gd name="T76" fmla="*/ 0 w 4729"/>
                <a:gd name="T77" fmla="*/ 0 h 4014"/>
                <a:gd name="T78" fmla="*/ 0 w 4729"/>
                <a:gd name="T79" fmla="*/ 0 h 4014"/>
                <a:gd name="T80" fmla="*/ 0 w 4729"/>
                <a:gd name="T81" fmla="*/ 0 h 4014"/>
                <a:gd name="T82" fmla="*/ 0 w 4729"/>
                <a:gd name="T83" fmla="*/ 0 h 4014"/>
                <a:gd name="T84" fmla="*/ 0 w 4729"/>
                <a:gd name="T85" fmla="*/ 0 h 4014"/>
                <a:gd name="T86" fmla="*/ 0 w 4729"/>
                <a:gd name="T87" fmla="*/ 0 h 4014"/>
                <a:gd name="T88" fmla="*/ 0 w 4729"/>
                <a:gd name="T89" fmla="*/ 0 h 4014"/>
                <a:gd name="T90" fmla="*/ 0 w 4729"/>
                <a:gd name="T91" fmla="*/ 0 h 4014"/>
                <a:gd name="T92" fmla="*/ 0 w 4729"/>
                <a:gd name="T93" fmla="*/ 0 h 4014"/>
                <a:gd name="T94" fmla="*/ 0 w 4729"/>
                <a:gd name="T95" fmla="*/ 0 h 4014"/>
                <a:gd name="T96" fmla="*/ 0 w 4729"/>
                <a:gd name="T97" fmla="*/ 0 h 4014"/>
                <a:gd name="T98" fmla="*/ 0 w 4729"/>
                <a:gd name="T99" fmla="*/ 0 h 401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4729" h="4014">
                  <a:moveTo>
                    <a:pt x="4255" y="513"/>
                  </a:moveTo>
                  <a:lnTo>
                    <a:pt x="4239" y="487"/>
                  </a:lnTo>
                  <a:lnTo>
                    <a:pt x="4222" y="462"/>
                  </a:lnTo>
                  <a:lnTo>
                    <a:pt x="4205" y="437"/>
                  </a:lnTo>
                  <a:lnTo>
                    <a:pt x="4186" y="413"/>
                  </a:lnTo>
                  <a:lnTo>
                    <a:pt x="4166" y="390"/>
                  </a:lnTo>
                  <a:lnTo>
                    <a:pt x="4147" y="367"/>
                  </a:lnTo>
                  <a:lnTo>
                    <a:pt x="4126" y="346"/>
                  </a:lnTo>
                  <a:lnTo>
                    <a:pt x="4105" y="325"/>
                  </a:lnTo>
                  <a:lnTo>
                    <a:pt x="4084" y="305"/>
                  </a:lnTo>
                  <a:lnTo>
                    <a:pt x="4061" y="285"/>
                  </a:lnTo>
                  <a:lnTo>
                    <a:pt x="4038" y="265"/>
                  </a:lnTo>
                  <a:lnTo>
                    <a:pt x="4014" y="247"/>
                  </a:lnTo>
                  <a:lnTo>
                    <a:pt x="3989" y="229"/>
                  </a:lnTo>
                  <a:lnTo>
                    <a:pt x="3965" y="212"/>
                  </a:lnTo>
                  <a:lnTo>
                    <a:pt x="3939" y="196"/>
                  </a:lnTo>
                  <a:lnTo>
                    <a:pt x="3913" y="180"/>
                  </a:lnTo>
                  <a:lnTo>
                    <a:pt x="3885" y="165"/>
                  </a:lnTo>
                  <a:lnTo>
                    <a:pt x="3858" y="151"/>
                  </a:lnTo>
                  <a:lnTo>
                    <a:pt x="3830" y="136"/>
                  </a:lnTo>
                  <a:lnTo>
                    <a:pt x="3802" y="122"/>
                  </a:lnTo>
                  <a:lnTo>
                    <a:pt x="3773" y="109"/>
                  </a:lnTo>
                  <a:lnTo>
                    <a:pt x="3743" y="97"/>
                  </a:lnTo>
                  <a:lnTo>
                    <a:pt x="3713" y="85"/>
                  </a:lnTo>
                  <a:lnTo>
                    <a:pt x="3682" y="74"/>
                  </a:lnTo>
                  <a:lnTo>
                    <a:pt x="3651" y="63"/>
                  </a:lnTo>
                  <a:lnTo>
                    <a:pt x="3620" y="53"/>
                  </a:lnTo>
                  <a:lnTo>
                    <a:pt x="3586" y="43"/>
                  </a:lnTo>
                  <a:lnTo>
                    <a:pt x="3554" y="34"/>
                  </a:lnTo>
                  <a:lnTo>
                    <a:pt x="3488" y="16"/>
                  </a:lnTo>
                  <a:lnTo>
                    <a:pt x="3418" y="0"/>
                  </a:lnTo>
                  <a:lnTo>
                    <a:pt x="2506" y="1859"/>
                  </a:lnTo>
                  <a:lnTo>
                    <a:pt x="1670" y="11"/>
                  </a:lnTo>
                  <a:lnTo>
                    <a:pt x="1605" y="26"/>
                  </a:lnTo>
                  <a:lnTo>
                    <a:pt x="1542" y="41"/>
                  </a:lnTo>
                  <a:lnTo>
                    <a:pt x="1479" y="58"/>
                  </a:lnTo>
                  <a:lnTo>
                    <a:pt x="1418" y="76"/>
                  </a:lnTo>
                  <a:lnTo>
                    <a:pt x="1358" y="95"/>
                  </a:lnTo>
                  <a:lnTo>
                    <a:pt x="1300" y="116"/>
                  </a:lnTo>
                  <a:lnTo>
                    <a:pt x="1244" y="139"/>
                  </a:lnTo>
                  <a:lnTo>
                    <a:pt x="1189" y="163"/>
                  </a:lnTo>
                  <a:lnTo>
                    <a:pt x="1163" y="176"/>
                  </a:lnTo>
                  <a:lnTo>
                    <a:pt x="1137" y="189"/>
                  </a:lnTo>
                  <a:lnTo>
                    <a:pt x="1112" y="202"/>
                  </a:lnTo>
                  <a:lnTo>
                    <a:pt x="1088" y="216"/>
                  </a:lnTo>
                  <a:lnTo>
                    <a:pt x="1064" y="230"/>
                  </a:lnTo>
                  <a:lnTo>
                    <a:pt x="1040" y="245"/>
                  </a:lnTo>
                  <a:lnTo>
                    <a:pt x="1018" y="260"/>
                  </a:lnTo>
                  <a:lnTo>
                    <a:pt x="996" y="275"/>
                  </a:lnTo>
                  <a:lnTo>
                    <a:pt x="976" y="292"/>
                  </a:lnTo>
                  <a:lnTo>
                    <a:pt x="955" y="309"/>
                  </a:lnTo>
                  <a:lnTo>
                    <a:pt x="936" y="325"/>
                  </a:lnTo>
                  <a:lnTo>
                    <a:pt x="917" y="343"/>
                  </a:lnTo>
                  <a:lnTo>
                    <a:pt x="899" y="360"/>
                  </a:lnTo>
                  <a:lnTo>
                    <a:pt x="882" y="379"/>
                  </a:lnTo>
                  <a:lnTo>
                    <a:pt x="866" y="397"/>
                  </a:lnTo>
                  <a:lnTo>
                    <a:pt x="852" y="417"/>
                  </a:lnTo>
                  <a:lnTo>
                    <a:pt x="824" y="455"/>
                  </a:lnTo>
                  <a:lnTo>
                    <a:pt x="795" y="497"/>
                  </a:lnTo>
                  <a:lnTo>
                    <a:pt x="764" y="542"/>
                  </a:lnTo>
                  <a:lnTo>
                    <a:pt x="734" y="592"/>
                  </a:lnTo>
                  <a:lnTo>
                    <a:pt x="702" y="644"/>
                  </a:lnTo>
                  <a:lnTo>
                    <a:pt x="670" y="700"/>
                  </a:lnTo>
                  <a:lnTo>
                    <a:pt x="636" y="758"/>
                  </a:lnTo>
                  <a:lnTo>
                    <a:pt x="603" y="818"/>
                  </a:lnTo>
                  <a:lnTo>
                    <a:pt x="569" y="881"/>
                  </a:lnTo>
                  <a:lnTo>
                    <a:pt x="535" y="946"/>
                  </a:lnTo>
                  <a:lnTo>
                    <a:pt x="501" y="1013"/>
                  </a:lnTo>
                  <a:lnTo>
                    <a:pt x="467" y="1081"/>
                  </a:lnTo>
                  <a:lnTo>
                    <a:pt x="433" y="1151"/>
                  </a:lnTo>
                  <a:lnTo>
                    <a:pt x="400" y="1221"/>
                  </a:lnTo>
                  <a:lnTo>
                    <a:pt x="367" y="1292"/>
                  </a:lnTo>
                  <a:lnTo>
                    <a:pt x="334" y="1365"/>
                  </a:lnTo>
                  <a:lnTo>
                    <a:pt x="303" y="1437"/>
                  </a:lnTo>
                  <a:lnTo>
                    <a:pt x="272" y="1509"/>
                  </a:lnTo>
                  <a:lnTo>
                    <a:pt x="243" y="1581"/>
                  </a:lnTo>
                  <a:lnTo>
                    <a:pt x="214" y="1653"/>
                  </a:lnTo>
                  <a:lnTo>
                    <a:pt x="186" y="1724"/>
                  </a:lnTo>
                  <a:lnTo>
                    <a:pt x="160" y="1795"/>
                  </a:lnTo>
                  <a:lnTo>
                    <a:pt x="136" y="1864"/>
                  </a:lnTo>
                  <a:lnTo>
                    <a:pt x="113" y="1932"/>
                  </a:lnTo>
                  <a:lnTo>
                    <a:pt x="92" y="1998"/>
                  </a:lnTo>
                  <a:lnTo>
                    <a:pt x="73" y="2063"/>
                  </a:lnTo>
                  <a:lnTo>
                    <a:pt x="55" y="2125"/>
                  </a:lnTo>
                  <a:lnTo>
                    <a:pt x="41" y="2186"/>
                  </a:lnTo>
                  <a:lnTo>
                    <a:pt x="28" y="2243"/>
                  </a:lnTo>
                  <a:lnTo>
                    <a:pt x="18" y="2297"/>
                  </a:lnTo>
                  <a:lnTo>
                    <a:pt x="10" y="2350"/>
                  </a:lnTo>
                  <a:lnTo>
                    <a:pt x="5" y="2398"/>
                  </a:lnTo>
                  <a:lnTo>
                    <a:pt x="1" y="2472"/>
                  </a:lnTo>
                  <a:lnTo>
                    <a:pt x="0" y="2542"/>
                  </a:lnTo>
                  <a:lnTo>
                    <a:pt x="2" y="2609"/>
                  </a:lnTo>
                  <a:lnTo>
                    <a:pt x="7" y="2672"/>
                  </a:lnTo>
                  <a:lnTo>
                    <a:pt x="14" y="2733"/>
                  </a:lnTo>
                  <a:lnTo>
                    <a:pt x="23" y="2790"/>
                  </a:lnTo>
                  <a:lnTo>
                    <a:pt x="35" y="2844"/>
                  </a:lnTo>
                  <a:lnTo>
                    <a:pt x="48" y="2896"/>
                  </a:lnTo>
                  <a:lnTo>
                    <a:pt x="63" y="2944"/>
                  </a:lnTo>
                  <a:lnTo>
                    <a:pt x="81" y="2990"/>
                  </a:lnTo>
                  <a:lnTo>
                    <a:pt x="99" y="3033"/>
                  </a:lnTo>
                  <a:lnTo>
                    <a:pt x="118" y="3073"/>
                  </a:lnTo>
                  <a:lnTo>
                    <a:pt x="138" y="3110"/>
                  </a:lnTo>
                  <a:lnTo>
                    <a:pt x="159" y="3146"/>
                  </a:lnTo>
                  <a:lnTo>
                    <a:pt x="181" y="3178"/>
                  </a:lnTo>
                  <a:lnTo>
                    <a:pt x="203" y="3208"/>
                  </a:lnTo>
                  <a:lnTo>
                    <a:pt x="226" y="3236"/>
                  </a:lnTo>
                  <a:lnTo>
                    <a:pt x="248" y="3262"/>
                  </a:lnTo>
                  <a:lnTo>
                    <a:pt x="270" y="3286"/>
                  </a:lnTo>
                  <a:lnTo>
                    <a:pt x="291" y="3307"/>
                  </a:lnTo>
                  <a:lnTo>
                    <a:pt x="312" y="3326"/>
                  </a:lnTo>
                  <a:lnTo>
                    <a:pt x="332" y="3343"/>
                  </a:lnTo>
                  <a:lnTo>
                    <a:pt x="351" y="3358"/>
                  </a:lnTo>
                  <a:lnTo>
                    <a:pt x="370" y="3371"/>
                  </a:lnTo>
                  <a:lnTo>
                    <a:pt x="402" y="3393"/>
                  </a:lnTo>
                  <a:lnTo>
                    <a:pt x="426" y="3407"/>
                  </a:lnTo>
                  <a:lnTo>
                    <a:pt x="442" y="3416"/>
                  </a:lnTo>
                  <a:lnTo>
                    <a:pt x="447" y="3418"/>
                  </a:lnTo>
                  <a:lnTo>
                    <a:pt x="428" y="4014"/>
                  </a:lnTo>
                  <a:lnTo>
                    <a:pt x="4390" y="4014"/>
                  </a:lnTo>
                  <a:lnTo>
                    <a:pt x="4140" y="3187"/>
                  </a:lnTo>
                  <a:lnTo>
                    <a:pt x="4236" y="3193"/>
                  </a:lnTo>
                  <a:lnTo>
                    <a:pt x="4322" y="3185"/>
                  </a:lnTo>
                  <a:lnTo>
                    <a:pt x="4398" y="3164"/>
                  </a:lnTo>
                  <a:lnTo>
                    <a:pt x="4466" y="3131"/>
                  </a:lnTo>
                  <a:lnTo>
                    <a:pt x="4525" y="3086"/>
                  </a:lnTo>
                  <a:lnTo>
                    <a:pt x="4575" y="3032"/>
                  </a:lnTo>
                  <a:lnTo>
                    <a:pt x="4618" y="2967"/>
                  </a:lnTo>
                  <a:lnTo>
                    <a:pt x="4653" y="2894"/>
                  </a:lnTo>
                  <a:lnTo>
                    <a:pt x="4681" y="2812"/>
                  </a:lnTo>
                  <a:lnTo>
                    <a:pt x="4702" y="2724"/>
                  </a:lnTo>
                  <a:lnTo>
                    <a:pt x="4717" y="2628"/>
                  </a:lnTo>
                  <a:lnTo>
                    <a:pt x="4725" y="2527"/>
                  </a:lnTo>
                  <a:lnTo>
                    <a:pt x="4729" y="2421"/>
                  </a:lnTo>
                  <a:lnTo>
                    <a:pt x="4727" y="2311"/>
                  </a:lnTo>
                  <a:lnTo>
                    <a:pt x="4720" y="2197"/>
                  </a:lnTo>
                  <a:lnTo>
                    <a:pt x="4709" y="2081"/>
                  </a:lnTo>
                  <a:lnTo>
                    <a:pt x="4694" y="1963"/>
                  </a:lnTo>
                  <a:lnTo>
                    <a:pt x="4676" y="1844"/>
                  </a:lnTo>
                  <a:lnTo>
                    <a:pt x="4654" y="1724"/>
                  </a:lnTo>
                  <a:lnTo>
                    <a:pt x="4630" y="1606"/>
                  </a:lnTo>
                  <a:lnTo>
                    <a:pt x="4603" y="1488"/>
                  </a:lnTo>
                  <a:lnTo>
                    <a:pt x="4573" y="1374"/>
                  </a:lnTo>
                  <a:lnTo>
                    <a:pt x="4542" y="1261"/>
                  </a:lnTo>
                  <a:lnTo>
                    <a:pt x="4511" y="1153"/>
                  </a:lnTo>
                  <a:lnTo>
                    <a:pt x="4478" y="1048"/>
                  </a:lnTo>
                  <a:lnTo>
                    <a:pt x="4444" y="949"/>
                  </a:lnTo>
                  <a:lnTo>
                    <a:pt x="4410" y="858"/>
                  </a:lnTo>
                  <a:lnTo>
                    <a:pt x="4377" y="771"/>
                  </a:lnTo>
                  <a:lnTo>
                    <a:pt x="4345" y="694"/>
                  </a:lnTo>
                  <a:lnTo>
                    <a:pt x="4314" y="624"/>
                  </a:lnTo>
                  <a:lnTo>
                    <a:pt x="4283" y="564"/>
                  </a:lnTo>
                  <a:lnTo>
                    <a:pt x="4255" y="513"/>
                  </a:lnTo>
                  <a:close/>
                </a:path>
              </a:pathLst>
            </a:custGeom>
            <a:solidFill>
              <a:srgbClr val="004CB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tr-TR">
                <a:effectLst>
                  <a:outerShdw blurRad="38100" dist="38100" dir="2700000" algn="tl">
                    <a:srgbClr val="000000">
                      <a:alpha val="43137"/>
                    </a:srgbClr>
                  </a:outerShdw>
                </a:effectLst>
                <a:latin typeface="Arial" panose="020B0604020202020204" pitchFamily="34" charset="0"/>
              </a:endParaRPr>
            </a:p>
          </p:txBody>
        </p:sp>
        <p:sp>
          <p:nvSpPr>
            <p:cNvPr id="152789" name="Freeform 141"/>
            <p:cNvSpPr>
              <a:spLocks/>
            </p:cNvSpPr>
            <p:nvPr/>
          </p:nvSpPr>
          <p:spPr bwMode="auto">
            <a:xfrm>
              <a:off x="4503" y="2069"/>
              <a:ext cx="29" cy="26"/>
            </a:xfrm>
            <a:custGeom>
              <a:avLst/>
              <a:gdLst>
                <a:gd name="T0" fmla="*/ 0 w 412"/>
                <a:gd name="T1" fmla="*/ 0 h 361"/>
                <a:gd name="T2" fmla="*/ 0 w 412"/>
                <a:gd name="T3" fmla="*/ 0 h 361"/>
                <a:gd name="T4" fmla="*/ 0 w 412"/>
                <a:gd name="T5" fmla="*/ 0 h 361"/>
                <a:gd name="T6" fmla="*/ 0 w 412"/>
                <a:gd name="T7" fmla="*/ 0 h 36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12" h="361">
                  <a:moveTo>
                    <a:pt x="412" y="0"/>
                  </a:moveTo>
                  <a:lnTo>
                    <a:pt x="0" y="281"/>
                  </a:lnTo>
                  <a:lnTo>
                    <a:pt x="39" y="361"/>
                  </a:lnTo>
                  <a:lnTo>
                    <a:pt x="412" y="0"/>
                  </a:lnTo>
                  <a:close/>
                </a:path>
              </a:pathLst>
            </a:custGeom>
            <a:solidFill>
              <a:srgbClr val="72F2F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tr-TR">
                <a:effectLst>
                  <a:outerShdw blurRad="38100" dist="38100" dir="2700000" algn="tl">
                    <a:srgbClr val="000000">
                      <a:alpha val="43137"/>
                    </a:srgbClr>
                  </a:outerShdw>
                </a:effectLst>
                <a:latin typeface="Arial" panose="020B0604020202020204" pitchFamily="34" charset="0"/>
              </a:endParaRPr>
            </a:p>
          </p:txBody>
        </p:sp>
        <p:sp>
          <p:nvSpPr>
            <p:cNvPr id="152790" name="Freeform 142"/>
            <p:cNvSpPr>
              <a:spLocks/>
            </p:cNvSpPr>
            <p:nvPr/>
          </p:nvSpPr>
          <p:spPr bwMode="auto">
            <a:xfrm>
              <a:off x="4532" y="2069"/>
              <a:ext cx="30" cy="26"/>
            </a:xfrm>
            <a:custGeom>
              <a:avLst/>
              <a:gdLst>
                <a:gd name="T0" fmla="*/ 0 w 411"/>
                <a:gd name="T1" fmla="*/ 0 h 361"/>
                <a:gd name="T2" fmla="*/ 0 w 411"/>
                <a:gd name="T3" fmla="*/ 0 h 361"/>
                <a:gd name="T4" fmla="*/ 0 w 411"/>
                <a:gd name="T5" fmla="*/ 0 h 361"/>
                <a:gd name="T6" fmla="*/ 0 w 411"/>
                <a:gd name="T7" fmla="*/ 0 h 36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11" h="361">
                  <a:moveTo>
                    <a:pt x="0" y="0"/>
                  </a:moveTo>
                  <a:lnTo>
                    <a:pt x="411" y="281"/>
                  </a:lnTo>
                  <a:lnTo>
                    <a:pt x="371" y="361"/>
                  </a:lnTo>
                  <a:lnTo>
                    <a:pt x="0" y="0"/>
                  </a:lnTo>
                  <a:close/>
                </a:path>
              </a:pathLst>
            </a:custGeom>
            <a:solidFill>
              <a:srgbClr val="72F2F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tr-TR">
                <a:effectLst>
                  <a:outerShdw blurRad="38100" dist="38100" dir="2700000" algn="tl">
                    <a:srgbClr val="000000">
                      <a:alpha val="43137"/>
                    </a:srgbClr>
                  </a:outerShdw>
                </a:effectLst>
                <a:latin typeface="Arial" panose="020B0604020202020204" pitchFamily="34" charset="0"/>
              </a:endParaRPr>
            </a:p>
          </p:txBody>
        </p:sp>
        <p:sp>
          <p:nvSpPr>
            <p:cNvPr id="152791" name="Freeform 143"/>
            <p:cNvSpPr>
              <a:spLocks/>
            </p:cNvSpPr>
            <p:nvPr/>
          </p:nvSpPr>
          <p:spPr bwMode="auto">
            <a:xfrm>
              <a:off x="4496" y="2069"/>
              <a:ext cx="36" cy="63"/>
            </a:xfrm>
            <a:custGeom>
              <a:avLst/>
              <a:gdLst>
                <a:gd name="T0" fmla="*/ 0 w 508"/>
                <a:gd name="T1" fmla="*/ 0 h 882"/>
                <a:gd name="T2" fmla="*/ 0 w 508"/>
                <a:gd name="T3" fmla="*/ 0 h 882"/>
                <a:gd name="T4" fmla="*/ 0 w 508"/>
                <a:gd name="T5" fmla="*/ 0 h 882"/>
                <a:gd name="T6" fmla="*/ 0 w 508"/>
                <a:gd name="T7" fmla="*/ 0 h 88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08" h="882">
                  <a:moveTo>
                    <a:pt x="508" y="0"/>
                  </a:moveTo>
                  <a:lnTo>
                    <a:pt x="0" y="792"/>
                  </a:lnTo>
                  <a:lnTo>
                    <a:pt x="390" y="882"/>
                  </a:lnTo>
                  <a:lnTo>
                    <a:pt x="508"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tr-TR">
                <a:effectLst>
                  <a:outerShdw blurRad="38100" dist="38100" dir="2700000" algn="tl">
                    <a:srgbClr val="000000">
                      <a:alpha val="43137"/>
                    </a:srgbClr>
                  </a:outerShdw>
                </a:effectLst>
                <a:latin typeface="Arial" panose="020B0604020202020204" pitchFamily="34" charset="0"/>
              </a:endParaRPr>
            </a:p>
          </p:txBody>
        </p:sp>
        <p:sp>
          <p:nvSpPr>
            <p:cNvPr id="152792" name="Freeform 144"/>
            <p:cNvSpPr>
              <a:spLocks/>
            </p:cNvSpPr>
            <p:nvPr/>
          </p:nvSpPr>
          <p:spPr bwMode="auto">
            <a:xfrm>
              <a:off x="4532" y="2069"/>
              <a:ext cx="37" cy="63"/>
            </a:xfrm>
            <a:custGeom>
              <a:avLst/>
              <a:gdLst>
                <a:gd name="T0" fmla="*/ 0 w 507"/>
                <a:gd name="T1" fmla="*/ 0 h 882"/>
                <a:gd name="T2" fmla="*/ 0 w 507"/>
                <a:gd name="T3" fmla="*/ 0 h 882"/>
                <a:gd name="T4" fmla="*/ 0 w 507"/>
                <a:gd name="T5" fmla="*/ 0 h 882"/>
                <a:gd name="T6" fmla="*/ 0 w 507"/>
                <a:gd name="T7" fmla="*/ 0 h 88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07" h="882">
                  <a:moveTo>
                    <a:pt x="0" y="0"/>
                  </a:moveTo>
                  <a:lnTo>
                    <a:pt x="507" y="792"/>
                  </a:lnTo>
                  <a:lnTo>
                    <a:pt x="117" y="882"/>
                  </a:lnTo>
                  <a:lnTo>
                    <a:pt x="0"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tr-TR">
                <a:effectLst>
                  <a:outerShdw blurRad="38100" dist="38100" dir="2700000" algn="tl">
                    <a:srgbClr val="000000">
                      <a:alpha val="43137"/>
                    </a:srgbClr>
                  </a:outerShdw>
                </a:effectLst>
                <a:latin typeface="Arial" panose="020B0604020202020204" pitchFamily="34" charset="0"/>
              </a:endParaRPr>
            </a:p>
          </p:txBody>
        </p:sp>
        <p:sp>
          <p:nvSpPr>
            <p:cNvPr id="152793" name="Freeform 145"/>
            <p:cNvSpPr>
              <a:spLocks/>
            </p:cNvSpPr>
            <p:nvPr/>
          </p:nvSpPr>
          <p:spPr bwMode="auto">
            <a:xfrm>
              <a:off x="4450" y="2089"/>
              <a:ext cx="82" cy="120"/>
            </a:xfrm>
            <a:custGeom>
              <a:avLst/>
              <a:gdLst>
                <a:gd name="T0" fmla="*/ 0 w 1159"/>
                <a:gd name="T1" fmla="*/ 0 h 1685"/>
                <a:gd name="T2" fmla="*/ 0 w 1159"/>
                <a:gd name="T3" fmla="*/ 0 h 1685"/>
                <a:gd name="T4" fmla="*/ 0 w 1159"/>
                <a:gd name="T5" fmla="*/ 0 h 1685"/>
                <a:gd name="T6" fmla="*/ 0 w 1159"/>
                <a:gd name="T7" fmla="*/ 0 h 1685"/>
                <a:gd name="T8" fmla="*/ 0 w 1159"/>
                <a:gd name="T9" fmla="*/ 0 h 1685"/>
                <a:gd name="T10" fmla="*/ 0 w 1159"/>
                <a:gd name="T11" fmla="*/ 0 h 1685"/>
                <a:gd name="T12" fmla="*/ 0 w 1159"/>
                <a:gd name="T13" fmla="*/ 0 h 1685"/>
                <a:gd name="T14" fmla="*/ 0 w 1159"/>
                <a:gd name="T15" fmla="*/ 0 h 1685"/>
                <a:gd name="T16" fmla="*/ 0 w 1159"/>
                <a:gd name="T17" fmla="*/ 0 h 1685"/>
                <a:gd name="T18" fmla="*/ 0 w 1159"/>
                <a:gd name="T19" fmla="*/ 0 h 1685"/>
                <a:gd name="T20" fmla="*/ 0 w 1159"/>
                <a:gd name="T21" fmla="*/ 0 h 1685"/>
                <a:gd name="T22" fmla="*/ 0 w 1159"/>
                <a:gd name="T23" fmla="*/ 0 h 1685"/>
                <a:gd name="T24" fmla="*/ 0 w 1159"/>
                <a:gd name="T25" fmla="*/ 0 h 1685"/>
                <a:gd name="T26" fmla="*/ 0 w 1159"/>
                <a:gd name="T27" fmla="*/ 0 h 1685"/>
                <a:gd name="T28" fmla="*/ 0 w 1159"/>
                <a:gd name="T29" fmla="*/ 0 h 1685"/>
                <a:gd name="T30" fmla="*/ 0 w 1159"/>
                <a:gd name="T31" fmla="*/ 0 h 1685"/>
                <a:gd name="T32" fmla="*/ 0 w 1159"/>
                <a:gd name="T33" fmla="*/ 0 h 1685"/>
                <a:gd name="T34" fmla="*/ 0 w 1159"/>
                <a:gd name="T35" fmla="*/ 0 h 1685"/>
                <a:gd name="T36" fmla="*/ 0 w 1159"/>
                <a:gd name="T37" fmla="*/ 0 h 1685"/>
                <a:gd name="T38" fmla="*/ 0 w 1159"/>
                <a:gd name="T39" fmla="*/ 0 h 1685"/>
                <a:gd name="T40" fmla="*/ 0 w 1159"/>
                <a:gd name="T41" fmla="*/ 0 h 1685"/>
                <a:gd name="T42" fmla="*/ 0 w 1159"/>
                <a:gd name="T43" fmla="*/ 0 h 1685"/>
                <a:gd name="T44" fmla="*/ 0 w 1159"/>
                <a:gd name="T45" fmla="*/ 0 h 1685"/>
                <a:gd name="T46" fmla="*/ 0 w 1159"/>
                <a:gd name="T47" fmla="*/ 0 h 1685"/>
                <a:gd name="T48" fmla="*/ 0 w 1159"/>
                <a:gd name="T49" fmla="*/ 0 h 1685"/>
                <a:gd name="T50" fmla="*/ 0 w 1159"/>
                <a:gd name="T51" fmla="*/ 0 h 1685"/>
                <a:gd name="T52" fmla="*/ 0 w 1159"/>
                <a:gd name="T53" fmla="*/ 0 h 1685"/>
                <a:gd name="T54" fmla="*/ 0 w 1159"/>
                <a:gd name="T55" fmla="*/ 0 h 1685"/>
                <a:gd name="T56" fmla="*/ 0 w 1159"/>
                <a:gd name="T57" fmla="*/ 0 h 1685"/>
                <a:gd name="T58" fmla="*/ 0 w 1159"/>
                <a:gd name="T59" fmla="*/ 0 h 1685"/>
                <a:gd name="T60" fmla="*/ 0 w 1159"/>
                <a:gd name="T61" fmla="*/ 0 h 1685"/>
                <a:gd name="T62" fmla="*/ 0 w 1159"/>
                <a:gd name="T63" fmla="*/ 0 h 1685"/>
                <a:gd name="T64" fmla="*/ 0 w 1159"/>
                <a:gd name="T65" fmla="*/ 0 h 1685"/>
                <a:gd name="T66" fmla="*/ 0 w 1159"/>
                <a:gd name="T67" fmla="*/ 0 h 1685"/>
                <a:gd name="T68" fmla="*/ 0 w 1159"/>
                <a:gd name="T69" fmla="*/ 0 h 1685"/>
                <a:gd name="T70" fmla="*/ 0 w 1159"/>
                <a:gd name="T71" fmla="*/ 0 h 1685"/>
                <a:gd name="T72" fmla="*/ 0 w 1159"/>
                <a:gd name="T73" fmla="*/ 0 h 1685"/>
                <a:gd name="T74" fmla="*/ 0 w 1159"/>
                <a:gd name="T75" fmla="*/ 0 h 1685"/>
                <a:gd name="T76" fmla="*/ 0 w 1159"/>
                <a:gd name="T77" fmla="*/ 0 h 1685"/>
                <a:gd name="T78" fmla="*/ 0 w 1159"/>
                <a:gd name="T79" fmla="*/ 0 h 1685"/>
                <a:gd name="T80" fmla="*/ 0 w 1159"/>
                <a:gd name="T81" fmla="*/ 0 h 1685"/>
                <a:gd name="T82" fmla="*/ 0 w 1159"/>
                <a:gd name="T83" fmla="*/ 0 h 1685"/>
                <a:gd name="T84" fmla="*/ 0 w 1159"/>
                <a:gd name="T85" fmla="*/ 0 h 1685"/>
                <a:gd name="T86" fmla="*/ 0 w 1159"/>
                <a:gd name="T87" fmla="*/ 0 h 1685"/>
                <a:gd name="T88" fmla="*/ 0 w 1159"/>
                <a:gd name="T89" fmla="*/ 0 h 1685"/>
                <a:gd name="T90" fmla="*/ 0 w 1159"/>
                <a:gd name="T91" fmla="*/ 0 h 1685"/>
                <a:gd name="T92" fmla="*/ 0 w 1159"/>
                <a:gd name="T93" fmla="*/ 0 h 1685"/>
                <a:gd name="T94" fmla="*/ 0 w 1159"/>
                <a:gd name="T95" fmla="*/ 0 h 1685"/>
                <a:gd name="T96" fmla="*/ 0 w 1159"/>
                <a:gd name="T97" fmla="*/ 0 h 1685"/>
                <a:gd name="T98" fmla="*/ 0 w 1159"/>
                <a:gd name="T99" fmla="*/ 0 h 1685"/>
                <a:gd name="T100" fmla="*/ 0 w 1159"/>
                <a:gd name="T101" fmla="*/ 0 h 1685"/>
                <a:gd name="T102" fmla="*/ 0 w 1159"/>
                <a:gd name="T103" fmla="*/ 0 h 1685"/>
                <a:gd name="T104" fmla="*/ 0 w 1159"/>
                <a:gd name="T105" fmla="*/ 0 h 1685"/>
                <a:gd name="T106" fmla="*/ 0 w 1159"/>
                <a:gd name="T107" fmla="*/ 0 h 1685"/>
                <a:gd name="T108" fmla="*/ 0 w 1159"/>
                <a:gd name="T109" fmla="*/ 0 h 1685"/>
                <a:gd name="T110" fmla="*/ 0 w 1159"/>
                <a:gd name="T111" fmla="*/ 0 h 1685"/>
                <a:gd name="T112" fmla="*/ 0 w 1159"/>
                <a:gd name="T113" fmla="*/ 0 h 1685"/>
                <a:gd name="T114" fmla="*/ 0 w 1159"/>
                <a:gd name="T115" fmla="*/ 0 h 1685"/>
                <a:gd name="T116" fmla="*/ 0 w 1159"/>
                <a:gd name="T117" fmla="*/ 0 h 1685"/>
                <a:gd name="T118" fmla="*/ 0 w 1159"/>
                <a:gd name="T119" fmla="*/ 0 h 1685"/>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159" h="1685">
                  <a:moveTo>
                    <a:pt x="1049" y="1496"/>
                  </a:moveTo>
                  <a:lnTo>
                    <a:pt x="1060" y="1483"/>
                  </a:lnTo>
                  <a:lnTo>
                    <a:pt x="1072" y="1467"/>
                  </a:lnTo>
                  <a:lnTo>
                    <a:pt x="1085" y="1447"/>
                  </a:lnTo>
                  <a:lnTo>
                    <a:pt x="1098" y="1423"/>
                  </a:lnTo>
                  <a:lnTo>
                    <a:pt x="1112" y="1396"/>
                  </a:lnTo>
                  <a:lnTo>
                    <a:pt x="1125" y="1363"/>
                  </a:lnTo>
                  <a:lnTo>
                    <a:pt x="1131" y="1346"/>
                  </a:lnTo>
                  <a:lnTo>
                    <a:pt x="1136" y="1327"/>
                  </a:lnTo>
                  <a:lnTo>
                    <a:pt x="1141" y="1308"/>
                  </a:lnTo>
                  <a:lnTo>
                    <a:pt x="1146" y="1288"/>
                  </a:lnTo>
                  <a:lnTo>
                    <a:pt x="1150" y="1267"/>
                  </a:lnTo>
                  <a:lnTo>
                    <a:pt x="1153" y="1244"/>
                  </a:lnTo>
                  <a:lnTo>
                    <a:pt x="1156" y="1220"/>
                  </a:lnTo>
                  <a:lnTo>
                    <a:pt x="1158" y="1196"/>
                  </a:lnTo>
                  <a:lnTo>
                    <a:pt x="1159" y="1171"/>
                  </a:lnTo>
                  <a:lnTo>
                    <a:pt x="1159" y="1145"/>
                  </a:lnTo>
                  <a:lnTo>
                    <a:pt x="1159" y="1118"/>
                  </a:lnTo>
                  <a:lnTo>
                    <a:pt x="1157" y="1088"/>
                  </a:lnTo>
                  <a:lnTo>
                    <a:pt x="1154" y="1059"/>
                  </a:lnTo>
                  <a:lnTo>
                    <a:pt x="1150" y="1029"/>
                  </a:lnTo>
                  <a:lnTo>
                    <a:pt x="1145" y="998"/>
                  </a:lnTo>
                  <a:lnTo>
                    <a:pt x="1139" y="966"/>
                  </a:lnTo>
                  <a:lnTo>
                    <a:pt x="1132" y="932"/>
                  </a:lnTo>
                  <a:lnTo>
                    <a:pt x="1123" y="898"/>
                  </a:lnTo>
                  <a:lnTo>
                    <a:pt x="1112" y="863"/>
                  </a:lnTo>
                  <a:lnTo>
                    <a:pt x="1099" y="826"/>
                  </a:lnTo>
                  <a:lnTo>
                    <a:pt x="1085" y="786"/>
                  </a:lnTo>
                  <a:lnTo>
                    <a:pt x="1072" y="749"/>
                  </a:lnTo>
                  <a:lnTo>
                    <a:pt x="1066" y="731"/>
                  </a:lnTo>
                  <a:lnTo>
                    <a:pt x="1061" y="714"/>
                  </a:lnTo>
                  <a:lnTo>
                    <a:pt x="1056" y="696"/>
                  </a:lnTo>
                  <a:lnTo>
                    <a:pt x="1053" y="677"/>
                  </a:lnTo>
                  <a:lnTo>
                    <a:pt x="1049" y="659"/>
                  </a:lnTo>
                  <a:lnTo>
                    <a:pt x="1047" y="639"/>
                  </a:lnTo>
                  <a:lnTo>
                    <a:pt x="1046" y="619"/>
                  </a:lnTo>
                  <a:lnTo>
                    <a:pt x="1045" y="597"/>
                  </a:lnTo>
                  <a:lnTo>
                    <a:pt x="1046" y="574"/>
                  </a:lnTo>
                  <a:lnTo>
                    <a:pt x="1048" y="549"/>
                  </a:lnTo>
                  <a:lnTo>
                    <a:pt x="1050" y="522"/>
                  </a:lnTo>
                  <a:lnTo>
                    <a:pt x="1055" y="493"/>
                  </a:lnTo>
                  <a:lnTo>
                    <a:pt x="1058" y="462"/>
                  </a:lnTo>
                  <a:lnTo>
                    <a:pt x="1060" y="430"/>
                  </a:lnTo>
                  <a:lnTo>
                    <a:pt x="1060" y="396"/>
                  </a:lnTo>
                  <a:lnTo>
                    <a:pt x="1058" y="365"/>
                  </a:lnTo>
                  <a:lnTo>
                    <a:pt x="1056" y="349"/>
                  </a:lnTo>
                  <a:lnTo>
                    <a:pt x="1053" y="334"/>
                  </a:lnTo>
                  <a:lnTo>
                    <a:pt x="1050" y="320"/>
                  </a:lnTo>
                  <a:lnTo>
                    <a:pt x="1046" y="306"/>
                  </a:lnTo>
                  <a:lnTo>
                    <a:pt x="1042" y="293"/>
                  </a:lnTo>
                  <a:lnTo>
                    <a:pt x="1037" y="279"/>
                  </a:lnTo>
                  <a:lnTo>
                    <a:pt x="1032" y="268"/>
                  </a:lnTo>
                  <a:lnTo>
                    <a:pt x="1026" y="257"/>
                  </a:lnTo>
                  <a:lnTo>
                    <a:pt x="1019" y="248"/>
                  </a:lnTo>
                  <a:lnTo>
                    <a:pt x="1012" y="240"/>
                  </a:lnTo>
                  <a:lnTo>
                    <a:pt x="1004" y="233"/>
                  </a:lnTo>
                  <a:lnTo>
                    <a:pt x="996" y="228"/>
                  </a:lnTo>
                  <a:lnTo>
                    <a:pt x="986" y="224"/>
                  </a:lnTo>
                  <a:lnTo>
                    <a:pt x="977" y="221"/>
                  </a:lnTo>
                  <a:lnTo>
                    <a:pt x="965" y="221"/>
                  </a:lnTo>
                  <a:lnTo>
                    <a:pt x="954" y="222"/>
                  </a:lnTo>
                  <a:lnTo>
                    <a:pt x="942" y="225"/>
                  </a:lnTo>
                  <a:lnTo>
                    <a:pt x="930" y="230"/>
                  </a:lnTo>
                  <a:lnTo>
                    <a:pt x="917" y="237"/>
                  </a:lnTo>
                  <a:lnTo>
                    <a:pt x="903" y="246"/>
                  </a:lnTo>
                  <a:lnTo>
                    <a:pt x="888" y="257"/>
                  </a:lnTo>
                  <a:lnTo>
                    <a:pt x="873" y="271"/>
                  </a:lnTo>
                  <a:lnTo>
                    <a:pt x="857" y="287"/>
                  </a:lnTo>
                  <a:lnTo>
                    <a:pt x="841" y="307"/>
                  </a:lnTo>
                  <a:lnTo>
                    <a:pt x="832" y="318"/>
                  </a:lnTo>
                  <a:lnTo>
                    <a:pt x="822" y="329"/>
                  </a:lnTo>
                  <a:lnTo>
                    <a:pt x="815" y="341"/>
                  </a:lnTo>
                  <a:lnTo>
                    <a:pt x="808" y="353"/>
                  </a:lnTo>
                  <a:lnTo>
                    <a:pt x="796" y="376"/>
                  </a:lnTo>
                  <a:lnTo>
                    <a:pt x="786" y="400"/>
                  </a:lnTo>
                  <a:lnTo>
                    <a:pt x="779" y="424"/>
                  </a:lnTo>
                  <a:lnTo>
                    <a:pt x="773" y="448"/>
                  </a:lnTo>
                  <a:lnTo>
                    <a:pt x="768" y="471"/>
                  </a:lnTo>
                  <a:lnTo>
                    <a:pt x="765" y="492"/>
                  </a:lnTo>
                  <a:lnTo>
                    <a:pt x="763" y="513"/>
                  </a:lnTo>
                  <a:lnTo>
                    <a:pt x="762" y="531"/>
                  </a:lnTo>
                  <a:lnTo>
                    <a:pt x="762" y="548"/>
                  </a:lnTo>
                  <a:lnTo>
                    <a:pt x="762" y="563"/>
                  </a:lnTo>
                  <a:lnTo>
                    <a:pt x="763" y="583"/>
                  </a:lnTo>
                  <a:lnTo>
                    <a:pt x="764" y="591"/>
                  </a:lnTo>
                  <a:lnTo>
                    <a:pt x="761" y="578"/>
                  </a:lnTo>
                  <a:lnTo>
                    <a:pt x="752" y="542"/>
                  </a:lnTo>
                  <a:lnTo>
                    <a:pt x="745" y="517"/>
                  </a:lnTo>
                  <a:lnTo>
                    <a:pt x="735" y="487"/>
                  </a:lnTo>
                  <a:lnTo>
                    <a:pt x="722" y="454"/>
                  </a:lnTo>
                  <a:lnTo>
                    <a:pt x="707" y="417"/>
                  </a:lnTo>
                  <a:lnTo>
                    <a:pt x="689" y="378"/>
                  </a:lnTo>
                  <a:lnTo>
                    <a:pt x="667" y="337"/>
                  </a:lnTo>
                  <a:lnTo>
                    <a:pt x="655" y="315"/>
                  </a:lnTo>
                  <a:lnTo>
                    <a:pt x="642" y="294"/>
                  </a:lnTo>
                  <a:lnTo>
                    <a:pt x="628" y="271"/>
                  </a:lnTo>
                  <a:lnTo>
                    <a:pt x="613" y="248"/>
                  </a:lnTo>
                  <a:lnTo>
                    <a:pt x="598" y="226"/>
                  </a:lnTo>
                  <a:lnTo>
                    <a:pt x="581" y="203"/>
                  </a:lnTo>
                  <a:lnTo>
                    <a:pt x="563" y="180"/>
                  </a:lnTo>
                  <a:lnTo>
                    <a:pt x="543" y="157"/>
                  </a:lnTo>
                  <a:lnTo>
                    <a:pt x="523" y="134"/>
                  </a:lnTo>
                  <a:lnTo>
                    <a:pt x="502" y="111"/>
                  </a:lnTo>
                  <a:lnTo>
                    <a:pt x="480" y="88"/>
                  </a:lnTo>
                  <a:lnTo>
                    <a:pt x="457" y="66"/>
                  </a:lnTo>
                  <a:lnTo>
                    <a:pt x="435" y="48"/>
                  </a:lnTo>
                  <a:lnTo>
                    <a:pt x="413" y="33"/>
                  </a:lnTo>
                  <a:lnTo>
                    <a:pt x="390" y="21"/>
                  </a:lnTo>
                  <a:lnTo>
                    <a:pt x="368" y="10"/>
                  </a:lnTo>
                  <a:lnTo>
                    <a:pt x="346" y="4"/>
                  </a:lnTo>
                  <a:lnTo>
                    <a:pt x="323" y="1"/>
                  </a:lnTo>
                  <a:lnTo>
                    <a:pt x="301" y="0"/>
                  </a:lnTo>
                  <a:lnTo>
                    <a:pt x="280" y="1"/>
                  </a:lnTo>
                  <a:lnTo>
                    <a:pt x="257" y="5"/>
                  </a:lnTo>
                  <a:lnTo>
                    <a:pt x="236" y="11"/>
                  </a:lnTo>
                  <a:lnTo>
                    <a:pt x="215" y="21"/>
                  </a:lnTo>
                  <a:lnTo>
                    <a:pt x="195" y="31"/>
                  </a:lnTo>
                  <a:lnTo>
                    <a:pt x="175" y="44"/>
                  </a:lnTo>
                  <a:lnTo>
                    <a:pt x="156" y="58"/>
                  </a:lnTo>
                  <a:lnTo>
                    <a:pt x="138" y="74"/>
                  </a:lnTo>
                  <a:lnTo>
                    <a:pt x="120" y="92"/>
                  </a:lnTo>
                  <a:lnTo>
                    <a:pt x="103" y="111"/>
                  </a:lnTo>
                  <a:lnTo>
                    <a:pt x="87" y="132"/>
                  </a:lnTo>
                  <a:lnTo>
                    <a:pt x="73" y="154"/>
                  </a:lnTo>
                  <a:lnTo>
                    <a:pt x="59" y="178"/>
                  </a:lnTo>
                  <a:lnTo>
                    <a:pt x="47" y="202"/>
                  </a:lnTo>
                  <a:lnTo>
                    <a:pt x="36" y="227"/>
                  </a:lnTo>
                  <a:lnTo>
                    <a:pt x="26" y="253"/>
                  </a:lnTo>
                  <a:lnTo>
                    <a:pt x="18" y="280"/>
                  </a:lnTo>
                  <a:lnTo>
                    <a:pt x="11" y="309"/>
                  </a:lnTo>
                  <a:lnTo>
                    <a:pt x="6" y="337"/>
                  </a:lnTo>
                  <a:lnTo>
                    <a:pt x="2" y="365"/>
                  </a:lnTo>
                  <a:lnTo>
                    <a:pt x="0" y="394"/>
                  </a:lnTo>
                  <a:lnTo>
                    <a:pt x="0" y="423"/>
                  </a:lnTo>
                  <a:lnTo>
                    <a:pt x="2" y="454"/>
                  </a:lnTo>
                  <a:lnTo>
                    <a:pt x="5" y="483"/>
                  </a:lnTo>
                  <a:lnTo>
                    <a:pt x="11" y="512"/>
                  </a:lnTo>
                  <a:lnTo>
                    <a:pt x="33" y="609"/>
                  </a:lnTo>
                  <a:lnTo>
                    <a:pt x="55" y="698"/>
                  </a:lnTo>
                  <a:lnTo>
                    <a:pt x="76" y="779"/>
                  </a:lnTo>
                  <a:lnTo>
                    <a:pt x="96" y="854"/>
                  </a:lnTo>
                  <a:lnTo>
                    <a:pt x="115" y="921"/>
                  </a:lnTo>
                  <a:lnTo>
                    <a:pt x="134" y="984"/>
                  </a:lnTo>
                  <a:lnTo>
                    <a:pt x="152" y="1040"/>
                  </a:lnTo>
                  <a:lnTo>
                    <a:pt x="168" y="1091"/>
                  </a:lnTo>
                  <a:lnTo>
                    <a:pt x="199" y="1181"/>
                  </a:lnTo>
                  <a:lnTo>
                    <a:pt x="226" y="1256"/>
                  </a:lnTo>
                  <a:lnTo>
                    <a:pt x="250" y="1320"/>
                  </a:lnTo>
                  <a:lnTo>
                    <a:pt x="271" y="1377"/>
                  </a:lnTo>
                  <a:lnTo>
                    <a:pt x="276" y="1391"/>
                  </a:lnTo>
                  <a:lnTo>
                    <a:pt x="283" y="1407"/>
                  </a:lnTo>
                  <a:lnTo>
                    <a:pt x="292" y="1423"/>
                  </a:lnTo>
                  <a:lnTo>
                    <a:pt x="302" y="1441"/>
                  </a:lnTo>
                  <a:lnTo>
                    <a:pt x="313" y="1459"/>
                  </a:lnTo>
                  <a:lnTo>
                    <a:pt x="326" y="1477"/>
                  </a:lnTo>
                  <a:lnTo>
                    <a:pt x="340" y="1496"/>
                  </a:lnTo>
                  <a:lnTo>
                    <a:pt x="356" y="1516"/>
                  </a:lnTo>
                  <a:lnTo>
                    <a:pt x="373" y="1535"/>
                  </a:lnTo>
                  <a:lnTo>
                    <a:pt x="391" y="1554"/>
                  </a:lnTo>
                  <a:lnTo>
                    <a:pt x="411" y="1572"/>
                  </a:lnTo>
                  <a:lnTo>
                    <a:pt x="432" y="1589"/>
                  </a:lnTo>
                  <a:lnTo>
                    <a:pt x="454" y="1606"/>
                  </a:lnTo>
                  <a:lnTo>
                    <a:pt x="477" y="1621"/>
                  </a:lnTo>
                  <a:lnTo>
                    <a:pt x="501" y="1635"/>
                  </a:lnTo>
                  <a:lnTo>
                    <a:pt x="526" y="1649"/>
                  </a:lnTo>
                  <a:lnTo>
                    <a:pt x="553" y="1660"/>
                  </a:lnTo>
                  <a:lnTo>
                    <a:pt x="580" y="1670"/>
                  </a:lnTo>
                  <a:lnTo>
                    <a:pt x="609" y="1677"/>
                  </a:lnTo>
                  <a:lnTo>
                    <a:pt x="638" y="1682"/>
                  </a:lnTo>
                  <a:lnTo>
                    <a:pt x="668" y="1685"/>
                  </a:lnTo>
                  <a:lnTo>
                    <a:pt x="700" y="1684"/>
                  </a:lnTo>
                  <a:lnTo>
                    <a:pt x="731" y="1682"/>
                  </a:lnTo>
                  <a:lnTo>
                    <a:pt x="764" y="1676"/>
                  </a:lnTo>
                  <a:lnTo>
                    <a:pt x="797" y="1667"/>
                  </a:lnTo>
                  <a:lnTo>
                    <a:pt x="832" y="1654"/>
                  </a:lnTo>
                  <a:lnTo>
                    <a:pt x="866" y="1637"/>
                  </a:lnTo>
                  <a:lnTo>
                    <a:pt x="901" y="1617"/>
                  </a:lnTo>
                  <a:lnTo>
                    <a:pt x="937" y="1594"/>
                  </a:lnTo>
                  <a:lnTo>
                    <a:pt x="975" y="1566"/>
                  </a:lnTo>
                  <a:lnTo>
                    <a:pt x="1012" y="1533"/>
                  </a:lnTo>
                  <a:lnTo>
                    <a:pt x="1049" y="1496"/>
                  </a:lnTo>
                  <a:close/>
                </a:path>
              </a:pathLst>
            </a:custGeom>
            <a:solidFill>
              <a:srgbClr val="FFCCA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tr-TR">
                <a:effectLst>
                  <a:outerShdw blurRad="38100" dist="38100" dir="2700000" algn="tl">
                    <a:srgbClr val="000000">
                      <a:alpha val="43137"/>
                    </a:srgbClr>
                  </a:outerShdw>
                </a:effectLst>
                <a:latin typeface="Arial" panose="020B0604020202020204" pitchFamily="34" charset="0"/>
              </a:endParaRPr>
            </a:p>
          </p:txBody>
        </p:sp>
        <p:sp>
          <p:nvSpPr>
            <p:cNvPr id="152794" name="Freeform 146"/>
            <p:cNvSpPr>
              <a:spLocks/>
            </p:cNvSpPr>
            <p:nvPr/>
          </p:nvSpPr>
          <p:spPr bwMode="auto">
            <a:xfrm>
              <a:off x="4534" y="2081"/>
              <a:ext cx="82" cy="121"/>
            </a:xfrm>
            <a:custGeom>
              <a:avLst/>
              <a:gdLst>
                <a:gd name="T0" fmla="*/ 0 w 1140"/>
                <a:gd name="T1" fmla="*/ 0 h 1694"/>
                <a:gd name="T2" fmla="*/ 0 w 1140"/>
                <a:gd name="T3" fmla="*/ 0 h 1694"/>
                <a:gd name="T4" fmla="*/ 0 w 1140"/>
                <a:gd name="T5" fmla="*/ 0 h 1694"/>
                <a:gd name="T6" fmla="*/ 0 w 1140"/>
                <a:gd name="T7" fmla="*/ 0 h 1694"/>
                <a:gd name="T8" fmla="*/ 0 w 1140"/>
                <a:gd name="T9" fmla="*/ 0 h 1694"/>
                <a:gd name="T10" fmla="*/ 0 w 1140"/>
                <a:gd name="T11" fmla="*/ 0 h 1694"/>
                <a:gd name="T12" fmla="*/ 0 w 1140"/>
                <a:gd name="T13" fmla="*/ 0 h 1694"/>
                <a:gd name="T14" fmla="*/ 0 w 1140"/>
                <a:gd name="T15" fmla="*/ 0 h 1694"/>
                <a:gd name="T16" fmla="*/ 0 w 1140"/>
                <a:gd name="T17" fmla="*/ 0 h 1694"/>
                <a:gd name="T18" fmla="*/ 0 w 1140"/>
                <a:gd name="T19" fmla="*/ 0 h 1694"/>
                <a:gd name="T20" fmla="*/ 0 w 1140"/>
                <a:gd name="T21" fmla="*/ 0 h 1694"/>
                <a:gd name="T22" fmla="*/ 0 w 1140"/>
                <a:gd name="T23" fmla="*/ 0 h 1694"/>
                <a:gd name="T24" fmla="*/ 0 w 1140"/>
                <a:gd name="T25" fmla="*/ 0 h 1694"/>
                <a:gd name="T26" fmla="*/ 0 w 1140"/>
                <a:gd name="T27" fmla="*/ 0 h 1694"/>
                <a:gd name="T28" fmla="*/ 0 w 1140"/>
                <a:gd name="T29" fmla="*/ 0 h 1694"/>
                <a:gd name="T30" fmla="*/ 0 w 1140"/>
                <a:gd name="T31" fmla="*/ 0 h 1694"/>
                <a:gd name="T32" fmla="*/ 0 w 1140"/>
                <a:gd name="T33" fmla="*/ 0 h 1694"/>
                <a:gd name="T34" fmla="*/ 0 w 1140"/>
                <a:gd name="T35" fmla="*/ 0 h 1694"/>
                <a:gd name="T36" fmla="*/ 0 w 1140"/>
                <a:gd name="T37" fmla="*/ 0 h 1694"/>
                <a:gd name="T38" fmla="*/ 0 w 1140"/>
                <a:gd name="T39" fmla="*/ 0 h 1694"/>
                <a:gd name="T40" fmla="*/ 0 w 1140"/>
                <a:gd name="T41" fmla="*/ 0 h 1694"/>
                <a:gd name="T42" fmla="*/ 0 w 1140"/>
                <a:gd name="T43" fmla="*/ 0 h 1694"/>
                <a:gd name="T44" fmla="*/ 0 w 1140"/>
                <a:gd name="T45" fmla="*/ 0 h 1694"/>
                <a:gd name="T46" fmla="*/ 0 w 1140"/>
                <a:gd name="T47" fmla="*/ 0 h 1694"/>
                <a:gd name="T48" fmla="*/ 0 w 1140"/>
                <a:gd name="T49" fmla="*/ 0 h 1694"/>
                <a:gd name="T50" fmla="*/ 0 w 1140"/>
                <a:gd name="T51" fmla="*/ 0 h 1694"/>
                <a:gd name="T52" fmla="*/ 0 w 1140"/>
                <a:gd name="T53" fmla="*/ 0 h 1694"/>
                <a:gd name="T54" fmla="*/ 0 w 1140"/>
                <a:gd name="T55" fmla="*/ 0 h 1694"/>
                <a:gd name="T56" fmla="*/ 0 w 1140"/>
                <a:gd name="T57" fmla="*/ 0 h 1694"/>
                <a:gd name="T58" fmla="*/ 0 w 1140"/>
                <a:gd name="T59" fmla="*/ 0 h 1694"/>
                <a:gd name="T60" fmla="*/ 0 w 1140"/>
                <a:gd name="T61" fmla="*/ 0 h 1694"/>
                <a:gd name="T62" fmla="*/ 0 w 1140"/>
                <a:gd name="T63" fmla="*/ 0 h 1694"/>
                <a:gd name="T64" fmla="*/ 0 w 1140"/>
                <a:gd name="T65" fmla="*/ 0 h 1694"/>
                <a:gd name="T66" fmla="*/ 0 w 1140"/>
                <a:gd name="T67" fmla="*/ 0 h 1694"/>
                <a:gd name="T68" fmla="*/ 0 w 1140"/>
                <a:gd name="T69" fmla="*/ 0 h 1694"/>
                <a:gd name="T70" fmla="*/ 0 w 1140"/>
                <a:gd name="T71" fmla="*/ 0 h 1694"/>
                <a:gd name="T72" fmla="*/ 0 w 1140"/>
                <a:gd name="T73" fmla="*/ 0 h 1694"/>
                <a:gd name="T74" fmla="*/ 0 w 1140"/>
                <a:gd name="T75" fmla="*/ 0 h 1694"/>
                <a:gd name="T76" fmla="*/ 0 w 1140"/>
                <a:gd name="T77" fmla="*/ 0 h 1694"/>
                <a:gd name="T78" fmla="*/ 0 w 1140"/>
                <a:gd name="T79" fmla="*/ 0 h 1694"/>
                <a:gd name="T80" fmla="*/ 0 w 1140"/>
                <a:gd name="T81" fmla="*/ 0 h 1694"/>
                <a:gd name="T82" fmla="*/ 0 w 1140"/>
                <a:gd name="T83" fmla="*/ 0 h 1694"/>
                <a:gd name="T84" fmla="*/ 0 w 1140"/>
                <a:gd name="T85" fmla="*/ 0 h 1694"/>
                <a:gd name="T86" fmla="*/ 0 w 1140"/>
                <a:gd name="T87" fmla="*/ 0 h 1694"/>
                <a:gd name="T88" fmla="*/ 0 w 1140"/>
                <a:gd name="T89" fmla="*/ 0 h 1694"/>
                <a:gd name="T90" fmla="*/ 0 w 1140"/>
                <a:gd name="T91" fmla="*/ 0 h 1694"/>
                <a:gd name="T92" fmla="*/ 0 w 1140"/>
                <a:gd name="T93" fmla="*/ 0 h 1694"/>
                <a:gd name="T94" fmla="*/ 0 w 1140"/>
                <a:gd name="T95" fmla="*/ 0 h 1694"/>
                <a:gd name="T96" fmla="*/ 0 w 1140"/>
                <a:gd name="T97" fmla="*/ 0 h 1694"/>
                <a:gd name="T98" fmla="*/ 0 w 1140"/>
                <a:gd name="T99" fmla="*/ 0 h 1694"/>
                <a:gd name="T100" fmla="*/ 0 w 1140"/>
                <a:gd name="T101" fmla="*/ 0 h 1694"/>
                <a:gd name="T102" fmla="*/ 0 w 1140"/>
                <a:gd name="T103" fmla="*/ 0 h 1694"/>
                <a:gd name="T104" fmla="*/ 0 w 1140"/>
                <a:gd name="T105" fmla="*/ 0 h 1694"/>
                <a:gd name="T106" fmla="*/ 0 w 1140"/>
                <a:gd name="T107" fmla="*/ 0 h 1694"/>
                <a:gd name="T108" fmla="*/ 0 w 1140"/>
                <a:gd name="T109" fmla="*/ 0 h 1694"/>
                <a:gd name="T110" fmla="*/ 0 w 1140"/>
                <a:gd name="T111" fmla="*/ 0 h 1694"/>
                <a:gd name="T112" fmla="*/ 0 w 1140"/>
                <a:gd name="T113" fmla="*/ 0 h 1694"/>
                <a:gd name="T114" fmla="*/ 0 w 1140"/>
                <a:gd name="T115" fmla="*/ 0 h 1694"/>
                <a:gd name="T116" fmla="*/ 0 w 1140"/>
                <a:gd name="T117" fmla="*/ 0 h 1694"/>
                <a:gd name="T118" fmla="*/ 0 w 1140"/>
                <a:gd name="T119" fmla="*/ 0 h 1694"/>
                <a:gd name="T120" fmla="*/ 0 w 1140"/>
                <a:gd name="T121" fmla="*/ 0 h 1694"/>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140" h="1694">
                  <a:moveTo>
                    <a:pt x="120" y="1515"/>
                  </a:moveTo>
                  <a:lnTo>
                    <a:pt x="108" y="1504"/>
                  </a:lnTo>
                  <a:lnTo>
                    <a:pt x="96" y="1488"/>
                  </a:lnTo>
                  <a:lnTo>
                    <a:pt x="82" y="1467"/>
                  </a:lnTo>
                  <a:lnTo>
                    <a:pt x="69" y="1444"/>
                  </a:lnTo>
                  <a:lnTo>
                    <a:pt x="54" y="1416"/>
                  </a:lnTo>
                  <a:lnTo>
                    <a:pt x="40" y="1385"/>
                  </a:lnTo>
                  <a:lnTo>
                    <a:pt x="34" y="1368"/>
                  </a:lnTo>
                  <a:lnTo>
                    <a:pt x="28" y="1350"/>
                  </a:lnTo>
                  <a:lnTo>
                    <a:pt x="22" y="1329"/>
                  </a:lnTo>
                  <a:lnTo>
                    <a:pt x="17" y="1309"/>
                  </a:lnTo>
                  <a:lnTo>
                    <a:pt x="13" y="1288"/>
                  </a:lnTo>
                  <a:lnTo>
                    <a:pt x="9" y="1266"/>
                  </a:lnTo>
                  <a:lnTo>
                    <a:pt x="6" y="1243"/>
                  </a:lnTo>
                  <a:lnTo>
                    <a:pt x="3" y="1219"/>
                  </a:lnTo>
                  <a:lnTo>
                    <a:pt x="1" y="1193"/>
                  </a:lnTo>
                  <a:lnTo>
                    <a:pt x="0" y="1167"/>
                  </a:lnTo>
                  <a:lnTo>
                    <a:pt x="0" y="1140"/>
                  </a:lnTo>
                  <a:lnTo>
                    <a:pt x="1" y="1111"/>
                  </a:lnTo>
                  <a:lnTo>
                    <a:pt x="3" y="1082"/>
                  </a:lnTo>
                  <a:lnTo>
                    <a:pt x="6" y="1051"/>
                  </a:lnTo>
                  <a:lnTo>
                    <a:pt x="10" y="1020"/>
                  </a:lnTo>
                  <a:lnTo>
                    <a:pt x="15" y="988"/>
                  </a:lnTo>
                  <a:lnTo>
                    <a:pt x="22" y="955"/>
                  </a:lnTo>
                  <a:lnTo>
                    <a:pt x="30" y="919"/>
                  </a:lnTo>
                  <a:lnTo>
                    <a:pt x="40" y="884"/>
                  </a:lnTo>
                  <a:lnTo>
                    <a:pt x="51" y="848"/>
                  </a:lnTo>
                  <a:lnTo>
                    <a:pt x="65" y="807"/>
                  </a:lnTo>
                  <a:lnTo>
                    <a:pt x="77" y="769"/>
                  </a:lnTo>
                  <a:lnTo>
                    <a:pt x="82" y="751"/>
                  </a:lnTo>
                  <a:lnTo>
                    <a:pt x="87" y="733"/>
                  </a:lnTo>
                  <a:lnTo>
                    <a:pt x="91" y="715"/>
                  </a:lnTo>
                  <a:lnTo>
                    <a:pt x="94" y="697"/>
                  </a:lnTo>
                  <a:lnTo>
                    <a:pt x="97" y="679"/>
                  </a:lnTo>
                  <a:lnTo>
                    <a:pt x="99" y="659"/>
                  </a:lnTo>
                  <a:lnTo>
                    <a:pt x="100" y="638"/>
                  </a:lnTo>
                  <a:lnTo>
                    <a:pt x="100" y="617"/>
                  </a:lnTo>
                  <a:lnTo>
                    <a:pt x="98" y="594"/>
                  </a:lnTo>
                  <a:lnTo>
                    <a:pt x="96" y="569"/>
                  </a:lnTo>
                  <a:lnTo>
                    <a:pt x="92" y="542"/>
                  </a:lnTo>
                  <a:lnTo>
                    <a:pt x="88" y="512"/>
                  </a:lnTo>
                  <a:lnTo>
                    <a:pt x="83" y="481"/>
                  </a:lnTo>
                  <a:lnTo>
                    <a:pt x="80" y="449"/>
                  </a:lnTo>
                  <a:lnTo>
                    <a:pt x="80" y="433"/>
                  </a:lnTo>
                  <a:lnTo>
                    <a:pt x="80" y="417"/>
                  </a:lnTo>
                  <a:lnTo>
                    <a:pt x="80" y="401"/>
                  </a:lnTo>
                  <a:lnTo>
                    <a:pt x="81" y="384"/>
                  </a:lnTo>
                  <a:lnTo>
                    <a:pt x="83" y="369"/>
                  </a:lnTo>
                  <a:lnTo>
                    <a:pt x="85" y="354"/>
                  </a:lnTo>
                  <a:lnTo>
                    <a:pt x="88" y="339"/>
                  </a:lnTo>
                  <a:lnTo>
                    <a:pt x="91" y="325"/>
                  </a:lnTo>
                  <a:lnTo>
                    <a:pt x="95" y="312"/>
                  </a:lnTo>
                  <a:lnTo>
                    <a:pt x="99" y="299"/>
                  </a:lnTo>
                  <a:lnTo>
                    <a:pt x="104" y="288"/>
                  </a:lnTo>
                  <a:lnTo>
                    <a:pt x="110" y="277"/>
                  </a:lnTo>
                  <a:lnTo>
                    <a:pt x="116" y="268"/>
                  </a:lnTo>
                  <a:lnTo>
                    <a:pt x="123" y="258"/>
                  </a:lnTo>
                  <a:lnTo>
                    <a:pt x="131" y="251"/>
                  </a:lnTo>
                  <a:lnTo>
                    <a:pt x="139" y="246"/>
                  </a:lnTo>
                  <a:lnTo>
                    <a:pt x="149" y="241"/>
                  </a:lnTo>
                  <a:lnTo>
                    <a:pt x="158" y="239"/>
                  </a:lnTo>
                  <a:lnTo>
                    <a:pt x="169" y="238"/>
                  </a:lnTo>
                  <a:lnTo>
                    <a:pt x="180" y="239"/>
                  </a:lnTo>
                  <a:lnTo>
                    <a:pt x="192" y="241"/>
                  </a:lnTo>
                  <a:lnTo>
                    <a:pt x="204" y="246"/>
                  </a:lnTo>
                  <a:lnTo>
                    <a:pt x="218" y="253"/>
                  </a:lnTo>
                  <a:lnTo>
                    <a:pt x="233" y="262"/>
                  </a:lnTo>
                  <a:lnTo>
                    <a:pt x="247" y="273"/>
                  </a:lnTo>
                  <a:lnTo>
                    <a:pt x="263" y="287"/>
                  </a:lnTo>
                  <a:lnTo>
                    <a:pt x="279" y="303"/>
                  </a:lnTo>
                  <a:lnTo>
                    <a:pt x="297" y="321"/>
                  </a:lnTo>
                  <a:lnTo>
                    <a:pt x="306" y="332"/>
                  </a:lnTo>
                  <a:lnTo>
                    <a:pt x="314" y="343"/>
                  </a:lnTo>
                  <a:lnTo>
                    <a:pt x="322" y="354"/>
                  </a:lnTo>
                  <a:lnTo>
                    <a:pt x="329" y="365"/>
                  </a:lnTo>
                  <a:lnTo>
                    <a:pt x="342" y="389"/>
                  </a:lnTo>
                  <a:lnTo>
                    <a:pt x="353" y="413"/>
                  </a:lnTo>
                  <a:lnTo>
                    <a:pt x="362" y="437"/>
                  </a:lnTo>
                  <a:lnTo>
                    <a:pt x="368" y="460"/>
                  </a:lnTo>
                  <a:lnTo>
                    <a:pt x="373" y="483"/>
                  </a:lnTo>
                  <a:lnTo>
                    <a:pt x="377" y="504"/>
                  </a:lnTo>
                  <a:lnTo>
                    <a:pt x="379" y="524"/>
                  </a:lnTo>
                  <a:lnTo>
                    <a:pt x="381" y="544"/>
                  </a:lnTo>
                  <a:lnTo>
                    <a:pt x="382" y="560"/>
                  </a:lnTo>
                  <a:lnTo>
                    <a:pt x="382" y="575"/>
                  </a:lnTo>
                  <a:lnTo>
                    <a:pt x="381" y="595"/>
                  </a:lnTo>
                  <a:lnTo>
                    <a:pt x="381" y="602"/>
                  </a:lnTo>
                  <a:lnTo>
                    <a:pt x="383" y="590"/>
                  </a:lnTo>
                  <a:lnTo>
                    <a:pt x="391" y="554"/>
                  </a:lnTo>
                  <a:lnTo>
                    <a:pt x="398" y="528"/>
                  </a:lnTo>
                  <a:lnTo>
                    <a:pt x="407" y="498"/>
                  </a:lnTo>
                  <a:lnTo>
                    <a:pt x="419" y="465"/>
                  </a:lnTo>
                  <a:lnTo>
                    <a:pt x="433" y="428"/>
                  </a:lnTo>
                  <a:lnTo>
                    <a:pt x="450" y="388"/>
                  </a:lnTo>
                  <a:lnTo>
                    <a:pt x="470" y="346"/>
                  </a:lnTo>
                  <a:lnTo>
                    <a:pt x="482" y="324"/>
                  </a:lnTo>
                  <a:lnTo>
                    <a:pt x="495" y="302"/>
                  </a:lnTo>
                  <a:lnTo>
                    <a:pt x="508" y="280"/>
                  </a:lnTo>
                  <a:lnTo>
                    <a:pt x="522" y="256"/>
                  </a:lnTo>
                  <a:lnTo>
                    <a:pt x="537" y="233"/>
                  </a:lnTo>
                  <a:lnTo>
                    <a:pt x="554" y="210"/>
                  </a:lnTo>
                  <a:lnTo>
                    <a:pt x="571" y="187"/>
                  </a:lnTo>
                  <a:lnTo>
                    <a:pt x="589" y="163"/>
                  </a:lnTo>
                  <a:lnTo>
                    <a:pt x="608" y="140"/>
                  </a:lnTo>
                  <a:lnTo>
                    <a:pt x="629" y="116"/>
                  </a:lnTo>
                  <a:lnTo>
                    <a:pt x="651" y="93"/>
                  </a:lnTo>
                  <a:lnTo>
                    <a:pt x="674" y="70"/>
                  </a:lnTo>
                  <a:lnTo>
                    <a:pt x="695" y="51"/>
                  </a:lnTo>
                  <a:lnTo>
                    <a:pt x="717" y="35"/>
                  </a:lnTo>
                  <a:lnTo>
                    <a:pt x="739" y="23"/>
                  </a:lnTo>
                  <a:lnTo>
                    <a:pt x="761" y="13"/>
                  </a:lnTo>
                  <a:lnTo>
                    <a:pt x="784" y="6"/>
                  </a:lnTo>
                  <a:lnTo>
                    <a:pt x="806" y="2"/>
                  </a:lnTo>
                  <a:lnTo>
                    <a:pt x="828" y="0"/>
                  </a:lnTo>
                  <a:lnTo>
                    <a:pt x="849" y="1"/>
                  </a:lnTo>
                  <a:lnTo>
                    <a:pt x="871" y="5"/>
                  </a:lnTo>
                  <a:lnTo>
                    <a:pt x="892" y="10"/>
                  </a:lnTo>
                  <a:lnTo>
                    <a:pt x="914" y="18"/>
                  </a:lnTo>
                  <a:lnTo>
                    <a:pt x="935" y="28"/>
                  </a:lnTo>
                  <a:lnTo>
                    <a:pt x="955" y="40"/>
                  </a:lnTo>
                  <a:lnTo>
                    <a:pt x="974" y="54"/>
                  </a:lnTo>
                  <a:lnTo>
                    <a:pt x="993" y="70"/>
                  </a:lnTo>
                  <a:lnTo>
                    <a:pt x="1011" y="87"/>
                  </a:lnTo>
                  <a:lnTo>
                    <a:pt x="1028" y="105"/>
                  </a:lnTo>
                  <a:lnTo>
                    <a:pt x="1044" y="127"/>
                  </a:lnTo>
                  <a:lnTo>
                    <a:pt x="1060" y="148"/>
                  </a:lnTo>
                  <a:lnTo>
                    <a:pt x="1074" y="171"/>
                  </a:lnTo>
                  <a:lnTo>
                    <a:pt x="1087" y="195"/>
                  </a:lnTo>
                  <a:lnTo>
                    <a:pt x="1099" y="220"/>
                  </a:lnTo>
                  <a:lnTo>
                    <a:pt x="1109" y="246"/>
                  </a:lnTo>
                  <a:lnTo>
                    <a:pt x="1118" y="273"/>
                  </a:lnTo>
                  <a:lnTo>
                    <a:pt x="1126" y="301"/>
                  </a:lnTo>
                  <a:lnTo>
                    <a:pt x="1132" y="329"/>
                  </a:lnTo>
                  <a:lnTo>
                    <a:pt x="1136" y="357"/>
                  </a:lnTo>
                  <a:lnTo>
                    <a:pt x="1139" y="386"/>
                  </a:lnTo>
                  <a:lnTo>
                    <a:pt x="1140" y="416"/>
                  </a:lnTo>
                  <a:lnTo>
                    <a:pt x="1139" y="445"/>
                  </a:lnTo>
                  <a:lnTo>
                    <a:pt x="1136" y="475"/>
                  </a:lnTo>
                  <a:lnTo>
                    <a:pt x="1132" y="504"/>
                  </a:lnTo>
                  <a:lnTo>
                    <a:pt x="1112" y="602"/>
                  </a:lnTo>
                  <a:lnTo>
                    <a:pt x="1092" y="691"/>
                  </a:lnTo>
                  <a:lnTo>
                    <a:pt x="1074" y="773"/>
                  </a:lnTo>
                  <a:lnTo>
                    <a:pt x="1056" y="848"/>
                  </a:lnTo>
                  <a:lnTo>
                    <a:pt x="1037" y="916"/>
                  </a:lnTo>
                  <a:lnTo>
                    <a:pt x="1020" y="979"/>
                  </a:lnTo>
                  <a:lnTo>
                    <a:pt x="1004" y="1035"/>
                  </a:lnTo>
                  <a:lnTo>
                    <a:pt x="989" y="1088"/>
                  </a:lnTo>
                  <a:lnTo>
                    <a:pt x="961" y="1177"/>
                  </a:lnTo>
                  <a:lnTo>
                    <a:pt x="936" y="1253"/>
                  </a:lnTo>
                  <a:lnTo>
                    <a:pt x="914" y="1317"/>
                  </a:lnTo>
                  <a:lnTo>
                    <a:pt x="894" y="1375"/>
                  </a:lnTo>
                  <a:lnTo>
                    <a:pt x="889" y="1390"/>
                  </a:lnTo>
                  <a:lnTo>
                    <a:pt x="883" y="1405"/>
                  </a:lnTo>
                  <a:lnTo>
                    <a:pt x="875" y="1422"/>
                  </a:lnTo>
                  <a:lnTo>
                    <a:pt x="865" y="1440"/>
                  </a:lnTo>
                  <a:lnTo>
                    <a:pt x="854" y="1458"/>
                  </a:lnTo>
                  <a:lnTo>
                    <a:pt x="842" y="1478"/>
                  </a:lnTo>
                  <a:lnTo>
                    <a:pt x="828" y="1498"/>
                  </a:lnTo>
                  <a:lnTo>
                    <a:pt x="813" y="1517"/>
                  </a:lnTo>
                  <a:lnTo>
                    <a:pt x="797" y="1536"/>
                  </a:lnTo>
                  <a:lnTo>
                    <a:pt x="779" y="1555"/>
                  </a:lnTo>
                  <a:lnTo>
                    <a:pt x="759" y="1574"/>
                  </a:lnTo>
                  <a:lnTo>
                    <a:pt x="739" y="1592"/>
                  </a:lnTo>
                  <a:lnTo>
                    <a:pt x="717" y="1609"/>
                  </a:lnTo>
                  <a:lnTo>
                    <a:pt x="695" y="1626"/>
                  </a:lnTo>
                  <a:lnTo>
                    <a:pt x="671" y="1641"/>
                  </a:lnTo>
                  <a:lnTo>
                    <a:pt x="646" y="1654"/>
                  </a:lnTo>
                  <a:lnTo>
                    <a:pt x="619" y="1666"/>
                  </a:lnTo>
                  <a:lnTo>
                    <a:pt x="592" y="1676"/>
                  </a:lnTo>
                  <a:lnTo>
                    <a:pt x="564" y="1684"/>
                  </a:lnTo>
                  <a:lnTo>
                    <a:pt x="536" y="1690"/>
                  </a:lnTo>
                  <a:lnTo>
                    <a:pt x="506" y="1693"/>
                  </a:lnTo>
                  <a:lnTo>
                    <a:pt x="474" y="1694"/>
                  </a:lnTo>
                  <a:lnTo>
                    <a:pt x="442" y="1692"/>
                  </a:lnTo>
                  <a:lnTo>
                    <a:pt x="410" y="1687"/>
                  </a:lnTo>
                  <a:lnTo>
                    <a:pt x="376" y="1679"/>
                  </a:lnTo>
                  <a:lnTo>
                    <a:pt x="341" y="1667"/>
                  </a:lnTo>
                  <a:lnTo>
                    <a:pt x="306" y="1652"/>
                  </a:lnTo>
                  <a:lnTo>
                    <a:pt x="270" y="1633"/>
                  </a:lnTo>
                  <a:lnTo>
                    <a:pt x="234" y="1610"/>
                  </a:lnTo>
                  <a:lnTo>
                    <a:pt x="196" y="1583"/>
                  </a:lnTo>
                  <a:lnTo>
                    <a:pt x="158" y="1551"/>
                  </a:lnTo>
                  <a:lnTo>
                    <a:pt x="120" y="1515"/>
                  </a:lnTo>
                  <a:close/>
                </a:path>
              </a:pathLst>
            </a:custGeom>
            <a:solidFill>
              <a:srgbClr val="FFCCA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tr-TR">
                <a:effectLst>
                  <a:outerShdw blurRad="38100" dist="38100" dir="2700000" algn="tl">
                    <a:srgbClr val="000000">
                      <a:alpha val="43137"/>
                    </a:srgbClr>
                  </a:outerShdw>
                </a:effectLst>
                <a:latin typeface="Arial" panose="020B0604020202020204" pitchFamily="34" charset="0"/>
              </a:endParaRPr>
            </a:p>
          </p:txBody>
        </p:sp>
        <p:sp>
          <p:nvSpPr>
            <p:cNvPr id="152795" name="Freeform 147"/>
            <p:cNvSpPr>
              <a:spLocks/>
            </p:cNvSpPr>
            <p:nvPr/>
          </p:nvSpPr>
          <p:spPr bwMode="auto">
            <a:xfrm>
              <a:off x="4780" y="2005"/>
              <a:ext cx="171" cy="152"/>
            </a:xfrm>
            <a:custGeom>
              <a:avLst/>
              <a:gdLst>
                <a:gd name="T0" fmla="*/ 0 w 2394"/>
                <a:gd name="T1" fmla="*/ 0 h 2127"/>
                <a:gd name="T2" fmla="*/ 0 w 2394"/>
                <a:gd name="T3" fmla="*/ 0 h 2127"/>
                <a:gd name="T4" fmla="*/ 0 w 2394"/>
                <a:gd name="T5" fmla="*/ 0 h 2127"/>
                <a:gd name="T6" fmla="*/ 0 w 2394"/>
                <a:gd name="T7" fmla="*/ 0 h 2127"/>
                <a:gd name="T8" fmla="*/ 0 w 2394"/>
                <a:gd name="T9" fmla="*/ 0 h 2127"/>
                <a:gd name="T10" fmla="*/ 0 w 2394"/>
                <a:gd name="T11" fmla="*/ 0 h 2127"/>
                <a:gd name="T12" fmla="*/ 0 w 2394"/>
                <a:gd name="T13" fmla="*/ 0 h 2127"/>
                <a:gd name="T14" fmla="*/ 0 w 2394"/>
                <a:gd name="T15" fmla="*/ 0 h 2127"/>
                <a:gd name="T16" fmla="*/ 0 w 2394"/>
                <a:gd name="T17" fmla="*/ 0 h 2127"/>
                <a:gd name="T18" fmla="*/ 0 w 2394"/>
                <a:gd name="T19" fmla="*/ 0 h 2127"/>
                <a:gd name="T20" fmla="*/ 0 w 2394"/>
                <a:gd name="T21" fmla="*/ 0 h 2127"/>
                <a:gd name="T22" fmla="*/ 0 w 2394"/>
                <a:gd name="T23" fmla="*/ 0 h 2127"/>
                <a:gd name="T24" fmla="*/ 0 w 2394"/>
                <a:gd name="T25" fmla="*/ 0 h 2127"/>
                <a:gd name="T26" fmla="*/ 0 w 2394"/>
                <a:gd name="T27" fmla="*/ 0 h 2127"/>
                <a:gd name="T28" fmla="*/ 0 w 2394"/>
                <a:gd name="T29" fmla="*/ 0 h 2127"/>
                <a:gd name="T30" fmla="*/ 0 w 2394"/>
                <a:gd name="T31" fmla="*/ 0 h 2127"/>
                <a:gd name="T32" fmla="*/ 0 w 2394"/>
                <a:gd name="T33" fmla="*/ 0 h 2127"/>
                <a:gd name="T34" fmla="*/ 0 w 2394"/>
                <a:gd name="T35" fmla="*/ 0 h 2127"/>
                <a:gd name="T36" fmla="*/ 0 w 2394"/>
                <a:gd name="T37" fmla="*/ 0 h 2127"/>
                <a:gd name="T38" fmla="*/ 0 w 2394"/>
                <a:gd name="T39" fmla="*/ 0 h 2127"/>
                <a:gd name="T40" fmla="*/ 0 w 2394"/>
                <a:gd name="T41" fmla="*/ 0 h 2127"/>
                <a:gd name="T42" fmla="*/ 0 w 2394"/>
                <a:gd name="T43" fmla="*/ 0 h 2127"/>
                <a:gd name="T44" fmla="*/ 0 w 2394"/>
                <a:gd name="T45" fmla="*/ 0 h 2127"/>
                <a:gd name="T46" fmla="*/ 0 w 2394"/>
                <a:gd name="T47" fmla="*/ 0 h 2127"/>
                <a:gd name="T48" fmla="*/ 0 w 2394"/>
                <a:gd name="T49" fmla="*/ 0 h 2127"/>
                <a:gd name="T50" fmla="*/ 0 w 2394"/>
                <a:gd name="T51" fmla="*/ 0 h 2127"/>
                <a:gd name="T52" fmla="*/ 0 w 2394"/>
                <a:gd name="T53" fmla="*/ 0 h 2127"/>
                <a:gd name="T54" fmla="*/ 0 w 2394"/>
                <a:gd name="T55" fmla="*/ 0 h 2127"/>
                <a:gd name="T56" fmla="*/ 0 w 2394"/>
                <a:gd name="T57" fmla="*/ 0 h 2127"/>
                <a:gd name="T58" fmla="*/ 0 w 2394"/>
                <a:gd name="T59" fmla="*/ 0 h 2127"/>
                <a:gd name="T60" fmla="*/ 0 w 2394"/>
                <a:gd name="T61" fmla="*/ 0 h 2127"/>
                <a:gd name="T62" fmla="*/ 0 w 2394"/>
                <a:gd name="T63" fmla="*/ 0 h 2127"/>
                <a:gd name="T64" fmla="*/ 0 w 2394"/>
                <a:gd name="T65" fmla="*/ 0 h 2127"/>
                <a:gd name="T66" fmla="*/ 0 w 2394"/>
                <a:gd name="T67" fmla="*/ 0 h 2127"/>
                <a:gd name="T68" fmla="*/ 0 w 2394"/>
                <a:gd name="T69" fmla="*/ 0 h 2127"/>
                <a:gd name="T70" fmla="*/ 0 w 2394"/>
                <a:gd name="T71" fmla="*/ 0 h 2127"/>
                <a:gd name="T72" fmla="*/ 0 w 2394"/>
                <a:gd name="T73" fmla="*/ 0 h 2127"/>
                <a:gd name="T74" fmla="*/ 0 w 2394"/>
                <a:gd name="T75" fmla="*/ 0 h 2127"/>
                <a:gd name="T76" fmla="*/ 0 w 2394"/>
                <a:gd name="T77" fmla="*/ 0 h 2127"/>
                <a:gd name="T78" fmla="*/ 0 w 2394"/>
                <a:gd name="T79" fmla="*/ 0 h 2127"/>
                <a:gd name="T80" fmla="*/ 0 w 2394"/>
                <a:gd name="T81" fmla="*/ 0 h 2127"/>
                <a:gd name="T82" fmla="*/ 0 w 2394"/>
                <a:gd name="T83" fmla="*/ 0 h 2127"/>
                <a:gd name="T84" fmla="*/ 0 w 2394"/>
                <a:gd name="T85" fmla="*/ 0 h 2127"/>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2394" h="2127">
                  <a:moveTo>
                    <a:pt x="2394" y="273"/>
                  </a:moveTo>
                  <a:lnTo>
                    <a:pt x="2337" y="248"/>
                  </a:lnTo>
                  <a:lnTo>
                    <a:pt x="2280" y="223"/>
                  </a:lnTo>
                  <a:lnTo>
                    <a:pt x="2222" y="196"/>
                  </a:lnTo>
                  <a:lnTo>
                    <a:pt x="2164" y="169"/>
                  </a:lnTo>
                  <a:lnTo>
                    <a:pt x="2103" y="142"/>
                  </a:lnTo>
                  <a:lnTo>
                    <a:pt x="2043" y="114"/>
                  </a:lnTo>
                  <a:lnTo>
                    <a:pt x="1980" y="89"/>
                  </a:lnTo>
                  <a:lnTo>
                    <a:pt x="1917" y="66"/>
                  </a:lnTo>
                  <a:lnTo>
                    <a:pt x="1884" y="55"/>
                  </a:lnTo>
                  <a:lnTo>
                    <a:pt x="1851" y="45"/>
                  </a:lnTo>
                  <a:lnTo>
                    <a:pt x="1818" y="36"/>
                  </a:lnTo>
                  <a:lnTo>
                    <a:pt x="1784" y="28"/>
                  </a:lnTo>
                  <a:lnTo>
                    <a:pt x="1750" y="20"/>
                  </a:lnTo>
                  <a:lnTo>
                    <a:pt x="1715" y="14"/>
                  </a:lnTo>
                  <a:lnTo>
                    <a:pt x="1680" y="9"/>
                  </a:lnTo>
                  <a:lnTo>
                    <a:pt x="1645" y="5"/>
                  </a:lnTo>
                  <a:lnTo>
                    <a:pt x="1609" y="2"/>
                  </a:lnTo>
                  <a:lnTo>
                    <a:pt x="1571" y="0"/>
                  </a:lnTo>
                  <a:lnTo>
                    <a:pt x="1534" y="0"/>
                  </a:lnTo>
                  <a:lnTo>
                    <a:pt x="1497" y="2"/>
                  </a:lnTo>
                  <a:lnTo>
                    <a:pt x="1458" y="5"/>
                  </a:lnTo>
                  <a:lnTo>
                    <a:pt x="1419" y="10"/>
                  </a:lnTo>
                  <a:lnTo>
                    <a:pt x="1379" y="16"/>
                  </a:lnTo>
                  <a:lnTo>
                    <a:pt x="1339" y="24"/>
                  </a:lnTo>
                  <a:lnTo>
                    <a:pt x="1230" y="49"/>
                  </a:lnTo>
                  <a:lnTo>
                    <a:pt x="1125" y="75"/>
                  </a:lnTo>
                  <a:lnTo>
                    <a:pt x="1025" y="100"/>
                  </a:lnTo>
                  <a:lnTo>
                    <a:pt x="927" y="127"/>
                  </a:lnTo>
                  <a:lnTo>
                    <a:pt x="832" y="153"/>
                  </a:lnTo>
                  <a:lnTo>
                    <a:pt x="742" y="179"/>
                  </a:lnTo>
                  <a:lnTo>
                    <a:pt x="654" y="206"/>
                  </a:lnTo>
                  <a:lnTo>
                    <a:pt x="569" y="232"/>
                  </a:lnTo>
                  <a:lnTo>
                    <a:pt x="489" y="261"/>
                  </a:lnTo>
                  <a:lnTo>
                    <a:pt x="410" y="289"/>
                  </a:lnTo>
                  <a:lnTo>
                    <a:pt x="335" y="317"/>
                  </a:lnTo>
                  <a:lnTo>
                    <a:pt x="262" y="346"/>
                  </a:lnTo>
                  <a:lnTo>
                    <a:pt x="193" y="376"/>
                  </a:lnTo>
                  <a:lnTo>
                    <a:pt x="126" y="407"/>
                  </a:lnTo>
                  <a:lnTo>
                    <a:pt x="62" y="438"/>
                  </a:lnTo>
                  <a:lnTo>
                    <a:pt x="0" y="470"/>
                  </a:lnTo>
                  <a:lnTo>
                    <a:pt x="1262" y="2127"/>
                  </a:lnTo>
                  <a:lnTo>
                    <a:pt x="2394" y="273"/>
                  </a:lnTo>
                  <a:close/>
                </a:path>
              </a:pathLst>
            </a:custGeom>
            <a:solidFill>
              <a:srgbClr val="CC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tr-TR">
                <a:effectLst>
                  <a:outerShdw blurRad="38100" dist="38100" dir="2700000" algn="tl">
                    <a:srgbClr val="000000">
                      <a:alpha val="43137"/>
                    </a:srgbClr>
                  </a:outerShdw>
                </a:effectLst>
                <a:latin typeface="Arial" panose="020B0604020202020204" pitchFamily="34" charset="0"/>
              </a:endParaRPr>
            </a:p>
          </p:txBody>
        </p:sp>
        <p:sp>
          <p:nvSpPr>
            <p:cNvPr id="152796" name="Freeform 148"/>
            <p:cNvSpPr>
              <a:spLocks/>
            </p:cNvSpPr>
            <p:nvPr/>
          </p:nvSpPr>
          <p:spPr bwMode="auto">
            <a:xfrm>
              <a:off x="4694" y="2024"/>
              <a:ext cx="342" cy="321"/>
            </a:xfrm>
            <a:custGeom>
              <a:avLst/>
              <a:gdLst>
                <a:gd name="T0" fmla="*/ 0 w 4790"/>
                <a:gd name="T1" fmla="*/ 0 h 4493"/>
                <a:gd name="T2" fmla="*/ 0 w 4790"/>
                <a:gd name="T3" fmla="*/ 0 h 4493"/>
                <a:gd name="T4" fmla="*/ 0 w 4790"/>
                <a:gd name="T5" fmla="*/ 0 h 4493"/>
                <a:gd name="T6" fmla="*/ 0 w 4790"/>
                <a:gd name="T7" fmla="*/ 0 h 4493"/>
                <a:gd name="T8" fmla="*/ 0 w 4790"/>
                <a:gd name="T9" fmla="*/ 0 h 4493"/>
                <a:gd name="T10" fmla="*/ 0 w 4790"/>
                <a:gd name="T11" fmla="*/ 0 h 4493"/>
                <a:gd name="T12" fmla="*/ 0 w 4790"/>
                <a:gd name="T13" fmla="*/ 0 h 4493"/>
                <a:gd name="T14" fmla="*/ 0 w 4790"/>
                <a:gd name="T15" fmla="*/ 0 h 4493"/>
                <a:gd name="T16" fmla="*/ 0 w 4790"/>
                <a:gd name="T17" fmla="*/ 0 h 4493"/>
                <a:gd name="T18" fmla="*/ 0 w 4790"/>
                <a:gd name="T19" fmla="*/ 0 h 4493"/>
                <a:gd name="T20" fmla="*/ 0 w 4790"/>
                <a:gd name="T21" fmla="*/ 0 h 4493"/>
                <a:gd name="T22" fmla="*/ 0 w 4790"/>
                <a:gd name="T23" fmla="*/ 0 h 4493"/>
                <a:gd name="T24" fmla="*/ 0 w 4790"/>
                <a:gd name="T25" fmla="*/ 0 h 4493"/>
                <a:gd name="T26" fmla="*/ 0 w 4790"/>
                <a:gd name="T27" fmla="*/ 0 h 4493"/>
                <a:gd name="T28" fmla="*/ 0 w 4790"/>
                <a:gd name="T29" fmla="*/ 0 h 4493"/>
                <a:gd name="T30" fmla="*/ 0 w 4790"/>
                <a:gd name="T31" fmla="*/ 0 h 4493"/>
                <a:gd name="T32" fmla="*/ 0 w 4790"/>
                <a:gd name="T33" fmla="*/ 0 h 4493"/>
                <a:gd name="T34" fmla="*/ 0 w 4790"/>
                <a:gd name="T35" fmla="*/ 0 h 4493"/>
                <a:gd name="T36" fmla="*/ 0 w 4790"/>
                <a:gd name="T37" fmla="*/ 0 h 4493"/>
                <a:gd name="T38" fmla="*/ 0 w 4790"/>
                <a:gd name="T39" fmla="*/ 0 h 4493"/>
                <a:gd name="T40" fmla="*/ 0 w 4790"/>
                <a:gd name="T41" fmla="*/ 0 h 4493"/>
                <a:gd name="T42" fmla="*/ 0 w 4790"/>
                <a:gd name="T43" fmla="*/ 0 h 4493"/>
                <a:gd name="T44" fmla="*/ 0 w 4790"/>
                <a:gd name="T45" fmla="*/ 0 h 4493"/>
                <a:gd name="T46" fmla="*/ 0 w 4790"/>
                <a:gd name="T47" fmla="*/ 0 h 4493"/>
                <a:gd name="T48" fmla="*/ 0 w 4790"/>
                <a:gd name="T49" fmla="*/ 0 h 4493"/>
                <a:gd name="T50" fmla="*/ 0 w 4790"/>
                <a:gd name="T51" fmla="*/ 0 h 4493"/>
                <a:gd name="T52" fmla="*/ 0 w 4790"/>
                <a:gd name="T53" fmla="*/ 0 h 4493"/>
                <a:gd name="T54" fmla="*/ 0 w 4790"/>
                <a:gd name="T55" fmla="*/ 0 h 4493"/>
                <a:gd name="T56" fmla="*/ 0 w 4790"/>
                <a:gd name="T57" fmla="*/ 0 h 4493"/>
                <a:gd name="T58" fmla="*/ 0 w 4790"/>
                <a:gd name="T59" fmla="*/ 0 h 4493"/>
                <a:gd name="T60" fmla="*/ 0 w 4790"/>
                <a:gd name="T61" fmla="*/ 0 h 4493"/>
                <a:gd name="T62" fmla="*/ 0 w 4790"/>
                <a:gd name="T63" fmla="*/ 0 h 4493"/>
                <a:gd name="T64" fmla="*/ 0 w 4790"/>
                <a:gd name="T65" fmla="*/ 0 h 4493"/>
                <a:gd name="T66" fmla="*/ 0 w 4790"/>
                <a:gd name="T67" fmla="*/ 0 h 4493"/>
                <a:gd name="T68" fmla="*/ 0 w 4790"/>
                <a:gd name="T69" fmla="*/ 0 h 4493"/>
                <a:gd name="T70" fmla="*/ 0 w 4790"/>
                <a:gd name="T71" fmla="*/ 0 h 4493"/>
                <a:gd name="T72" fmla="*/ 0 w 4790"/>
                <a:gd name="T73" fmla="*/ 0 h 4493"/>
                <a:gd name="T74" fmla="*/ 0 w 4790"/>
                <a:gd name="T75" fmla="*/ 0 h 4493"/>
                <a:gd name="T76" fmla="*/ 0 w 4790"/>
                <a:gd name="T77" fmla="*/ 0 h 4493"/>
                <a:gd name="T78" fmla="*/ 0 w 4790"/>
                <a:gd name="T79" fmla="*/ 0 h 4493"/>
                <a:gd name="T80" fmla="*/ 0 w 4790"/>
                <a:gd name="T81" fmla="*/ 0 h 4493"/>
                <a:gd name="T82" fmla="*/ 0 w 4790"/>
                <a:gd name="T83" fmla="*/ 0 h 4493"/>
                <a:gd name="T84" fmla="*/ 0 w 4790"/>
                <a:gd name="T85" fmla="*/ 0 h 4493"/>
                <a:gd name="T86" fmla="*/ 0 w 4790"/>
                <a:gd name="T87" fmla="*/ 0 h 4493"/>
                <a:gd name="T88" fmla="*/ 0 w 4790"/>
                <a:gd name="T89" fmla="*/ 0 h 4493"/>
                <a:gd name="T90" fmla="*/ 0 w 4790"/>
                <a:gd name="T91" fmla="*/ 0 h 4493"/>
                <a:gd name="T92" fmla="*/ 0 w 4790"/>
                <a:gd name="T93" fmla="*/ 0 h 4493"/>
                <a:gd name="T94" fmla="*/ 0 w 4790"/>
                <a:gd name="T95" fmla="*/ 0 h 4493"/>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4790" h="4493">
                  <a:moveTo>
                    <a:pt x="4780" y="1931"/>
                  </a:moveTo>
                  <a:lnTo>
                    <a:pt x="4771" y="1878"/>
                  </a:lnTo>
                  <a:lnTo>
                    <a:pt x="4759" y="1818"/>
                  </a:lnTo>
                  <a:lnTo>
                    <a:pt x="4746" y="1754"/>
                  </a:lnTo>
                  <a:lnTo>
                    <a:pt x="4729" y="1683"/>
                  </a:lnTo>
                  <a:lnTo>
                    <a:pt x="4711" y="1609"/>
                  </a:lnTo>
                  <a:lnTo>
                    <a:pt x="4689" y="1530"/>
                  </a:lnTo>
                  <a:lnTo>
                    <a:pt x="4665" y="1447"/>
                  </a:lnTo>
                  <a:lnTo>
                    <a:pt x="4638" y="1361"/>
                  </a:lnTo>
                  <a:lnTo>
                    <a:pt x="4608" y="1272"/>
                  </a:lnTo>
                  <a:lnTo>
                    <a:pt x="4576" y="1180"/>
                  </a:lnTo>
                  <a:lnTo>
                    <a:pt x="4541" y="1088"/>
                  </a:lnTo>
                  <a:lnTo>
                    <a:pt x="4504" y="992"/>
                  </a:lnTo>
                  <a:lnTo>
                    <a:pt x="4462" y="896"/>
                  </a:lnTo>
                  <a:lnTo>
                    <a:pt x="4419" y="800"/>
                  </a:lnTo>
                  <a:lnTo>
                    <a:pt x="4397" y="751"/>
                  </a:lnTo>
                  <a:lnTo>
                    <a:pt x="4374" y="702"/>
                  </a:lnTo>
                  <a:lnTo>
                    <a:pt x="4350" y="654"/>
                  </a:lnTo>
                  <a:lnTo>
                    <a:pt x="4324" y="605"/>
                  </a:lnTo>
                  <a:lnTo>
                    <a:pt x="4311" y="581"/>
                  </a:lnTo>
                  <a:lnTo>
                    <a:pt x="4297" y="557"/>
                  </a:lnTo>
                  <a:lnTo>
                    <a:pt x="4283" y="533"/>
                  </a:lnTo>
                  <a:lnTo>
                    <a:pt x="4267" y="509"/>
                  </a:lnTo>
                  <a:lnTo>
                    <a:pt x="4251" y="486"/>
                  </a:lnTo>
                  <a:lnTo>
                    <a:pt x="4234" y="463"/>
                  </a:lnTo>
                  <a:lnTo>
                    <a:pt x="4216" y="440"/>
                  </a:lnTo>
                  <a:lnTo>
                    <a:pt x="4198" y="418"/>
                  </a:lnTo>
                  <a:lnTo>
                    <a:pt x="4178" y="396"/>
                  </a:lnTo>
                  <a:lnTo>
                    <a:pt x="4158" y="373"/>
                  </a:lnTo>
                  <a:lnTo>
                    <a:pt x="4137" y="352"/>
                  </a:lnTo>
                  <a:lnTo>
                    <a:pt x="4116" y="331"/>
                  </a:lnTo>
                  <a:lnTo>
                    <a:pt x="4094" y="310"/>
                  </a:lnTo>
                  <a:lnTo>
                    <a:pt x="4072" y="290"/>
                  </a:lnTo>
                  <a:lnTo>
                    <a:pt x="4048" y="270"/>
                  </a:lnTo>
                  <a:lnTo>
                    <a:pt x="4025" y="251"/>
                  </a:lnTo>
                  <a:lnTo>
                    <a:pt x="4001" y="231"/>
                  </a:lnTo>
                  <a:lnTo>
                    <a:pt x="3977" y="212"/>
                  </a:lnTo>
                  <a:lnTo>
                    <a:pt x="3952" y="194"/>
                  </a:lnTo>
                  <a:lnTo>
                    <a:pt x="3927" y="176"/>
                  </a:lnTo>
                  <a:lnTo>
                    <a:pt x="3874" y="142"/>
                  </a:lnTo>
                  <a:lnTo>
                    <a:pt x="3822" y="108"/>
                  </a:lnTo>
                  <a:lnTo>
                    <a:pt x="3766" y="78"/>
                  </a:lnTo>
                  <a:lnTo>
                    <a:pt x="3711" y="50"/>
                  </a:lnTo>
                  <a:lnTo>
                    <a:pt x="3655" y="24"/>
                  </a:lnTo>
                  <a:lnTo>
                    <a:pt x="3598" y="0"/>
                  </a:lnTo>
                  <a:lnTo>
                    <a:pt x="2466" y="1854"/>
                  </a:lnTo>
                  <a:lnTo>
                    <a:pt x="1204" y="197"/>
                  </a:lnTo>
                  <a:lnTo>
                    <a:pt x="1145" y="229"/>
                  </a:lnTo>
                  <a:lnTo>
                    <a:pt x="1089" y="263"/>
                  </a:lnTo>
                  <a:lnTo>
                    <a:pt x="1034" y="297"/>
                  </a:lnTo>
                  <a:lnTo>
                    <a:pt x="982" y="332"/>
                  </a:lnTo>
                  <a:lnTo>
                    <a:pt x="932" y="368"/>
                  </a:lnTo>
                  <a:lnTo>
                    <a:pt x="884" y="406"/>
                  </a:lnTo>
                  <a:lnTo>
                    <a:pt x="839" y="443"/>
                  </a:lnTo>
                  <a:lnTo>
                    <a:pt x="794" y="482"/>
                  </a:lnTo>
                  <a:lnTo>
                    <a:pt x="752" y="523"/>
                  </a:lnTo>
                  <a:lnTo>
                    <a:pt x="712" y="564"/>
                  </a:lnTo>
                  <a:lnTo>
                    <a:pt x="673" y="607"/>
                  </a:lnTo>
                  <a:lnTo>
                    <a:pt x="635" y="650"/>
                  </a:lnTo>
                  <a:lnTo>
                    <a:pt x="600" y="696"/>
                  </a:lnTo>
                  <a:lnTo>
                    <a:pt x="566" y="742"/>
                  </a:lnTo>
                  <a:lnTo>
                    <a:pt x="533" y="791"/>
                  </a:lnTo>
                  <a:lnTo>
                    <a:pt x="500" y="839"/>
                  </a:lnTo>
                  <a:lnTo>
                    <a:pt x="470" y="890"/>
                  </a:lnTo>
                  <a:lnTo>
                    <a:pt x="440" y="943"/>
                  </a:lnTo>
                  <a:lnTo>
                    <a:pt x="412" y="996"/>
                  </a:lnTo>
                  <a:lnTo>
                    <a:pt x="384" y="1051"/>
                  </a:lnTo>
                  <a:lnTo>
                    <a:pt x="357" y="1109"/>
                  </a:lnTo>
                  <a:lnTo>
                    <a:pt x="331" y="1167"/>
                  </a:lnTo>
                  <a:lnTo>
                    <a:pt x="306" y="1228"/>
                  </a:lnTo>
                  <a:lnTo>
                    <a:pt x="281" y="1289"/>
                  </a:lnTo>
                  <a:lnTo>
                    <a:pt x="257" y="1354"/>
                  </a:lnTo>
                  <a:lnTo>
                    <a:pt x="233" y="1419"/>
                  </a:lnTo>
                  <a:lnTo>
                    <a:pt x="210" y="1487"/>
                  </a:lnTo>
                  <a:lnTo>
                    <a:pt x="187" y="1556"/>
                  </a:lnTo>
                  <a:lnTo>
                    <a:pt x="164" y="1628"/>
                  </a:lnTo>
                  <a:lnTo>
                    <a:pt x="142" y="1701"/>
                  </a:lnTo>
                  <a:lnTo>
                    <a:pt x="119" y="1777"/>
                  </a:lnTo>
                  <a:lnTo>
                    <a:pt x="96" y="1854"/>
                  </a:lnTo>
                  <a:lnTo>
                    <a:pt x="65" y="1969"/>
                  </a:lnTo>
                  <a:lnTo>
                    <a:pt x="41" y="2076"/>
                  </a:lnTo>
                  <a:lnTo>
                    <a:pt x="23" y="2176"/>
                  </a:lnTo>
                  <a:lnTo>
                    <a:pt x="10" y="2269"/>
                  </a:lnTo>
                  <a:lnTo>
                    <a:pt x="3" y="2356"/>
                  </a:lnTo>
                  <a:lnTo>
                    <a:pt x="0" y="2436"/>
                  </a:lnTo>
                  <a:lnTo>
                    <a:pt x="3" y="2510"/>
                  </a:lnTo>
                  <a:lnTo>
                    <a:pt x="9" y="2578"/>
                  </a:lnTo>
                  <a:lnTo>
                    <a:pt x="19" y="2640"/>
                  </a:lnTo>
                  <a:lnTo>
                    <a:pt x="33" y="2698"/>
                  </a:lnTo>
                  <a:lnTo>
                    <a:pt x="50" y="2749"/>
                  </a:lnTo>
                  <a:lnTo>
                    <a:pt x="70" y="2796"/>
                  </a:lnTo>
                  <a:lnTo>
                    <a:pt x="92" y="2839"/>
                  </a:lnTo>
                  <a:lnTo>
                    <a:pt x="117" y="2876"/>
                  </a:lnTo>
                  <a:lnTo>
                    <a:pt x="143" y="2910"/>
                  </a:lnTo>
                  <a:lnTo>
                    <a:pt x="170" y="2939"/>
                  </a:lnTo>
                  <a:lnTo>
                    <a:pt x="199" y="2966"/>
                  </a:lnTo>
                  <a:lnTo>
                    <a:pt x="228" y="2988"/>
                  </a:lnTo>
                  <a:lnTo>
                    <a:pt x="259" y="3007"/>
                  </a:lnTo>
                  <a:lnTo>
                    <a:pt x="288" y="3024"/>
                  </a:lnTo>
                  <a:lnTo>
                    <a:pt x="317" y="3037"/>
                  </a:lnTo>
                  <a:lnTo>
                    <a:pt x="346" y="3048"/>
                  </a:lnTo>
                  <a:lnTo>
                    <a:pt x="373" y="3057"/>
                  </a:lnTo>
                  <a:lnTo>
                    <a:pt x="400" y="3064"/>
                  </a:lnTo>
                  <a:lnTo>
                    <a:pt x="425" y="3069"/>
                  </a:lnTo>
                  <a:lnTo>
                    <a:pt x="447" y="3073"/>
                  </a:lnTo>
                  <a:lnTo>
                    <a:pt x="467" y="3075"/>
                  </a:lnTo>
                  <a:lnTo>
                    <a:pt x="484" y="3077"/>
                  </a:lnTo>
                  <a:lnTo>
                    <a:pt x="508" y="3078"/>
                  </a:lnTo>
                  <a:lnTo>
                    <a:pt x="516" y="3078"/>
                  </a:lnTo>
                  <a:lnTo>
                    <a:pt x="422" y="4493"/>
                  </a:lnTo>
                  <a:lnTo>
                    <a:pt x="4282" y="4493"/>
                  </a:lnTo>
                  <a:lnTo>
                    <a:pt x="4110" y="2791"/>
                  </a:lnTo>
                  <a:lnTo>
                    <a:pt x="4171" y="2820"/>
                  </a:lnTo>
                  <a:lnTo>
                    <a:pt x="4229" y="2842"/>
                  </a:lnTo>
                  <a:lnTo>
                    <a:pt x="4282" y="2856"/>
                  </a:lnTo>
                  <a:lnTo>
                    <a:pt x="4332" y="2864"/>
                  </a:lnTo>
                  <a:lnTo>
                    <a:pt x="4380" y="2867"/>
                  </a:lnTo>
                  <a:lnTo>
                    <a:pt x="4424" y="2863"/>
                  </a:lnTo>
                  <a:lnTo>
                    <a:pt x="4464" y="2854"/>
                  </a:lnTo>
                  <a:lnTo>
                    <a:pt x="4503" y="2840"/>
                  </a:lnTo>
                  <a:lnTo>
                    <a:pt x="4537" y="2822"/>
                  </a:lnTo>
                  <a:lnTo>
                    <a:pt x="4569" y="2798"/>
                  </a:lnTo>
                  <a:lnTo>
                    <a:pt x="4599" y="2771"/>
                  </a:lnTo>
                  <a:lnTo>
                    <a:pt x="4626" y="2741"/>
                  </a:lnTo>
                  <a:lnTo>
                    <a:pt x="4651" y="2708"/>
                  </a:lnTo>
                  <a:lnTo>
                    <a:pt x="4673" y="2670"/>
                  </a:lnTo>
                  <a:lnTo>
                    <a:pt x="4692" y="2632"/>
                  </a:lnTo>
                  <a:lnTo>
                    <a:pt x="4710" y="2591"/>
                  </a:lnTo>
                  <a:lnTo>
                    <a:pt x="4725" y="2548"/>
                  </a:lnTo>
                  <a:lnTo>
                    <a:pt x="4739" y="2503"/>
                  </a:lnTo>
                  <a:lnTo>
                    <a:pt x="4750" y="2458"/>
                  </a:lnTo>
                  <a:lnTo>
                    <a:pt x="4760" y="2412"/>
                  </a:lnTo>
                  <a:lnTo>
                    <a:pt x="4769" y="2365"/>
                  </a:lnTo>
                  <a:lnTo>
                    <a:pt x="4776" y="2319"/>
                  </a:lnTo>
                  <a:lnTo>
                    <a:pt x="4781" y="2273"/>
                  </a:lnTo>
                  <a:lnTo>
                    <a:pt x="4785" y="2227"/>
                  </a:lnTo>
                  <a:lnTo>
                    <a:pt x="4788" y="2182"/>
                  </a:lnTo>
                  <a:lnTo>
                    <a:pt x="4789" y="2140"/>
                  </a:lnTo>
                  <a:lnTo>
                    <a:pt x="4790" y="2098"/>
                  </a:lnTo>
                  <a:lnTo>
                    <a:pt x="4789" y="2059"/>
                  </a:lnTo>
                  <a:lnTo>
                    <a:pt x="4788" y="2023"/>
                  </a:lnTo>
                  <a:lnTo>
                    <a:pt x="4786" y="1988"/>
                  </a:lnTo>
                  <a:lnTo>
                    <a:pt x="4783" y="1958"/>
                  </a:lnTo>
                  <a:lnTo>
                    <a:pt x="4780" y="1931"/>
                  </a:lnTo>
                  <a:close/>
                </a:path>
              </a:pathLst>
            </a:custGeom>
            <a:solidFill>
              <a:srgbClr val="004CB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tr-TR">
                <a:effectLst>
                  <a:outerShdw blurRad="38100" dist="38100" dir="2700000" algn="tl">
                    <a:srgbClr val="000000">
                      <a:alpha val="43137"/>
                    </a:srgbClr>
                  </a:outerShdw>
                </a:effectLst>
                <a:latin typeface="Arial" panose="020B0604020202020204" pitchFamily="34" charset="0"/>
              </a:endParaRPr>
            </a:p>
          </p:txBody>
        </p:sp>
        <p:sp>
          <p:nvSpPr>
            <p:cNvPr id="152797" name="Freeform 149"/>
            <p:cNvSpPr>
              <a:spLocks/>
            </p:cNvSpPr>
            <p:nvPr/>
          </p:nvSpPr>
          <p:spPr bwMode="auto">
            <a:xfrm>
              <a:off x="4803" y="2034"/>
              <a:ext cx="130" cy="75"/>
            </a:xfrm>
            <a:custGeom>
              <a:avLst/>
              <a:gdLst>
                <a:gd name="T0" fmla="*/ 0 w 1815"/>
                <a:gd name="T1" fmla="*/ 0 h 1051"/>
                <a:gd name="T2" fmla="*/ 0 w 1815"/>
                <a:gd name="T3" fmla="*/ 0 h 1051"/>
                <a:gd name="T4" fmla="*/ 0 w 1815"/>
                <a:gd name="T5" fmla="*/ 0 h 1051"/>
                <a:gd name="T6" fmla="*/ 0 w 1815"/>
                <a:gd name="T7" fmla="*/ 0 h 1051"/>
                <a:gd name="T8" fmla="*/ 0 w 1815"/>
                <a:gd name="T9" fmla="*/ 0 h 1051"/>
                <a:gd name="T10" fmla="*/ 0 w 1815"/>
                <a:gd name="T11" fmla="*/ 0 h 1051"/>
                <a:gd name="T12" fmla="*/ 0 w 1815"/>
                <a:gd name="T13" fmla="*/ 0 h 1051"/>
                <a:gd name="T14" fmla="*/ 0 w 1815"/>
                <a:gd name="T15" fmla="*/ 0 h 1051"/>
                <a:gd name="T16" fmla="*/ 0 w 1815"/>
                <a:gd name="T17" fmla="*/ 0 h 105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815" h="1051">
                  <a:moveTo>
                    <a:pt x="0" y="229"/>
                  </a:moveTo>
                  <a:lnTo>
                    <a:pt x="516" y="841"/>
                  </a:lnTo>
                  <a:lnTo>
                    <a:pt x="879" y="440"/>
                  </a:lnTo>
                  <a:lnTo>
                    <a:pt x="1223" y="860"/>
                  </a:lnTo>
                  <a:lnTo>
                    <a:pt x="1815" y="0"/>
                  </a:lnTo>
                  <a:lnTo>
                    <a:pt x="1204" y="1051"/>
                  </a:lnTo>
                  <a:lnTo>
                    <a:pt x="860" y="573"/>
                  </a:lnTo>
                  <a:lnTo>
                    <a:pt x="516" y="1051"/>
                  </a:lnTo>
                  <a:lnTo>
                    <a:pt x="0" y="229"/>
                  </a:lnTo>
                  <a:close/>
                </a:path>
              </a:pathLst>
            </a:custGeom>
            <a:solidFill>
              <a:srgbClr val="72F2F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tr-TR">
                <a:effectLst>
                  <a:outerShdw blurRad="38100" dist="38100" dir="2700000" algn="tl">
                    <a:srgbClr val="000000">
                      <a:alpha val="43137"/>
                    </a:srgbClr>
                  </a:outerShdw>
                </a:effectLst>
                <a:latin typeface="Arial" panose="020B0604020202020204" pitchFamily="34" charset="0"/>
              </a:endParaRPr>
            </a:p>
          </p:txBody>
        </p:sp>
        <p:sp>
          <p:nvSpPr>
            <p:cNvPr id="152798" name="Freeform 150"/>
            <p:cNvSpPr>
              <a:spLocks/>
            </p:cNvSpPr>
            <p:nvPr/>
          </p:nvSpPr>
          <p:spPr bwMode="auto">
            <a:xfrm>
              <a:off x="4715" y="1760"/>
              <a:ext cx="307" cy="307"/>
            </a:xfrm>
            <a:custGeom>
              <a:avLst/>
              <a:gdLst>
                <a:gd name="T0" fmla="*/ 0 w 4290"/>
                <a:gd name="T1" fmla="*/ 0 h 4293"/>
                <a:gd name="T2" fmla="*/ 0 w 4290"/>
                <a:gd name="T3" fmla="*/ 0 h 4293"/>
                <a:gd name="T4" fmla="*/ 0 w 4290"/>
                <a:gd name="T5" fmla="*/ 0 h 4293"/>
                <a:gd name="T6" fmla="*/ 0 w 4290"/>
                <a:gd name="T7" fmla="*/ 0 h 4293"/>
                <a:gd name="T8" fmla="*/ 0 w 4290"/>
                <a:gd name="T9" fmla="*/ 0 h 4293"/>
                <a:gd name="T10" fmla="*/ 0 w 4290"/>
                <a:gd name="T11" fmla="*/ 0 h 4293"/>
                <a:gd name="T12" fmla="*/ 0 w 4290"/>
                <a:gd name="T13" fmla="*/ 0 h 4293"/>
                <a:gd name="T14" fmla="*/ 0 w 4290"/>
                <a:gd name="T15" fmla="*/ 0 h 4293"/>
                <a:gd name="T16" fmla="*/ 0 w 4290"/>
                <a:gd name="T17" fmla="*/ 0 h 4293"/>
                <a:gd name="T18" fmla="*/ 0 w 4290"/>
                <a:gd name="T19" fmla="*/ 0 h 4293"/>
                <a:gd name="T20" fmla="*/ 0 w 4290"/>
                <a:gd name="T21" fmla="*/ 0 h 4293"/>
                <a:gd name="T22" fmla="*/ 0 w 4290"/>
                <a:gd name="T23" fmla="*/ 0 h 4293"/>
                <a:gd name="T24" fmla="*/ 0 w 4290"/>
                <a:gd name="T25" fmla="*/ 0 h 4293"/>
                <a:gd name="T26" fmla="*/ 0 w 4290"/>
                <a:gd name="T27" fmla="*/ 0 h 4293"/>
                <a:gd name="T28" fmla="*/ 0 w 4290"/>
                <a:gd name="T29" fmla="*/ 0 h 4293"/>
                <a:gd name="T30" fmla="*/ 0 w 4290"/>
                <a:gd name="T31" fmla="*/ 0 h 4293"/>
                <a:gd name="T32" fmla="*/ 0 w 4290"/>
                <a:gd name="T33" fmla="*/ 0 h 4293"/>
                <a:gd name="T34" fmla="*/ 0 w 4290"/>
                <a:gd name="T35" fmla="*/ 0 h 4293"/>
                <a:gd name="T36" fmla="*/ 0 w 4290"/>
                <a:gd name="T37" fmla="*/ 0 h 4293"/>
                <a:gd name="T38" fmla="*/ 0 w 4290"/>
                <a:gd name="T39" fmla="*/ 0 h 4293"/>
                <a:gd name="T40" fmla="*/ 0 w 4290"/>
                <a:gd name="T41" fmla="*/ 0 h 4293"/>
                <a:gd name="T42" fmla="*/ 0 w 4290"/>
                <a:gd name="T43" fmla="*/ 0 h 4293"/>
                <a:gd name="T44" fmla="*/ 0 w 4290"/>
                <a:gd name="T45" fmla="*/ 0 h 4293"/>
                <a:gd name="T46" fmla="*/ 0 w 4290"/>
                <a:gd name="T47" fmla="*/ 0 h 4293"/>
                <a:gd name="T48" fmla="*/ 0 w 4290"/>
                <a:gd name="T49" fmla="*/ 0 h 4293"/>
                <a:gd name="T50" fmla="*/ 0 w 4290"/>
                <a:gd name="T51" fmla="*/ 0 h 4293"/>
                <a:gd name="T52" fmla="*/ 0 w 4290"/>
                <a:gd name="T53" fmla="*/ 0 h 4293"/>
                <a:gd name="T54" fmla="*/ 0 w 4290"/>
                <a:gd name="T55" fmla="*/ 0 h 4293"/>
                <a:gd name="T56" fmla="*/ 0 w 4290"/>
                <a:gd name="T57" fmla="*/ 0 h 4293"/>
                <a:gd name="T58" fmla="*/ 0 w 4290"/>
                <a:gd name="T59" fmla="*/ 0 h 4293"/>
                <a:gd name="T60" fmla="*/ 0 w 4290"/>
                <a:gd name="T61" fmla="*/ 0 h 4293"/>
                <a:gd name="T62" fmla="*/ 0 w 4290"/>
                <a:gd name="T63" fmla="*/ 0 h 4293"/>
                <a:gd name="T64" fmla="*/ 0 w 4290"/>
                <a:gd name="T65" fmla="*/ 0 h 4293"/>
                <a:gd name="T66" fmla="*/ 0 w 4290"/>
                <a:gd name="T67" fmla="*/ 0 h 4293"/>
                <a:gd name="T68" fmla="*/ 0 w 4290"/>
                <a:gd name="T69" fmla="*/ 0 h 4293"/>
                <a:gd name="T70" fmla="*/ 0 w 4290"/>
                <a:gd name="T71" fmla="*/ 0 h 4293"/>
                <a:gd name="T72" fmla="*/ 0 w 4290"/>
                <a:gd name="T73" fmla="*/ 0 h 4293"/>
                <a:gd name="T74" fmla="*/ 0 w 4290"/>
                <a:gd name="T75" fmla="*/ 0 h 4293"/>
                <a:gd name="T76" fmla="*/ 0 w 4290"/>
                <a:gd name="T77" fmla="*/ 0 h 4293"/>
                <a:gd name="T78" fmla="*/ 0 w 4290"/>
                <a:gd name="T79" fmla="*/ 0 h 4293"/>
                <a:gd name="T80" fmla="*/ 0 w 4290"/>
                <a:gd name="T81" fmla="*/ 0 h 4293"/>
                <a:gd name="T82" fmla="*/ 0 w 4290"/>
                <a:gd name="T83" fmla="*/ 0 h 4293"/>
                <a:gd name="T84" fmla="*/ 0 w 4290"/>
                <a:gd name="T85" fmla="*/ 0 h 4293"/>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4290" h="4293">
                  <a:moveTo>
                    <a:pt x="4290" y="2147"/>
                  </a:moveTo>
                  <a:lnTo>
                    <a:pt x="4287" y="2257"/>
                  </a:lnTo>
                  <a:lnTo>
                    <a:pt x="4279" y="2366"/>
                  </a:lnTo>
                  <a:lnTo>
                    <a:pt x="4265" y="2474"/>
                  </a:lnTo>
                  <a:lnTo>
                    <a:pt x="4247" y="2579"/>
                  </a:lnTo>
                  <a:lnTo>
                    <a:pt x="4223" y="2683"/>
                  </a:lnTo>
                  <a:lnTo>
                    <a:pt x="4194" y="2785"/>
                  </a:lnTo>
                  <a:lnTo>
                    <a:pt x="4160" y="2885"/>
                  </a:lnTo>
                  <a:lnTo>
                    <a:pt x="4122" y="2982"/>
                  </a:lnTo>
                  <a:lnTo>
                    <a:pt x="4079" y="3077"/>
                  </a:lnTo>
                  <a:lnTo>
                    <a:pt x="4031" y="3170"/>
                  </a:lnTo>
                  <a:lnTo>
                    <a:pt x="3980" y="3259"/>
                  </a:lnTo>
                  <a:lnTo>
                    <a:pt x="3924" y="3347"/>
                  </a:lnTo>
                  <a:lnTo>
                    <a:pt x="3864" y="3431"/>
                  </a:lnTo>
                  <a:lnTo>
                    <a:pt x="3801" y="3512"/>
                  </a:lnTo>
                  <a:lnTo>
                    <a:pt x="3733" y="3590"/>
                  </a:lnTo>
                  <a:lnTo>
                    <a:pt x="3662" y="3664"/>
                  </a:lnTo>
                  <a:lnTo>
                    <a:pt x="3587" y="3736"/>
                  </a:lnTo>
                  <a:lnTo>
                    <a:pt x="3510" y="3802"/>
                  </a:lnTo>
                  <a:lnTo>
                    <a:pt x="3428" y="3867"/>
                  </a:lnTo>
                  <a:lnTo>
                    <a:pt x="3345" y="3926"/>
                  </a:lnTo>
                  <a:lnTo>
                    <a:pt x="3257" y="3983"/>
                  </a:lnTo>
                  <a:lnTo>
                    <a:pt x="3167" y="4034"/>
                  </a:lnTo>
                  <a:lnTo>
                    <a:pt x="3075" y="4082"/>
                  </a:lnTo>
                  <a:lnTo>
                    <a:pt x="2980" y="4124"/>
                  </a:lnTo>
                  <a:lnTo>
                    <a:pt x="2882" y="4163"/>
                  </a:lnTo>
                  <a:lnTo>
                    <a:pt x="2783" y="4196"/>
                  </a:lnTo>
                  <a:lnTo>
                    <a:pt x="2681" y="4226"/>
                  </a:lnTo>
                  <a:lnTo>
                    <a:pt x="2577" y="4250"/>
                  </a:lnTo>
                  <a:lnTo>
                    <a:pt x="2471" y="4268"/>
                  </a:lnTo>
                  <a:lnTo>
                    <a:pt x="2365" y="4282"/>
                  </a:lnTo>
                  <a:lnTo>
                    <a:pt x="2255" y="4290"/>
                  </a:lnTo>
                  <a:lnTo>
                    <a:pt x="2145" y="4293"/>
                  </a:lnTo>
                  <a:lnTo>
                    <a:pt x="2034" y="4290"/>
                  </a:lnTo>
                  <a:lnTo>
                    <a:pt x="1926" y="4282"/>
                  </a:lnTo>
                  <a:lnTo>
                    <a:pt x="1818" y="4268"/>
                  </a:lnTo>
                  <a:lnTo>
                    <a:pt x="1712" y="4250"/>
                  </a:lnTo>
                  <a:lnTo>
                    <a:pt x="1608" y="4226"/>
                  </a:lnTo>
                  <a:lnTo>
                    <a:pt x="1507" y="4196"/>
                  </a:lnTo>
                  <a:lnTo>
                    <a:pt x="1407" y="4163"/>
                  </a:lnTo>
                  <a:lnTo>
                    <a:pt x="1310" y="4124"/>
                  </a:lnTo>
                  <a:lnTo>
                    <a:pt x="1215" y="4082"/>
                  </a:lnTo>
                  <a:lnTo>
                    <a:pt x="1122" y="4034"/>
                  </a:lnTo>
                  <a:lnTo>
                    <a:pt x="1032" y="3983"/>
                  </a:lnTo>
                  <a:lnTo>
                    <a:pt x="946" y="3926"/>
                  </a:lnTo>
                  <a:lnTo>
                    <a:pt x="861" y="3867"/>
                  </a:lnTo>
                  <a:lnTo>
                    <a:pt x="780" y="3802"/>
                  </a:lnTo>
                  <a:lnTo>
                    <a:pt x="702" y="3736"/>
                  </a:lnTo>
                  <a:lnTo>
                    <a:pt x="627" y="3664"/>
                  </a:lnTo>
                  <a:lnTo>
                    <a:pt x="557" y="3590"/>
                  </a:lnTo>
                  <a:lnTo>
                    <a:pt x="489" y="3512"/>
                  </a:lnTo>
                  <a:lnTo>
                    <a:pt x="426" y="3431"/>
                  </a:lnTo>
                  <a:lnTo>
                    <a:pt x="366" y="3347"/>
                  </a:lnTo>
                  <a:lnTo>
                    <a:pt x="310" y="3259"/>
                  </a:lnTo>
                  <a:lnTo>
                    <a:pt x="259" y="3170"/>
                  </a:lnTo>
                  <a:lnTo>
                    <a:pt x="211" y="3077"/>
                  </a:lnTo>
                  <a:lnTo>
                    <a:pt x="168" y="2982"/>
                  </a:lnTo>
                  <a:lnTo>
                    <a:pt x="130" y="2885"/>
                  </a:lnTo>
                  <a:lnTo>
                    <a:pt x="96" y="2785"/>
                  </a:lnTo>
                  <a:lnTo>
                    <a:pt x="67" y="2683"/>
                  </a:lnTo>
                  <a:lnTo>
                    <a:pt x="43" y="2579"/>
                  </a:lnTo>
                  <a:lnTo>
                    <a:pt x="24" y="2474"/>
                  </a:lnTo>
                  <a:lnTo>
                    <a:pt x="11" y="2366"/>
                  </a:lnTo>
                  <a:lnTo>
                    <a:pt x="2" y="2257"/>
                  </a:lnTo>
                  <a:lnTo>
                    <a:pt x="0" y="2147"/>
                  </a:lnTo>
                  <a:lnTo>
                    <a:pt x="2" y="2036"/>
                  </a:lnTo>
                  <a:lnTo>
                    <a:pt x="11" y="1928"/>
                  </a:lnTo>
                  <a:lnTo>
                    <a:pt x="24" y="1820"/>
                  </a:lnTo>
                  <a:lnTo>
                    <a:pt x="43" y="1714"/>
                  </a:lnTo>
                  <a:lnTo>
                    <a:pt x="67" y="1610"/>
                  </a:lnTo>
                  <a:lnTo>
                    <a:pt x="96" y="1508"/>
                  </a:lnTo>
                  <a:lnTo>
                    <a:pt x="130" y="1409"/>
                  </a:lnTo>
                  <a:lnTo>
                    <a:pt x="168" y="1311"/>
                  </a:lnTo>
                  <a:lnTo>
                    <a:pt x="211" y="1216"/>
                  </a:lnTo>
                  <a:lnTo>
                    <a:pt x="259" y="1124"/>
                  </a:lnTo>
                  <a:lnTo>
                    <a:pt x="310" y="1034"/>
                  </a:lnTo>
                  <a:lnTo>
                    <a:pt x="366" y="947"/>
                  </a:lnTo>
                  <a:lnTo>
                    <a:pt x="426" y="863"/>
                  </a:lnTo>
                  <a:lnTo>
                    <a:pt x="489" y="782"/>
                  </a:lnTo>
                  <a:lnTo>
                    <a:pt x="557" y="704"/>
                  </a:lnTo>
                  <a:lnTo>
                    <a:pt x="627" y="629"/>
                  </a:lnTo>
                  <a:lnTo>
                    <a:pt x="702" y="558"/>
                  </a:lnTo>
                  <a:lnTo>
                    <a:pt x="780" y="491"/>
                  </a:lnTo>
                  <a:lnTo>
                    <a:pt x="861" y="427"/>
                  </a:lnTo>
                  <a:lnTo>
                    <a:pt x="946" y="367"/>
                  </a:lnTo>
                  <a:lnTo>
                    <a:pt x="1032" y="312"/>
                  </a:lnTo>
                  <a:lnTo>
                    <a:pt x="1122" y="260"/>
                  </a:lnTo>
                  <a:lnTo>
                    <a:pt x="1215" y="212"/>
                  </a:lnTo>
                  <a:lnTo>
                    <a:pt x="1310" y="170"/>
                  </a:lnTo>
                  <a:lnTo>
                    <a:pt x="1407" y="131"/>
                  </a:lnTo>
                  <a:lnTo>
                    <a:pt x="1507" y="97"/>
                  </a:lnTo>
                  <a:lnTo>
                    <a:pt x="1608" y="69"/>
                  </a:lnTo>
                  <a:lnTo>
                    <a:pt x="1712" y="45"/>
                  </a:lnTo>
                  <a:lnTo>
                    <a:pt x="1818" y="25"/>
                  </a:lnTo>
                  <a:lnTo>
                    <a:pt x="1926" y="11"/>
                  </a:lnTo>
                  <a:lnTo>
                    <a:pt x="2034" y="3"/>
                  </a:lnTo>
                  <a:lnTo>
                    <a:pt x="2145" y="0"/>
                  </a:lnTo>
                  <a:lnTo>
                    <a:pt x="2255" y="3"/>
                  </a:lnTo>
                  <a:lnTo>
                    <a:pt x="2365" y="11"/>
                  </a:lnTo>
                  <a:lnTo>
                    <a:pt x="2471" y="25"/>
                  </a:lnTo>
                  <a:lnTo>
                    <a:pt x="2577" y="45"/>
                  </a:lnTo>
                  <a:lnTo>
                    <a:pt x="2681" y="69"/>
                  </a:lnTo>
                  <a:lnTo>
                    <a:pt x="2783" y="97"/>
                  </a:lnTo>
                  <a:lnTo>
                    <a:pt x="2882" y="131"/>
                  </a:lnTo>
                  <a:lnTo>
                    <a:pt x="2980" y="170"/>
                  </a:lnTo>
                  <a:lnTo>
                    <a:pt x="3075" y="212"/>
                  </a:lnTo>
                  <a:lnTo>
                    <a:pt x="3167" y="260"/>
                  </a:lnTo>
                  <a:lnTo>
                    <a:pt x="3257" y="312"/>
                  </a:lnTo>
                  <a:lnTo>
                    <a:pt x="3345" y="367"/>
                  </a:lnTo>
                  <a:lnTo>
                    <a:pt x="3428" y="427"/>
                  </a:lnTo>
                  <a:lnTo>
                    <a:pt x="3510" y="491"/>
                  </a:lnTo>
                  <a:lnTo>
                    <a:pt x="3587" y="558"/>
                  </a:lnTo>
                  <a:lnTo>
                    <a:pt x="3662" y="629"/>
                  </a:lnTo>
                  <a:lnTo>
                    <a:pt x="3733" y="704"/>
                  </a:lnTo>
                  <a:lnTo>
                    <a:pt x="3801" y="782"/>
                  </a:lnTo>
                  <a:lnTo>
                    <a:pt x="3864" y="863"/>
                  </a:lnTo>
                  <a:lnTo>
                    <a:pt x="3924" y="947"/>
                  </a:lnTo>
                  <a:lnTo>
                    <a:pt x="3980" y="1034"/>
                  </a:lnTo>
                  <a:lnTo>
                    <a:pt x="4031" y="1124"/>
                  </a:lnTo>
                  <a:lnTo>
                    <a:pt x="4079" y="1216"/>
                  </a:lnTo>
                  <a:lnTo>
                    <a:pt x="4122" y="1311"/>
                  </a:lnTo>
                  <a:lnTo>
                    <a:pt x="4160" y="1409"/>
                  </a:lnTo>
                  <a:lnTo>
                    <a:pt x="4194" y="1508"/>
                  </a:lnTo>
                  <a:lnTo>
                    <a:pt x="4223" y="1610"/>
                  </a:lnTo>
                  <a:lnTo>
                    <a:pt x="4247" y="1714"/>
                  </a:lnTo>
                  <a:lnTo>
                    <a:pt x="4265" y="1820"/>
                  </a:lnTo>
                  <a:lnTo>
                    <a:pt x="4279" y="1928"/>
                  </a:lnTo>
                  <a:lnTo>
                    <a:pt x="4287" y="2036"/>
                  </a:lnTo>
                  <a:lnTo>
                    <a:pt x="4290" y="2147"/>
                  </a:lnTo>
                  <a:close/>
                </a:path>
              </a:pathLst>
            </a:custGeom>
            <a:solidFill>
              <a:srgbClr val="FFCCA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tr-TR">
                <a:effectLst>
                  <a:outerShdw blurRad="38100" dist="38100" dir="2700000" algn="tl">
                    <a:srgbClr val="000000">
                      <a:alpha val="43137"/>
                    </a:srgbClr>
                  </a:outerShdw>
                </a:effectLst>
                <a:latin typeface="Arial" panose="020B0604020202020204" pitchFamily="34" charset="0"/>
              </a:endParaRPr>
            </a:p>
          </p:txBody>
        </p:sp>
        <p:sp>
          <p:nvSpPr>
            <p:cNvPr id="152799" name="Freeform 151"/>
            <p:cNvSpPr>
              <a:spLocks/>
            </p:cNvSpPr>
            <p:nvPr/>
          </p:nvSpPr>
          <p:spPr bwMode="auto">
            <a:xfrm>
              <a:off x="4730" y="1738"/>
              <a:ext cx="301" cy="204"/>
            </a:xfrm>
            <a:custGeom>
              <a:avLst/>
              <a:gdLst>
                <a:gd name="T0" fmla="*/ 0 w 4214"/>
                <a:gd name="T1" fmla="*/ 0 h 2852"/>
                <a:gd name="T2" fmla="*/ 0 w 4214"/>
                <a:gd name="T3" fmla="*/ 0 h 2852"/>
                <a:gd name="T4" fmla="*/ 0 w 4214"/>
                <a:gd name="T5" fmla="*/ 0 h 2852"/>
                <a:gd name="T6" fmla="*/ 0 w 4214"/>
                <a:gd name="T7" fmla="*/ 0 h 2852"/>
                <a:gd name="T8" fmla="*/ 0 w 4214"/>
                <a:gd name="T9" fmla="*/ 0 h 2852"/>
                <a:gd name="T10" fmla="*/ 0 w 4214"/>
                <a:gd name="T11" fmla="*/ 0 h 2852"/>
                <a:gd name="T12" fmla="*/ 0 w 4214"/>
                <a:gd name="T13" fmla="*/ 0 h 2852"/>
                <a:gd name="T14" fmla="*/ 0 w 4214"/>
                <a:gd name="T15" fmla="*/ 0 h 2852"/>
                <a:gd name="T16" fmla="*/ 0 w 4214"/>
                <a:gd name="T17" fmla="*/ 0 h 2852"/>
                <a:gd name="T18" fmla="*/ 0 w 4214"/>
                <a:gd name="T19" fmla="*/ 0 h 2852"/>
                <a:gd name="T20" fmla="*/ 0 w 4214"/>
                <a:gd name="T21" fmla="*/ 0 h 2852"/>
                <a:gd name="T22" fmla="*/ 0 w 4214"/>
                <a:gd name="T23" fmla="*/ 0 h 2852"/>
                <a:gd name="T24" fmla="*/ 0 w 4214"/>
                <a:gd name="T25" fmla="*/ 0 h 2852"/>
                <a:gd name="T26" fmla="*/ 0 w 4214"/>
                <a:gd name="T27" fmla="*/ 0 h 2852"/>
                <a:gd name="T28" fmla="*/ 0 w 4214"/>
                <a:gd name="T29" fmla="*/ 0 h 2852"/>
                <a:gd name="T30" fmla="*/ 0 w 4214"/>
                <a:gd name="T31" fmla="*/ 0 h 2852"/>
                <a:gd name="T32" fmla="*/ 0 w 4214"/>
                <a:gd name="T33" fmla="*/ 0 h 2852"/>
                <a:gd name="T34" fmla="*/ 0 w 4214"/>
                <a:gd name="T35" fmla="*/ 0 h 2852"/>
                <a:gd name="T36" fmla="*/ 0 w 4214"/>
                <a:gd name="T37" fmla="*/ 0 h 2852"/>
                <a:gd name="T38" fmla="*/ 0 w 4214"/>
                <a:gd name="T39" fmla="*/ 0 h 2852"/>
                <a:gd name="T40" fmla="*/ 0 w 4214"/>
                <a:gd name="T41" fmla="*/ 0 h 2852"/>
                <a:gd name="T42" fmla="*/ 0 w 4214"/>
                <a:gd name="T43" fmla="*/ 0 h 2852"/>
                <a:gd name="T44" fmla="*/ 0 w 4214"/>
                <a:gd name="T45" fmla="*/ 0 h 2852"/>
                <a:gd name="T46" fmla="*/ 0 w 4214"/>
                <a:gd name="T47" fmla="*/ 0 h 2852"/>
                <a:gd name="T48" fmla="*/ 0 w 4214"/>
                <a:gd name="T49" fmla="*/ 0 h 2852"/>
                <a:gd name="T50" fmla="*/ 0 w 4214"/>
                <a:gd name="T51" fmla="*/ 0 h 2852"/>
                <a:gd name="T52" fmla="*/ 0 w 4214"/>
                <a:gd name="T53" fmla="*/ 0 h 2852"/>
                <a:gd name="T54" fmla="*/ 0 w 4214"/>
                <a:gd name="T55" fmla="*/ 0 h 2852"/>
                <a:gd name="T56" fmla="*/ 0 w 4214"/>
                <a:gd name="T57" fmla="*/ 0 h 2852"/>
                <a:gd name="T58" fmla="*/ 0 w 4214"/>
                <a:gd name="T59" fmla="*/ 0 h 2852"/>
                <a:gd name="T60" fmla="*/ 0 w 4214"/>
                <a:gd name="T61" fmla="*/ 0 h 2852"/>
                <a:gd name="T62" fmla="*/ 0 w 4214"/>
                <a:gd name="T63" fmla="*/ 0 h 2852"/>
                <a:gd name="T64" fmla="*/ 0 w 4214"/>
                <a:gd name="T65" fmla="*/ 0 h 2852"/>
                <a:gd name="T66" fmla="*/ 0 w 4214"/>
                <a:gd name="T67" fmla="*/ 0 h 2852"/>
                <a:gd name="T68" fmla="*/ 0 w 4214"/>
                <a:gd name="T69" fmla="*/ 0 h 2852"/>
                <a:gd name="T70" fmla="*/ 0 w 4214"/>
                <a:gd name="T71" fmla="*/ 0 h 2852"/>
                <a:gd name="T72" fmla="*/ 0 w 4214"/>
                <a:gd name="T73" fmla="*/ 0 h 2852"/>
                <a:gd name="T74" fmla="*/ 0 w 4214"/>
                <a:gd name="T75" fmla="*/ 0 h 2852"/>
                <a:gd name="T76" fmla="*/ 0 w 4214"/>
                <a:gd name="T77" fmla="*/ 0 h 2852"/>
                <a:gd name="T78" fmla="*/ 0 w 4214"/>
                <a:gd name="T79" fmla="*/ 0 h 2852"/>
                <a:gd name="T80" fmla="*/ 0 w 4214"/>
                <a:gd name="T81" fmla="*/ 0 h 2852"/>
                <a:gd name="T82" fmla="*/ 0 w 4214"/>
                <a:gd name="T83" fmla="*/ 0 h 2852"/>
                <a:gd name="T84" fmla="*/ 0 w 4214"/>
                <a:gd name="T85" fmla="*/ 0 h 2852"/>
                <a:gd name="T86" fmla="*/ 0 w 4214"/>
                <a:gd name="T87" fmla="*/ 0 h 2852"/>
                <a:gd name="T88" fmla="*/ 0 w 4214"/>
                <a:gd name="T89" fmla="*/ 0 h 285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4214" h="2852">
                  <a:moveTo>
                    <a:pt x="0" y="1548"/>
                  </a:moveTo>
                  <a:lnTo>
                    <a:pt x="28" y="1518"/>
                  </a:lnTo>
                  <a:lnTo>
                    <a:pt x="105" y="1435"/>
                  </a:lnTo>
                  <a:lnTo>
                    <a:pt x="162" y="1378"/>
                  </a:lnTo>
                  <a:lnTo>
                    <a:pt x="227" y="1313"/>
                  </a:lnTo>
                  <a:lnTo>
                    <a:pt x="263" y="1277"/>
                  </a:lnTo>
                  <a:lnTo>
                    <a:pt x="303" y="1241"/>
                  </a:lnTo>
                  <a:lnTo>
                    <a:pt x="344" y="1203"/>
                  </a:lnTo>
                  <a:lnTo>
                    <a:pt x="386" y="1165"/>
                  </a:lnTo>
                  <a:lnTo>
                    <a:pt x="431" y="1125"/>
                  </a:lnTo>
                  <a:lnTo>
                    <a:pt x="479" y="1085"/>
                  </a:lnTo>
                  <a:lnTo>
                    <a:pt x="527" y="1045"/>
                  </a:lnTo>
                  <a:lnTo>
                    <a:pt x="577" y="1003"/>
                  </a:lnTo>
                  <a:lnTo>
                    <a:pt x="629" y="963"/>
                  </a:lnTo>
                  <a:lnTo>
                    <a:pt x="682" y="923"/>
                  </a:lnTo>
                  <a:lnTo>
                    <a:pt x="737" y="883"/>
                  </a:lnTo>
                  <a:lnTo>
                    <a:pt x="793" y="844"/>
                  </a:lnTo>
                  <a:lnTo>
                    <a:pt x="849" y="806"/>
                  </a:lnTo>
                  <a:lnTo>
                    <a:pt x="908" y="769"/>
                  </a:lnTo>
                  <a:lnTo>
                    <a:pt x="966" y="732"/>
                  </a:lnTo>
                  <a:lnTo>
                    <a:pt x="1027" y="698"/>
                  </a:lnTo>
                  <a:lnTo>
                    <a:pt x="1087" y="665"/>
                  </a:lnTo>
                  <a:lnTo>
                    <a:pt x="1149" y="635"/>
                  </a:lnTo>
                  <a:lnTo>
                    <a:pt x="1210" y="605"/>
                  </a:lnTo>
                  <a:lnTo>
                    <a:pt x="1272" y="579"/>
                  </a:lnTo>
                  <a:lnTo>
                    <a:pt x="1757" y="883"/>
                  </a:lnTo>
                  <a:lnTo>
                    <a:pt x="1696" y="579"/>
                  </a:lnTo>
                  <a:lnTo>
                    <a:pt x="2181" y="1003"/>
                  </a:lnTo>
                  <a:lnTo>
                    <a:pt x="2181" y="700"/>
                  </a:lnTo>
                  <a:lnTo>
                    <a:pt x="2196" y="706"/>
                  </a:lnTo>
                  <a:lnTo>
                    <a:pt x="2238" y="724"/>
                  </a:lnTo>
                  <a:lnTo>
                    <a:pt x="2267" y="738"/>
                  </a:lnTo>
                  <a:lnTo>
                    <a:pt x="2304" y="756"/>
                  </a:lnTo>
                  <a:lnTo>
                    <a:pt x="2344" y="777"/>
                  </a:lnTo>
                  <a:lnTo>
                    <a:pt x="2389" y="801"/>
                  </a:lnTo>
                  <a:lnTo>
                    <a:pt x="2439" y="829"/>
                  </a:lnTo>
                  <a:lnTo>
                    <a:pt x="2492" y="861"/>
                  </a:lnTo>
                  <a:lnTo>
                    <a:pt x="2549" y="897"/>
                  </a:lnTo>
                  <a:lnTo>
                    <a:pt x="2609" y="937"/>
                  </a:lnTo>
                  <a:lnTo>
                    <a:pt x="2671" y="981"/>
                  </a:lnTo>
                  <a:lnTo>
                    <a:pt x="2736" y="1030"/>
                  </a:lnTo>
                  <a:lnTo>
                    <a:pt x="2802" y="1083"/>
                  </a:lnTo>
                  <a:lnTo>
                    <a:pt x="2871" y="1139"/>
                  </a:lnTo>
                  <a:lnTo>
                    <a:pt x="2939" y="1202"/>
                  </a:lnTo>
                  <a:lnTo>
                    <a:pt x="3008" y="1268"/>
                  </a:lnTo>
                  <a:lnTo>
                    <a:pt x="3077" y="1340"/>
                  </a:lnTo>
                  <a:lnTo>
                    <a:pt x="3146" y="1416"/>
                  </a:lnTo>
                  <a:lnTo>
                    <a:pt x="3213" y="1498"/>
                  </a:lnTo>
                  <a:lnTo>
                    <a:pt x="3280" y="1585"/>
                  </a:lnTo>
                  <a:lnTo>
                    <a:pt x="3345" y="1676"/>
                  </a:lnTo>
                  <a:lnTo>
                    <a:pt x="3408" y="1774"/>
                  </a:lnTo>
                  <a:lnTo>
                    <a:pt x="3468" y="1877"/>
                  </a:lnTo>
                  <a:lnTo>
                    <a:pt x="3525" y="1986"/>
                  </a:lnTo>
                  <a:lnTo>
                    <a:pt x="3580" y="2100"/>
                  </a:lnTo>
                  <a:lnTo>
                    <a:pt x="3630" y="2219"/>
                  </a:lnTo>
                  <a:lnTo>
                    <a:pt x="3676" y="2346"/>
                  </a:lnTo>
                  <a:lnTo>
                    <a:pt x="3719" y="2478"/>
                  </a:lnTo>
                  <a:lnTo>
                    <a:pt x="3755" y="2616"/>
                  </a:lnTo>
                  <a:lnTo>
                    <a:pt x="3786" y="2760"/>
                  </a:lnTo>
                  <a:lnTo>
                    <a:pt x="4089" y="2852"/>
                  </a:lnTo>
                  <a:lnTo>
                    <a:pt x="4094" y="2834"/>
                  </a:lnTo>
                  <a:lnTo>
                    <a:pt x="4109" y="2783"/>
                  </a:lnTo>
                  <a:lnTo>
                    <a:pt x="4119" y="2746"/>
                  </a:lnTo>
                  <a:lnTo>
                    <a:pt x="4130" y="2703"/>
                  </a:lnTo>
                  <a:lnTo>
                    <a:pt x="4142" y="2654"/>
                  </a:lnTo>
                  <a:lnTo>
                    <a:pt x="4153" y="2598"/>
                  </a:lnTo>
                  <a:lnTo>
                    <a:pt x="4165" y="2537"/>
                  </a:lnTo>
                  <a:lnTo>
                    <a:pt x="4176" y="2471"/>
                  </a:lnTo>
                  <a:lnTo>
                    <a:pt x="4187" y="2402"/>
                  </a:lnTo>
                  <a:lnTo>
                    <a:pt x="4196" y="2327"/>
                  </a:lnTo>
                  <a:lnTo>
                    <a:pt x="4204" y="2251"/>
                  </a:lnTo>
                  <a:lnTo>
                    <a:pt x="4210" y="2170"/>
                  </a:lnTo>
                  <a:lnTo>
                    <a:pt x="4213" y="2087"/>
                  </a:lnTo>
                  <a:lnTo>
                    <a:pt x="4214" y="2004"/>
                  </a:lnTo>
                  <a:lnTo>
                    <a:pt x="4212" y="1917"/>
                  </a:lnTo>
                  <a:lnTo>
                    <a:pt x="4206" y="1831"/>
                  </a:lnTo>
                  <a:lnTo>
                    <a:pt x="4196" y="1744"/>
                  </a:lnTo>
                  <a:lnTo>
                    <a:pt x="4182" y="1656"/>
                  </a:lnTo>
                  <a:lnTo>
                    <a:pt x="4164" y="1570"/>
                  </a:lnTo>
                  <a:lnTo>
                    <a:pt x="4141" y="1484"/>
                  </a:lnTo>
                  <a:lnTo>
                    <a:pt x="4111" y="1400"/>
                  </a:lnTo>
                  <a:lnTo>
                    <a:pt x="4076" y="1318"/>
                  </a:lnTo>
                  <a:lnTo>
                    <a:pt x="4036" y="1238"/>
                  </a:lnTo>
                  <a:lnTo>
                    <a:pt x="3988" y="1162"/>
                  </a:lnTo>
                  <a:lnTo>
                    <a:pt x="3933" y="1088"/>
                  </a:lnTo>
                  <a:lnTo>
                    <a:pt x="3872" y="1020"/>
                  </a:lnTo>
                  <a:lnTo>
                    <a:pt x="3802" y="954"/>
                  </a:lnTo>
                  <a:lnTo>
                    <a:pt x="3725" y="895"/>
                  </a:lnTo>
                  <a:lnTo>
                    <a:pt x="3639" y="840"/>
                  </a:lnTo>
                  <a:lnTo>
                    <a:pt x="3544" y="792"/>
                  </a:lnTo>
                  <a:lnTo>
                    <a:pt x="3536" y="780"/>
                  </a:lnTo>
                  <a:lnTo>
                    <a:pt x="3513" y="747"/>
                  </a:lnTo>
                  <a:lnTo>
                    <a:pt x="3495" y="723"/>
                  </a:lnTo>
                  <a:lnTo>
                    <a:pt x="3474" y="696"/>
                  </a:lnTo>
                  <a:lnTo>
                    <a:pt x="3448" y="665"/>
                  </a:lnTo>
                  <a:lnTo>
                    <a:pt x="3418" y="631"/>
                  </a:lnTo>
                  <a:lnTo>
                    <a:pt x="3382" y="594"/>
                  </a:lnTo>
                  <a:lnTo>
                    <a:pt x="3343" y="556"/>
                  </a:lnTo>
                  <a:lnTo>
                    <a:pt x="3299" y="515"/>
                  </a:lnTo>
                  <a:lnTo>
                    <a:pt x="3250" y="474"/>
                  </a:lnTo>
                  <a:lnTo>
                    <a:pt x="3197" y="431"/>
                  </a:lnTo>
                  <a:lnTo>
                    <a:pt x="3139" y="388"/>
                  </a:lnTo>
                  <a:lnTo>
                    <a:pt x="3075" y="346"/>
                  </a:lnTo>
                  <a:lnTo>
                    <a:pt x="3007" y="303"/>
                  </a:lnTo>
                  <a:lnTo>
                    <a:pt x="2933" y="262"/>
                  </a:lnTo>
                  <a:lnTo>
                    <a:pt x="2854" y="222"/>
                  </a:lnTo>
                  <a:lnTo>
                    <a:pt x="2770" y="183"/>
                  </a:lnTo>
                  <a:lnTo>
                    <a:pt x="2680" y="148"/>
                  </a:lnTo>
                  <a:lnTo>
                    <a:pt x="2586" y="115"/>
                  </a:lnTo>
                  <a:lnTo>
                    <a:pt x="2485" y="86"/>
                  </a:lnTo>
                  <a:lnTo>
                    <a:pt x="2378" y="59"/>
                  </a:lnTo>
                  <a:lnTo>
                    <a:pt x="2266" y="37"/>
                  </a:lnTo>
                  <a:lnTo>
                    <a:pt x="2149" y="20"/>
                  </a:lnTo>
                  <a:lnTo>
                    <a:pt x="2025" y="8"/>
                  </a:lnTo>
                  <a:lnTo>
                    <a:pt x="1895" y="1"/>
                  </a:lnTo>
                  <a:lnTo>
                    <a:pt x="1759" y="0"/>
                  </a:lnTo>
                  <a:lnTo>
                    <a:pt x="1616" y="5"/>
                  </a:lnTo>
                  <a:lnTo>
                    <a:pt x="1468" y="17"/>
                  </a:lnTo>
                  <a:lnTo>
                    <a:pt x="1313" y="37"/>
                  </a:lnTo>
                  <a:lnTo>
                    <a:pt x="1152" y="64"/>
                  </a:lnTo>
                  <a:lnTo>
                    <a:pt x="1423" y="246"/>
                  </a:lnTo>
                  <a:lnTo>
                    <a:pt x="728" y="155"/>
                  </a:lnTo>
                  <a:lnTo>
                    <a:pt x="969" y="336"/>
                  </a:lnTo>
                  <a:lnTo>
                    <a:pt x="455" y="336"/>
                  </a:lnTo>
                  <a:lnTo>
                    <a:pt x="607" y="519"/>
                  </a:lnTo>
                  <a:lnTo>
                    <a:pt x="588" y="547"/>
                  </a:lnTo>
                  <a:lnTo>
                    <a:pt x="537" y="625"/>
                  </a:lnTo>
                  <a:lnTo>
                    <a:pt x="463" y="740"/>
                  </a:lnTo>
                  <a:lnTo>
                    <a:pt x="371" y="887"/>
                  </a:lnTo>
                  <a:lnTo>
                    <a:pt x="323" y="966"/>
                  </a:lnTo>
                  <a:lnTo>
                    <a:pt x="272" y="1050"/>
                  </a:lnTo>
                  <a:lnTo>
                    <a:pt x="221" y="1135"/>
                  </a:lnTo>
                  <a:lnTo>
                    <a:pt x="172" y="1222"/>
                  </a:lnTo>
                  <a:lnTo>
                    <a:pt x="123" y="1308"/>
                  </a:lnTo>
                  <a:lnTo>
                    <a:pt x="79" y="1391"/>
                  </a:lnTo>
                  <a:lnTo>
                    <a:pt x="37" y="1473"/>
                  </a:lnTo>
                  <a:lnTo>
                    <a:pt x="0" y="154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tr-TR">
                <a:effectLst>
                  <a:outerShdw blurRad="38100" dist="38100" dir="2700000" algn="tl">
                    <a:srgbClr val="000000">
                      <a:alpha val="43137"/>
                    </a:srgbClr>
                  </a:outerShdw>
                </a:effectLst>
                <a:latin typeface="Arial" panose="020B0604020202020204" pitchFamily="34" charset="0"/>
              </a:endParaRPr>
            </a:p>
          </p:txBody>
        </p:sp>
        <p:sp>
          <p:nvSpPr>
            <p:cNvPr id="152800" name="Freeform 152"/>
            <p:cNvSpPr>
              <a:spLocks/>
            </p:cNvSpPr>
            <p:nvPr/>
          </p:nvSpPr>
          <p:spPr bwMode="auto">
            <a:xfrm>
              <a:off x="4970" y="1920"/>
              <a:ext cx="84" cy="84"/>
            </a:xfrm>
            <a:custGeom>
              <a:avLst/>
              <a:gdLst>
                <a:gd name="T0" fmla="*/ 0 w 1180"/>
                <a:gd name="T1" fmla="*/ 0 h 1181"/>
                <a:gd name="T2" fmla="*/ 0 w 1180"/>
                <a:gd name="T3" fmla="*/ 0 h 1181"/>
                <a:gd name="T4" fmla="*/ 0 w 1180"/>
                <a:gd name="T5" fmla="*/ 0 h 1181"/>
                <a:gd name="T6" fmla="*/ 0 w 1180"/>
                <a:gd name="T7" fmla="*/ 0 h 1181"/>
                <a:gd name="T8" fmla="*/ 0 w 1180"/>
                <a:gd name="T9" fmla="*/ 0 h 1181"/>
                <a:gd name="T10" fmla="*/ 0 w 1180"/>
                <a:gd name="T11" fmla="*/ 0 h 1181"/>
                <a:gd name="T12" fmla="*/ 0 w 1180"/>
                <a:gd name="T13" fmla="*/ 0 h 1181"/>
                <a:gd name="T14" fmla="*/ 0 w 1180"/>
                <a:gd name="T15" fmla="*/ 0 h 1181"/>
                <a:gd name="T16" fmla="*/ 0 w 1180"/>
                <a:gd name="T17" fmla="*/ 0 h 1181"/>
                <a:gd name="T18" fmla="*/ 0 w 1180"/>
                <a:gd name="T19" fmla="*/ 0 h 1181"/>
                <a:gd name="T20" fmla="*/ 0 w 1180"/>
                <a:gd name="T21" fmla="*/ 0 h 1181"/>
                <a:gd name="T22" fmla="*/ 0 w 1180"/>
                <a:gd name="T23" fmla="*/ 0 h 1181"/>
                <a:gd name="T24" fmla="*/ 0 w 1180"/>
                <a:gd name="T25" fmla="*/ 0 h 1181"/>
                <a:gd name="T26" fmla="*/ 0 w 1180"/>
                <a:gd name="T27" fmla="*/ 0 h 1181"/>
                <a:gd name="T28" fmla="*/ 0 w 1180"/>
                <a:gd name="T29" fmla="*/ 0 h 1181"/>
                <a:gd name="T30" fmla="*/ 0 w 1180"/>
                <a:gd name="T31" fmla="*/ 0 h 1181"/>
                <a:gd name="T32" fmla="*/ 0 w 1180"/>
                <a:gd name="T33" fmla="*/ 0 h 1181"/>
                <a:gd name="T34" fmla="*/ 0 w 1180"/>
                <a:gd name="T35" fmla="*/ 0 h 1181"/>
                <a:gd name="T36" fmla="*/ 0 w 1180"/>
                <a:gd name="T37" fmla="*/ 0 h 1181"/>
                <a:gd name="T38" fmla="*/ 0 w 1180"/>
                <a:gd name="T39" fmla="*/ 0 h 1181"/>
                <a:gd name="T40" fmla="*/ 0 w 1180"/>
                <a:gd name="T41" fmla="*/ 0 h 1181"/>
                <a:gd name="T42" fmla="*/ 0 w 1180"/>
                <a:gd name="T43" fmla="*/ 0 h 1181"/>
                <a:gd name="T44" fmla="*/ 0 w 1180"/>
                <a:gd name="T45" fmla="*/ 0 h 1181"/>
                <a:gd name="T46" fmla="*/ 0 w 1180"/>
                <a:gd name="T47" fmla="*/ 0 h 1181"/>
                <a:gd name="T48" fmla="*/ 0 w 1180"/>
                <a:gd name="T49" fmla="*/ 0 h 1181"/>
                <a:gd name="T50" fmla="*/ 0 w 1180"/>
                <a:gd name="T51" fmla="*/ 0 h 1181"/>
                <a:gd name="T52" fmla="*/ 0 w 1180"/>
                <a:gd name="T53" fmla="*/ 0 h 1181"/>
                <a:gd name="T54" fmla="*/ 0 w 1180"/>
                <a:gd name="T55" fmla="*/ 0 h 1181"/>
                <a:gd name="T56" fmla="*/ 0 w 1180"/>
                <a:gd name="T57" fmla="*/ 0 h 1181"/>
                <a:gd name="T58" fmla="*/ 0 w 1180"/>
                <a:gd name="T59" fmla="*/ 0 h 1181"/>
                <a:gd name="T60" fmla="*/ 0 w 1180"/>
                <a:gd name="T61" fmla="*/ 0 h 1181"/>
                <a:gd name="T62" fmla="*/ 0 w 1180"/>
                <a:gd name="T63" fmla="*/ 0 h 1181"/>
                <a:gd name="T64" fmla="*/ 0 w 1180"/>
                <a:gd name="T65" fmla="*/ 0 h 1181"/>
                <a:gd name="T66" fmla="*/ 0 w 1180"/>
                <a:gd name="T67" fmla="*/ 0 h 1181"/>
                <a:gd name="T68" fmla="*/ 0 w 1180"/>
                <a:gd name="T69" fmla="*/ 0 h 1181"/>
                <a:gd name="T70" fmla="*/ 0 w 1180"/>
                <a:gd name="T71" fmla="*/ 0 h 1181"/>
                <a:gd name="T72" fmla="*/ 0 w 1180"/>
                <a:gd name="T73" fmla="*/ 0 h 1181"/>
                <a:gd name="T74" fmla="*/ 0 w 1180"/>
                <a:gd name="T75" fmla="*/ 0 h 1181"/>
                <a:gd name="T76" fmla="*/ 0 w 1180"/>
                <a:gd name="T77" fmla="*/ 0 h 1181"/>
                <a:gd name="T78" fmla="*/ 0 w 1180"/>
                <a:gd name="T79" fmla="*/ 0 h 1181"/>
                <a:gd name="T80" fmla="*/ 0 w 1180"/>
                <a:gd name="T81" fmla="*/ 0 h 1181"/>
                <a:gd name="T82" fmla="*/ 0 w 1180"/>
                <a:gd name="T83" fmla="*/ 0 h 1181"/>
                <a:gd name="T84" fmla="*/ 0 w 1180"/>
                <a:gd name="T85" fmla="*/ 0 h 118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180" h="1181">
                  <a:moveTo>
                    <a:pt x="1155" y="421"/>
                  </a:moveTo>
                  <a:lnTo>
                    <a:pt x="1163" y="451"/>
                  </a:lnTo>
                  <a:lnTo>
                    <a:pt x="1169" y="480"/>
                  </a:lnTo>
                  <a:lnTo>
                    <a:pt x="1174" y="510"/>
                  </a:lnTo>
                  <a:lnTo>
                    <a:pt x="1178" y="539"/>
                  </a:lnTo>
                  <a:lnTo>
                    <a:pt x="1180" y="568"/>
                  </a:lnTo>
                  <a:lnTo>
                    <a:pt x="1180" y="597"/>
                  </a:lnTo>
                  <a:lnTo>
                    <a:pt x="1179" y="626"/>
                  </a:lnTo>
                  <a:lnTo>
                    <a:pt x="1176" y="655"/>
                  </a:lnTo>
                  <a:lnTo>
                    <a:pt x="1172" y="684"/>
                  </a:lnTo>
                  <a:lnTo>
                    <a:pt x="1167" y="712"/>
                  </a:lnTo>
                  <a:lnTo>
                    <a:pt x="1160" y="739"/>
                  </a:lnTo>
                  <a:lnTo>
                    <a:pt x="1152" y="767"/>
                  </a:lnTo>
                  <a:lnTo>
                    <a:pt x="1143" y="794"/>
                  </a:lnTo>
                  <a:lnTo>
                    <a:pt x="1133" y="820"/>
                  </a:lnTo>
                  <a:lnTo>
                    <a:pt x="1121" y="846"/>
                  </a:lnTo>
                  <a:lnTo>
                    <a:pt x="1108" y="871"/>
                  </a:lnTo>
                  <a:lnTo>
                    <a:pt x="1094" y="895"/>
                  </a:lnTo>
                  <a:lnTo>
                    <a:pt x="1079" y="920"/>
                  </a:lnTo>
                  <a:lnTo>
                    <a:pt x="1063" y="943"/>
                  </a:lnTo>
                  <a:lnTo>
                    <a:pt x="1046" y="965"/>
                  </a:lnTo>
                  <a:lnTo>
                    <a:pt x="1026" y="986"/>
                  </a:lnTo>
                  <a:lnTo>
                    <a:pt x="1007" y="1007"/>
                  </a:lnTo>
                  <a:lnTo>
                    <a:pt x="986" y="1027"/>
                  </a:lnTo>
                  <a:lnTo>
                    <a:pt x="965" y="1046"/>
                  </a:lnTo>
                  <a:lnTo>
                    <a:pt x="942" y="1064"/>
                  </a:lnTo>
                  <a:lnTo>
                    <a:pt x="919" y="1080"/>
                  </a:lnTo>
                  <a:lnTo>
                    <a:pt x="893" y="1096"/>
                  </a:lnTo>
                  <a:lnTo>
                    <a:pt x="868" y="1110"/>
                  </a:lnTo>
                  <a:lnTo>
                    <a:pt x="842" y="1123"/>
                  </a:lnTo>
                  <a:lnTo>
                    <a:pt x="815" y="1135"/>
                  </a:lnTo>
                  <a:lnTo>
                    <a:pt x="787" y="1146"/>
                  </a:lnTo>
                  <a:lnTo>
                    <a:pt x="758" y="1155"/>
                  </a:lnTo>
                  <a:lnTo>
                    <a:pt x="728" y="1163"/>
                  </a:lnTo>
                  <a:lnTo>
                    <a:pt x="699" y="1171"/>
                  </a:lnTo>
                  <a:lnTo>
                    <a:pt x="670" y="1175"/>
                  </a:lnTo>
                  <a:lnTo>
                    <a:pt x="641" y="1179"/>
                  </a:lnTo>
                  <a:lnTo>
                    <a:pt x="611" y="1180"/>
                  </a:lnTo>
                  <a:lnTo>
                    <a:pt x="582" y="1181"/>
                  </a:lnTo>
                  <a:lnTo>
                    <a:pt x="553" y="1180"/>
                  </a:lnTo>
                  <a:lnTo>
                    <a:pt x="525" y="1177"/>
                  </a:lnTo>
                  <a:lnTo>
                    <a:pt x="497" y="1173"/>
                  </a:lnTo>
                  <a:lnTo>
                    <a:pt x="468" y="1167"/>
                  </a:lnTo>
                  <a:lnTo>
                    <a:pt x="440" y="1161"/>
                  </a:lnTo>
                  <a:lnTo>
                    <a:pt x="413" y="1153"/>
                  </a:lnTo>
                  <a:lnTo>
                    <a:pt x="386" y="1144"/>
                  </a:lnTo>
                  <a:lnTo>
                    <a:pt x="360" y="1133"/>
                  </a:lnTo>
                  <a:lnTo>
                    <a:pt x="335" y="1122"/>
                  </a:lnTo>
                  <a:lnTo>
                    <a:pt x="309" y="1109"/>
                  </a:lnTo>
                  <a:lnTo>
                    <a:pt x="284" y="1095"/>
                  </a:lnTo>
                  <a:lnTo>
                    <a:pt x="260" y="1080"/>
                  </a:lnTo>
                  <a:lnTo>
                    <a:pt x="238" y="1064"/>
                  </a:lnTo>
                  <a:lnTo>
                    <a:pt x="215" y="1046"/>
                  </a:lnTo>
                  <a:lnTo>
                    <a:pt x="194" y="1027"/>
                  </a:lnTo>
                  <a:lnTo>
                    <a:pt x="172" y="1007"/>
                  </a:lnTo>
                  <a:lnTo>
                    <a:pt x="153" y="987"/>
                  </a:lnTo>
                  <a:lnTo>
                    <a:pt x="134" y="965"/>
                  </a:lnTo>
                  <a:lnTo>
                    <a:pt x="117" y="943"/>
                  </a:lnTo>
                  <a:lnTo>
                    <a:pt x="100" y="919"/>
                  </a:lnTo>
                  <a:lnTo>
                    <a:pt x="84" y="894"/>
                  </a:lnTo>
                  <a:lnTo>
                    <a:pt x="70" y="868"/>
                  </a:lnTo>
                  <a:lnTo>
                    <a:pt x="57" y="842"/>
                  </a:lnTo>
                  <a:lnTo>
                    <a:pt x="44" y="815"/>
                  </a:lnTo>
                  <a:lnTo>
                    <a:pt x="33" y="787"/>
                  </a:lnTo>
                  <a:lnTo>
                    <a:pt x="24" y="758"/>
                  </a:lnTo>
                  <a:lnTo>
                    <a:pt x="16" y="729"/>
                  </a:lnTo>
                  <a:lnTo>
                    <a:pt x="10" y="699"/>
                  </a:lnTo>
                  <a:lnTo>
                    <a:pt x="5" y="670"/>
                  </a:lnTo>
                  <a:lnTo>
                    <a:pt x="2" y="641"/>
                  </a:lnTo>
                  <a:lnTo>
                    <a:pt x="0" y="611"/>
                  </a:lnTo>
                  <a:lnTo>
                    <a:pt x="0" y="582"/>
                  </a:lnTo>
                  <a:lnTo>
                    <a:pt x="1" y="554"/>
                  </a:lnTo>
                  <a:lnTo>
                    <a:pt x="3" y="525"/>
                  </a:lnTo>
                  <a:lnTo>
                    <a:pt x="7" y="497"/>
                  </a:lnTo>
                  <a:lnTo>
                    <a:pt x="12" y="468"/>
                  </a:lnTo>
                  <a:lnTo>
                    <a:pt x="19" y="441"/>
                  </a:lnTo>
                  <a:lnTo>
                    <a:pt x="27" y="413"/>
                  </a:lnTo>
                  <a:lnTo>
                    <a:pt x="36" y="387"/>
                  </a:lnTo>
                  <a:lnTo>
                    <a:pt x="46" y="361"/>
                  </a:lnTo>
                  <a:lnTo>
                    <a:pt x="59" y="334"/>
                  </a:lnTo>
                  <a:lnTo>
                    <a:pt x="71" y="309"/>
                  </a:lnTo>
                  <a:lnTo>
                    <a:pt x="85" y="285"/>
                  </a:lnTo>
                  <a:lnTo>
                    <a:pt x="100" y="261"/>
                  </a:lnTo>
                  <a:lnTo>
                    <a:pt x="117" y="238"/>
                  </a:lnTo>
                  <a:lnTo>
                    <a:pt x="134" y="215"/>
                  </a:lnTo>
                  <a:lnTo>
                    <a:pt x="152" y="193"/>
                  </a:lnTo>
                  <a:lnTo>
                    <a:pt x="172" y="173"/>
                  </a:lnTo>
                  <a:lnTo>
                    <a:pt x="193" y="153"/>
                  </a:lnTo>
                  <a:lnTo>
                    <a:pt x="215" y="135"/>
                  </a:lnTo>
                  <a:lnTo>
                    <a:pt x="237" y="117"/>
                  </a:lnTo>
                  <a:lnTo>
                    <a:pt x="261" y="100"/>
                  </a:lnTo>
                  <a:lnTo>
                    <a:pt x="285" y="84"/>
                  </a:lnTo>
                  <a:lnTo>
                    <a:pt x="311" y="70"/>
                  </a:lnTo>
                  <a:lnTo>
                    <a:pt x="338" y="56"/>
                  </a:lnTo>
                  <a:lnTo>
                    <a:pt x="365" y="45"/>
                  </a:lnTo>
                  <a:lnTo>
                    <a:pt x="393" y="34"/>
                  </a:lnTo>
                  <a:lnTo>
                    <a:pt x="421" y="24"/>
                  </a:lnTo>
                  <a:lnTo>
                    <a:pt x="450" y="17"/>
                  </a:lnTo>
                  <a:lnTo>
                    <a:pt x="481" y="10"/>
                  </a:lnTo>
                  <a:lnTo>
                    <a:pt x="510" y="6"/>
                  </a:lnTo>
                  <a:lnTo>
                    <a:pt x="539" y="2"/>
                  </a:lnTo>
                  <a:lnTo>
                    <a:pt x="568" y="0"/>
                  </a:lnTo>
                  <a:lnTo>
                    <a:pt x="597" y="0"/>
                  </a:lnTo>
                  <a:lnTo>
                    <a:pt x="626" y="1"/>
                  </a:lnTo>
                  <a:lnTo>
                    <a:pt x="655" y="4"/>
                  </a:lnTo>
                  <a:lnTo>
                    <a:pt x="683" y="7"/>
                  </a:lnTo>
                  <a:lnTo>
                    <a:pt x="711" y="13"/>
                  </a:lnTo>
                  <a:lnTo>
                    <a:pt x="739" y="19"/>
                  </a:lnTo>
                  <a:lnTo>
                    <a:pt x="767" y="27"/>
                  </a:lnTo>
                  <a:lnTo>
                    <a:pt x="793" y="36"/>
                  </a:lnTo>
                  <a:lnTo>
                    <a:pt x="820" y="46"/>
                  </a:lnTo>
                  <a:lnTo>
                    <a:pt x="845" y="58"/>
                  </a:lnTo>
                  <a:lnTo>
                    <a:pt x="870" y="71"/>
                  </a:lnTo>
                  <a:lnTo>
                    <a:pt x="896" y="85"/>
                  </a:lnTo>
                  <a:lnTo>
                    <a:pt x="919" y="101"/>
                  </a:lnTo>
                  <a:lnTo>
                    <a:pt x="942" y="117"/>
                  </a:lnTo>
                  <a:lnTo>
                    <a:pt x="964" y="134"/>
                  </a:lnTo>
                  <a:lnTo>
                    <a:pt x="986" y="153"/>
                  </a:lnTo>
                  <a:lnTo>
                    <a:pt x="1006" y="172"/>
                  </a:lnTo>
                  <a:lnTo>
                    <a:pt x="1026" y="193"/>
                  </a:lnTo>
                  <a:lnTo>
                    <a:pt x="1046" y="214"/>
                  </a:lnTo>
                  <a:lnTo>
                    <a:pt x="1063" y="238"/>
                  </a:lnTo>
                  <a:lnTo>
                    <a:pt x="1080" y="261"/>
                  </a:lnTo>
                  <a:lnTo>
                    <a:pt x="1095" y="286"/>
                  </a:lnTo>
                  <a:lnTo>
                    <a:pt x="1110" y="311"/>
                  </a:lnTo>
                  <a:lnTo>
                    <a:pt x="1123" y="337"/>
                  </a:lnTo>
                  <a:lnTo>
                    <a:pt x="1135" y="365"/>
                  </a:lnTo>
                  <a:lnTo>
                    <a:pt x="1145" y="393"/>
                  </a:lnTo>
                  <a:lnTo>
                    <a:pt x="1155" y="421"/>
                  </a:lnTo>
                  <a:close/>
                </a:path>
              </a:pathLst>
            </a:custGeom>
            <a:solidFill>
              <a:srgbClr val="FFCCA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tr-TR">
                <a:effectLst>
                  <a:outerShdw blurRad="38100" dist="38100" dir="2700000" algn="tl">
                    <a:srgbClr val="000000">
                      <a:alpha val="43137"/>
                    </a:srgbClr>
                  </a:outerShdw>
                </a:effectLst>
                <a:latin typeface="Arial" panose="020B0604020202020204" pitchFamily="34" charset="0"/>
              </a:endParaRPr>
            </a:p>
          </p:txBody>
        </p:sp>
        <p:sp>
          <p:nvSpPr>
            <p:cNvPr id="152801" name="Freeform 153"/>
            <p:cNvSpPr>
              <a:spLocks/>
            </p:cNvSpPr>
            <p:nvPr/>
          </p:nvSpPr>
          <p:spPr bwMode="auto">
            <a:xfrm>
              <a:off x="4685" y="1847"/>
              <a:ext cx="84" cy="84"/>
            </a:xfrm>
            <a:custGeom>
              <a:avLst/>
              <a:gdLst>
                <a:gd name="T0" fmla="*/ 0 w 1180"/>
                <a:gd name="T1" fmla="*/ 0 h 1180"/>
                <a:gd name="T2" fmla="*/ 0 w 1180"/>
                <a:gd name="T3" fmla="*/ 0 h 1180"/>
                <a:gd name="T4" fmla="*/ 0 w 1180"/>
                <a:gd name="T5" fmla="*/ 0 h 1180"/>
                <a:gd name="T6" fmla="*/ 0 w 1180"/>
                <a:gd name="T7" fmla="*/ 0 h 1180"/>
                <a:gd name="T8" fmla="*/ 0 w 1180"/>
                <a:gd name="T9" fmla="*/ 0 h 1180"/>
                <a:gd name="T10" fmla="*/ 0 w 1180"/>
                <a:gd name="T11" fmla="*/ 0 h 1180"/>
                <a:gd name="T12" fmla="*/ 0 w 1180"/>
                <a:gd name="T13" fmla="*/ 0 h 1180"/>
                <a:gd name="T14" fmla="*/ 0 w 1180"/>
                <a:gd name="T15" fmla="*/ 0 h 1180"/>
                <a:gd name="T16" fmla="*/ 0 w 1180"/>
                <a:gd name="T17" fmla="*/ 0 h 1180"/>
                <a:gd name="T18" fmla="*/ 0 w 1180"/>
                <a:gd name="T19" fmla="*/ 0 h 1180"/>
                <a:gd name="T20" fmla="*/ 0 w 1180"/>
                <a:gd name="T21" fmla="*/ 0 h 1180"/>
                <a:gd name="T22" fmla="*/ 0 w 1180"/>
                <a:gd name="T23" fmla="*/ 0 h 1180"/>
                <a:gd name="T24" fmla="*/ 0 w 1180"/>
                <a:gd name="T25" fmla="*/ 0 h 1180"/>
                <a:gd name="T26" fmla="*/ 0 w 1180"/>
                <a:gd name="T27" fmla="*/ 0 h 1180"/>
                <a:gd name="T28" fmla="*/ 0 w 1180"/>
                <a:gd name="T29" fmla="*/ 0 h 1180"/>
                <a:gd name="T30" fmla="*/ 0 w 1180"/>
                <a:gd name="T31" fmla="*/ 0 h 1180"/>
                <a:gd name="T32" fmla="*/ 0 w 1180"/>
                <a:gd name="T33" fmla="*/ 0 h 1180"/>
                <a:gd name="T34" fmla="*/ 0 w 1180"/>
                <a:gd name="T35" fmla="*/ 0 h 1180"/>
                <a:gd name="T36" fmla="*/ 0 w 1180"/>
                <a:gd name="T37" fmla="*/ 0 h 1180"/>
                <a:gd name="T38" fmla="*/ 0 w 1180"/>
                <a:gd name="T39" fmla="*/ 0 h 1180"/>
                <a:gd name="T40" fmla="*/ 0 w 1180"/>
                <a:gd name="T41" fmla="*/ 0 h 1180"/>
                <a:gd name="T42" fmla="*/ 0 w 1180"/>
                <a:gd name="T43" fmla="*/ 0 h 1180"/>
                <a:gd name="T44" fmla="*/ 0 w 1180"/>
                <a:gd name="T45" fmla="*/ 0 h 1180"/>
                <a:gd name="T46" fmla="*/ 0 w 1180"/>
                <a:gd name="T47" fmla="*/ 0 h 1180"/>
                <a:gd name="T48" fmla="*/ 0 w 1180"/>
                <a:gd name="T49" fmla="*/ 0 h 1180"/>
                <a:gd name="T50" fmla="*/ 0 w 1180"/>
                <a:gd name="T51" fmla="*/ 0 h 1180"/>
                <a:gd name="T52" fmla="*/ 0 w 1180"/>
                <a:gd name="T53" fmla="*/ 0 h 1180"/>
                <a:gd name="T54" fmla="*/ 0 w 1180"/>
                <a:gd name="T55" fmla="*/ 0 h 1180"/>
                <a:gd name="T56" fmla="*/ 0 w 1180"/>
                <a:gd name="T57" fmla="*/ 0 h 1180"/>
                <a:gd name="T58" fmla="*/ 0 w 1180"/>
                <a:gd name="T59" fmla="*/ 0 h 1180"/>
                <a:gd name="T60" fmla="*/ 0 w 1180"/>
                <a:gd name="T61" fmla="*/ 0 h 1180"/>
                <a:gd name="T62" fmla="*/ 0 w 1180"/>
                <a:gd name="T63" fmla="*/ 0 h 1180"/>
                <a:gd name="T64" fmla="*/ 0 w 1180"/>
                <a:gd name="T65" fmla="*/ 0 h 1180"/>
                <a:gd name="T66" fmla="*/ 0 w 1180"/>
                <a:gd name="T67" fmla="*/ 0 h 1180"/>
                <a:gd name="T68" fmla="*/ 0 w 1180"/>
                <a:gd name="T69" fmla="*/ 0 h 1180"/>
                <a:gd name="T70" fmla="*/ 0 w 1180"/>
                <a:gd name="T71" fmla="*/ 0 h 1180"/>
                <a:gd name="T72" fmla="*/ 0 w 1180"/>
                <a:gd name="T73" fmla="*/ 0 h 1180"/>
                <a:gd name="T74" fmla="*/ 0 w 1180"/>
                <a:gd name="T75" fmla="*/ 0 h 1180"/>
                <a:gd name="T76" fmla="*/ 0 w 1180"/>
                <a:gd name="T77" fmla="*/ 0 h 1180"/>
                <a:gd name="T78" fmla="*/ 0 w 1180"/>
                <a:gd name="T79" fmla="*/ 0 h 1180"/>
                <a:gd name="T80" fmla="*/ 0 w 1180"/>
                <a:gd name="T81" fmla="*/ 0 h 1180"/>
                <a:gd name="T82" fmla="*/ 0 w 1180"/>
                <a:gd name="T83" fmla="*/ 0 h 1180"/>
                <a:gd name="T84" fmla="*/ 0 w 1180"/>
                <a:gd name="T85" fmla="*/ 0 h 118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180" h="1180">
                  <a:moveTo>
                    <a:pt x="1155" y="421"/>
                  </a:moveTo>
                  <a:lnTo>
                    <a:pt x="1163" y="451"/>
                  </a:lnTo>
                  <a:lnTo>
                    <a:pt x="1170" y="480"/>
                  </a:lnTo>
                  <a:lnTo>
                    <a:pt x="1174" y="509"/>
                  </a:lnTo>
                  <a:lnTo>
                    <a:pt x="1178" y="539"/>
                  </a:lnTo>
                  <a:lnTo>
                    <a:pt x="1179" y="568"/>
                  </a:lnTo>
                  <a:lnTo>
                    <a:pt x="1180" y="598"/>
                  </a:lnTo>
                  <a:lnTo>
                    <a:pt x="1179" y="626"/>
                  </a:lnTo>
                  <a:lnTo>
                    <a:pt x="1176" y="655"/>
                  </a:lnTo>
                  <a:lnTo>
                    <a:pt x="1172" y="683"/>
                  </a:lnTo>
                  <a:lnTo>
                    <a:pt x="1167" y="712"/>
                  </a:lnTo>
                  <a:lnTo>
                    <a:pt x="1161" y="740"/>
                  </a:lnTo>
                  <a:lnTo>
                    <a:pt x="1153" y="767"/>
                  </a:lnTo>
                  <a:lnTo>
                    <a:pt x="1144" y="793"/>
                  </a:lnTo>
                  <a:lnTo>
                    <a:pt x="1133" y="820"/>
                  </a:lnTo>
                  <a:lnTo>
                    <a:pt x="1122" y="846"/>
                  </a:lnTo>
                  <a:lnTo>
                    <a:pt x="1109" y="871"/>
                  </a:lnTo>
                  <a:lnTo>
                    <a:pt x="1095" y="896"/>
                  </a:lnTo>
                  <a:lnTo>
                    <a:pt x="1080" y="919"/>
                  </a:lnTo>
                  <a:lnTo>
                    <a:pt x="1063" y="942"/>
                  </a:lnTo>
                  <a:lnTo>
                    <a:pt x="1045" y="965"/>
                  </a:lnTo>
                  <a:lnTo>
                    <a:pt x="1027" y="987"/>
                  </a:lnTo>
                  <a:lnTo>
                    <a:pt x="1007" y="1007"/>
                  </a:lnTo>
                  <a:lnTo>
                    <a:pt x="987" y="1027"/>
                  </a:lnTo>
                  <a:lnTo>
                    <a:pt x="965" y="1046"/>
                  </a:lnTo>
                  <a:lnTo>
                    <a:pt x="943" y="1063"/>
                  </a:lnTo>
                  <a:lnTo>
                    <a:pt x="918" y="1080"/>
                  </a:lnTo>
                  <a:lnTo>
                    <a:pt x="894" y="1095"/>
                  </a:lnTo>
                  <a:lnTo>
                    <a:pt x="869" y="1110"/>
                  </a:lnTo>
                  <a:lnTo>
                    <a:pt x="843" y="1124"/>
                  </a:lnTo>
                  <a:lnTo>
                    <a:pt x="815" y="1136"/>
                  </a:lnTo>
                  <a:lnTo>
                    <a:pt x="788" y="1147"/>
                  </a:lnTo>
                  <a:lnTo>
                    <a:pt x="758" y="1156"/>
                  </a:lnTo>
                  <a:lnTo>
                    <a:pt x="729" y="1164"/>
                  </a:lnTo>
                  <a:lnTo>
                    <a:pt x="700" y="1170"/>
                  </a:lnTo>
                  <a:lnTo>
                    <a:pt x="671" y="1175"/>
                  </a:lnTo>
                  <a:lnTo>
                    <a:pt x="641" y="1178"/>
                  </a:lnTo>
                  <a:lnTo>
                    <a:pt x="611" y="1180"/>
                  </a:lnTo>
                  <a:lnTo>
                    <a:pt x="583" y="1180"/>
                  </a:lnTo>
                  <a:lnTo>
                    <a:pt x="554" y="1179"/>
                  </a:lnTo>
                  <a:lnTo>
                    <a:pt x="525" y="1177"/>
                  </a:lnTo>
                  <a:lnTo>
                    <a:pt x="496" y="1173"/>
                  </a:lnTo>
                  <a:lnTo>
                    <a:pt x="468" y="1168"/>
                  </a:lnTo>
                  <a:lnTo>
                    <a:pt x="441" y="1161"/>
                  </a:lnTo>
                  <a:lnTo>
                    <a:pt x="414" y="1153"/>
                  </a:lnTo>
                  <a:lnTo>
                    <a:pt x="387" y="1144"/>
                  </a:lnTo>
                  <a:lnTo>
                    <a:pt x="361" y="1134"/>
                  </a:lnTo>
                  <a:lnTo>
                    <a:pt x="334" y="1122"/>
                  </a:lnTo>
                  <a:lnTo>
                    <a:pt x="309" y="1108"/>
                  </a:lnTo>
                  <a:lnTo>
                    <a:pt x="285" y="1094"/>
                  </a:lnTo>
                  <a:lnTo>
                    <a:pt x="261" y="1079"/>
                  </a:lnTo>
                  <a:lnTo>
                    <a:pt x="238" y="1063"/>
                  </a:lnTo>
                  <a:lnTo>
                    <a:pt x="215" y="1046"/>
                  </a:lnTo>
                  <a:lnTo>
                    <a:pt x="194" y="1027"/>
                  </a:lnTo>
                  <a:lnTo>
                    <a:pt x="173" y="1008"/>
                  </a:lnTo>
                  <a:lnTo>
                    <a:pt x="153" y="987"/>
                  </a:lnTo>
                  <a:lnTo>
                    <a:pt x="135" y="965"/>
                  </a:lnTo>
                  <a:lnTo>
                    <a:pt x="117" y="942"/>
                  </a:lnTo>
                  <a:lnTo>
                    <a:pt x="101" y="919"/>
                  </a:lnTo>
                  <a:lnTo>
                    <a:pt x="85" y="894"/>
                  </a:lnTo>
                  <a:lnTo>
                    <a:pt x="70" y="869"/>
                  </a:lnTo>
                  <a:lnTo>
                    <a:pt x="57" y="842"/>
                  </a:lnTo>
                  <a:lnTo>
                    <a:pt x="45" y="815"/>
                  </a:lnTo>
                  <a:lnTo>
                    <a:pt x="34" y="787"/>
                  </a:lnTo>
                  <a:lnTo>
                    <a:pt x="25" y="758"/>
                  </a:lnTo>
                  <a:lnTo>
                    <a:pt x="17" y="729"/>
                  </a:lnTo>
                  <a:lnTo>
                    <a:pt x="10" y="699"/>
                  </a:lnTo>
                  <a:lnTo>
                    <a:pt x="6" y="670"/>
                  </a:lnTo>
                  <a:lnTo>
                    <a:pt x="2" y="641"/>
                  </a:lnTo>
                  <a:lnTo>
                    <a:pt x="1" y="612"/>
                  </a:lnTo>
                  <a:lnTo>
                    <a:pt x="0" y="583"/>
                  </a:lnTo>
                  <a:lnTo>
                    <a:pt x="1" y="553"/>
                  </a:lnTo>
                  <a:lnTo>
                    <a:pt x="4" y="525"/>
                  </a:lnTo>
                  <a:lnTo>
                    <a:pt x="8" y="497"/>
                  </a:lnTo>
                  <a:lnTo>
                    <a:pt x="13" y="469"/>
                  </a:lnTo>
                  <a:lnTo>
                    <a:pt x="19" y="441"/>
                  </a:lnTo>
                  <a:lnTo>
                    <a:pt x="27" y="413"/>
                  </a:lnTo>
                  <a:lnTo>
                    <a:pt x="36" y="386"/>
                  </a:lnTo>
                  <a:lnTo>
                    <a:pt x="47" y="360"/>
                  </a:lnTo>
                  <a:lnTo>
                    <a:pt x="58" y="335"/>
                  </a:lnTo>
                  <a:lnTo>
                    <a:pt x="71" y="310"/>
                  </a:lnTo>
                  <a:lnTo>
                    <a:pt x="86" y="284"/>
                  </a:lnTo>
                  <a:lnTo>
                    <a:pt x="101" y="261"/>
                  </a:lnTo>
                  <a:lnTo>
                    <a:pt x="117" y="238"/>
                  </a:lnTo>
                  <a:lnTo>
                    <a:pt x="135" y="215"/>
                  </a:lnTo>
                  <a:lnTo>
                    <a:pt x="153" y="194"/>
                  </a:lnTo>
                  <a:lnTo>
                    <a:pt x="172" y="173"/>
                  </a:lnTo>
                  <a:lnTo>
                    <a:pt x="193" y="153"/>
                  </a:lnTo>
                  <a:lnTo>
                    <a:pt x="215" y="134"/>
                  </a:lnTo>
                  <a:lnTo>
                    <a:pt x="238" y="117"/>
                  </a:lnTo>
                  <a:lnTo>
                    <a:pt x="261" y="100"/>
                  </a:lnTo>
                  <a:lnTo>
                    <a:pt x="286" y="84"/>
                  </a:lnTo>
                  <a:lnTo>
                    <a:pt x="311" y="70"/>
                  </a:lnTo>
                  <a:lnTo>
                    <a:pt x="337" y="57"/>
                  </a:lnTo>
                  <a:lnTo>
                    <a:pt x="365" y="45"/>
                  </a:lnTo>
                  <a:lnTo>
                    <a:pt x="393" y="33"/>
                  </a:lnTo>
                  <a:lnTo>
                    <a:pt x="422" y="24"/>
                  </a:lnTo>
                  <a:lnTo>
                    <a:pt x="451" y="16"/>
                  </a:lnTo>
                  <a:lnTo>
                    <a:pt x="480" y="10"/>
                  </a:lnTo>
                  <a:lnTo>
                    <a:pt x="510" y="5"/>
                  </a:lnTo>
                  <a:lnTo>
                    <a:pt x="539" y="2"/>
                  </a:lnTo>
                  <a:lnTo>
                    <a:pt x="568" y="0"/>
                  </a:lnTo>
                  <a:lnTo>
                    <a:pt x="597" y="0"/>
                  </a:lnTo>
                  <a:lnTo>
                    <a:pt x="626" y="1"/>
                  </a:lnTo>
                  <a:lnTo>
                    <a:pt x="655" y="3"/>
                  </a:lnTo>
                  <a:lnTo>
                    <a:pt x="684" y="7"/>
                  </a:lnTo>
                  <a:lnTo>
                    <a:pt x="712" y="12"/>
                  </a:lnTo>
                  <a:lnTo>
                    <a:pt x="739" y="19"/>
                  </a:lnTo>
                  <a:lnTo>
                    <a:pt x="766" y="26"/>
                  </a:lnTo>
                  <a:lnTo>
                    <a:pt x="794" y="37"/>
                  </a:lnTo>
                  <a:lnTo>
                    <a:pt x="820" y="47"/>
                  </a:lnTo>
                  <a:lnTo>
                    <a:pt x="846" y="59"/>
                  </a:lnTo>
                  <a:lnTo>
                    <a:pt x="871" y="71"/>
                  </a:lnTo>
                  <a:lnTo>
                    <a:pt x="895" y="85"/>
                  </a:lnTo>
                  <a:lnTo>
                    <a:pt x="919" y="100"/>
                  </a:lnTo>
                  <a:lnTo>
                    <a:pt x="943" y="117"/>
                  </a:lnTo>
                  <a:lnTo>
                    <a:pt x="965" y="134"/>
                  </a:lnTo>
                  <a:lnTo>
                    <a:pt x="986" y="152"/>
                  </a:lnTo>
                  <a:lnTo>
                    <a:pt x="1007" y="173"/>
                  </a:lnTo>
                  <a:lnTo>
                    <a:pt x="1026" y="193"/>
                  </a:lnTo>
                  <a:lnTo>
                    <a:pt x="1045" y="215"/>
                  </a:lnTo>
                  <a:lnTo>
                    <a:pt x="1063" y="237"/>
                  </a:lnTo>
                  <a:lnTo>
                    <a:pt x="1080" y="261"/>
                  </a:lnTo>
                  <a:lnTo>
                    <a:pt x="1096" y="285"/>
                  </a:lnTo>
                  <a:lnTo>
                    <a:pt x="1110" y="311"/>
                  </a:lnTo>
                  <a:lnTo>
                    <a:pt x="1123" y="338"/>
                  </a:lnTo>
                  <a:lnTo>
                    <a:pt x="1135" y="364"/>
                  </a:lnTo>
                  <a:lnTo>
                    <a:pt x="1146" y="392"/>
                  </a:lnTo>
                  <a:lnTo>
                    <a:pt x="1155" y="421"/>
                  </a:lnTo>
                  <a:close/>
                </a:path>
              </a:pathLst>
            </a:custGeom>
            <a:solidFill>
              <a:srgbClr val="FFCCA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tr-TR">
                <a:effectLst>
                  <a:outerShdw blurRad="38100" dist="38100" dir="2700000" algn="tl">
                    <a:srgbClr val="000000">
                      <a:alpha val="43137"/>
                    </a:srgbClr>
                  </a:outerShdw>
                </a:effectLst>
                <a:latin typeface="Arial" panose="020B0604020202020204" pitchFamily="34" charset="0"/>
              </a:endParaRPr>
            </a:p>
          </p:txBody>
        </p:sp>
        <p:sp>
          <p:nvSpPr>
            <p:cNvPr id="152802" name="Freeform 154"/>
            <p:cNvSpPr>
              <a:spLocks/>
            </p:cNvSpPr>
            <p:nvPr/>
          </p:nvSpPr>
          <p:spPr bwMode="auto">
            <a:xfrm>
              <a:off x="4774" y="1863"/>
              <a:ext cx="62" cy="62"/>
            </a:xfrm>
            <a:custGeom>
              <a:avLst/>
              <a:gdLst>
                <a:gd name="T0" fmla="*/ 0 w 868"/>
                <a:gd name="T1" fmla="*/ 0 h 867"/>
                <a:gd name="T2" fmla="*/ 0 w 868"/>
                <a:gd name="T3" fmla="*/ 0 h 867"/>
                <a:gd name="T4" fmla="*/ 0 w 868"/>
                <a:gd name="T5" fmla="*/ 0 h 867"/>
                <a:gd name="T6" fmla="*/ 0 w 868"/>
                <a:gd name="T7" fmla="*/ 0 h 867"/>
                <a:gd name="T8" fmla="*/ 0 w 868"/>
                <a:gd name="T9" fmla="*/ 0 h 867"/>
                <a:gd name="T10" fmla="*/ 0 w 868"/>
                <a:gd name="T11" fmla="*/ 0 h 867"/>
                <a:gd name="T12" fmla="*/ 0 w 868"/>
                <a:gd name="T13" fmla="*/ 0 h 867"/>
                <a:gd name="T14" fmla="*/ 0 w 868"/>
                <a:gd name="T15" fmla="*/ 0 h 867"/>
                <a:gd name="T16" fmla="*/ 0 w 868"/>
                <a:gd name="T17" fmla="*/ 0 h 867"/>
                <a:gd name="T18" fmla="*/ 0 w 868"/>
                <a:gd name="T19" fmla="*/ 0 h 867"/>
                <a:gd name="T20" fmla="*/ 0 w 868"/>
                <a:gd name="T21" fmla="*/ 0 h 867"/>
                <a:gd name="T22" fmla="*/ 0 w 868"/>
                <a:gd name="T23" fmla="*/ 0 h 867"/>
                <a:gd name="T24" fmla="*/ 0 w 868"/>
                <a:gd name="T25" fmla="*/ 0 h 867"/>
                <a:gd name="T26" fmla="*/ 0 w 868"/>
                <a:gd name="T27" fmla="*/ 0 h 867"/>
                <a:gd name="T28" fmla="*/ 0 w 868"/>
                <a:gd name="T29" fmla="*/ 0 h 867"/>
                <a:gd name="T30" fmla="*/ 0 w 868"/>
                <a:gd name="T31" fmla="*/ 0 h 867"/>
                <a:gd name="T32" fmla="*/ 0 w 868"/>
                <a:gd name="T33" fmla="*/ 0 h 867"/>
                <a:gd name="T34" fmla="*/ 0 w 868"/>
                <a:gd name="T35" fmla="*/ 0 h 867"/>
                <a:gd name="T36" fmla="*/ 0 w 868"/>
                <a:gd name="T37" fmla="*/ 0 h 867"/>
                <a:gd name="T38" fmla="*/ 0 w 868"/>
                <a:gd name="T39" fmla="*/ 0 h 867"/>
                <a:gd name="T40" fmla="*/ 0 w 868"/>
                <a:gd name="T41" fmla="*/ 0 h 867"/>
                <a:gd name="T42" fmla="*/ 0 w 868"/>
                <a:gd name="T43" fmla="*/ 0 h 867"/>
                <a:gd name="T44" fmla="*/ 0 w 868"/>
                <a:gd name="T45" fmla="*/ 0 h 867"/>
                <a:gd name="T46" fmla="*/ 0 w 868"/>
                <a:gd name="T47" fmla="*/ 0 h 867"/>
                <a:gd name="T48" fmla="*/ 0 w 868"/>
                <a:gd name="T49" fmla="*/ 0 h 867"/>
                <a:gd name="T50" fmla="*/ 0 w 868"/>
                <a:gd name="T51" fmla="*/ 0 h 867"/>
                <a:gd name="T52" fmla="*/ 0 w 868"/>
                <a:gd name="T53" fmla="*/ 0 h 867"/>
                <a:gd name="T54" fmla="*/ 0 w 868"/>
                <a:gd name="T55" fmla="*/ 0 h 867"/>
                <a:gd name="T56" fmla="*/ 0 w 868"/>
                <a:gd name="T57" fmla="*/ 0 h 867"/>
                <a:gd name="T58" fmla="*/ 0 w 868"/>
                <a:gd name="T59" fmla="*/ 0 h 867"/>
                <a:gd name="T60" fmla="*/ 0 w 868"/>
                <a:gd name="T61" fmla="*/ 0 h 867"/>
                <a:gd name="T62" fmla="*/ 0 w 868"/>
                <a:gd name="T63" fmla="*/ 0 h 867"/>
                <a:gd name="T64" fmla="*/ 0 w 868"/>
                <a:gd name="T65" fmla="*/ 0 h 867"/>
                <a:gd name="T66" fmla="*/ 0 w 868"/>
                <a:gd name="T67" fmla="*/ 0 h 867"/>
                <a:gd name="T68" fmla="*/ 0 w 868"/>
                <a:gd name="T69" fmla="*/ 0 h 867"/>
                <a:gd name="T70" fmla="*/ 0 w 868"/>
                <a:gd name="T71" fmla="*/ 0 h 867"/>
                <a:gd name="T72" fmla="*/ 0 w 868"/>
                <a:gd name="T73" fmla="*/ 0 h 867"/>
                <a:gd name="T74" fmla="*/ 0 w 868"/>
                <a:gd name="T75" fmla="*/ 0 h 867"/>
                <a:gd name="T76" fmla="*/ 0 w 868"/>
                <a:gd name="T77" fmla="*/ 0 h 867"/>
                <a:gd name="T78" fmla="*/ 0 w 868"/>
                <a:gd name="T79" fmla="*/ 0 h 867"/>
                <a:gd name="T80" fmla="*/ 0 w 868"/>
                <a:gd name="T81" fmla="*/ 0 h 867"/>
                <a:gd name="T82" fmla="*/ 0 w 868"/>
                <a:gd name="T83" fmla="*/ 0 h 867"/>
                <a:gd name="T84" fmla="*/ 0 w 868"/>
                <a:gd name="T85" fmla="*/ 0 h 867"/>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868" h="867">
                  <a:moveTo>
                    <a:pt x="860" y="517"/>
                  </a:moveTo>
                  <a:lnTo>
                    <a:pt x="855" y="539"/>
                  </a:lnTo>
                  <a:lnTo>
                    <a:pt x="849" y="560"/>
                  </a:lnTo>
                  <a:lnTo>
                    <a:pt x="842" y="581"/>
                  </a:lnTo>
                  <a:lnTo>
                    <a:pt x="834" y="601"/>
                  </a:lnTo>
                  <a:lnTo>
                    <a:pt x="826" y="621"/>
                  </a:lnTo>
                  <a:lnTo>
                    <a:pt x="816" y="640"/>
                  </a:lnTo>
                  <a:lnTo>
                    <a:pt x="804" y="659"/>
                  </a:lnTo>
                  <a:lnTo>
                    <a:pt x="793" y="676"/>
                  </a:lnTo>
                  <a:lnTo>
                    <a:pt x="781" y="693"/>
                  </a:lnTo>
                  <a:lnTo>
                    <a:pt x="768" y="710"/>
                  </a:lnTo>
                  <a:lnTo>
                    <a:pt x="754" y="726"/>
                  </a:lnTo>
                  <a:lnTo>
                    <a:pt x="740" y="740"/>
                  </a:lnTo>
                  <a:lnTo>
                    <a:pt x="725" y="756"/>
                  </a:lnTo>
                  <a:lnTo>
                    <a:pt x="709" y="769"/>
                  </a:lnTo>
                  <a:lnTo>
                    <a:pt x="693" y="782"/>
                  </a:lnTo>
                  <a:lnTo>
                    <a:pt x="676" y="794"/>
                  </a:lnTo>
                  <a:lnTo>
                    <a:pt x="658" y="805"/>
                  </a:lnTo>
                  <a:lnTo>
                    <a:pt x="640" y="815"/>
                  </a:lnTo>
                  <a:lnTo>
                    <a:pt x="621" y="825"/>
                  </a:lnTo>
                  <a:lnTo>
                    <a:pt x="602" y="833"/>
                  </a:lnTo>
                  <a:lnTo>
                    <a:pt x="583" y="841"/>
                  </a:lnTo>
                  <a:lnTo>
                    <a:pt x="563" y="847"/>
                  </a:lnTo>
                  <a:lnTo>
                    <a:pt x="543" y="853"/>
                  </a:lnTo>
                  <a:lnTo>
                    <a:pt x="522" y="858"/>
                  </a:lnTo>
                  <a:lnTo>
                    <a:pt x="501" y="862"/>
                  </a:lnTo>
                  <a:lnTo>
                    <a:pt x="480" y="865"/>
                  </a:lnTo>
                  <a:lnTo>
                    <a:pt x="459" y="866"/>
                  </a:lnTo>
                  <a:lnTo>
                    <a:pt x="438" y="867"/>
                  </a:lnTo>
                  <a:lnTo>
                    <a:pt x="416" y="867"/>
                  </a:lnTo>
                  <a:lnTo>
                    <a:pt x="395" y="865"/>
                  </a:lnTo>
                  <a:lnTo>
                    <a:pt x="372" y="863"/>
                  </a:lnTo>
                  <a:lnTo>
                    <a:pt x="350" y="859"/>
                  </a:lnTo>
                  <a:lnTo>
                    <a:pt x="328" y="854"/>
                  </a:lnTo>
                  <a:lnTo>
                    <a:pt x="307" y="848"/>
                  </a:lnTo>
                  <a:lnTo>
                    <a:pt x="287" y="841"/>
                  </a:lnTo>
                  <a:lnTo>
                    <a:pt x="267" y="834"/>
                  </a:lnTo>
                  <a:lnTo>
                    <a:pt x="247" y="825"/>
                  </a:lnTo>
                  <a:lnTo>
                    <a:pt x="227" y="815"/>
                  </a:lnTo>
                  <a:lnTo>
                    <a:pt x="209" y="805"/>
                  </a:lnTo>
                  <a:lnTo>
                    <a:pt x="191" y="793"/>
                  </a:lnTo>
                  <a:lnTo>
                    <a:pt x="174" y="781"/>
                  </a:lnTo>
                  <a:lnTo>
                    <a:pt x="158" y="768"/>
                  </a:lnTo>
                  <a:lnTo>
                    <a:pt x="142" y="755"/>
                  </a:lnTo>
                  <a:lnTo>
                    <a:pt x="127" y="739"/>
                  </a:lnTo>
                  <a:lnTo>
                    <a:pt x="113" y="724"/>
                  </a:lnTo>
                  <a:lnTo>
                    <a:pt x="98" y="709"/>
                  </a:lnTo>
                  <a:lnTo>
                    <a:pt x="85" y="692"/>
                  </a:lnTo>
                  <a:lnTo>
                    <a:pt x="73" y="676"/>
                  </a:lnTo>
                  <a:lnTo>
                    <a:pt x="62" y="658"/>
                  </a:lnTo>
                  <a:lnTo>
                    <a:pt x="52" y="640"/>
                  </a:lnTo>
                  <a:lnTo>
                    <a:pt x="43" y="622"/>
                  </a:lnTo>
                  <a:lnTo>
                    <a:pt x="34" y="602"/>
                  </a:lnTo>
                  <a:lnTo>
                    <a:pt x="26" y="583"/>
                  </a:lnTo>
                  <a:lnTo>
                    <a:pt x="20" y="563"/>
                  </a:lnTo>
                  <a:lnTo>
                    <a:pt x="14" y="543"/>
                  </a:lnTo>
                  <a:lnTo>
                    <a:pt x="9" y="523"/>
                  </a:lnTo>
                  <a:lnTo>
                    <a:pt x="5" y="502"/>
                  </a:lnTo>
                  <a:lnTo>
                    <a:pt x="3" y="480"/>
                  </a:lnTo>
                  <a:lnTo>
                    <a:pt x="1" y="459"/>
                  </a:lnTo>
                  <a:lnTo>
                    <a:pt x="0" y="437"/>
                  </a:lnTo>
                  <a:lnTo>
                    <a:pt x="1" y="416"/>
                  </a:lnTo>
                  <a:lnTo>
                    <a:pt x="2" y="394"/>
                  </a:lnTo>
                  <a:lnTo>
                    <a:pt x="5" y="372"/>
                  </a:lnTo>
                  <a:lnTo>
                    <a:pt x="8" y="351"/>
                  </a:lnTo>
                  <a:lnTo>
                    <a:pt x="13" y="328"/>
                  </a:lnTo>
                  <a:lnTo>
                    <a:pt x="19" y="307"/>
                  </a:lnTo>
                  <a:lnTo>
                    <a:pt x="26" y="286"/>
                  </a:lnTo>
                  <a:lnTo>
                    <a:pt x="34" y="266"/>
                  </a:lnTo>
                  <a:lnTo>
                    <a:pt x="42" y="247"/>
                  </a:lnTo>
                  <a:lnTo>
                    <a:pt x="52" y="228"/>
                  </a:lnTo>
                  <a:lnTo>
                    <a:pt x="62" y="208"/>
                  </a:lnTo>
                  <a:lnTo>
                    <a:pt x="74" y="191"/>
                  </a:lnTo>
                  <a:lnTo>
                    <a:pt x="86" y="174"/>
                  </a:lnTo>
                  <a:lnTo>
                    <a:pt x="99" y="157"/>
                  </a:lnTo>
                  <a:lnTo>
                    <a:pt x="113" y="141"/>
                  </a:lnTo>
                  <a:lnTo>
                    <a:pt x="128" y="126"/>
                  </a:lnTo>
                  <a:lnTo>
                    <a:pt x="143" y="112"/>
                  </a:lnTo>
                  <a:lnTo>
                    <a:pt x="159" y="99"/>
                  </a:lnTo>
                  <a:lnTo>
                    <a:pt x="175" y="86"/>
                  </a:lnTo>
                  <a:lnTo>
                    <a:pt x="192" y="73"/>
                  </a:lnTo>
                  <a:lnTo>
                    <a:pt x="209" y="62"/>
                  </a:lnTo>
                  <a:lnTo>
                    <a:pt x="227" y="52"/>
                  </a:lnTo>
                  <a:lnTo>
                    <a:pt x="245" y="42"/>
                  </a:lnTo>
                  <a:lnTo>
                    <a:pt x="265" y="34"/>
                  </a:lnTo>
                  <a:lnTo>
                    <a:pt x="285" y="26"/>
                  </a:lnTo>
                  <a:lnTo>
                    <a:pt x="304" y="19"/>
                  </a:lnTo>
                  <a:lnTo>
                    <a:pt x="324" y="14"/>
                  </a:lnTo>
                  <a:lnTo>
                    <a:pt x="345" y="9"/>
                  </a:lnTo>
                  <a:lnTo>
                    <a:pt x="366" y="5"/>
                  </a:lnTo>
                  <a:lnTo>
                    <a:pt x="386" y="2"/>
                  </a:lnTo>
                  <a:lnTo>
                    <a:pt x="409" y="0"/>
                  </a:lnTo>
                  <a:lnTo>
                    <a:pt x="430" y="0"/>
                  </a:lnTo>
                  <a:lnTo>
                    <a:pt x="452" y="0"/>
                  </a:lnTo>
                  <a:lnTo>
                    <a:pt x="473" y="2"/>
                  </a:lnTo>
                  <a:lnTo>
                    <a:pt x="495" y="4"/>
                  </a:lnTo>
                  <a:lnTo>
                    <a:pt x="517" y="8"/>
                  </a:lnTo>
                  <a:lnTo>
                    <a:pt x="540" y="13"/>
                  </a:lnTo>
                  <a:lnTo>
                    <a:pt x="561" y="19"/>
                  </a:lnTo>
                  <a:lnTo>
                    <a:pt x="581" y="25"/>
                  </a:lnTo>
                  <a:lnTo>
                    <a:pt x="601" y="33"/>
                  </a:lnTo>
                  <a:lnTo>
                    <a:pt x="621" y="42"/>
                  </a:lnTo>
                  <a:lnTo>
                    <a:pt x="640" y="52"/>
                  </a:lnTo>
                  <a:lnTo>
                    <a:pt x="658" y="62"/>
                  </a:lnTo>
                  <a:lnTo>
                    <a:pt x="677" y="73"/>
                  </a:lnTo>
                  <a:lnTo>
                    <a:pt x="694" y="87"/>
                  </a:lnTo>
                  <a:lnTo>
                    <a:pt x="710" y="99"/>
                  </a:lnTo>
                  <a:lnTo>
                    <a:pt x="726" y="113"/>
                  </a:lnTo>
                  <a:lnTo>
                    <a:pt x="741" y="127"/>
                  </a:lnTo>
                  <a:lnTo>
                    <a:pt x="755" y="142"/>
                  </a:lnTo>
                  <a:lnTo>
                    <a:pt x="769" y="158"/>
                  </a:lnTo>
                  <a:lnTo>
                    <a:pt x="781" y="174"/>
                  </a:lnTo>
                  <a:lnTo>
                    <a:pt x="793" y="191"/>
                  </a:lnTo>
                  <a:lnTo>
                    <a:pt x="804" y="209"/>
                  </a:lnTo>
                  <a:lnTo>
                    <a:pt x="816" y="228"/>
                  </a:lnTo>
                  <a:lnTo>
                    <a:pt x="825" y="246"/>
                  </a:lnTo>
                  <a:lnTo>
                    <a:pt x="834" y="265"/>
                  </a:lnTo>
                  <a:lnTo>
                    <a:pt x="841" y="284"/>
                  </a:lnTo>
                  <a:lnTo>
                    <a:pt x="848" y="304"/>
                  </a:lnTo>
                  <a:lnTo>
                    <a:pt x="854" y="324"/>
                  </a:lnTo>
                  <a:lnTo>
                    <a:pt x="859" y="344"/>
                  </a:lnTo>
                  <a:lnTo>
                    <a:pt x="862" y="366"/>
                  </a:lnTo>
                  <a:lnTo>
                    <a:pt x="865" y="387"/>
                  </a:lnTo>
                  <a:lnTo>
                    <a:pt x="867" y="408"/>
                  </a:lnTo>
                  <a:lnTo>
                    <a:pt x="868" y="429"/>
                  </a:lnTo>
                  <a:lnTo>
                    <a:pt x="867" y="451"/>
                  </a:lnTo>
                  <a:lnTo>
                    <a:pt x="866" y="473"/>
                  </a:lnTo>
                  <a:lnTo>
                    <a:pt x="863" y="495"/>
                  </a:lnTo>
                  <a:lnTo>
                    <a:pt x="860" y="517"/>
                  </a:lnTo>
                  <a:close/>
                </a:path>
              </a:pathLst>
            </a:custGeom>
            <a:solidFill>
              <a:srgbClr val="F2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tr-TR">
                <a:effectLst>
                  <a:outerShdw blurRad="38100" dist="38100" dir="2700000" algn="tl">
                    <a:srgbClr val="000000">
                      <a:alpha val="43137"/>
                    </a:srgbClr>
                  </a:outerShdw>
                </a:effectLst>
                <a:latin typeface="Arial" panose="020B0604020202020204" pitchFamily="34" charset="0"/>
              </a:endParaRPr>
            </a:p>
          </p:txBody>
        </p:sp>
        <p:sp>
          <p:nvSpPr>
            <p:cNvPr id="152803" name="Freeform 155"/>
            <p:cNvSpPr>
              <a:spLocks/>
            </p:cNvSpPr>
            <p:nvPr/>
          </p:nvSpPr>
          <p:spPr bwMode="auto">
            <a:xfrm>
              <a:off x="4788" y="1829"/>
              <a:ext cx="52" cy="22"/>
            </a:xfrm>
            <a:custGeom>
              <a:avLst/>
              <a:gdLst>
                <a:gd name="T0" fmla="*/ 0 w 738"/>
                <a:gd name="T1" fmla="*/ 0 h 308"/>
                <a:gd name="T2" fmla="*/ 0 w 738"/>
                <a:gd name="T3" fmla="*/ 0 h 308"/>
                <a:gd name="T4" fmla="*/ 0 w 738"/>
                <a:gd name="T5" fmla="*/ 0 h 308"/>
                <a:gd name="T6" fmla="*/ 0 w 738"/>
                <a:gd name="T7" fmla="*/ 0 h 308"/>
                <a:gd name="T8" fmla="*/ 0 w 738"/>
                <a:gd name="T9" fmla="*/ 0 h 308"/>
                <a:gd name="T10" fmla="*/ 0 w 738"/>
                <a:gd name="T11" fmla="*/ 0 h 308"/>
                <a:gd name="T12" fmla="*/ 0 w 738"/>
                <a:gd name="T13" fmla="*/ 0 h 308"/>
                <a:gd name="T14" fmla="*/ 0 w 738"/>
                <a:gd name="T15" fmla="*/ 0 h 308"/>
                <a:gd name="T16" fmla="*/ 0 w 738"/>
                <a:gd name="T17" fmla="*/ 0 h 308"/>
                <a:gd name="T18" fmla="*/ 0 w 738"/>
                <a:gd name="T19" fmla="*/ 0 h 308"/>
                <a:gd name="T20" fmla="*/ 0 w 738"/>
                <a:gd name="T21" fmla="*/ 0 h 308"/>
                <a:gd name="T22" fmla="*/ 0 w 738"/>
                <a:gd name="T23" fmla="*/ 0 h 308"/>
                <a:gd name="T24" fmla="*/ 0 w 738"/>
                <a:gd name="T25" fmla="*/ 0 h 308"/>
                <a:gd name="T26" fmla="*/ 0 w 738"/>
                <a:gd name="T27" fmla="*/ 0 h 308"/>
                <a:gd name="T28" fmla="*/ 0 w 738"/>
                <a:gd name="T29" fmla="*/ 0 h 308"/>
                <a:gd name="T30" fmla="*/ 0 w 738"/>
                <a:gd name="T31" fmla="*/ 0 h 308"/>
                <a:gd name="T32" fmla="*/ 0 w 738"/>
                <a:gd name="T33" fmla="*/ 0 h 308"/>
                <a:gd name="T34" fmla="*/ 0 w 738"/>
                <a:gd name="T35" fmla="*/ 0 h 308"/>
                <a:gd name="T36" fmla="*/ 0 w 738"/>
                <a:gd name="T37" fmla="*/ 0 h 308"/>
                <a:gd name="T38" fmla="*/ 0 w 738"/>
                <a:gd name="T39" fmla="*/ 0 h 308"/>
                <a:gd name="T40" fmla="*/ 0 w 738"/>
                <a:gd name="T41" fmla="*/ 0 h 308"/>
                <a:gd name="T42" fmla="*/ 0 w 738"/>
                <a:gd name="T43" fmla="*/ 0 h 308"/>
                <a:gd name="T44" fmla="*/ 0 w 738"/>
                <a:gd name="T45" fmla="*/ 0 h 308"/>
                <a:gd name="T46" fmla="*/ 0 w 738"/>
                <a:gd name="T47" fmla="*/ 0 h 308"/>
                <a:gd name="T48" fmla="*/ 0 w 738"/>
                <a:gd name="T49" fmla="*/ 0 h 308"/>
                <a:gd name="T50" fmla="*/ 0 w 738"/>
                <a:gd name="T51" fmla="*/ 0 h 308"/>
                <a:gd name="T52" fmla="*/ 0 w 738"/>
                <a:gd name="T53" fmla="*/ 0 h 308"/>
                <a:gd name="T54" fmla="*/ 0 w 738"/>
                <a:gd name="T55" fmla="*/ 0 h 308"/>
                <a:gd name="T56" fmla="*/ 0 w 738"/>
                <a:gd name="T57" fmla="*/ 0 h 308"/>
                <a:gd name="T58" fmla="*/ 0 w 738"/>
                <a:gd name="T59" fmla="*/ 0 h 308"/>
                <a:gd name="T60" fmla="*/ 0 w 738"/>
                <a:gd name="T61" fmla="*/ 0 h 308"/>
                <a:gd name="T62" fmla="*/ 0 w 738"/>
                <a:gd name="T63" fmla="*/ 0 h 308"/>
                <a:gd name="T64" fmla="*/ 0 w 738"/>
                <a:gd name="T65" fmla="*/ 0 h 308"/>
                <a:gd name="T66" fmla="*/ 0 w 738"/>
                <a:gd name="T67" fmla="*/ 0 h 308"/>
                <a:gd name="T68" fmla="*/ 0 w 738"/>
                <a:gd name="T69" fmla="*/ 0 h 308"/>
                <a:gd name="T70" fmla="*/ 0 w 738"/>
                <a:gd name="T71" fmla="*/ 0 h 308"/>
                <a:gd name="T72" fmla="*/ 0 w 738"/>
                <a:gd name="T73" fmla="*/ 0 h 308"/>
                <a:gd name="T74" fmla="*/ 0 w 738"/>
                <a:gd name="T75" fmla="*/ 0 h 308"/>
                <a:gd name="T76" fmla="*/ 0 w 738"/>
                <a:gd name="T77" fmla="*/ 0 h 308"/>
                <a:gd name="T78" fmla="*/ 0 w 738"/>
                <a:gd name="T79" fmla="*/ 0 h 308"/>
                <a:gd name="T80" fmla="*/ 0 w 738"/>
                <a:gd name="T81" fmla="*/ 0 h 308"/>
                <a:gd name="T82" fmla="*/ 0 w 738"/>
                <a:gd name="T83" fmla="*/ 0 h 308"/>
                <a:gd name="T84" fmla="*/ 0 w 738"/>
                <a:gd name="T85" fmla="*/ 0 h 308"/>
                <a:gd name="T86" fmla="*/ 0 w 738"/>
                <a:gd name="T87" fmla="*/ 0 h 308"/>
                <a:gd name="T88" fmla="*/ 0 w 738"/>
                <a:gd name="T89" fmla="*/ 0 h 308"/>
                <a:gd name="T90" fmla="*/ 0 w 738"/>
                <a:gd name="T91" fmla="*/ 0 h 308"/>
                <a:gd name="T92" fmla="*/ 0 w 738"/>
                <a:gd name="T93" fmla="*/ 0 h 308"/>
                <a:gd name="T94" fmla="*/ 0 w 738"/>
                <a:gd name="T95" fmla="*/ 0 h 308"/>
                <a:gd name="T96" fmla="*/ 0 w 738"/>
                <a:gd name="T97" fmla="*/ 0 h 308"/>
                <a:gd name="T98" fmla="*/ 0 w 738"/>
                <a:gd name="T99" fmla="*/ 0 h 308"/>
                <a:gd name="T100" fmla="*/ 0 w 738"/>
                <a:gd name="T101" fmla="*/ 0 h 308"/>
                <a:gd name="T102" fmla="*/ 0 w 738"/>
                <a:gd name="T103" fmla="*/ 0 h 308"/>
                <a:gd name="T104" fmla="*/ 0 w 738"/>
                <a:gd name="T105" fmla="*/ 0 h 308"/>
                <a:gd name="T106" fmla="*/ 0 w 738"/>
                <a:gd name="T107" fmla="*/ 0 h 308"/>
                <a:gd name="T108" fmla="*/ 0 w 738"/>
                <a:gd name="T109" fmla="*/ 0 h 308"/>
                <a:gd name="T110" fmla="*/ 0 w 738"/>
                <a:gd name="T111" fmla="*/ 0 h 308"/>
                <a:gd name="T112" fmla="*/ 0 w 738"/>
                <a:gd name="T113" fmla="*/ 0 h 308"/>
                <a:gd name="T114" fmla="*/ 0 w 738"/>
                <a:gd name="T115" fmla="*/ 0 h 308"/>
                <a:gd name="T116" fmla="*/ 0 w 738"/>
                <a:gd name="T117" fmla="*/ 0 h 308"/>
                <a:gd name="T118" fmla="*/ 0 w 738"/>
                <a:gd name="T119" fmla="*/ 0 h 308"/>
                <a:gd name="T120" fmla="*/ 0 w 738"/>
                <a:gd name="T121" fmla="*/ 0 h 30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738" h="308">
                  <a:moveTo>
                    <a:pt x="16" y="174"/>
                  </a:moveTo>
                  <a:lnTo>
                    <a:pt x="11" y="181"/>
                  </a:lnTo>
                  <a:lnTo>
                    <a:pt x="7" y="188"/>
                  </a:lnTo>
                  <a:lnTo>
                    <a:pt x="4" y="196"/>
                  </a:lnTo>
                  <a:lnTo>
                    <a:pt x="2" y="204"/>
                  </a:lnTo>
                  <a:lnTo>
                    <a:pt x="0" y="212"/>
                  </a:lnTo>
                  <a:lnTo>
                    <a:pt x="0" y="220"/>
                  </a:lnTo>
                  <a:lnTo>
                    <a:pt x="0" y="228"/>
                  </a:lnTo>
                  <a:lnTo>
                    <a:pt x="1" y="235"/>
                  </a:lnTo>
                  <a:lnTo>
                    <a:pt x="2" y="243"/>
                  </a:lnTo>
                  <a:lnTo>
                    <a:pt x="4" y="251"/>
                  </a:lnTo>
                  <a:lnTo>
                    <a:pt x="7" y="258"/>
                  </a:lnTo>
                  <a:lnTo>
                    <a:pt x="11" y="266"/>
                  </a:lnTo>
                  <a:lnTo>
                    <a:pt x="16" y="272"/>
                  </a:lnTo>
                  <a:lnTo>
                    <a:pt x="21" y="279"/>
                  </a:lnTo>
                  <a:lnTo>
                    <a:pt x="27" y="286"/>
                  </a:lnTo>
                  <a:lnTo>
                    <a:pt x="33" y="291"/>
                  </a:lnTo>
                  <a:lnTo>
                    <a:pt x="40" y="296"/>
                  </a:lnTo>
                  <a:lnTo>
                    <a:pt x="48" y="300"/>
                  </a:lnTo>
                  <a:lnTo>
                    <a:pt x="56" y="303"/>
                  </a:lnTo>
                  <a:lnTo>
                    <a:pt x="64" y="306"/>
                  </a:lnTo>
                  <a:lnTo>
                    <a:pt x="72" y="307"/>
                  </a:lnTo>
                  <a:lnTo>
                    <a:pt x="80" y="308"/>
                  </a:lnTo>
                  <a:lnTo>
                    <a:pt x="88" y="308"/>
                  </a:lnTo>
                  <a:lnTo>
                    <a:pt x="96" y="307"/>
                  </a:lnTo>
                  <a:lnTo>
                    <a:pt x="104" y="306"/>
                  </a:lnTo>
                  <a:lnTo>
                    <a:pt x="112" y="304"/>
                  </a:lnTo>
                  <a:lnTo>
                    <a:pt x="119" y="301"/>
                  </a:lnTo>
                  <a:lnTo>
                    <a:pt x="126" y="297"/>
                  </a:lnTo>
                  <a:lnTo>
                    <a:pt x="133" y="293"/>
                  </a:lnTo>
                  <a:lnTo>
                    <a:pt x="140" y="287"/>
                  </a:lnTo>
                  <a:lnTo>
                    <a:pt x="146" y="281"/>
                  </a:lnTo>
                  <a:lnTo>
                    <a:pt x="151" y="274"/>
                  </a:lnTo>
                  <a:lnTo>
                    <a:pt x="156" y="268"/>
                  </a:lnTo>
                  <a:lnTo>
                    <a:pt x="164" y="259"/>
                  </a:lnTo>
                  <a:lnTo>
                    <a:pt x="176" y="248"/>
                  </a:lnTo>
                  <a:lnTo>
                    <a:pt x="190" y="235"/>
                  </a:lnTo>
                  <a:lnTo>
                    <a:pt x="209" y="221"/>
                  </a:lnTo>
                  <a:lnTo>
                    <a:pt x="230" y="207"/>
                  </a:lnTo>
                  <a:lnTo>
                    <a:pt x="242" y="201"/>
                  </a:lnTo>
                  <a:lnTo>
                    <a:pt x="254" y="195"/>
                  </a:lnTo>
                  <a:lnTo>
                    <a:pt x="267" y="189"/>
                  </a:lnTo>
                  <a:lnTo>
                    <a:pt x="281" y="184"/>
                  </a:lnTo>
                  <a:lnTo>
                    <a:pt x="296" y="180"/>
                  </a:lnTo>
                  <a:lnTo>
                    <a:pt x="311" y="176"/>
                  </a:lnTo>
                  <a:lnTo>
                    <a:pt x="327" y="173"/>
                  </a:lnTo>
                  <a:lnTo>
                    <a:pt x="345" y="172"/>
                  </a:lnTo>
                  <a:lnTo>
                    <a:pt x="363" y="171"/>
                  </a:lnTo>
                  <a:lnTo>
                    <a:pt x="381" y="171"/>
                  </a:lnTo>
                  <a:lnTo>
                    <a:pt x="400" y="173"/>
                  </a:lnTo>
                  <a:lnTo>
                    <a:pt x="420" y="176"/>
                  </a:lnTo>
                  <a:lnTo>
                    <a:pt x="440" y="181"/>
                  </a:lnTo>
                  <a:lnTo>
                    <a:pt x="461" y="187"/>
                  </a:lnTo>
                  <a:lnTo>
                    <a:pt x="484" y="195"/>
                  </a:lnTo>
                  <a:lnTo>
                    <a:pt x="506" y="204"/>
                  </a:lnTo>
                  <a:lnTo>
                    <a:pt x="530" y="216"/>
                  </a:lnTo>
                  <a:lnTo>
                    <a:pt x="553" y="229"/>
                  </a:lnTo>
                  <a:lnTo>
                    <a:pt x="578" y="245"/>
                  </a:lnTo>
                  <a:lnTo>
                    <a:pt x="603" y="263"/>
                  </a:lnTo>
                  <a:lnTo>
                    <a:pt x="610" y="267"/>
                  </a:lnTo>
                  <a:lnTo>
                    <a:pt x="618" y="271"/>
                  </a:lnTo>
                  <a:lnTo>
                    <a:pt x="626" y="275"/>
                  </a:lnTo>
                  <a:lnTo>
                    <a:pt x="634" y="277"/>
                  </a:lnTo>
                  <a:lnTo>
                    <a:pt x="642" y="278"/>
                  </a:lnTo>
                  <a:lnTo>
                    <a:pt x="650" y="279"/>
                  </a:lnTo>
                  <a:lnTo>
                    <a:pt x="658" y="279"/>
                  </a:lnTo>
                  <a:lnTo>
                    <a:pt x="666" y="278"/>
                  </a:lnTo>
                  <a:lnTo>
                    <a:pt x="674" y="277"/>
                  </a:lnTo>
                  <a:lnTo>
                    <a:pt x="682" y="274"/>
                  </a:lnTo>
                  <a:lnTo>
                    <a:pt x="689" y="271"/>
                  </a:lnTo>
                  <a:lnTo>
                    <a:pt x="697" y="268"/>
                  </a:lnTo>
                  <a:lnTo>
                    <a:pt x="703" y="263"/>
                  </a:lnTo>
                  <a:lnTo>
                    <a:pt x="710" y="258"/>
                  </a:lnTo>
                  <a:lnTo>
                    <a:pt x="716" y="252"/>
                  </a:lnTo>
                  <a:lnTo>
                    <a:pt x="721" y="245"/>
                  </a:lnTo>
                  <a:lnTo>
                    <a:pt x="726" y="238"/>
                  </a:lnTo>
                  <a:lnTo>
                    <a:pt x="730" y="231"/>
                  </a:lnTo>
                  <a:lnTo>
                    <a:pt x="733" y="223"/>
                  </a:lnTo>
                  <a:lnTo>
                    <a:pt x="736" y="215"/>
                  </a:lnTo>
                  <a:lnTo>
                    <a:pt x="737" y="207"/>
                  </a:lnTo>
                  <a:lnTo>
                    <a:pt x="738" y="199"/>
                  </a:lnTo>
                  <a:lnTo>
                    <a:pt x="738" y="191"/>
                  </a:lnTo>
                  <a:lnTo>
                    <a:pt x="737" y="183"/>
                  </a:lnTo>
                  <a:lnTo>
                    <a:pt x="735" y="175"/>
                  </a:lnTo>
                  <a:lnTo>
                    <a:pt x="733" y="168"/>
                  </a:lnTo>
                  <a:lnTo>
                    <a:pt x="730" y="160"/>
                  </a:lnTo>
                  <a:lnTo>
                    <a:pt x="726" y="153"/>
                  </a:lnTo>
                  <a:lnTo>
                    <a:pt x="722" y="145"/>
                  </a:lnTo>
                  <a:lnTo>
                    <a:pt x="716" y="138"/>
                  </a:lnTo>
                  <a:lnTo>
                    <a:pt x="711" y="133"/>
                  </a:lnTo>
                  <a:lnTo>
                    <a:pt x="704" y="127"/>
                  </a:lnTo>
                  <a:lnTo>
                    <a:pt x="673" y="105"/>
                  </a:lnTo>
                  <a:lnTo>
                    <a:pt x="643" y="86"/>
                  </a:lnTo>
                  <a:lnTo>
                    <a:pt x="612" y="69"/>
                  </a:lnTo>
                  <a:lnTo>
                    <a:pt x="582" y="53"/>
                  </a:lnTo>
                  <a:lnTo>
                    <a:pt x="553" y="41"/>
                  </a:lnTo>
                  <a:lnTo>
                    <a:pt x="525" y="30"/>
                  </a:lnTo>
                  <a:lnTo>
                    <a:pt x="497" y="20"/>
                  </a:lnTo>
                  <a:lnTo>
                    <a:pt x="469" y="12"/>
                  </a:lnTo>
                  <a:lnTo>
                    <a:pt x="442" y="7"/>
                  </a:lnTo>
                  <a:lnTo>
                    <a:pt x="415" y="3"/>
                  </a:lnTo>
                  <a:lnTo>
                    <a:pt x="390" y="1"/>
                  </a:lnTo>
                  <a:lnTo>
                    <a:pt x="365" y="0"/>
                  </a:lnTo>
                  <a:lnTo>
                    <a:pt x="340" y="1"/>
                  </a:lnTo>
                  <a:lnTo>
                    <a:pt x="315" y="3"/>
                  </a:lnTo>
                  <a:lnTo>
                    <a:pt x="292" y="6"/>
                  </a:lnTo>
                  <a:lnTo>
                    <a:pt x="270" y="11"/>
                  </a:lnTo>
                  <a:lnTo>
                    <a:pt x="248" y="17"/>
                  </a:lnTo>
                  <a:lnTo>
                    <a:pt x="227" y="24"/>
                  </a:lnTo>
                  <a:lnTo>
                    <a:pt x="207" y="31"/>
                  </a:lnTo>
                  <a:lnTo>
                    <a:pt x="186" y="39"/>
                  </a:lnTo>
                  <a:lnTo>
                    <a:pt x="167" y="48"/>
                  </a:lnTo>
                  <a:lnTo>
                    <a:pt x="149" y="58"/>
                  </a:lnTo>
                  <a:lnTo>
                    <a:pt x="132" y="68"/>
                  </a:lnTo>
                  <a:lnTo>
                    <a:pt x="116" y="79"/>
                  </a:lnTo>
                  <a:lnTo>
                    <a:pt x="100" y="90"/>
                  </a:lnTo>
                  <a:lnTo>
                    <a:pt x="86" y="102"/>
                  </a:lnTo>
                  <a:lnTo>
                    <a:pt x="72" y="114"/>
                  </a:lnTo>
                  <a:lnTo>
                    <a:pt x="59" y="125"/>
                  </a:lnTo>
                  <a:lnTo>
                    <a:pt x="46" y="137"/>
                  </a:lnTo>
                  <a:lnTo>
                    <a:pt x="35" y="150"/>
                  </a:lnTo>
                  <a:lnTo>
                    <a:pt x="25" y="162"/>
                  </a:lnTo>
                  <a:lnTo>
                    <a:pt x="16" y="17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tr-TR">
                <a:effectLst>
                  <a:outerShdw blurRad="38100" dist="38100" dir="2700000" algn="tl">
                    <a:srgbClr val="000000">
                      <a:alpha val="43137"/>
                    </a:srgbClr>
                  </a:outerShdw>
                </a:effectLst>
                <a:latin typeface="Arial" panose="020B0604020202020204" pitchFamily="34" charset="0"/>
              </a:endParaRPr>
            </a:p>
          </p:txBody>
        </p:sp>
        <p:sp>
          <p:nvSpPr>
            <p:cNvPr id="152804" name="Freeform 156"/>
            <p:cNvSpPr>
              <a:spLocks/>
            </p:cNvSpPr>
            <p:nvPr/>
          </p:nvSpPr>
          <p:spPr bwMode="auto">
            <a:xfrm>
              <a:off x="4907" y="1851"/>
              <a:ext cx="49" cy="31"/>
            </a:xfrm>
            <a:custGeom>
              <a:avLst/>
              <a:gdLst>
                <a:gd name="T0" fmla="*/ 0 w 685"/>
                <a:gd name="T1" fmla="*/ 0 h 431"/>
                <a:gd name="T2" fmla="*/ 0 w 685"/>
                <a:gd name="T3" fmla="*/ 0 h 431"/>
                <a:gd name="T4" fmla="*/ 0 w 685"/>
                <a:gd name="T5" fmla="*/ 0 h 431"/>
                <a:gd name="T6" fmla="*/ 0 w 685"/>
                <a:gd name="T7" fmla="*/ 0 h 431"/>
                <a:gd name="T8" fmla="*/ 0 w 685"/>
                <a:gd name="T9" fmla="*/ 0 h 431"/>
                <a:gd name="T10" fmla="*/ 0 w 685"/>
                <a:gd name="T11" fmla="*/ 0 h 431"/>
                <a:gd name="T12" fmla="*/ 0 w 685"/>
                <a:gd name="T13" fmla="*/ 0 h 431"/>
                <a:gd name="T14" fmla="*/ 0 w 685"/>
                <a:gd name="T15" fmla="*/ 0 h 431"/>
                <a:gd name="T16" fmla="*/ 0 w 685"/>
                <a:gd name="T17" fmla="*/ 0 h 431"/>
                <a:gd name="T18" fmla="*/ 0 w 685"/>
                <a:gd name="T19" fmla="*/ 0 h 431"/>
                <a:gd name="T20" fmla="*/ 0 w 685"/>
                <a:gd name="T21" fmla="*/ 0 h 431"/>
                <a:gd name="T22" fmla="*/ 0 w 685"/>
                <a:gd name="T23" fmla="*/ 0 h 431"/>
                <a:gd name="T24" fmla="*/ 0 w 685"/>
                <a:gd name="T25" fmla="*/ 0 h 431"/>
                <a:gd name="T26" fmla="*/ 0 w 685"/>
                <a:gd name="T27" fmla="*/ 0 h 431"/>
                <a:gd name="T28" fmla="*/ 0 w 685"/>
                <a:gd name="T29" fmla="*/ 0 h 431"/>
                <a:gd name="T30" fmla="*/ 0 w 685"/>
                <a:gd name="T31" fmla="*/ 0 h 431"/>
                <a:gd name="T32" fmla="*/ 0 w 685"/>
                <a:gd name="T33" fmla="*/ 0 h 431"/>
                <a:gd name="T34" fmla="*/ 0 w 685"/>
                <a:gd name="T35" fmla="*/ 0 h 431"/>
                <a:gd name="T36" fmla="*/ 0 w 685"/>
                <a:gd name="T37" fmla="*/ 0 h 431"/>
                <a:gd name="T38" fmla="*/ 0 w 685"/>
                <a:gd name="T39" fmla="*/ 0 h 431"/>
                <a:gd name="T40" fmla="*/ 0 w 685"/>
                <a:gd name="T41" fmla="*/ 0 h 431"/>
                <a:gd name="T42" fmla="*/ 0 w 685"/>
                <a:gd name="T43" fmla="*/ 0 h 431"/>
                <a:gd name="T44" fmla="*/ 0 w 685"/>
                <a:gd name="T45" fmla="*/ 0 h 431"/>
                <a:gd name="T46" fmla="*/ 0 w 685"/>
                <a:gd name="T47" fmla="*/ 0 h 431"/>
                <a:gd name="T48" fmla="*/ 0 w 685"/>
                <a:gd name="T49" fmla="*/ 0 h 431"/>
                <a:gd name="T50" fmla="*/ 0 w 685"/>
                <a:gd name="T51" fmla="*/ 0 h 431"/>
                <a:gd name="T52" fmla="*/ 0 w 685"/>
                <a:gd name="T53" fmla="*/ 0 h 431"/>
                <a:gd name="T54" fmla="*/ 0 w 685"/>
                <a:gd name="T55" fmla="*/ 0 h 431"/>
                <a:gd name="T56" fmla="*/ 0 w 685"/>
                <a:gd name="T57" fmla="*/ 0 h 431"/>
                <a:gd name="T58" fmla="*/ 0 w 685"/>
                <a:gd name="T59" fmla="*/ 0 h 431"/>
                <a:gd name="T60" fmla="*/ 0 w 685"/>
                <a:gd name="T61" fmla="*/ 0 h 431"/>
                <a:gd name="T62" fmla="*/ 0 w 685"/>
                <a:gd name="T63" fmla="*/ 0 h 431"/>
                <a:gd name="T64" fmla="*/ 0 w 685"/>
                <a:gd name="T65" fmla="*/ 0 h 431"/>
                <a:gd name="T66" fmla="*/ 0 w 685"/>
                <a:gd name="T67" fmla="*/ 0 h 431"/>
                <a:gd name="T68" fmla="*/ 0 w 685"/>
                <a:gd name="T69" fmla="*/ 0 h 431"/>
                <a:gd name="T70" fmla="*/ 0 w 685"/>
                <a:gd name="T71" fmla="*/ 0 h 431"/>
                <a:gd name="T72" fmla="*/ 0 w 685"/>
                <a:gd name="T73" fmla="*/ 0 h 431"/>
                <a:gd name="T74" fmla="*/ 0 w 685"/>
                <a:gd name="T75" fmla="*/ 0 h 431"/>
                <a:gd name="T76" fmla="*/ 0 w 685"/>
                <a:gd name="T77" fmla="*/ 0 h 431"/>
                <a:gd name="T78" fmla="*/ 0 w 685"/>
                <a:gd name="T79" fmla="*/ 0 h 431"/>
                <a:gd name="T80" fmla="*/ 0 w 685"/>
                <a:gd name="T81" fmla="*/ 0 h 431"/>
                <a:gd name="T82" fmla="*/ 0 w 685"/>
                <a:gd name="T83" fmla="*/ 0 h 431"/>
                <a:gd name="T84" fmla="*/ 0 w 685"/>
                <a:gd name="T85" fmla="*/ 0 h 431"/>
                <a:gd name="T86" fmla="*/ 0 w 685"/>
                <a:gd name="T87" fmla="*/ 0 h 431"/>
                <a:gd name="T88" fmla="*/ 0 w 685"/>
                <a:gd name="T89" fmla="*/ 0 h 431"/>
                <a:gd name="T90" fmla="*/ 0 w 685"/>
                <a:gd name="T91" fmla="*/ 0 h 431"/>
                <a:gd name="T92" fmla="*/ 0 w 685"/>
                <a:gd name="T93" fmla="*/ 0 h 431"/>
                <a:gd name="T94" fmla="*/ 0 w 685"/>
                <a:gd name="T95" fmla="*/ 0 h 431"/>
                <a:gd name="T96" fmla="*/ 0 w 685"/>
                <a:gd name="T97" fmla="*/ 0 h 431"/>
                <a:gd name="T98" fmla="*/ 0 w 685"/>
                <a:gd name="T99" fmla="*/ 0 h 431"/>
                <a:gd name="T100" fmla="*/ 0 w 685"/>
                <a:gd name="T101" fmla="*/ 0 h 431"/>
                <a:gd name="T102" fmla="*/ 0 w 685"/>
                <a:gd name="T103" fmla="*/ 0 h 431"/>
                <a:gd name="T104" fmla="*/ 0 w 685"/>
                <a:gd name="T105" fmla="*/ 0 h 431"/>
                <a:gd name="T106" fmla="*/ 0 w 685"/>
                <a:gd name="T107" fmla="*/ 0 h 431"/>
                <a:gd name="T108" fmla="*/ 0 w 685"/>
                <a:gd name="T109" fmla="*/ 0 h 431"/>
                <a:gd name="T110" fmla="*/ 0 w 685"/>
                <a:gd name="T111" fmla="*/ 0 h 431"/>
                <a:gd name="T112" fmla="*/ 0 w 685"/>
                <a:gd name="T113" fmla="*/ 0 h 431"/>
                <a:gd name="T114" fmla="*/ 0 w 685"/>
                <a:gd name="T115" fmla="*/ 0 h 431"/>
                <a:gd name="T116" fmla="*/ 0 w 685"/>
                <a:gd name="T117" fmla="*/ 0 h 431"/>
                <a:gd name="T118" fmla="*/ 0 w 685"/>
                <a:gd name="T119" fmla="*/ 0 h 431"/>
                <a:gd name="T120" fmla="*/ 0 w 685"/>
                <a:gd name="T121" fmla="*/ 0 h 43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685" h="431">
                  <a:moveTo>
                    <a:pt x="63" y="23"/>
                  </a:moveTo>
                  <a:lnTo>
                    <a:pt x="55" y="26"/>
                  </a:lnTo>
                  <a:lnTo>
                    <a:pt x="47" y="29"/>
                  </a:lnTo>
                  <a:lnTo>
                    <a:pt x="40" y="33"/>
                  </a:lnTo>
                  <a:lnTo>
                    <a:pt x="33" y="38"/>
                  </a:lnTo>
                  <a:lnTo>
                    <a:pt x="27" y="43"/>
                  </a:lnTo>
                  <a:lnTo>
                    <a:pt x="21" y="49"/>
                  </a:lnTo>
                  <a:lnTo>
                    <a:pt x="16" y="55"/>
                  </a:lnTo>
                  <a:lnTo>
                    <a:pt x="12" y="62"/>
                  </a:lnTo>
                  <a:lnTo>
                    <a:pt x="8" y="69"/>
                  </a:lnTo>
                  <a:lnTo>
                    <a:pt x="5" y="76"/>
                  </a:lnTo>
                  <a:lnTo>
                    <a:pt x="2" y="84"/>
                  </a:lnTo>
                  <a:lnTo>
                    <a:pt x="1" y="92"/>
                  </a:lnTo>
                  <a:lnTo>
                    <a:pt x="0" y="100"/>
                  </a:lnTo>
                  <a:lnTo>
                    <a:pt x="0" y="109"/>
                  </a:lnTo>
                  <a:lnTo>
                    <a:pt x="1" y="118"/>
                  </a:lnTo>
                  <a:lnTo>
                    <a:pt x="3" y="126"/>
                  </a:lnTo>
                  <a:lnTo>
                    <a:pt x="5" y="135"/>
                  </a:lnTo>
                  <a:lnTo>
                    <a:pt x="9" y="142"/>
                  </a:lnTo>
                  <a:lnTo>
                    <a:pt x="13" y="150"/>
                  </a:lnTo>
                  <a:lnTo>
                    <a:pt x="17" y="156"/>
                  </a:lnTo>
                  <a:lnTo>
                    <a:pt x="22" y="163"/>
                  </a:lnTo>
                  <a:lnTo>
                    <a:pt x="28" y="168"/>
                  </a:lnTo>
                  <a:lnTo>
                    <a:pt x="34" y="173"/>
                  </a:lnTo>
                  <a:lnTo>
                    <a:pt x="41" y="178"/>
                  </a:lnTo>
                  <a:lnTo>
                    <a:pt x="48" y="182"/>
                  </a:lnTo>
                  <a:lnTo>
                    <a:pt x="56" y="185"/>
                  </a:lnTo>
                  <a:lnTo>
                    <a:pt x="63" y="187"/>
                  </a:lnTo>
                  <a:lnTo>
                    <a:pt x="71" y="189"/>
                  </a:lnTo>
                  <a:lnTo>
                    <a:pt x="81" y="189"/>
                  </a:lnTo>
                  <a:lnTo>
                    <a:pt x="89" y="189"/>
                  </a:lnTo>
                  <a:lnTo>
                    <a:pt x="97" y="189"/>
                  </a:lnTo>
                  <a:lnTo>
                    <a:pt x="106" y="187"/>
                  </a:lnTo>
                  <a:lnTo>
                    <a:pt x="136" y="180"/>
                  </a:lnTo>
                  <a:lnTo>
                    <a:pt x="164" y="175"/>
                  </a:lnTo>
                  <a:lnTo>
                    <a:pt x="191" y="171"/>
                  </a:lnTo>
                  <a:lnTo>
                    <a:pt x="218" y="169"/>
                  </a:lnTo>
                  <a:lnTo>
                    <a:pt x="243" y="169"/>
                  </a:lnTo>
                  <a:lnTo>
                    <a:pt x="266" y="170"/>
                  </a:lnTo>
                  <a:lnTo>
                    <a:pt x="288" y="172"/>
                  </a:lnTo>
                  <a:lnTo>
                    <a:pt x="308" y="176"/>
                  </a:lnTo>
                  <a:lnTo>
                    <a:pt x="328" y="180"/>
                  </a:lnTo>
                  <a:lnTo>
                    <a:pt x="346" y="186"/>
                  </a:lnTo>
                  <a:lnTo>
                    <a:pt x="364" y="192"/>
                  </a:lnTo>
                  <a:lnTo>
                    <a:pt x="380" y="200"/>
                  </a:lnTo>
                  <a:lnTo>
                    <a:pt x="395" y="208"/>
                  </a:lnTo>
                  <a:lnTo>
                    <a:pt x="409" y="216"/>
                  </a:lnTo>
                  <a:lnTo>
                    <a:pt x="422" y="225"/>
                  </a:lnTo>
                  <a:lnTo>
                    <a:pt x="433" y="235"/>
                  </a:lnTo>
                  <a:lnTo>
                    <a:pt x="444" y="245"/>
                  </a:lnTo>
                  <a:lnTo>
                    <a:pt x="454" y="256"/>
                  </a:lnTo>
                  <a:lnTo>
                    <a:pt x="464" y="266"/>
                  </a:lnTo>
                  <a:lnTo>
                    <a:pt x="472" y="277"/>
                  </a:lnTo>
                  <a:lnTo>
                    <a:pt x="486" y="297"/>
                  </a:lnTo>
                  <a:lnTo>
                    <a:pt x="497" y="316"/>
                  </a:lnTo>
                  <a:lnTo>
                    <a:pt x="507" y="334"/>
                  </a:lnTo>
                  <a:lnTo>
                    <a:pt x="513" y="349"/>
                  </a:lnTo>
                  <a:lnTo>
                    <a:pt x="517" y="360"/>
                  </a:lnTo>
                  <a:lnTo>
                    <a:pt x="519" y="368"/>
                  </a:lnTo>
                  <a:lnTo>
                    <a:pt x="522" y="376"/>
                  </a:lnTo>
                  <a:lnTo>
                    <a:pt x="526" y="385"/>
                  </a:lnTo>
                  <a:lnTo>
                    <a:pt x="530" y="392"/>
                  </a:lnTo>
                  <a:lnTo>
                    <a:pt x="534" y="399"/>
                  </a:lnTo>
                  <a:lnTo>
                    <a:pt x="540" y="405"/>
                  </a:lnTo>
                  <a:lnTo>
                    <a:pt x="545" y="410"/>
                  </a:lnTo>
                  <a:lnTo>
                    <a:pt x="552" y="415"/>
                  </a:lnTo>
                  <a:lnTo>
                    <a:pt x="559" y="420"/>
                  </a:lnTo>
                  <a:lnTo>
                    <a:pt x="566" y="423"/>
                  </a:lnTo>
                  <a:lnTo>
                    <a:pt x="573" y="426"/>
                  </a:lnTo>
                  <a:lnTo>
                    <a:pt x="581" y="429"/>
                  </a:lnTo>
                  <a:lnTo>
                    <a:pt x="589" y="430"/>
                  </a:lnTo>
                  <a:lnTo>
                    <a:pt x="597" y="431"/>
                  </a:lnTo>
                  <a:lnTo>
                    <a:pt x="605" y="431"/>
                  </a:lnTo>
                  <a:lnTo>
                    <a:pt x="613" y="430"/>
                  </a:lnTo>
                  <a:lnTo>
                    <a:pt x="622" y="428"/>
                  </a:lnTo>
                  <a:lnTo>
                    <a:pt x="630" y="426"/>
                  </a:lnTo>
                  <a:lnTo>
                    <a:pt x="638" y="422"/>
                  </a:lnTo>
                  <a:lnTo>
                    <a:pt x="646" y="418"/>
                  </a:lnTo>
                  <a:lnTo>
                    <a:pt x="653" y="414"/>
                  </a:lnTo>
                  <a:lnTo>
                    <a:pt x="659" y="408"/>
                  </a:lnTo>
                  <a:lnTo>
                    <a:pt x="664" y="403"/>
                  </a:lnTo>
                  <a:lnTo>
                    <a:pt x="669" y="396"/>
                  </a:lnTo>
                  <a:lnTo>
                    <a:pt x="674" y="390"/>
                  </a:lnTo>
                  <a:lnTo>
                    <a:pt x="677" y="383"/>
                  </a:lnTo>
                  <a:lnTo>
                    <a:pt x="680" y="374"/>
                  </a:lnTo>
                  <a:lnTo>
                    <a:pt x="683" y="367"/>
                  </a:lnTo>
                  <a:lnTo>
                    <a:pt x="684" y="359"/>
                  </a:lnTo>
                  <a:lnTo>
                    <a:pt x="685" y="351"/>
                  </a:lnTo>
                  <a:lnTo>
                    <a:pt x="685" y="342"/>
                  </a:lnTo>
                  <a:lnTo>
                    <a:pt x="684" y="334"/>
                  </a:lnTo>
                  <a:lnTo>
                    <a:pt x="683" y="326"/>
                  </a:lnTo>
                  <a:lnTo>
                    <a:pt x="680" y="316"/>
                  </a:lnTo>
                  <a:lnTo>
                    <a:pt x="672" y="295"/>
                  </a:lnTo>
                  <a:lnTo>
                    <a:pt x="667" y="281"/>
                  </a:lnTo>
                  <a:lnTo>
                    <a:pt x="659" y="264"/>
                  </a:lnTo>
                  <a:lnTo>
                    <a:pt x="651" y="245"/>
                  </a:lnTo>
                  <a:lnTo>
                    <a:pt x="639" y="226"/>
                  </a:lnTo>
                  <a:lnTo>
                    <a:pt x="627" y="205"/>
                  </a:lnTo>
                  <a:lnTo>
                    <a:pt x="612" y="184"/>
                  </a:lnTo>
                  <a:lnTo>
                    <a:pt x="596" y="163"/>
                  </a:lnTo>
                  <a:lnTo>
                    <a:pt x="578" y="142"/>
                  </a:lnTo>
                  <a:lnTo>
                    <a:pt x="557" y="121"/>
                  </a:lnTo>
                  <a:lnTo>
                    <a:pt x="534" y="99"/>
                  </a:lnTo>
                  <a:lnTo>
                    <a:pt x="522" y="89"/>
                  </a:lnTo>
                  <a:lnTo>
                    <a:pt x="509" y="80"/>
                  </a:lnTo>
                  <a:lnTo>
                    <a:pt x="494" y="71"/>
                  </a:lnTo>
                  <a:lnTo>
                    <a:pt x="480" y="62"/>
                  </a:lnTo>
                  <a:lnTo>
                    <a:pt x="458" y="50"/>
                  </a:lnTo>
                  <a:lnTo>
                    <a:pt x="436" y="39"/>
                  </a:lnTo>
                  <a:lnTo>
                    <a:pt x="413" y="30"/>
                  </a:lnTo>
                  <a:lnTo>
                    <a:pt x="390" y="22"/>
                  </a:lnTo>
                  <a:lnTo>
                    <a:pt x="366" y="15"/>
                  </a:lnTo>
                  <a:lnTo>
                    <a:pt x="341" y="9"/>
                  </a:lnTo>
                  <a:lnTo>
                    <a:pt x="316" y="5"/>
                  </a:lnTo>
                  <a:lnTo>
                    <a:pt x="290" y="2"/>
                  </a:lnTo>
                  <a:lnTo>
                    <a:pt x="264" y="0"/>
                  </a:lnTo>
                  <a:lnTo>
                    <a:pt x="237" y="0"/>
                  </a:lnTo>
                  <a:lnTo>
                    <a:pt x="209" y="1"/>
                  </a:lnTo>
                  <a:lnTo>
                    <a:pt x="181" y="3"/>
                  </a:lnTo>
                  <a:lnTo>
                    <a:pt x="152" y="6"/>
                  </a:lnTo>
                  <a:lnTo>
                    <a:pt x="124" y="11"/>
                  </a:lnTo>
                  <a:lnTo>
                    <a:pt x="94" y="16"/>
                  </a:lnTo>
                  <a:lnTo>
                    <a:pt x="63" y="2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tr-TR">
                <a:effectLst>
                  <a:outerShdw blurRad="38100" dist="38100" dir="2700000" algn="tl">
                    <a:srgbClr val="000000">
                      <a:alpha val="43137"/>
                    </a:srgbClr>
                  </a:outerShdw>
                </a:effectLst>
                <a:latin typeface="Arial" panose="020B0604020202020204" pitchFamily="34" charset="0"/>
              </a:endParaRPr>
            </a:p>
          </p:txBody>
        </p:sp>
        <p:sp>
          <p:nvSpPr>
            <p:cNvPr id="152805" name="Freeform 157"/>
            <p:cNvSpPr>
              <a:spLocks/>
            </p:cNvSpPr>
            <p:nvPr/>
          </p:nvSpPr>
          <p:spPr bwMode="auto">
            <a:xfrm>
              <a:off x="4884" y="1885"/>
              <a:ext cx="62" cy="61"/>
            </a:xfrm>
            <a:custGeom>
              <a:avLst/>
              <a:gdLst>
                <a:gd name="T0" fmla="*/ 0 w 868"/>
                <a:gd name="T1" fmla="*/ 0 h 868"/>
                <a:gd name="T2" fmla="*/ 0 w 868"/>
                <a:gd name="T3" fmla="*/ 0 h 868"/>
                <a:gd name="T4" fmla="*/ 0 w 868"/>
                <a:gd name="T5" fmla="*/ 0 h 868"/>
                <a:gd name="T6" fmla="*/ 0 w 868"/>
                <a:gd name="T7" fmla="*/ 0 h 868"/>
                <a:gd name="T8" fmla="*/ 0 w 868"/>
                <a:gd name="T9" fmla="*/ 0 h 868"/>
                <a:gd name="T10" fmla="*/ 0 w 868"/>
                <a:gd name="T11" fmla="*/ 0 h 868"/>
                <a:gd name="T12" fmla="*/ 0 w 868"/>
                <a:gd name="T13" fmla="*/ 0 h 868"/>
                <a:gd name="T14" fmla="*/ 0 w 868"/>
                <a:gd name="T15" fmla="*/ 0 h 868"/>
                <a:gd name="T16" fmla="*/ 0 w 868"/>
                <a:gd name="T17" fmla="*/ 0 h 868"/>
                <a:gd name="T18" fmla="*/ 0 w 868"/>
                <a:gd name="T19" fmla="*/ 0 h 868"/>
                <a:gd name="T20" fmla="*/ 0 w 868"/>
                <a:gd name="T21" fmla="*/ 0 h 868"/>
                <a:gd name="T22" fmla="*/ 0 w 868"/>
                <a:gd name="T23" fmla="*/ 0 h 868"/>
                <a:gd name="T24" fmla="*/ 0 w 868"/>
                <a:gd name="T25" fmla="*/ 0 h 868"/>
                <a:gd name="T26" fmla="*/ 0 w 868"/>
                <a:gd name="T27" fmla="*/ 0 h 868"/>
                <a:gd name="T28" fmla="*/ 0 w 868"/>
                <a:gd name="T29" fmla="*/ 0 h 868"/>
                <a:gd name="T30" fmla="*/ 0 w 868"/>
                <a:gd name="T31" fmla="*/ 0 h 868"/>
                <a:gd name="T32" fmla="*/ 0 w 868"/>
                <a:gd name="T33" fmla="*/ 0 h 868"/>
                <a:gd name="T34" fmla="*/ 0 w 868"/>
                <a:gd name="T35" fmla="*/ 0 h 868"/>
                <a:gd name="T36" fmla="*/ 0 w 868"/>
                <a:gd name="T37" fmla="*/ 0 h 868"/>
                <a:gd name="T38" fmla="*/ 0 w 868"/>
                <a:gd name="T39" fmla="*/ 0 h 868"/>
                <a:gd name="T40" fmla="*/ 0 w 868"/>
                <a:gd name="T41" fmla="*/ 0 h 868"/>
                <a:gd name="T42" fmla="*/ 0 w 868"/>
                <a:gd name="T43" fmla="*/ 0 h 868"/>
                <a:gd name="T44" fmla="*/ 0 w 868"/>
                <a:gd name="T45" fmla="*/ 0 h 868"/>
                <a:gd name="T46" fmla="*/ 0 w 868"/>
                <a:gd name="T47" fmla="*/ 0 h 868"/>
                <a:gd name="T48" fmla="*/ 0 w 868"/>
                <a:gd name="T49" fmla="*/ 0 h 868"/>
                <a:gd name="T50" fmla="*/ 0 w 868"/>
                <a:gd name="T51" fmla="*/ 0 h 868"/>
                <a:gd name="T52" fmla="*/ 0 w 868"/>
                <a:gd name="T53" fmla="*/ 0 h 868"/>
                <a:gd name="T54" fmla="*/ 0 w 868"/>
                <a:gd name="T55" fmla="*/ 0 h 868"/>
                <a:gd name="T56" fmla="*/ 0 w 868"/>
                <a:gd name="T57" fmla="*/ 0 h 868"/>
                <a:gd name="T58" fmla="*/ 0 w 868"/>
                <a:gd name="T59" fmla="*/ 0 h 868"/>
                <a:gd name="T60" fmla="*/ 0 w 868"/>
                <a:gd name="T61" fmla="*/ 0 h 868"/>
                <a:gd name="T62" fmla="*/ 0 w 868"/>
                <a:gd name="T63" fmla="*/ 0 h 868"/>
                <a:gd name="T64" fmla="*/ 0 w 868"/>
                <a:gd name="T65" fmla="*/ 0 h 868"/>
                <a:gd name="T66" fmla="*/ 0 w 868"/>
                <a:gd name="T67" fmla="*/ 0 h 868"/>
                <a:gd name="T68" fmla="*/ 0 w 868"/>
                <a:gd name="T69" fmla="*/ 0 h 868"/>
                <a:gd name="T70" fmla="*/ 0 w 868"/>
                <a:gd name="T71" fmla="*/ 0 h 868"/>
                <a:gd name="T72" fmla="*/ 0 w 868"/>
                <a:gd name="T73" fmla="*/ 0 h 868"/>
                <a:gd name="T74" fmla="*/ 0 w 868"/>
                <a:gd name="T75" fmla="*/ 0 h 868"/>
                <a:gd name="T76" fmla="*/ 0 w 868"/>
                <a:gd name="T77" fmla="*/ 0 h 868"/>
                <a:gd name="T78" fmla="*/ 0 w 868"/>
                <a:gd name="T79" fmla="*/ 0 h 868"/>
                <a:gd name="T80" fmla="*/ 0 w 868"/>
                <a:gd name="T81" fmla="*/ 0 h 868"/>
                <a:gd name="T82" fmla="*/ 0 w 868"/>
                <a:gd name="T83" fmla="*/ 0 h 868"/>
                <a:gd name="T84" fmla="*/ 0 w 868"/>
                <a:gd name="T85" fmla="*/ 0 h 86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868" h="868">
                  <a:moveTo>
                    <a:pt x="8" y="350"/>
                  </a:moveTo>
                  <a:lnTo>
                    <a:pt x="5" y="372"/>
                  </a:lnTo>
                  <a:lnTo>
                    <a:pt x="2" y="394"/>
                  </a:lnTo>
                  <a:lnTo>
                    <a:pt x="1" y="416"/>
                  </a:lnTo>
                  <a:lnTo>
                    <a:pt x="0" y="437"/>
                  </a:lnTo>
                  <a:lnTo>
                    <a:pt x="1" y="460"/>
                  </a:lnTo>
                  <a:lnTo>
                    <a:pt x="3" y="481"/>
                  </a:lnTo>
                  <a:lnTo>
                    <a:pt x="5" y="502"/>
                  </a:lnTo>
                  <a:lnTo>
                    <a:pt x="9" y="522"/>
                  </a:lnTo>
                  <a:lnTo>
                    <a:pt x="14" y="543"/>
                  </a:lnTo>
                  <a:lnTo>
                    <a:pt x="20" y="563"/>
                  </a:lnTo>
                  <a:lnTo>
                    <a:pt x="27" y="583"/>
                  </a:lnTo>
                  <a:lnTo>
                    <a:pt x="34" y="603"/>
                  </a:lnTo>
                  <a:lnTo>
                    <a:pt x="43" y="622"/>
                  </a:lnTo>
                  <a:lnTo>
                    <a:pt x="52" y="640"/>
                  </a:lnTo>
                  <a:lnTo>
                    <a:pt x="62" y="658"/>
                  </a:lnTo>
                  <a:lnTo>
                    <a:pt x="74" y="675"/>
                  </a:lnTo>
                  <a:lnTo>
                    <a:pt x="86" y="692"/>
                  </a:lnTo>
                  <a:lnTo>
                    <a:pt x="98" y="709"/>
                  </a:lnTo>
                  <a:lnTo>
                    <a:pt x="112" y="725"/>
                  </a:lnTo>
                  <a:lnTo>
                    <a:pt x="127" y="740"/>
                  </a:lnTo>
                  <a:lnTo>
                    <a:pt x="142" y="755"/>
                  </a:lnTo>
                  <a:lnTo>
                    <a:pt x="158" y="768"/>
                  </a:lnTo>
                  <a:lnTo>
                    <a:pt x="174" y="781"/>
                  </a:lnTo>
                  <a:lnTo>
                    <a:pt x="191" y="793"/>
                  </a:lnTo>
                  <a:lnTo>
                    <a:pt x="209" y="805"/>
                  </a:lnTo>
                  <a:lnTo>
                    <a:pt x="227" y="815"/>
                  </a:lnTo>
                  <a:lnTo>
                    <a:pt x="246" y="825"/>
                  </a:lnTo>
                  <a:lnTo>
                    <a:pt x="267" y="834"/>
                  </a:lnTo>
                  <a:lnTo>
                    <a:pt x="287" y="841"/>
                  </a:lnTo>
                  <a:lnTo>
                    <a:pt x="307" y="848"/>
                  </a:lnTo>
                  <a:lnTo>
                    <a:pt x="329" y="855"/>
                  </a:lnTo>
                  <a:lnTo>
                    <a:pt x="350" y="860"/>
                  </a:lnTo>
                  <a:lnTo>
                    <a:pt x="372" y="864"/>
                  </a:lnTo>
                  <a:lnTo>
                    <a:pt x="394" y="866"/>
                  </a:lnTo>
                  <a:lnTo>
                    <a:pt x="416" y="868"/>
                  </a:lnTo>
                  <a:lnTo>
                    <a:pt x="438" y="868"/>
                  </a:lnTo>
                  <a:lnTo>
                    <a:pt x="459" y="867"/>
                  </a:lnTo>
                  <a:lnTo>
                    <a:pt x="481" y="866"/>
                  </a:lnTo>
                  <a:lnTo>
                    <a:pt x="501" y="863"/>
                  </a:lnTo>
                  <a:lnTo>
                    <a:pt x="522" y="859"/>
                  </a:lnTo>
                  <a:lnTo>
                    <a:pt x="542" y="853"/>
                  </a:lnTo>
                  <a:lnTo>
                    <a:pt x="564" y="847"/>
                  </a:lnTo>
                  <a:lnTo>
                    <a:pt x="583" y="841"/>
                  </a:lnTo>
                  <a:lnTo>
                    <a:pt x="603" y="833"/>
                  </a:lnTo>
                  <a:lnTo>
                    <a:pt x="621" y="825"/>
                  </a:lnTo>
                  <a:lnTo>
                    <a:pt x="640" y="815"/>
                  </a:lnTo>
                  <a:lnTo>
                    <a:pt x="658" y="805"/>
                  </a:lnTo>
                  <a:lnTo>
                    <a:pt x="675" y="794"/>
                  </a:lnTo>
                  <a:lnTo>
                    <a:pt x="693" y="782"/>
                  </a:lnTo>
                  <a:lnTo>
                    <a:pt x="709" y="769"/>
                  </a:lnTo>
                  <a:lnTo>
                    <a:pt x="725" y="756"/>
                  </a:lnTo>
                  <a:lnTo>
                    <a:pt x="740" y="741"/>
                  </a:lnTo>
                  <a:lnTo>
                    <a:pt x="754" y="726"/>
                  </a:lnTo>
                  <a:lnTo>
                    <a:pt x="768" y="710"/>
                  </a:lnTo>
                  <a:lnTo>
                    <a:pt x="781" y="693"/>
                  </a:lnTo>
                  <a:lnTo>
                    <a:pt x="793" y="676"/>
                  </a:lnTo>
                  <a:lnTo>
                    <a:pt x="804" y="658"/>
                  </a:lnTo>
                  <a:lnTo>
                    <a:pt x="815" y="640"/>
                  </a:lnTo>
                  <a:lnTo>
                    <a:pt x="825" y="621"/>
                  </a:lnTo>
                  <a:lnTo>
                    <a:pt x="834" y="602"/>
                  </a:lnTo>
                  <a:lnTo>
                    <a:pt x="842" y="581"/>
                  </a:lnTo>
                  <a:lnTo>
                    <a:pt x="849" y="560"/>
                  </a:lnTo>
                  <a:lnTo>
                    <a:pt x="855" y="539"/>
                  </a:lnTo>
                  <a:lnTo>
                    <a:pt x="860" y="517"/>
                  </a:lnTo>
                  <a:lnTo>
                    <a:pt x="863" y="495"/>
                  </a:lnTo>
                  <a:lnTo>
                    <a:pt x="866" y="474"/>
                  </a:lnTo>
                  <a:lnTo>
                    <a:pt x="867" y="452"/>
                  </a:lnTo>
                  <a:lnTo>
                    <a:pt x="868" y="429"/>
                  </a:lnTo>
                  <a:lnTo>
                    <a:pt x="867" y="408"/>
                  </a:lnTo>
                  <a:lnTo>
                    <a:pt x="865" y="387"/>
                  </a:lnTo>
                  <a:lnTo>
                    <a:pt x="862" y="366"/>
                  </a:lnTo>
                  <a:lnTo>
                    <a:pt x="859" y="345"/>
                  </a:lnTo>
                  <a:lnTo>
                    <a:pt x="854" y="325"/>
                  </a:lnTo>
                  <a:lnTo>
                    <a:pt x="848" y="304"/>
                  </a:lnTo>
                  <a:lnTo>
                    <a:pt x="841" y="284"/>
                  </a:lnTo>
                  <a:lnTo>
                    <a:pt x="834" y="265"/>
                  </a:lnTo>
                  <a:lnTo>
                    <a:pt x="824" y="246"/>
                  </a:lnTo>
                  <a:lnTo>
                    <a:pt x="815" y="227"/>
                  </a:lnTo>
                  <a:lnTo>
                    <a:pt x="805" y="210"/>
                  </a:lnTo>
                  <a:lnTo>
                    <a:pt x="793" y="192"/>
                  </a:lnTo>
                  <a:lnTo>
                    <a:pt x="781" y="174"/>
                  </a:lnTo>
                  <a:lnTo>
                    <a:pt x="769" y="158"/>
                  </a:lnTo>
                  <a:lnTo>
                    <a:pt x="755" y="142"/>
                  </a:lnTo>
                  <a:lnTo>
                    <a:pt x="741" y="127"/>
                  </a:lnTo>
                  <a:lnTo>
                    <a:pt x="726" y="113"/>
                  </a:lnTo>
                  <a:lnTo>
                    <a:pt x="710" y="99"/>
                  </a:lnTo>
                  <a:lnTo>
                    <a:pt x="694" y="86"/>
                  </a:lnTo>
                  <a:lnTo>
                    <a:pt x="676" y="74"/>
                  </a:lnTo>
                  <a:lnTo>
                    <a:pt x="658" y="63"/>
                  </a:lnTo>
                  <a:lnTo>
                    <a:pt x="640" y="52"/>
                  </a:lnTo>
                  <a:lnTo>
                    <a:pt x="621" y="42"/>
                  </a:lnTo>
                  <a:lnTo>
                    <a:pt x="601" y="33"/>
                  </a:lnTo>
                  <a:lnTo>
                    <a:pt x="581" y="25"/>
                  </a:lnTo>
                  <a:lnTo>
                    <a:pt x="561" y="18"/>
                  </a:lnTo>
                  <a:lnTo>
                    <a:pt x="539" y="13"/>
                  </a:lnTo>
                  <a:lnTo>
                    <a:pt x="517" y="8"/>
                  </a:lnTo>
                  <a:lnTo>
                    <a:pt x="495" y="4"/>
                  </a:lnTo>
                  <a:lnTo>
                    <a:pt x="473" y="1"/>
                  </a:lnTo>
                  <a:lnTo>
                    <a:pt x="452" y="0"/>
                  </a:lnTo>
                  <a:lnTo>
                    <a:pt x="430" y="0"/>
                  </a:lnTo>
                  <a:lnTo>
                    <a:pt x="409" y="0"/>
                  </a:lnTo>
                  <a:lnTo>
                    <a:pt x="387" y="2"/>
                  </a:lnTo>
                  <a:lnTo>
                    <a:pt x="366" y="5"/>
                  </a:lnTo>
                  <a:lnTo>
                    <a:pt x="345" y="9"/>
                  </a:lnTo>
                  <a:lnTo>
                    <a:pt x="325" y="14"/>
                  </a:lnTo>
                  <a:lnTo>
                    <a:pt x="305" y="19"/>
                  </a:lnTo>
                  <a:lnTo>
                    <a:pt x="285" y="26"/>
                  </a:lnTo>
                  <a:lnTo>
                    <a:pt x="266" y="34"/>
                  </a:lnTo>
                  <a:lnTo>
                    <a:pt x="246" y="42"/>
                  </a:lnTo>
                  <a:lnTo>
                    <a:pt x="227" y="53"/>
                  </a:lnTo>
                  <a:lnTo>
                    <a:pt x="209" y="63"/>
                  </a:lnTo>
                  <a:lnTo>
                    <a:pt x="192" y="74"/>
                  </a:lnTo>
                  <a:lnTo>
                    <a:pt x="175" y="86"/>
                  </a:lnTo>
                  <a:lnTo>
                    <a:pt x="159" y="99"/>
                  </a:lnTo>
                  <a:lnTo>
                    <a:pt x="143" y="112"/>
                  </a:lnTo>
                  <a:lnTo>
                    <a:pt x="128" y="126"/>
                  </a:lnTo>
                  <a:lnTo>
                    <a:pt x="113" y="141"/>
                  </a:lnTo>
                  <a:lnTo>
                    <a:pt x="99" y="157"/>
                  </a:lnTo>
                  <a:lnTo>
                    <a:pt x="86" y="173"/>
                  </a:lnTo>
                  <a:lnTo>
                    <a:pt x="74" y="192"/>
                  </a:lnTo>
                  <a:lnTo>
                    <a:pt x="63" y="209"/>
                  </a:lnTo>
                  <a:lnTo>
                    <a:pt x="52" y="228"/>
                  </a:lnTo>
                  <a:lnTo>
                    <a:pt x="42" y="247"/>
                  </a:lnTo>
                  <a:lnTo>
                    <a:pt x="34" y="266"/>
                  </a:lnTo>
                  <a:lnTo>
                    <a:pt x="26" y="286"/>
                  </a:lnTo>
                  <a:lnTo>
                    <a:pt x="19" y="307"/>
                  </a:lnTo>
                  <a:lnTo>
                    <a:pt x="13" y="329"/>
                  </a:lnTo>
                  <a:lnTo>
                    <a:pt x="8" y="350"/>
                  </a:lnTo>
                  <a:close/>
                </a:path>
              </a:pathLst>
            </a:custGeom>
            <a:solidFill>
              <a:srgbClr val="F2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tr-TR">
                <a:effectLst>
                  <a:outerShdw blurRad="38100" dist="38100" dir="2700000" algn="tl">
                    <a:srgbClr val="000000">
                      <a:alpha val="43137"/>
                    </a:srgbClr>
                  </a:outerShdw>
                </a:effectLst>
                <a:latin typeface="Arial" panose="020B0604020202020204" pitchFamily="34" charset="0"/>
              </a:endParaRPr>
            </a:p>
          </p:txBody>
        </p:sp>
        <p:sp>
          <p:nvSpPr>
            <p:cNvPr id="152806" name="Freeform 158"/>
            <p:cNvSpPr>
              <a:spLocks/>
            </p:cNvSpPr>
            <p:nvPr/>
          </p:nvSpPr>
          <p:spPr bwMode="auto">
            <a:xfrm>
              <a:off x="4832" y="1919"/>
              <a:ext cx="25" cy="41"/>
            </a:xfrm>
            <a:custGeom>
              <a:avLst/>
              <a:gdLst>
                <a:gd name="T0" fmla="*/ 0 w 359"/>
                <a:gd name="T1" fmla="*/ 0 h 574"/>
                <a:gd name="T2" fmla="*/ 0 w 359"/>
                <a:gd name="T3" fmla="*/ 0 h 574"/>
                <a:gd name="T4" fmla="*/ 0 w 359"/>
                <a:gd name="T5" fmla="*/ 0 h 574"/>
                <a:gd name="T6" fmla="*/ 0 w 359"/>
                <a:gd name="T7" fmla="*/ 0 h 57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59" h="574">
                  <a:moveTo>
                    <a:pt x="359" y="0"/>
                  </a:moveTo>
                  <a:lnTo>
                    <a:pt x="0" y="344"/>
                  </a:lnTo>
                  <a:lnTo>
                    <a:pt x="329" y="574"/>
                  </a:lnTo>
                  <a:lnTo>
                    <a:pt x="359" y="0"/>
                  </a:lnTo>
                  <a:close/>
                </a:path>
              </a:pathLst>
            </a:custGeom>
            <a:solidFill>
              <a:srgbClr val="FF99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tr-TR">
                <a:effectLst>
                  <a:outerShdw blurRad="38100" dist="38100" dir="2700000" algn="tl">
                    <a:srgbClr val="000000">
                      <a:alpha val="43137"/>
                    </a:srgbClr>
                  </a:outerShdw>
                </a:effectLst>
                <a:latin typeface="Arial" panose="020B0604020202020204" pitchFamily="34" charset="0"/>
              </a:endParaRPr>
            </a:p>
          </p:txBody>
        </p:sp>
        <p:sp>
          <p:nvSpPr>
            <p:cNvPr id="152807" name="Freeform 159"/>
            <p:cNvSpPr>
              <a:spLocks/>
            </p:cNvSpPr>
            <p:nvPr/>
          </p:nvSpPr>
          <p:spPr bwMode="auto">
            <a:xfrm>
              <a:off x="4807" y="1977"/>
              <a:ext cx="78" cy="36"/>
            </a:xfrm>
            <a:custGeom>
              <a:avLst/>
              <a:gdLst>
                <a:gd name="T0" fmla="*/ 0 w 1089"/>
                <a:gd name="T1" fmla="*/ 0 h 502"/>
                <a:gd name="T2" fmla="*/ 0 w 1089"/>
                <a:gd name="T3" fmla="*/ 0 h 502"/>
                <a:gd name="T4" fmla="*/ 0 w 1089"/>
                <a:gd name="T5" fmla="*/ 0 h 502"/>
                <a:gd name="T6" fmla="*/ 0 w 1089"/>
                <a:gd name="T7" fmla="*/ 0 h 502"/>
                <a:gd name="T8" fmla="*/ 0 w 1089"/>
                <a:gd name="T9" fmla="*/ 0 h 502"/>
                <a:gd name="T10" fmla="*/ 0 w 1089"/>
                <a:gd name="T11" fmla="*/ 0 h 502"/>
                <a:gd name="T12" fmla="*/ 0 w 1089"/>
                <a:gd name="T13" fmla="*/ 0 h 502"/>
                <a:gd name="T14" fmla="*/ 0 w 1089"/>
                <a:gd name="T15" fmla="*/ 0 h 502"/>
                <a:gd name="T16" fmla="*/ 0 w 1089"/>
                <a:gd name="T17" fmla="*/ 0 h 502"/>
                <a:gd name="T18" fmla="*/ 0 w 1089"/>
                <a:gd name="T19" fmla="*/ 0 h 502"/>
                <a:gd name="T20" fmla="*/ 0 w 1089"/>
                <a:gd name="T21" fmla="*/ 0 h 502"/>
                <a:gd name="T22" fmla="*/ 0 w 1089"/>
                <a:gd name="T23" fmla="*/ 0 h 502"/>
                <a:gd name="T24" fmla="*/ 0 w 1089"/>
                <a:gd name="T25" fmla="*/ 0 h 502"/>
                <a:gd name="T26" fmla="*/ 0 w 1089"/>
                <a:gd name="T27" fmla="*/ 0 h 502"/>
                <a:gd name="T28" fmla="*/ 0 w 1089"/>
                <a:gd name="T29" fmla="*/ 0 h 502"/>
                <a:gd name="T30" fmla="*/ 0 w 1089"/>
                <a:gd name="T31" fmla="*/ 0 h 502"/>
                <a:gd name="T32" fmla="*/ 0 w 1089"/>
                <a:gd name="T33" fmla="*/ 0 h 502"/>
                <a:gd name="T34" fmla="*/ 0 w 1089"/>
                <a:gd name="T35" fmla="*/ 0 h 502"/>
                <a:gd name="T36" fmla="*/ 0 w 1089"/>
                <a:gd name="T37" fmla="*/ 0 h 502"/>
                <a:gd name="T38" fmla="*/ 0 w 1089"/>
                <a:gd name="T39" fmla="*/ 0 h 502"/>
                <a:gd name="T40" fmla="*/ 0 w 1089"/>
                <a:gd name="T41" fmla="*/ 0 h 502"/>
                <a:gd name="T42" fmla="*/ 0 w 1089"/>
                <a:gd name="T43" fmla="*/ 0 h 502"/>
                <a:gd name="T44" fmla="*/ 0 w 1089"/>
                <a:gd name="T45" fmla="*/ 0 h 502"/>
                <a:gd name="T46" fmla="*/ 0 w 1089"/>
                <a:gd name="T47" fmla="*/ 0 h 502"/>
                <a:gd name="T48" fmla="*/ 0 w 1089"/>
                <a:gd name="T49" fmla="*/ 0 h 502"/>
                <a:gd name="T50" fmla="*/ 0 w 1089"/>
                <a:gd name="T51" fmla="*/ 0 h 502"/>
                <a:gd name="T52" fmla="*/ 0 w 1089"/>
                <a:gd name="T53" fmla="*/ 0 h 502"/>
                <a:gd name="T54" fmla="*/ 0 w 1089"/>
                <a:gd name="T55" fmla="*/ 0 h 502"/>
                <a:gd name="T56" fmla="*/ 0 w 1089"/>
                <a:gd name="T57" fmla="*/ 0 h 502"/>
                <a:gd name="T58" fmla="*/ 0 w 1089"/>
                <a:gd name="T59" fmla="*/ 0 h 502"/>
                <a:gd name="T60" fmla="*/ 0 w 1089"/>
                <a:gd name="T61" fmla="*/ 0 h 502"/>
                <a:gd name="T62" fmla="*/ 0 w 1089"/>
                <a:gd name="T63" fmla="*/ 0 h 502"/>
                <a:gd name="T64" fmla="*/ 0 w 1089"/>
                <a:gd name="T65" fmla="*/ 0 h 502"/>
                <a:gd name="T66" fmla="*/ 0 w 1089"/>
                <a:gd name="T67" fmla="*/ 0 h 502"/>
                <a:gd name="T68" fmla="*/ 0 w 1089"/>
                <a:gd name="T69" fmla="*/ 0 h 502"/>
                <a:gd name="T70" fmla="*/ 0 w 1089"/>
                <a:gd name="T71" fmla="*/ 0 h 502"/>
                <a:gd name="T72" fmla="*/ 0 w 1089"/>
                <a:gd name="T73" fmla="*/ 0 h 502"/>
                <a:gd name="T74" fmla="*/ 0 w 1089"/>
                <a:gd name="T75" fmla="*/ 0 h 502"/>
                <a:gd name="T76" fmla="*/ 0 w 1089"/>
                <a:gd name="T77" fmla="*/ 0 h 502"/>
                <a:gd name="T78" fmla="*/ 0 w 1089"/>
                <a:gd name="T79" fmla="*/ 0 h 502"/>
                <a:gd name="T80" fmla="*/ 0 w 1089"/>
                <a:gd name="T81" fmla="*/ 0 h 502"/>
                <a:gd name="T82" fmla="*/ 0 w 1089"/>
                <a:gd name="T83" fmla="*/ 0 h 502"/>
                <a:gd name="T84" fmla="*/ 0 w 1089"/>
                <a:gd name="T85" fmla="*/ 0 h 502"/>
                <a:gd name="T86" fmla="*/ 0 w 1089"/>
                <a:gd name="T87" fmla="*/ 0 h 502"/>
                <a:gd name="T88" fmla="*/ 0 w 1089"/>
                <a:gd name="T89" fmla="*/ 0 h 502"/>
                <a:gd name="T90" fmla="*/ 0 w 1089"/>
                <a:gd name="T91" fmla="*/ 0 h 502"/>
                <a:gd name="T92" fmla="*/ 0 w 1089"/>
                <a:gd name="T93" fmla="*/ 0 h 50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1089" h="502">
                  <a:moveTo>
                    <a:pt x="947" y="159"/>
                  </a:moveTo>
                  <a:lnTo>
                    <a:pt x="921" y="183"/>
                  </a:lnTo>
                  <a:lnTo>
                    <a:pt x="894" y="205"/>
                  </a:lnTo>
                  <a:lnTo>
                    <a:pt x="868" y="225"/>
                  </a:lnTo>
                  <a:lnTo>
                    <a:pt x="843" y="244"/>
                  </a:lnTo>
                  <a:lnTo>
                    <a:pt x="817" y="261"/>
                  </a:lnTo>
                  <a:lnTo>
                    <a:pt x="792" y="276"/>
                  </a:lnTo>
                  <a:lnTo>
                    <a:pt x="765" y="289"/>
                  </a:lnTo>
                  <a:lnTo>
                    <a:pt x="740" y="300"/>
                  </a:lnTo>
                  <a:lnTo>
                    <a:pt x="715" y="310"/>
                  </a:lnTo>
                  <a:lnTo>
                    <a:pt x="690" y="318"/>
                  </a:lnTo>
                  <a:lnTo>
                    <a:pt x="665" y="324"/>
                  </a:lnTo>
                  <a:lnTo>
                    <a:pt x="640" y="328"/>
                  </a:lnTo>
                  <a:lnTo>
                    <a:pt x="614" y="331"/>
                  </a:lnTo>
                  <a:lnTo>
                    <a:pt x="590" y="332"/>
                  </a:lnTo>
                  <a:lnTo>
                    <a:pt x="565" y="331"/>
                  </a:lnTo>
                  <a:lnTo>
                    <a:pt x="541" y="329"/>
                  </a:lnTo>
                  <a:lnTo>
                    <a:pt x="520" y="325"/>
                  </a:lnTo>
                  <a:lnTo>
                    <a:pt x="499" y="320"/>
                  </a:lnTo>
                  <a:lnTo>
                    <a:pt x="478" y="314"/>
                  </a:lnTo>
                  <a:lnTo>
                    <a:pt x="458" y="307"/>
                  </a:lnTo>
                  <a:lnTo>
                    <a:pt x="439" y="300"/>
                  </a:lnTo>
                  <a:lnTo>
                    <a:pt x="420" y="291"/>
                  </a:lnTo>
                  <a:lnTo>
                    <a:pt x="402" y="281"/>
                  </a:lnTo>
                  <a:lnTo>
                    <a:pt x="384" y="271"/>
                  </a:lnTo>
                  <a:lnTo>
                    <a:pt x="367" y="260"/>
                  </a:lnTo>
                  <a:lnTo>
                    <a:pt x="351" y="249"/>
                  </a:lnTo>
                  <a:lnTo>
                    <a:pt x="334" y="237"/>
                  </a:lnTo>
                  <a:lnTo>
                    <a:pt x="318" y="224"/>
                  </a:lnTo>
                  <a:lnTo>
                    <a:pt x="290" y="199"/>
                  </a:lnTo>
                  <a:lnTo>
                    <a:pt x="263" y="174"/>
                  </a:lnTo>
                  <a:lnTo>
                    <a:pt x="240" y="149"/>
                  </a:lnTo>
                  <a:lnTo>
                    <a:pt x="219" y="125"/>
                  </a:lnTo>
                  <a:lnTo>
                    <a:pt x="200" y="103"/>
                  </a:lnTo>
                  <a:lnTo>
                    <a:pt x="185" y="83"/>
                  </a:lnTo>
                  <a:lnTo>
                    <a:pt x="165" y="53"/>
                  </a:lnTo>
                  <a:lnTo>
                    <a:pt x="157" y="41"/>
                  </a:lnTo>
                  <a:lnTo>
                    <a:pt x="152" y="34"/>
                  </a:lnTo>
                  <a:lnTo>
                    <a:pt x="147" y="28"/>
                  </a:lnTo>
                  <a:lnTo>
                    <a:pt x="141" y="22"/>
                  </a:lnTo>
                  <a:lnTo>
                    <a:pt x="135" y="17"/>
                  </a:lnTo>
                  <a:lnTo>
                    <a:pt x="128" y="12"/>
                  </a:lnTo>
                  <a:lnTo>
                    <a:pt x="121" y="8"/>
                  </a:lnTo>
                  <a:lnTo>
                    <a:pt x="114" y="5"/>
                  </a:lnTo>
                  <a:lnTo>
                    <a:pt x="106" y="3"/>
                  </a:lnTo>
                  <a:lnTo>
                    <a:pt x="98" y="1"/>
                  </a:lnTo>
                  <a:lnTo>
                    <a:pt x="90" y="0"/>
                  </a:lnTo>
                  <a:lnTo>
                    <a:pt x="82" y="0"/>
                  </a:lnTo>
                  <a:lnTo>
                    <a:pt x="74" y="1"/>
                  </a:lnTo>
                  <a:lnTo>
                    <a:pt x="66" y="3"/>
                  </a:lnTo>
                  <a:lnTo>
                    <a:pt x="57" y="5"/>
                  </a:lnTo>
                  <a:lnTo>
                    <a:pt x="49" y="8"/>
                  </a:lnTo>
                  <a:lnTo>
                    <a:pt x="41" y="12"/>
                  </a:lnTo>
                  <a:lnTo>
                    <a:pt x="34" y="17"/>
                  </a:lnTo>
                  <a:lnTo>
                    <a:pt x="28" y="22"/>
                  </a:lnTo>
                  <a:lnTo>
                    <a:pt x="22" y="28"/>
                  </a:lnTo>
                  <a:lnTo>
                    <a:pt x="17" y="34"/>
                  </a:lnTo>
                  <a:lnTo>
                    <a:pt x="12" y="41"/>
                  </a:lnTo>
                  <a:lnTo>
                    <a:pt x="8" y="48"/>
                  </a:lnTo>
                  <a:lnTo>
                    <a:pt x="5" y="55"/>
                  </a:lnTo>
                  <a:lnTo>
                    <a:pt x="3" y="63"/>
                  </a:lnTo>
                  <a:lnTo>
                    <a:pt x="1" y="71"/>
                  </a:lnTo>
                  <a:lnTo>
                    <a:pt x="0" y="79"/>
                  </a:lnTo>
                  <a:lnTo>
                    <a:pt x="0" y="87"/>
                  </a:lnTo>
                  <a:lnTo>
                    <a:pt x="1" y="96"/>
                  </a:lnTo>
                  <a:lnTo>
                    <a:pt x="2" y="104"/>
                  </a:lnTo>
                  <a:lnTo>
                    <a:pt x="5" y="112"/>
                  </a:lnTo>
                  <a:lnTo>
                    <a:pt x="8" y="120"/>
                  </a:lnTo>
                  <a:lnTo>
                    <a:pt x="12" y="127"/>
                  </a:lnTo>
                  <a:lnTo>
                    <a:pt x="23" y="145"/>
                  </a:lnTo>
                  <a:lnTo>
                    <a:pt x="50" y="184"/>
                  </a:lnTo>
                  <a:lnTo>
                    <a:pt x="70" y="209"/>
                  </a:lnTo>
                  <a:lnTo>
                    <a:pt x="93" y="238"/>
                  </a:lnTo>
                  <a:lnTo>
                    <a:pt x="120" y="269"/>
                  </a:lnTo>
                  <a:lnTo>
                    <a:pt x="150" y="300"/>
                  </a:lnTo>
                  <a:lnTo>
                    <a:pt x="167" y="316"/>
                  </a:lnTo>
                  <a:lnTo>
                    <a:pt x="184" y="332"/>
                  </a:lnTo>
                  <a:lnTo>
                    <a:pt x="202" y="347"/>
                  </a:lnTo>
                  <a:lnTo>
                    <a:pt x="222" y="364"/>
                  </a:lnTo>
                  <a:lnTo>
                    <a:pt x="242" y="379"/>
                  </a:lnTo>
                  <a:lnTo>
                    <a:pt x="263" y="394"/>
                  </a:lnTo>
                  <a:lnTo>
                    <a:pt x="285" y="408"/>
                  </a:lnTo>
                  <a:lnTo>
                    <a:pt x="307" y="422"/>
                  </a:lnTo>
                  <a:lnTo>
                    <a:pt x="330" y="435"/>
                  </a:lnTo>
                  <a:lnTo>
                    <a:pt x="355" y="447"/>
                  </a:lnTo>
                  <a:lnTo>
                    <a:pt x="380" y="458"/>
                  </a:lnTo>
                  <a:lnTo>
                    <a:pt x="406" y="468"/>
                  </a:lnTo>
                  <a:lnTo>
                    <a:pt x="432" y="477"/>
                  </a:lnTo>
                  <a:lnTo>
                    <a:pt x="459" y="484"/>
                  </a:lnTo>
                  <a:lnTo>
                    <a:pt x="488" y="491"/>
                  </a:lnTo>
                  <a:lnTo>
                    <a:pt x="516" y="496"/>
                  </a:lnTo>
                  <a:lnTo>
                    <a:pt x="533" y="499"/>
                  </a:lnTo>
                  <a:lnTo>
                    <a:pt x="551" y="500"/>
                  </a:lnTo>
                  <a:lnTo>
                    <a:pt x="568" y="501"/>
                  </a:lnTo>
                  <a:lnTo>
                    <a:pt x="585" y="502"/>
                  </a:lnTo>
                  <a:lnTo>
                    <a:pt x="602" y="502"/>
                  </a:lnTo>
                  <a:lnTo>
                    <a:pt x="619" y="501"/>
                  </a:lnTo>
                  <a:lnTo>
                    <a:pt x="637" y="500"/>
                  </a:lnTo>
                  <a:lnTo>
                    <a:pt x="654" y="498"/>
                  </a:lnTo>
                  <a:lnTo>
                    <a:pt x="688" y="492"/>
                  </a:lnTo>
                  <a:lnTo>
                    <a:pt x="723" y="484"/>
                  </a:lnTo>
                  <a:lnTo>
                    <a:pt x="757" y="474"/>
                  </a:lnTo>
                  <a:lnTo>
                    <a:pt x="792" y="462"/>
                  </a:lnTo>
                  <a:lnTo>
                    <a:pt x="826" y="447"/>
                  </a:lnTo>
                  <a:lnTo>
                    <a:pt x="859" y="431"/>
                  </a:lnTo>
                  <a:lnTo>
                    <a:pt x="893" y="412"/>
                  </a:lnTo>
                  <a:lnTo>
                    <a:pt x="928" y="391"/>
                  </a:lnTo>
                  <a:lnTo>
                    <a:pt x="961" y="367"/>
                  </a:lnTo>
                  <a:lnTo>
                    <a:pt x="995" y="340"/>
                  </a:lnTo>
                  <a:lnTo>
                    <a:pt x="1028" y="312"/>
                  </a:lnTo>
                  <a:lnTo>
                    <a:pt x="1063" y="282"/>
                  </a:lnTo>
                  <a:lnTo>
                    <a:pt x="1068" y="276"/>
                  </a:lnTo>
                  <a:lnTo>
                    <a:pt x="1074" y="269"/>
                  </a:lnTo>
                  <a:lnTo>
                    <a:pt x="1078" y="262"/>
                  </a:lnTo>
                  <a:lnTo>
                    <a:pt x="1082" y="255"/>
                  </a:lnTo>
                  <a:lnTo>
                    <a:pt x="1085" y="247"/>
                  </a:lnTo>
                  <a:lnTo>
                    <a:pt x="1087" y="240"/>
                  </a:lnTo>
                  <a:lnTo>
                    <a:pt x="1088" y="232"/>
                  </a:lnTo>
                  <a:lnTo>
                    <a:pt x="1089" y="223"/>
                  </a:lnTo>
                  <a:lnTo>
                    <a:pt x="1089" y="215"/>
                  </a:lnTo>
                  <a:lnTo>
                    <a:pt x="1088" y="207"/>
                  </a:lnTo>
                  <a:lnTo>
                    <a:pt x="1086" y="199"/>
                  </a:lnTo>
                  <a:lnTo>
                    <a:pt x="1083" y="191"/>
                  </a:lnTo>
                  <a:lnTo>
                    <a:pt x="1080" y="184"/>
                  </a:lnTo>
                  <a:lnTo>
                    <a:pt x="1076" y="176"/>
                  </a:lnTo>
                  <a:lnTo>
                    <a:pt x="1071" y="169"/>
                  </a:lnTo>
                  <a:lnTo>
                    <a:pt x="1066" y="163"/>
                  </a:lnTo>
                  <a:lnTo>
                    <a:pt x="1060" y="157"/>
                  </a:lnTo>
                  <a:lnTo>
                    <a:pt x="1053" y="152"/>
                  </a:lnTo>
                  <a:lnTo>
                    <a:pt x="1045" y="147"/>
                  </a:lnTo>
                  <a:lnTo>
                    <a:pt x="1038" y="144"/>
                  </a:lnTo>
                  <a:lnTo>
                    <a:pt x="1030" y="141"/>
                  </a:lnTo>
                  <a:lnTo>
                    <a:pt x="1022" y="139"/>
                  </a:lnTo>
                  <a:lnTo>
                    <a:pt x="1014" y="137"/>
                  </a:lnTo>
                  <a:lnTo>
                    <a:pt x="1006" y="137"/>
                  </a:lnTo>
                  <a:lnTo>
                    <a:pt x="998" y="137"/>
                  </a:lnTo>
                  <a:lnTo>
                    <a:pt x="990" y="138"/>
                  </a:lnTo>
                  <a:lnTo>
                    <a:pt x="982" y="139"/>
                  </a:lnTo>
                  <a:lnTo>
                    <a:pt x="975" y="142"/>
                  </a:lnTo>
                  <a:lnTo>
                    <a:pt x="967" y="145"/>
                  </a:lnTo>
                  <a:lnTo>
                    <a:pt x="960" y="149"/>
                  </a:lnTo>
                  <a:lnTo>
                    <a:pt x="953" y="154"/>
                  </a:lnTo>
                  <a:lnTo>
                    <a:pt x="947" y="159"/>
                  </a:lnTo>
                  <a:close/>
                </a:path>
              </a:pathLst>
            </a:custGeom>
            <a:solidFill>
              <a:srgbClr val="FF4C4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tr-TR">
                <a:effectLst>
                  <a:outerShdw blurRad="38100" dist="38100" dir="2700000" algn="tl">
                    <a:srgbClr val="000000">
                      <a:alpha val="43137"/>
                    </a:srgbClr>
                  </a:outerShdw>
                </a:effectLst>
                <a:latin typeface="Arial" panose="020B0604020202020204" pitchFamily="34" charset="0"/>
              </a:endParaRPr>
            </a:p>
          </p:txBody>
        </p:sp>
        <p:sp>
          <p:nvSpPr>
            <p:cNvPr id="152808" name="Freeform 160"/>
            <p:cNvSpPr>
              <a:spLocks/>
            </p:cNvSpPr>
            <p:nvPr/>
          </p:nvSpPr>
          <p:spPr bwMode="auto">
            <a:xfrm>
              <a:off x="4788" y="1887"/>
              <a:ext cx="38" cy="21"/>
            </a:xfrm>
            <a:custGeom>
              <a:avLst/>
              <a:gdLst>
                <a:gd name="T0" fmla="*/ 0 w 521"/>
                <a:gd name="T1" fmla="*/ 0 h 290"/>
                <a:gd name="T2" fmla="*/ 0 w 521"/>
                <a:gd name="T3" fmla="*/ 0 h 290"/>
                <a:gd name="T4" fmla="*/ 0 w 521"/>
                <a:gd name="T5" fmla="*/ 0 h 290"/>
                <a:gd name="T6" fmla="*/ 0 w 521"/>
                <a:gd name="T7" fmla="*/ 0 h 290"/>
                <a:gd name="T8" fmla="*/ 0 w 521"/>
                <a:gd name="T9" fmla="*/ 0 h 290"/>
                <a:gd name="T10" fmla="*/ 0 w 521"/>
                <a:gd name="T11" fmla="*/ 0 h 290"/>
                <a:gd name="T12" fmla="*/ 0 w 521"/>
                <a:gd name="T13" fmla="*/ 0 h 290"/>
                <a:gd name="T14" fmla="*/ 0 w 521"/>
                <a:gd name="T15" fmla="*/ 0 h 290"/>
                <a:gd name="T16" fmla="*/ 0 w 521"/>
                <a:gd name="T17" fmla="*/ 0 h 290"/>
                <a:gd name="T18" fmla="*/ 0 w 521"/>
                <a:gd name="T19" fmla="*/ 0 h 290"/>
                <a:gd name="T20" fmla="*/ 0 w 521"/>
                <a:gd name="T21" fmla="*/ 0 h 290"/>
                <a:gd name="T22" fmla="*/ 0 w 521"/>
                <a:gd name="T23" fmla="*/ 0 h 290"/>
                <a:gd name="T24" fmla="*/ 0 w 521"/>
                <a:gd name="T25" fmla="*/ 0 h 290"/>
                <a:gd name="T26" fmla="*/ 0 w 521"/>
                <a:gd name="T27" fmla="*/ 0 h 290"/>
                <a:gd name="T28" fmla="*/ 0 w 521"/>
                <a:gd name="T29" fmla="*/ 0 h 290"/>
                <a:gd name="T30" fmla="*/ 0 w 521"/>
                <a:gd name="T31" fmla="*/ 0 h 290"/>
                <a:gd name="T32" fmla="*/ 0 w 521"/>
                <a:gd name="T33" fmla="*/ 0 h 290"/>
                <a:gd name="T34" fmla="*/ 0 w 521"/>
                <a:gd name="T35" fmla="*/ 0 h 290"/>
                <a:gd name="T36" fmla="*/ 0 w 521"/>
                <a:gd name="T37" fmla="*/ 0 h 290"/>
                <a:gd name="T38" fmla="*/ 0 w 521"/>
                <a:gd name="T39" fmla="*/ 0 h 290"/>
                <a:gd name="T40" fmla="*/ 0 w 521"/>
                <a:gd name="T41" fmla="*/ 0 h 290"/>
                <a:gd name="T42" fmla="*/ 0 w 521"/>
                <a:gd name="T43" fmla="*/ 0 h 290"/>
                <a:gd name="T44" fmla="*/ 0 w 521"/>
                <a:gd name="T45" fmla="*/ 0 h 290"/>
                <a:gd name="T46" fmla="*/ 0 w 521"/>
                <a:gd name="T47" fmla="*/ 0 h 290"/>
                <a:gd name="T48" fmla="*/ 0 w 521"/>
                <a:gd name="T49" fmla="*/ 0 h 290"/>
                <a:gd name="T50" fmla="*/ 0 w 521"/>
                <a:gd name="T51" fmla="*/ 0 h 290"/>
                <a:gd name="T52" fmla="*/ 0 w 521"/>
                <a:gd name="T53" fmla="*/ 0 h 290"/>
                <a:gd name="T54" fmla="*/ 0 w 521"/>
                <a:gd name="T55" fmla="*/ 0 h 290"/>
                <a:gd name="T56" fmla="*/ 0 w 521"/>
                <a:gd name="T57" fmla="*/ 0 h 290"/>
                <a:gd name="T58" fmla="*/ 0 w 521"/>
                <a:gd name="T59" fmla="*/ 0 h 290"/>
                <a:gd name="T60" fmla="*/ 0 w 521"/>
                <a:gd name="T61" fmla="*/ 0 h 290"/>
                <a:gd name="T62" fmla="*/ 0 w 521"/>
                <a:gd name="T63" fmla="*/ 0 h 290"/>
                <a:gd name="T64" fmla="*/ 0 w 521"/>
                <a:gd name="T65" fmla="*/ 0 h 290"/>
                <a:gd name="T66" fmla="*/ 0 w 521"/>
                <a:gd name="T67" fmla="*/ 0 h 290"/>
                <a:gd name="T68" fmla="*/ 0 w 521"/>
                <a:gd name="T69" fmla="*/ 0 h 290"/>
                <a:gd name="T70" fmla="*/ 0 w 521"/>
                <a:gd name="T71" fmla="*/ 0 h 290"/>
                <a:gd name="T72" fmla="*/ 0 w 521"/>
                <a:gd name="T73" fmla="*/ 0 h 290"/>
                <a:gd name="T74" fmla="*/ 0 w 521"/>
                <a:gd name="T75" fmla="*/ 0 h 290"/>
                <a:gd name="T76" fmla="*/ 0 w 521"/>
                <a:gd name="T77" fmla="*/ 0 h 290"/>
                <a:gd name="T78" fmla="*/ 0 w 521"/>
                <a:gd name="T79" fmla="*/ 0 h 290"/>
                <a:gd name="T80" fmla="*/ 0 w 521"/>
                <a:gd name="T81" fmla="*/ 0 h 290"/>
                <a:gd name="T82" fmla="*/ 0 w 521"/>
                <a:gd name="T83" fmla="*/ 0 h 290"/>
                <a:gd name="T84" fmla="*/ 0 w 521"/>
                <a:gd name="T85" fmla="*/ 0 h 290"/>
                <a:gd name="T86" fmla="*/ 0 w 521"/>
                <a:gd name="T87" fmla="*/ 0 h 290"/>
                <a:gd name="T88" fmla="*/ 0 w 521"/>
                <a:gd name="T89" fmla="*/ 0 h 290"/>
                <a:gd name="T90" fmla="*/ 0 w 521"/>
                <a:gd name="T91" fmla="*/ 0 h 290"/>
                <a:gd name="T92" fmla="*/ 0 w 521"/>
                <a:gd name="T93" fmla="*/ 0 h 290"/>
                <a:gd name="T94" fmla="*/ 0 w 521"/>
                <a:gd name="T95" fmla="*/ 0 h 290"/>
                <a:gd name="T96" fmla="*/ 0 w 521"/>
                <a:gd name="T97" fmla="*/ 0 h 290"/>
                <a:gd name="T98" fmla="*/ 0 w 521"/>
                <a:gd name="T99" fmla="*/ 0 h 290"/>
                <a:gd name="T100" fmla="*/ 0 w 521"/>
                <a:gd name="T101" fmla="*/ 0 h 290"/>
                <a:gd name="T102" fmla="*/ 0 w 521"/>
                <a:gd name="T103" fmla="*/ 0 h 290"/>
                <a:gd name="T104" fmla="*/ 0 w 521"/>
                <a:gd name="T105" fmla="*/ 0 h 29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521" h="290">
                  <a:moveTo>
                    <a:pt x="252" y="0"/>
                  </a:moveTo>
                  <a:lnTo>
                    <a:pt x="239" y="1"/>
                  </a:lnTo>
                  <a:lnTo>
                    <a:pt x="225" y="3"/>
                  </a:lnTo>
                  <a:lnTo>
                    <a:pt x="213" y="5"/>
                  </a:lnTo>
                  <a:lnTo>
                    <a:pt x="200" y="10"/>
                  </a:lnTo>
                  <a:lnTo>
                    <a:pt x="188" y="14"/>
                  </a:lnTo>
                  <a:lnTo>
                    <a:pt x="175" y="19"/>
                  </a:lnTo>
                  <a:lnTo>
                    <a:pt x="164" y="24"/>
                  </a:lnTo>
                  <a:lnTo>
                    <a:pt x="153" y="30"/>
                  </a:lnTo>
                  <a:lnTo>
                    <a:pt x="132" y="44"/>
                  </a:lnTo>
                  <a:lnTo>
                    <a:pt x="112" y="59"/>
                  </a:lnTo>
                  <a:lnTo>
                    <a:pt x="94" y="75"/>
                  </a:lnTo>
                  <a:lnTo>
                    <a:pt x="78" y="91"/>
                  </a:lnTo>
                  <a:lnTo>
                    <a:pt x="63" y="108"/>
                  </a:lnTo>
                  <a:lnTo>
                    <a:pt x="50" y="125"/>
                  </a:lnTo>
                  <a:lnTo>
                    <a:pt x="37" y="142"/>
                  </a:lnTo>
                  <a:lnTo>
                    <a:pt x="28" y="157"/>
                  </a:lnTo>
                  <a:lnTo>
                    <a:pt x="13" y="181"/>
                  </a:lnTo>
                  <a:lnTo>
                    <a:pt x="6" y="194"/>
                  </a:lnTo>
                  <a:lnTo>
                    <a:pt x="4" y="200"/>
                  </a:lnTo>
                  <a:lnTo>
                    <a:pt x="2" y="205"/>
                  </a:lnTo>
                  <a:lnTo>
                    <a:pt x="1" y="211"/>
                  </a:lnTo>
                  <a:lnTo>
                    <a:pt x="0" y="216"/>
                  </a:lnTo>
                  <a:lnTo>
                    <a:pt x="0" y="227"/>
                  </a:lnTo>
                  <a:lnTo>
                    <a:pt x="3" y="238"/>
                  </a:lnTo>
                  <a:lnTo>
                    <a:pt x="7" y="248"/>
                  </a:lnTo>
                  <a:lnTo>
                    <a:pt x="14" y="257"/>
                  </a:lnTo>
                  <a:lnTo>
                    <a:pt x="17" y="261"/>
                  </a:lnTo>
                  <a:lnTo>
                    <a:pt x="22" y="265"/>
                  </a:lnTo>
                  <a:lnTo>
                    <a:pt x="26" y="268"/>
                  </a:lnTo>
                  <a:lnTo>
                    <a:pt x="31" y="271"/>
                  </a:lnTo>
                  <a:lnTo>
                    <a:pt x="37" y="273"/>
                  </a:lnTo>
                  <a:lnTo>
                    <a:pt x="43" y="275"/>
                  </a:lnTo>
                  <a:lnTo>
                    <a:pt x="49" y="277"/>
                  </a:lnTo>
                  <a:lnTo>
                    <a:pt x="54" y="278"/>
                  </a:lnTo>
                  <a:lnTo>
                    <a:pt x="65" y="278"/>
                  </a:lnTo>
                  <a:lnTo>
                    <a:pt x="76" y="274"/>
                  </a:lnTo>
                  <a:lnTo>
                    <a:pt x="86" y="270"/>
                  </a:lnTo>
                  <a:lnTo>
                    <a:pt x="95" y="264"/>
                  </a:lnTo>
                  <a:lnTo>
                    <a:pt x="103" y="256"/>
                  </a:lnTo>
                  <a:lnTo>
                    <a:pt x="109" y="246"/>
                  </a:lnTo>
                  <a:lnTo>
                    <a:pt x="118" y="231"/>
                  </a:lnTo>
                  <a:lnTo>
                    <a:pt x="130" y="212"/>
                  </a:lnTo>
                  <a:lnTo>
                    <a:pt x="145" y="191"/>
                  </a:lnTo>
                  <a:lnTo>
                    <a:pt x="163" y="169"/>
                  </a:lnTo>
                  <a:lnTo>
                    <a:pt x="173" y="159"/>
                  </a:lnTo>
                  <a:lnTo>
                    <a:pt x="185" y="149"/>
                  </a:lnTo>
                  <a:lnTo>
                    <a:pt x="196" y="140"/>
                  </a:lnTo>
                  <a:lnTo>
                    <a:pt x="207" y="132"/>
                  </a:lnTo>
                  <a:lnTo>
                    <a:pt x="219" y="125"/>
                  </a:lnTo>
                  <a:lnTo>
                    <a:pt x="231" y="120"/>
                  </a:lnTo>
                  <a:lnTo>
                    <a:pt x="243" y="117"/>
                  </a:lnTo>
                  <a:lnTo>
                    <a:pt x="255" y="115"/>
                  </a:lnTo>
                  <a:lnTo>
                    <a:pt x="264" y="116"/>
                  </a:lnTo>
                  <a:lnTo>
                    <a:pt x="274" y="117"/>
                  </a:lnTo>
                  <a:lnTo>
                    <a:pt x="283" y="120"/>
                  </a:lnTo>
                  <a:lnTo>
                    <a:pt x="293" y="124"/>
                  </a:lnTo>
                  <a:lnTo>
                    <a:pt x="302" y="129"/>
                  </a:lnTo>
                  <a:lnTo>
                    <a:pt x="312" y="136"/>
                  </a:lnTo>
                  <a:lnTo>
                    <a:pt x="322" y="144"/>
                  </a:lnTo>
                  <a:lnTo>
                    <a:pt x="333" y="153"/>
                  </a:lnTo>
                  <a:lnTo>
                    <a:pt x="343" y="162"/>
                  </a:lnTo>
                  <a:lnTo>
                    <a:pt x="353" y="173"/>
                  </a:lnTo>
                  <a:lnTo>
                    <a:pt x="363" y="185"/>
                  </a:lnTo>
                  <a:lnTo>
                    <a:pt x="373" y="198"/>
                  </a:lnTo>
                  <a:lnTo>
                    <a:pt x="394" y="227"/>
                  </a:lnTo>
                  <a:lnTo>
                    <a:pt x="414" y="260"/>
                  </a:lnTo>
                  <a:lnTo>
                    <a:pt x="417" y="265"/>
                  </a:lnTo>
                  <a:lnTo>
                    <a:pt x="421" y="269"/>
                  </a:lnTo>
                  <a:lnTo>
                    <a:pt x="424" y="273"/>
                  </a:lnTo>
                  <a:lnTo>
                    <a:pt x="429" y="278"/>
                  </a:lnTo>
                  <a:lnTo>
                    <a:pt x="438" y="284"/>
                  </a:lnTo>
                  <a:lnTo>
                    <a:pt x="449" y="288"/>
                  </a:lnTo>
                  <a:lnTo>
                    <a:pt x="454" y="289"/>
                  </a:lnTo>
                  <a:lnTo>
                    <a:pt x="459" y="290"/>
                  </a:lnTo>
                  <a:lnTo>
                    <a:pt x="465" y="290"/>
                  </a:lnTo>
                  <a:lnTo>
                    <a:pt x="471" y="289"/>
                  </a:lnTo>
                  <a:lnTo>
                    <a:pt x="477" y="288"/>
                  </a:lnTo>
                  <a:lnTo>
                    <a:pt x="482" y="287"/>
                  </a:lnTo>
                  <a:lnTo>
                    <a:pt x="488" y="285"/>
                  </a:lnTo>
                  <a:lnTo>
                    <a:pt x="493" y="282"/>
                  </a:lnTo>
                  <a:lnTo>
                    <a:pt x="498" y="279"/>
                  </a:lnTo>
                  <a:lnTo>
                    <a:pt x="502" y="274"/>
                  </a:lnTo>
                  <a:lnTo>
                    <a:pt x="506" y="270"/>
                  </a:lnTo>
                  <a:lnTo>
                    <a:pt x="510" y="266"/>
                  </a:lnTo>
                  <a:lnTo>
                    <a:pt x="516" y="257"/>
                  </a:lnTo>
                  <a:lnTo>
                    <a:pt x="520" y="246"/>
                  </a:lnTo>
                  <a:lnTo>
                    <a:pt x="521" y="236"/>
                  </a:lnTo>
                  <a:lnTo>
                    <a:pt x="521" y="224"/>
                  </a:lnTo>
                  <a:lnTo>
                    <a:pt x="519" y="213"/>
                  </a:lnTo>
                  <a:lnTo>
                    <a:pt x="514" y="203"/>
                  </a:lnTo>
                  <a:lnTo>
                    <a:pt x="499" y="178"/>
                  </a:lnTo>
                  <a:lnTo>
                    <a:pt x="484" y="155"/>
                  </a:lnTo>
                  <a:lnTo>
                    <a:pt x="469" y="133"/>
                  </a:lnTo>
                  <a:lnTo>
                    <a:pt x="453" y="113"/>
                  </a:lnTo>
                  <a:lnTo>
                    <a:pt x="437" y="95"/>
                  </a:lnTo>
                  <a:lnTo>
                    <a:pt x="422" y="78"/>
                  </a:lnTo>
                  <a:lnTo>
                    <a:pt x="406" y="63"/>
                  </a:lnTo>
                  <a:lnTo>
                    <a:pt x="389" y="49"/>
                  </a:lnTo>
                  <a:lnTo>
                    <a:pt x="373" y="38"/>
                  </a:lnTo>
                  <a:lnTo>
                    <a:pt x="356" y="28"/>
                  </a:lnTo>
                  <a:lnTo>
                    <a:pt x="340" y="19"/>
                  </a:lnTo>
                  <a:lnTo>
                    <a:pt x="322" y="12"/>
                  </a:lnTo>
                  <a:lnTo>
                    <a:pt x="304" y="7"/>
                  </a:lnTo>
                  <a:lnTo>
                    <a:pt x="287" y="2"/>
                  </a:lnTo>
                  <a:lnTo>
                    <a:pt x="270" y="0"/>
                  </a:lnTo>
                  <a:lnTo>
                    <a:pt x="25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tr-TR">
                <a:effectLst>
                  <a:outerShdw blurRad="38100" dist="38100" dir="2700000" algn="tl">
                    <a:srgbClr val="000000">
                      <a:alpha val="43137"/>
                    </a:srgbClr>
                  </a:outerShdw>
                </a:effectLst>
                <a:latin typeface="Arial" panose="020B0604020202020204" pitchFamily="34" charset="0"/>
              </a:endParaRPr>
            </a:p>
          </p:txBody>
        </p:sp>
        <p:sp>
          <p:nvSpPr>
            <p:cNvPr id="152809" name="Freeform 161"/>
            <p:cNvSpPr>
              <a:spLocks/>
            </p:cNvSpPr>
            <p:nvPr/>
          </p:nvSpPr>
          <p:spPr bwMode="auto">
            <a:xfrm>
              <a:off x="4889" y="1907"/>
              <a:ext cx="36" cy="25"/>
            </a:xfrm>
            <a:custGeom>
              <a:avLst/>
              <a:gdLst>
                <a:gd name="T0" fmla="*/ 0 w 497"/>
                <a:gd name="T1" fmla="*/ 0 h 350"/>
                <a:gd name="T2" fmla="*/ 0 w 497"/>
                <a:gd name="T3" fmla="*/ 0 h 350"/>
                <a:gd name="T4" fmla="*/ 0 w 497"/>
                <a:gd name="T5" fmla="*/ 0 h 350"/>
                <a:gd name="T6" fmla="*/ 0 w 497"/>
                <a:gd name="T7" fmla="*/ 0 h 350"/>
                <a:gd name="T8" fmla="*/ 0 w 497"/>
                <a:gd name="T9" fmla="*/ 0 h 350"/>
                <a:gd name="T10" fmla="*/ 0 w 497"/>
                <a:gd name="T11" fmla="*/ 0 h 350"/>
                <a:gd name="T12" fmla="*/ 0 w 497"/>
                <a:gd name="T13" fmla="*/ 0 h 350"/>
                <a:gd name="T14" fmla="*/ 0 w 497"/>
                <a:gd name="T15" fmla="*/ 0 h 350"/>
                <a:gd name="T16" fmla="*/ 0 w 497"/>
                <a:gd name="T17" fmla="*/ 0 h 350"/>
                <a:gd name="T18" fmla="*/ 0 w 497"/>
                <a:gd name="T19" fmla="*/ 0 h 350"/>
                <a:gd name="T20" fmla="*/ 0 w 497"/>
                <a:gd name="T21" fmla="*/ 0 h 350"/>
                <a:gd name="T22" fmla="*/ 0 w 497"/>
                <a:gd name="T23" fmla="*/ 0 h 350"/>
                <a:gd name="T24" fmla="*/ 0 w 497"/>
                <a:gd name="T25" fmla="*/ 0 h 350"/>
                <a:gd name="T26" fmla="*/ 0 w 497"/>
                <a:gd name="T27" fmla="*/ 0 h 350"/>
                <a:gd name="T28" fmla="*/ 0 w 497"/>
                <a:gd name="T29" fmla="*/ 0 h 350"/>
                <a:gd name="T30" fmla="*/ 0 w 497"/>
                <a:gd name="T31" fmla="*/ 0 h 350"/>
                <a:gd name="T32" fmla="*/ 0 w 497"/>
                <a:gd name="T33" fmla="*/ 0 h 350"/>
                <a:gd name="T34" fmla="*/ 0 w 497"/>
                <a:gd name="T35" fmla="*/ 0 h 350"/>
                <a:gd name="T36" fmla="*/ 0 w 497"/>
                <a:gd name="T37" fmla="*/ 0 h 350"/>
                <a:gd name="T38" fmla="*/ 0 w 497"/>
                <a:gd name="T39" fmla="*/ 0 h 350"/>
                <a:gd name="T40" fmla="*/ 0 w 497"/>
                <a:gd name="T41" fmla="*/ 0 h 350"/>
                <a:gd name="T42" fmla="*/ 0 w 497"/>
                <a:gd name="T43" fmla="*/ 0 h 350"/>
                <a:gd name="T44" fmla="*/ 0 w 497"/>
                <a:gd name="T45" fmla="*/ 0 h 350"/>
                <a:gd name="T46" fmla="*/ 0 w 497"/>
                <a:gd name="T47" fmla="*/ 0 h 350"/>
                <a:gd name="T48" fmla="*/ 0 w 497"/>
                <a:gd name="T49" fmla="*/ 0 h 350"/>
                <a:gd name="T50" fmla="*/ 0 w 497"/>
                <a:gd name="T51" fmla="*/ 0 h 350"/>
                <a:gd name="T52" fmla="*/ 0 w 497"/>
                <a:gd name="T53" fmla="*/ 0 h 350"/>
                <a:gd name="T54" fmla="*/ 0 w 497"/>
                <a:gd name="T55" fmla="*/ 0 h 350"/>
                <a:gd name="T56" fmla="*/ 0 w 497"/>
                <a:gd name="T57" fmla="*/ 0 h 350"/>
                <a:gd name="T58" fmla="*/ 0 w 497"/>
                <a:gd name="T59" fmla="*/ 0 h 350"/>
                <a:gd name="T60" fmla="*/ 0 w 497"/>
                <a:gd name="T61" fmla="*/ 0 h 350"/>
                <a:gd name="T62" fmla="*/ 0 w 497"/>
                <a:gd name="T63" fmla="*/ 0 h 350"/>
                <a:gd name="T64" fmla="*/ 0 w 497"/>
                <a:gd name="T65" fmla="*/ 0 h 350"/>
                <a:gd name="T66" fmla="*/ 0 w 497"/>
                <a:gd name="T67" fmla="*/ 0 h 350"/>
                <a:gd name="T68" fmla="*/ 0 w 497"/>
                <a:gd name="T69" fmla="*/ 0 h 350"/>
                <a:gd name="T70" fmla="*/ 0 w 497"/>
                <a:gd name="T71" fmla="*/ 0 h 350"/>
                <a:gd name="T72" fmla="*/ 0 w 497"/>
                <a:gd name="T73" fmla="*/ 0 h 350"/>
                <a:gd name="T74" fmla="*/ 0 w 497"/>
                <a:gd name="T75" fmla="*/ 0 h 350"/>
                <a:gd name="T76" fmla="*/ 0 w 497"/>
                <a:gd name="T77" fmla="*/ 0 h 350"/>
                <a:gd name="T78" fmla="*/ 0 w 497"/>
                <a:gd name="T79" fmla="*/ 0 h 350"/>
                <a:gd name="T80" fmla="*/ 0 w 497"/>
                <a:gd name="T81" fmla="*/ 0 h 350"/>
                <a:gd name="T82" fmla="*/ 0 w 497"/>
                <a:gd name="T83" fmla="*/ 0 h 350"/>
                <a:gd name="T84" fmla="*/ 0 w 497"/>
                <a:gd name="T85" fmla="*/ 0 h 350"/>
                <a:gd name="T86" fmla="*/ 0 w 497"/>
                <a:gd name="T87" fmla="*/ 0 h 350"/>
                <a:gd name="T88" fmla="*/ 0 w 497"/>
                <a:gd name="T89" fmla="*/ 0 h 350"/>
                <a:gd name="T90" fmla="*/ 0 w 497"/>
                <a:gd name="T91" fmla="*/ 0 h 350"/>
                <a:gd name="T92" fmla="*/ 0 w 497"/>
                <a:gd name="T93" fmla="*/ 0 h 350"/>
                <a:gd name="T94" fmla="*/ 0 w 497"/>
                <a:gd name="T95" fmla="*/ 0 h 350"/>
                <a:gd name="T96" fmla="*/ 0 w 497"/>
                <a:gd name="T97" fmla="*/ 0 h 350"/>
                <a:gd name="T98" fmla="*/ 0 w 497"/>
                <a:gd name="T99" fmla="*/ 0 h 350"/>
                <a:gd name="T100" fmla="*/ 0 w 497"/>
                <a:gd name="T101" fmla="*/ 0 h 350"/>
                <a:gd name="T102" fmla="*/ 0 w 497"/>
                <a:gd name="T103" fmla="*/ 0 h 350"/>
                <a:gd name="T104" fmla="*/ 0 w 497"/>
                <a:gd name="T105" fmla="*/ 0 h 350"/>
                <a:gd name="T106" fmla="*/ 0 w 497"/>
                <a:gd name="T107" fmla="*/ 0 h 35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497" h="350">
                  <a:moveTo>
                    <a:pt x="22" y="104"/>
                  </a:moveTo>
                  <a:lnTo>
                    <a:pt x="18" y="108"/>
                  </a:lnTo>
                  <a:lnTo>
                    <a:pt x="14" y="112"/>
                  </a:lnTo>
                  <a:lnTo>
                    <a:pt x="10" y="117"/>
                  </a:lnTo>
                  <a:lnTo>
                    <a:pt x="8" y="121"/>
                  </a:lnTo>
                  <a:lnTo>
                    <a:pt x="3" y="131"/>
                  </a:lnTo>
                  <a:lnTo>
                    <a:pt x="1" y="143"/>
                  </a:lnTo>
                  <a:lnTo>
                    <a:pt x="0" y="154"/>
                  </a:lnTo>
                  <a:lnTo>
                    <a:pt x="2" y="165"/>
                  </a:lnTo>
                  <a:lnTo>
                    <a:pt x="4" y="170"/>
                  </a:lnTo>
                  <a:lnTo>
                    <a:pt x="6" y="176"/>
                  </a:lnTo>
                  <a:lnTo>
                    <a:pt x="9" y="181"/>
                  </a:lnTo>
                  <a:lnTo>
                    <a:pt x="12" y="185"/>
                  </a:lnTo>
                  <a:lnTo>
                    <a:pt x="16" y="190"/>
                  </a:lnTo>
                  <a:lnTo>
                    <a:pt x="20" y="194"/>
                  </a:lnTo>
                  <a:lnTo>
                    <a:pt x="25" y="197"/>
                  </a:lnTo>
                  <a:lnTo>
                    <a:pt x="30" y="200"/>
                  </a:lnTo>
                  <a:lnTo>
                    <a:pt x="40" y="205"/>
                  </a:lnTo>
                  <a:lnTo>
                    <a:pt x="52" y="207"/>
                  </a:lnTo>
                  <a:lnTo>
                    <a:pt x="63" y="207"/>
                  </a:lnTo>
                  <a:lnTo>
                    <a:pt x="73" y="206"/>
                  </a:lnTo>
                  <a:lnTo>
                    <a:pt x="79" y="204"/>
                  </a:lnTo>
                  <a:lnTo>
                    <a:pt x="84" y="202"/>
                  </a:lnTo>
                  <a:lnTo>
                    <a:pt x="89" y="199"/>
                  </a:lnTo>
                  <a:lnTo>
                    <a:pt x="94" y="195"/>
                  </a:lnTo>
                  <a:lnTo>
                    <a:pt x="125" y="172"/>
                  </a:lnTo>
                  <a:lnTo>
                    <a:pt x="155" y="153"/>
                  </a:lnTo>
                  <a:lnTo>
                    <a:pt x="169" y="145"/>
                  </a:lnTo>
                  <a:lnTo>
                    <a:pt x="183" y="138"/>
                  </a:lnTo>
                  <a:lnTo>
                    <a:pt x="197" y="131"/>
                  </a:lnTo>
                  <a:lnTo>
                    <a:pt x="210" y="126"/>
                  </a:lnTo>
                  <a:lnTo>
                    <a:pt x="223" y="121"/>
                  </a:lnTo>
                  <a:lnTo>
                    <a:pt x="235" y="118"/>
                  </a:lnTo>
                  <a:lnTo>
                    <a:pt x="246" y="116"/>
                  </a:lnTo>
                  <a:lnTo>
                    <a:pt x="257" y="115"/>
                  </a:lnTo>
                  <a:lnTo>
                    <a:pt x="267" y="115"/>
                  </a:lnTo>
                  <a:lnTo>
                    <a:pt x="277" y="116"/>
                  </a:lnTo>
                  <a:lnTo>
                    <a:pt x="286" y="118"/>
                  </a:lnTo>
                  <a:lnTo>
                    <a:pt x="295" y="121"/>
                  </a:lnTo>
                  <a:lnTo>
                    <a:pt x="306" y="127"/>
                  </a:lnTo>
                  <a:lnTo>
                    <a:pt x="316" y="136"/>
                  </a:lnTo>
                  <a:lnTo>
                    <a:pt x="325" y="145"/>
                  </a:lnTo>
                  <a:lnTo>
                    <a:pt x="334" y="155"/>
                  </a:lnTo>
                  <a:lnTo>
                    <a:pt x="342" y="167"/>
                  </a:lnTo>
                  <a:lnTo>
                    <a:pt x="348" y="179"/>
                  </a:lnTo>
                  <a:lnTo>
                    <a:pt x="355" y="192"/>
                  </a:lnTo>
                  <a:lnTo>
                    <a:pt x="360" y="205"/>
                  </a:lnTo>
                  <a:lnTo>
                    <a:pt x="369" y="232"/>
                  </a:lnTo>
                  <a:lnTo>
                    <a:pt x="375" y="257"/>
                  </a:lnTo>
                  <a:lnTo>
                    <a:pt x="379" y="281"/>
                  </a:lnTo>
                  <a:lnTo>
                    <a:pt x="381" y="297"/>
                  </a:lnTo>
                  <a:lnTo>
                    <a:pt x="382" y="303"/>
                  </a:lnTo>
                  <a:lnTo>
                    <a:pt x="383" y="309"/>
                  </a:lnTo>
                  <a:lnTo>
                    <a:pt x="385" y="314"/>
                  </a:lnTo>
                  <a:lnTo>
                    <a:pt x="388" y="319"/>
                  </a:lnTo>
                  <a:lnTo>
                    <a:pt x="394" y="329"/>
                  </a:lnTo>
                  <a:lnTo>
                    <a:pt x="401" y="336"/>
                  </a:lnTo>
                  <a:lnTo>
                    <a:pt x="410" y="343"/>
                  </a:lnTo>
                  <a:lnTo>
                    <a:pt x="420" y="347"/>
                  </a:lnTo>
                  <a:lnTo>
                    <a:pt x="426" y="349"/>
                  </a:lnTo>
                  <a:lnTo>
                    <a:pt x="431" y="350"/>
                  </a:lnTo>
                  <a:lnTo>
                    <a:pt x="437" y="350"/>
                  </a:lnTo>
                  <a:lnTo>
                    <a:pt x="443" y="350"/>
                  </a:lnTo>
                  <a:lnTo>
                    <a:pt x="449" y="349"/>
                  </a:lnTo>
                  <a:lnTo>
                    <a:pt x="454" y="348"/>
                  </a:lnTo>
                  <a:lnTo>
                    <a:pt x="460" y="346"/>
                  </a:lnTo>
                  <a:lnTo>
                    <a:pt x="465" y="344"/>
                  </a:lnTo>
                  <a:lnTo>
                    <a:pt x="475" y="338"/>
                  </a:lnTo>
                  <a:lnTo>
                    <a:pt x="483" y="330"/>
                  </a:lnTo>
                  <a:lnTo>
                    <a:pt x="489" y="321"/>
                  </a:lnTo>
                  <a:lnTo>
                    <a:pt x="494" y="311"/>
                  </a:lnTo>
                  <a:lnTo>
                    <a:pt x="495" y="306"/>
                  </a:lnTo>
                  <a:lnTo>
                    <a:pt x="496" y="300"/>
                  </a:lnTo>
                  <a:lnTo>
                    <a:pt x="497" y="294"/>
                  </a:lnTo>
                  <a:lnTo>
                    <a:pt x="497" y="288"/>
                  </a:lnTo>
                  <a:lnTo>
                    <a:pt x="495" y="273"/>
                  </a:lnTo>
                  <a:lnTo>
                    <a:pt x="491" y="245"/>
                  </a:lnTo>
                  <a:lnTo>
                    <a:pt x="487" y="227"/>
                  </a:lnTo>
                  <a:lnTo>
                    <a:pt x="482" y="208"/>
                  </a:lnTo>
                  <a:lnTo>
                    <a:pt x="477" y="188"/>
                  </a:lnTo>
                  <a:lnTo>
                    <a:pt x="468" y="166"/>
                  </a:lnTo>
                  <a:lnTo>
                    <a:pt x="459" y="145"/>
                  </a:lnTo>
                  <a:lnTo>
                    <a:pt x="449" y="122"/>
                  </a:lnTo>
                  <a:lnTo>
                    <a:pt x="436" y="101"/>
                  </a:lnTo>
                  <a:lnTo>
                    <a:pt x="422" y="80"/>
                  </a:lnTo>
                  <a:lnTo>
                    <a:pt x="414" y="71"/>
                  </a:lnTo>
                  <a:lnTo>
                    <a:pt x="406" y="61"/>
                  </a:lnTo>
                  <a:lnTo>
                    <a:pt x="396" y="52"/>
                  </a:lnTo>
                  <a:lnTo>
                    <a:pt x="387" y="44"/>
                  </a:lnTo>
                  <a:lnTo>
                    <a:pt x="376" y="36"/>
                  </a:lnTo>
                  <a:lnTo>
                    <a:pt x="366" y="29"/>
                  </a:lnTo>
                  <a:lnTo>
                    <a:pt x="354" y="22"/>
                  </a:lnTo>
                  <a:lnTo>
                    <a:pt x="342" y="16"/>
                  </a:lnTo>
                  <a:lnTo>
                    <a:pt x="324" y="10"/>
                  </a:lnTo>
                  <a:lnTo>
                    <a:pt x="308" y="5"/>
                  </a:lnTo>
                  <a:lnTo>
                    <a:pt x="290" y="2"/>
                  </a:lnTo>
                  <a:lnTo>
                    <a:pt x="272" y="0"/>
                  </a:lnTo>
                  <a:lnTo>
                    <a:pt x="254" y="0"/>
                  </a:lnTo>
                  <a:lnTo>
                    <a:pt x="235" y="2"/>
                  </a:lnTo>
                  <a:lnTo>
                    <a:pt x="216" y="5"/>
                  </a:lnTo>
                  <a:lnTo>
                    <a:pt x="196" y="9"/>
                  </a:lnTo>
                  <a:lnTo>
                    <a:pt x="175" y="16"/>
                  </a:lnTo>
                  <a:lnTo>
                    <a:pt x="155" y="24"/>
                  </a:lnTo>
                  <a:lnTo>
                    <a:pt x="134" y="33"/>
                  </a:lnTo>
                  <a:lnTo>
                    <a:pt x="113" y="44"/>
                  </a:lnTo>
                  <a:lnTo>
                    <a:pt x="91" y="57"/>
                  </a:lnTo>
                  <a:lnTo>
                    <a:pt x="69" y="71"/>
                  </a:lnTo>
                  <a:lnTo>
                    <a:pt x="46" y="87"/>
                  </a:lnTo>
                  <a:lnTo>
                    <a:pt x="22" y="10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tr-TR">
                <a:effectLst>
                  <a:outerShdw blurRad="38100" dist="38100" dir="2700000" algn="tl">
                    <a:srgbClr val="000000">
                      <a:alpha val="43137"/>
                    </a:srgbClr>
                  </a:outerShdw>
                </a:effectLst>
                <a:latin typeface="Arial" panose="020B0604020202020204" pitchFamily="34" charset="0"/>
              </a:endParaRPr>
            </a:p>
          </p:txBody>
        </p:sp>
        <p:sp>
          <p:nvSpPr>
            <p:cNvPr id="152810" name="Freeform 162"/>
            <p:cNvSpPr>
              <a:spLocks/>
            </p:cNvSpPr>
            <p:nvPr/>
          </p:nvSpPr>
          <p:spPr bwMode="auto">
            <a:xfrm>
              <a:off x="4866" y="2061"/>
              <a:ext cx="82" cy="121"/>
            </a:xfrm>
            <a:custGeom>
              <a:avLst/>
              <a:gdLst>
                <a:gd name="T0" fmla="*/ 0 w 1159"/>
                <a:gd name="T1" fmla="*/ 0 h 1684"/>
                <a:gd name="T2" fmla="*/ 0 w 1159"/>
                <a:gd name="T3" fmla="*/ 0 h 1684"/>
                <a:gd name="T4" fmla="*/ 0 w 1159"/>
                <a:gd name="T5" fmla="*/ 0 h 1684"/>
                <a:gd name="T6" fmla="*/ 0 w 1159"/>
                <a:gd name="T7" fmla="*/ 0 h 1684"/>
                <a:gd name="T8" fmla="*/ 0 w 1159"/>
                <a:gd name="T9" fmla="*/ 0 h 1684"/>
                <a:gd name="T10" fmla="*/ 0 w 1159"/>
                <a:gd name="T11" fmla="*/ 0 h 1684"/>
                <a:gd name="T12" fmla="*/ 0 w 1159"/>
                <a:gd name="T13" fmla="*/ 0 h 1684"/>
                <a:gd name="T14" fmla="*/ 0 w 1159"/>
                <a:gd name="T15" fmla="*/ 0 h 1684"/>
                <a:gd name="T16" fmla="*/ 0 w 1159"/>
                <a:gd name="T17" fmla="*/ 0 h 1684"/>
                <a:gd name="T18" fmla="*/ 0 w 1159"/>
                <a:gd name="T19" fmla="*/ 0 h 1684"/>
                <a:gd name="T20" fmla="*/ 0 w 1159"/>
                <a:gd name="T21" fmla="*/ 0 h 1684"/>
                <a:gd name="T22" fmla="*/ 0 w 1159"/>
                <a:gd name="T23" fmla="*/ 0 h 1684"/>
                <a:gd name="T24" fmla="*/ 0 w 1159"/>
                <a:gd name="T25" fmla="*/ 0 h 1684"/>
                <a:gd name="T26" fmla="*/ 0 w 1159"/>
                <a:gd name="T27" fmla="*/ 0 h 1684"/>
                <a:gd name="T28" fmla="*/ 0 w 1159"/>
                <a:gd name="T29" fmla="*/ 0 h 1684"/>
                <a:gd name="T30" fmla="*/ 0 w 1159"/>
                <a:gd name="T31" fmla="*/ 0 h 1684"/>
                <a:gd name="T32" fmla="*/ 0 w 1159"/>
                <a:gd name="T33" fmla="*/ 0 h 1684"/>
                <a:gd name="T34" fmla="*/ 0 w 1159"/>
                <a:gd name="T35" fmla="*/ 0 h 1684"/>
                <a:gd name="T36" fmla="*/ 0 w 1159"/>
                <a:gd name="T37" fmla="*/ 0 h 1684"/>
                <a:gd name="T38" fmla="*/ 0 w 1159"/>
                <a:gd name="T39" fmla="*/ 0 h 1684"/>
                <a:gd name="T40" fmla="*/ 0 w 1159"/>
                <a:gd name="T41" fmla="*/ 0 h 1684"/>
                <a:gd name="T42" fmla="*/ 0 w 1159"/>
                <a:gd name="T43" fmla="*/ 0 h 1684"/>
                <a:gd name="T44" fmla="*/ 0 w 1159"/>
                <a:gd name="T45" fmla="*/ 0 h 1684"/>
                <a:gd name="T46" fmla="*/ 0 w 1159"/>
                <a:gd name="T47" fmla="*/ 0 h 1684"/>
                <a:gd name="T48" fmla="*/ 0 w 1159"/>
                <a:gd name="T49" fmla="*/ 0 h 1684"/>
                <a:gd name="T50" fmla="*/ 0 w 1159"/>
                <a:gd name="T51" fmla="*/ 0 h 1684"/>
                <a:gd name="T52" fmla="*/ 0 w 1159"/>
                <a:gd name="T53" fmla="*/ 0 h 1684"/>
                <a:gd name="T54" fmla="*/ 0 w 1159"/>
                <a:gd name="T55" fmla="*/ 0 h 1684"/>
                <a:gd name="T56" fmla="*/ 0 w 1159"/>
                <a:gd name="T57" fmla="*/ 0 h 1684"/>
                <a:gd name="T58" fmla="*/ 0 w 1159"/>
                <a:gd name="T59" fmla="*/ 0 h 1684"/>
                <a:gd name="T60" fmla="*/ 0 w 1159"/>
                <a:gd name="T61" fmla="*/ 0 h 1684"/>
                <a:gd name="T62" fmla="*/ 0 w 1159"/>
                <a:gd name="T63" fmla="*/ 0 h 1684"/>
                <a:gd name="T64" fmla="*/ 0 w 1159"/>
                <a:gd name="T65" fmla="*/ 0 h 1684"/>
                <a:gd name="T66" fmla="*/ 0 w 1159"/>
                <a:gd name="T67" fmla="*/ 0 h 1684"/>
                <a:gd name="T68" fmla="*/ 0 w 1159"/>
                <a:gd name="T69" fmla="*/ 0 h 1684"/>
                <a:gd name="T70" fmla="*/ 0 w 1159"/>
                <a:gd name="T71" fmla="*/ 0 h 1684"/>
                <a:gd name="T72" fmla="*/ 0 w 1159"/>
                <a:gd name="T73" fmla="*/ 0 h 1684"/>
                <a:gd name="T74" fmla="*/ 0 w 1159"/>
                <a:gd name="T75" fmla="*/ 0 h 1684"/>
                <a:gd name="T76" fmla="*/ 0 w 1159"/>
                <a:gd name="T77" fmla="*/ 0 h 1684"/>
                <a:gd name="T78" fmla="*/ 0 w 1159"/>
                <a:gd name="T79" fmla="*/ 0 h 1684"/>
                <a:gd name="T80" fmla="*/ 0 w 1159"/>
                <a:gd name="T81" fmla="*/ 0 h 1684"/>
                <a:gd name="T82" fmla="*/ 0 w 1159"/>
                <a:gd name="T83" fmla="*/ 0 h 1684"/>
                <a:gd name="T84" fmla="*/ 0 w 1159"/>
                <a:gd name="T85" fmla="*/ 0 h 1684"/>
                <a:gd name="T86" fmla="*/ 0 w 1159"/>
                <a:gd name="T87" fmla="*/ 0 h 1684"/>
                <a:gd name="T88" fmla="*/ 0 w 1159"/>
                <a:gd name="T89" fmla="*/ 0 h 1684"/>
                <a:gd name="T90" fmla="*/ 0 w 1159"/>
                <a:gd name="T91" fmla="*/ 0 h 1684"/>
                <a:gd name="T92" fmla="*/ 0 w 1159"/>
                <a:gd name="T93" fmla="*/ 0 h 1684"/>
                <a:gd name="T94" fmla="*/ 0 w 1159"/>
                <a:gd name="T95" fmla="*/ 0 h 1684"/>
                <a:gd name="T96" fmla="*/ 0 w 1159"/>
                <a:gd name="T97" fmla="*/ 0 h 1684"/>
                <a:gd name="T98" fmla="*/ 0 w 1159"/>
                <a:gd name="T99" fmla="*/ 0 h 1684"/>
                <a:gd name="T100" fmla="*/ 0 w 1159"/>
                <a:gd name="T101" fmla="*/ 0 h 1684"/>
                <a:gd name="T102" fmla="*/ 0 w 1159"/>
                <a:gd name="T103" fmla="*/ 0 h 1684"/>
                <a:gd name="T104" fmla="*/ 0 w 1159"/>
                <a:gd name="T105" fmla="*/ 0 h 1684"/>
                <a:gd name="T106" fmla="*/ 0 w 1159"/>
                <a:gd name="T107" fmla="*/ 0 h 1684"/>
                <a:gd name="T108" fmla="*/ 0 w 1159"/>
                <a:gd name="T109" fmla="*/ 0 h 1684"/>
                <a:gd name="T110" fmla="*/ 0 w 1159"/>
                <a:gd name="T111" fmla="*/ 0 h 1684"/>
                <a:gd name="T112" fmla="*/ 0 w 1159"/>
                <a:gd name="T113" fmla="*/ 0 h 1684"/>
                <a:gd name="T114" fmla="*/ 0 w 1159"/>
                <a:gd name="T115" fmla="*/ 0 h 1684"/>
                <a:gd name="T116" fmla="*/ 0 w 1159"/>
                <a:gd name="T117" fmla="*/ 0 h 1684"/>
                <a:gd name="T118" fmla="*/ 0 w 1159"/>
                <a:gd name="T119" fmla="*/ 0 h 1684"/>
                <a:gd name="T120" fmla="*/ 0 w 1159"/>
                <a:gd name="T121" fmla="*/ 0 h 1684"/>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159" h="1684">
                  <a:moveTo>
                    <a:pt x="110" y="1496"/>
                  </a:moveTo>
                  <a:lnTo>
                    <a:pt x="99" y="1484"/>
                  </a:lnTo>
                  <a:lnTo>
                    <a:pt x="86" y="1467"/>
                  </a:lnTo>
                  <a:lnTo>
                    <a:pt x="73" y="1447"/>
                  </a:lnTo>
                  <a:lnTo>
                    <a:pt x="60" y="1423"/>
                  </a:lnTo>
                  <a:lnTo>
                    <a:pt x="47" y="1395"/>
                  </a:lnTo>
                  <a:lnTo>
                    <a:pt x="34" y="1363"/>
                  </a:lnTo>
                  <a:lnTo>
                    <a:pt x="28" y="1345"/>
                  </a:lnTo>
                  <a:lnTo>
                    <a:pt x="23" y="1327"/>
                  </a:lnTo>
                  <a:lnTo>
                    <a:pt x="18" y="1307"/>
                  </a:lnTo>
                  <a:lnTo>
                    <a:pt x="13" y="1287"/>
                  </a:lnTo>
                  <a:lnTo>
                    <a:pt x="9" y="1266"/>
                  </a:lnTo>
                  <a:lnTo>
                    <a:pt x="6" y="1244"/>
                  </a:lnTo>
                  <a:lnTo>
                    <a:pt x="3" y="1220"/>
                  </a:lnTo>
                  <a:lnTo>
                    <a:pt x="1" y="1195"/>
                  </a:lnTo>
                  <a:lnTo>
                    <a:pt x="0" y="1170"/>
                  </a:lnTo>
                  <a:lnTo>
                    <a:pt x="0" y="1144"/>
                  </a:lnTo>
                  <a:lnTo>
                    <a:pt x="0" y="1117"/>
                  </a:lnTo>
                  <a:lnTo>
                    <a:pt x="2" y="1089"/>
                  </a:lnTo>
                  <a:lnTo>
                    <a:pt x="5" y="1059"/>
                  </a:lnTo>
                  <a:lnTo>
                    <a:pt x="9" y="1029"/>
                  </a:lnTo>
                  <a:lnTo>
                    <a:pt x="14" y="998"/>
                  </a:lnTo>
                  <a:lnTo>
                    <a:pt x="20" y="966"/>
                  </a:lnTo>
                  <a:lnTo>
                    <a:pt x="27" y="932"/>
                  </a:lnTo>
                  <a:lnTo>
                    <a:pt x="36" y="898"/>
                  </a:lnTo>
                  <a:lnTo>
                    <a:pt x="47" y="863"/>
                  </a:lnTo>
                  <a:lnTo>
                    <a:pt x="59" y="827"/>
                  </a:lnTo>
                  <a:lnTo>
                    <a:pt x="73" y="785"/>
                  </a:lnTo>
                  <a:lnTo>
                    <a:pt x="86" y="748"/>
                  </a:lnTo>
                  <a:lnTo>
                    <a:pt x="92" y="731"/>
                  </a:lnTo>
                  <a:lnTo>
                    <a:pt x="98" y="713"/>
                  </a:lnTo>
                  <a:lnTo>
                    <a:pt x="103" y="695"/>
                  </a:lnTo>
                  <a:lnTo>
                    <a:pt x="107" y="677"/>
                  </a:lnTo>
                  <a:lnTo>
                    <a:pt x="110" y="658"/>
                  </a:lnTo>
                  <a:lnTo>
                    <a:pt x="112" y="639"/>
                  </a:lnTo>
                  <a:lnTo>
                    <a:pt x="113" y="618"/>
                  </a:lnTo>
                  <a:lnTo>
                    <a:pt x="114" y="597"/>
                  </a:lnTo>
                  <a:lnTo>
                    <a:pt x="113" y="574"/>
                  </a:lnTo>
                  <a:lnTo>
                    <a:pt x="112" y="549"/>
                  </a:lnTo>
                  <a:lnTo>
                    <a:pt x="109" y="521"/>
                  </a:lnTo>
                  <a:lnTo>
                    <a:pt x="105" y="492"/>
                  </a:lnTo>
                  <a:lnTo>
                    <a:pt x="101" y="461"/>
                  </a:lnTo>
                  <a:lnTo>
                    <a:pt x="99" y="429"/>
                  </a:lnTo>
                  <a:lnTo>
                    <a:pt x="99" y="413"/>
                  </a:lnTo>
                  <a:lnTo>
                    <a:pt x="99" y="396"/>
                  </a:lnTo>
                  <a:lnTo>
                    <a:pt x="100" y="380"/>
                  </a:lnTo>
                  <a:lnTo>
                    <a:pt x="102" y="364"/>
                  </a:lnTo>
                  <a:lnTo>
                    <a:pt x="103" y="349"/>
                  </a:lnTo>
                  <a:lnTo>
                    <a:pt x="106" y="334"/>
                  </a:lnTo>
                  <a:lnTo>
                    <a:pt x="109" y="319"/>
                  </a:lnTo>
                  <a:lnTo>
                    <a:pt x="113" y="305"/>
                  </a:lnTo>
                  <a:lnTo>
                    <a:pt x="117" y="292"/>
                  </a:lnTo>
                  <a:lnTo>
                    <a:pt x="122" y="280"/>
                  </a:lnTo>
                  <a:lnTo>
                    <a:pt x="127" y="268"/>
                  </a:lnTo>
                  <a:lnTo>
                    <a:pt x="133" y="257"/>
                  </a:lnTo>
                  <a:lnTo>
                    <a:pt x="140" y="247"/>
                  </a:lnTo>
                  <a:lnTo>
                    <a:pt x="147" y="239"/>
                  </a:lnTo>
                  <a:lnTo>
                    <a:pt x="155" y="233"/>
                  </a:lnTo>
                  <a:lnTo>
                    <a:pt x="164" y="227"/>
                  </a:lnTo>
                  <a:lnTo>
                    <a:pt x="173" y="223"/>
                  </a:lnTo>
                  <a:lnTo>
                    <a:pt x="182" y="221"/>
                  </a:lnTo>
                  <a:lnTo>
                    <a:pt x="193" y="220"/>
                  </a:lnTo>
                  <a:lnTo>
                    <a:pt x="204" y="221"/>
                  </a:lnTo>
                  <a:lnTo>
                    <a:pt x="216" y="224"/>
                  </a:lnTo>
                  <a:lnTo>
                    <a:pt x="228" y="229"/>
                  </a:lnTo>
                  <a:lnTo>
                    <a:pt x="242" y="236"/>
                  </a:lnTo>
                  <a:lnTo>
                    <a:pt x="256" y="245"/>
                  </a:lnTo>
                  <a:lnTo>
                    <a:pt x="271" y="257"/>
                  </a:lnTo>
                  <a:lnTo>
                    <a:pt x="286" y="272"/>
                  </a:lnTo>
                  <a:lnTo>
                    <a:pt x="302" y="288"/>
                  </a:lnTo>
                  <a:lnTo>
                    <a:pt x="319" y="307"/>
                  </a:lnTo>
                  <a:lnTo>
                    <a:pt x="327" y="318"/>
                  </a:lnTo>
                  <a:lnTo>
                    <a:pt x="336" y="329"/>
                  </a:lnTo>
                  <a:lnTo>
                    <a:pt x="343" y="340"/>
                  </a:lnTo>
                  <a:lnTo>
                    <a:pt x="350" y="352"/>
                  </a:lnTo>
                  <a:lnTo>
                    <a:pt x="362" y="376"/>
                  </a:lnTo>
                  <a:lnTo>
                    <a:pt x="372" y="399"/>
                  </a:lnTo>
                  <a:lnTo>
                    <a:pt x="380" y="424"/>
                  </a:lnTo>
                  <a:lnTo>
                    <a:pt x="387" y="447"/>
                  </a:lnTo>
                  <a:lnTo>
                    <a:pt x="391" y="470"/>
                  </a:lnTo>
                  <a:lnTo>
                    <a:pt x="394" y="492"/>
                  </a:lnTo>
                  <a:lnTo>
                    <a:pt x="396" y="512"/>
                  </a:lnTo>
                  <a:lnTo>
                    <a:pt x="397" y="531"/>
                  </a:lnTo>
                  <a:lnTo>
                    <a:pt x="397" y="548"/>
                  </a:lnTo>
                  <a:lnTo>
                    <a:pt x="397" y="562"/>
                  </a:lnTo>
                  <a:lnTo>
                    <a:pt x="396" y="583"/>
                  </a:lnTo>
                  <a:lnTo>
                    <a:pt x="395" y="590"/>
                  </a:lnTo>
                  <a:lnTo>
                    <a:pt x="398" y="577"/>
                  </a:lnTo>
                  <a:lnTo>
                    <a:pt x="407" y="542"/>
                  </a:lnTo>
                  <a:lnTo>
                    <a:pt x="414" y="516"/>
                  </a:lnTo>
                  <a:lnTo>
                    <a:pt x="424" y="487"/>
                  </a:lnTo>
                  <a:lnTo>
                    <a:pt x="437" y="454"/>
                  </a:lnTo>
                  <a:lnTo>
                    <a:pt x="452" y="417"/>
                  </a:lnTo>
                  <a:lnTo>
                    <a:pt x="470" y="377"/>
                  </a:lnTo>
                  <a:lnTo>
                    <a:pt x="491" y="336"/>
                  </a:lnTo>
                  <a:lnTo>
                    <a:pt x="503" y="315"/>
                  </a:lnTo>
                  <a:lnTo>
                    <a:pt x="516" y="293"/>
                  </a:lnTo>
                  <a:lnTo>
                    <a:pt x="531" y="271"/>
                  </a:lnTo>
                  <a:lnTo>
                    <a:pt x="546" y="248"/>
                  </a:lnTo>
                  <a:lnTo>
                    <a:pt x="562" y="225"/>
                  </a:lnTo>
                  <a:lnTo>
                    <a:pt x="578" y="202"/>
                  </a:lnTo>
                  <a:lnTo>
                    <a:pt x="596" y="180"/>
                  </a:lnTo>
                  <a:lnTo>
                    <a:pt x="615" y="157"/>
                  </a:lnTo>
                  <a:lnTo>
                    <a:pt x="635" y="134"/>
                  </a:lnTo>
                  <a:lnTo>
                    <a:pt x="656" y="110"/>
                  </a:lnTo>
                  <a:lnTo>
                    <a:pt x="679" y="88"/>
                  </a:lnTo>
                  <a:lnTo>
                    <a:pt x="703" y="65"/>
                  </a:lnTo>
                  <a:lnTo>
                    <a:pt x="724" y="47"/>
                  </a:lnTo>
                  <a:lnTo>
                    <a:pt x="746" y="32"/>
                  </a:lnTo>
                  <a:lnTo>
                    <a:pt x="768" y="20"/>
                  </a:lnTo>
                  <a:lnTo>
                    <a:pt x="790" y="11"/>
                  </a:lnTo>
                  <a:lnTo>
                    <a:pt x="814" y="5"/>
                  </a:lnTo>
                  <a:lnTo>
                    <a:pt x="836" y="1"/>
                  </a:lnTo>
                  <a:lnTo>
                    <a:pt x="858" y="0"/>
                  </a:lnTo>
                  <a:lnTo>
                    <a:pt x="880" y="2"/>
                  </a:lnTo>
                  <a:lnTo>
                    <a:pt x="901" y="5"/>
                  </a:lnTo>
                  <a:lnTo>
                    <a:pt x="922" y="12"/>
                  </a:lnTo>
                  <a:lnTo>
                    <a:pt x="944" y="20"/>
                  </a:lnTo>
                  <a:lnTo>
                    <a:pt x="964" y="31"/>
                  </a:lnTo>
                  <a:lnTo>
                    <a:pt x="984" y="43"/>
                  </a:lnTo>
                  <a:lnTo>
                    <a:pt x="1003" y="57"/>
                  </a:lnTo>
                  <a:lnTo>
                    <a:pt x="1021" y="73"/>
                  </a:lnTo>
                  <a:lnTo>
                    <a:pt x="1039" y="91"/>
                  </a:lnTo>
                  <a:lnTo>
                    <a:pt x="1055" y="110"/>
                  </a:lnTo>
                  <a:lnTo>
                    <a:pt x="1071" y="131"/>
                  </a:lnTo>
                  <a:lnTo>
                    <a:pt x="1086" y="154"/>
                  </a:lnTo>
                  <a:lnTo>
                    <a:pt x="1100" y="177"/>
                  </a:lnTo>
                  <a:lnTo>
                    <a:pt x="1112" y="201"/>
                  </a:lnTo>
                  <a:lnTo>
                    <a:pt x="1123" y="227"/>
                  </a:lnTo>
                  <a:lnTo>
                    <a:pt x="1133" y="253"/>
                  </a:lnTo>
                  <a:lnTo>
                    <a:pt x="1141" y="281"/>
                  </a:lnTo>
                  <a:lnTo>
                    <a:pt x="1148" y="308"/>
                  </a:lnTo>
                  <a:lnTo>
                    <a:pt x="1153" y="336"/>
                  </a:lnTo>
                  <a:lnTo>
                    <a:pt x="1157" y="365"/>
                  </a:lnTo>
                  <a:lnTo>
                    <a:pt x="1159" y="394"/>
                  </a:lnTo>
                  <a:lnTo>
                    <a:pt x="1159" y="424"/>
                  </a:lnTo>
                  <a:lnTo>
                    <a:pt x="1158" y="453"/>
                  </a:lnTo>
                  <a:lnTo>
                    <a:pt x="1154" y="482"/>
                  </a:lnTo>
                  <a:lnTo>
                    <a:pt x="1148" y="511"/>
                  </a:lnTo>
                  <a:lnTo>
                    <a:pt x="1126" y="608"/>
                  </a:lnTo>
                  <a:lnTo>
                    <a:pt x="1104" y="698"/>
                  </a:lnTo>
                  <a:lnTo>
                    <a:pt x="1083" y="778"/>
                  </a:lnTo>
                  <a:lnTo>
                    <a:pt x="1062" y="853"/>
                  </a:lnTo>
                  <a:lnTo>
                    <a:pt x="1043" y="921"/>
                  </a:lnTo>
                  <a:lnTo>
                    <a:pt x="1025" y="983"/>
                  </a:lnTo>
                  <a:lnTo>
                    <a:pt x="1007" y="1039"/>
                  </a:lnTo>
                  <a:lnTo>
                    <a:pt x="991" y="1091"/>
                  </a:lnTo>
                  <a:lnTo>
                    <a:pt x="960" y="1180"/>
                  </a:lnTo>
                  <a:lnTo>
                    <a:pt x="932" y="1255"/>
                  </a:lnTo>
                  <a:lnTo>
                    <a:pt x="908" y="1319"/>
                  </a:lnTo>
                  <a:lnTo>
                    <a:pt x="888" y="1376"/>
                  </a:lnTo>
                  <a:lnTo>
                    <a:pt x="883" y="1391"/>
                  </a:lnTo>
                  <a:lnTo>
                    <a:pt x="876" y="1406"/>
                  </a:lnTo>
                  <a:lnTo>
                    <a:pt x="867" y="1423"/>
                  </a:lnTo>
                  <a:lnTo>
                    <a:pt x="857" y="1440"/>
                  </a:lnTo>
                  <a:lnTo>
                    <a:pt x="846" y="1458"/>
                  </a:lnTo>
                  <a:lnTo>
                    <a:pt x="833" y="1477"/>
                  </a:lnTo>
                  <a:lnTo>
                    <a:pt x="819" y="1497"/>
                  </a:lnTo>
                  <a:lnTo>
                    <a:pt x="803" y="1516"/>
                  </a:lnTo>
                  <a:lnTo>
                    <a:pt x="785" y="1535"/>
                  </a:lnTo>
                  <a:lnTo>
                    <a:pt x="767" y="1553"/>
                  </a:lnTo>
                  <a:lnTo>
                    <a:pt x="748" y="1571"/>
                  </a:lnTo>
                  <a:lnTo>
                    <a:pt x="727" y="1589"/>
                  </a:lnTo>
                  <a:lnTo>
                    <a:pt x="705" y="1605"/>
                  </a:lnTo>
                  <a:lnTo>
                    <a:pt x="682" y="1622"/>
                  </a:lnTo>
                  <a:lnTo>
                    <a:pt x="657" y="1636"/>
                  </a:lnTo>
                  <a:lnTo>
                    <a:pt x="632" y="1649"/>
                  </a:lnTo>
                  <a:lnTo>
                    <a:pt x="606" y="1660"/>
                  </a:lnTo>
                  <a:lnTo>
                    <a:pt x="579" y="1669"/>
                  </a:lnTo>
                  <a:lnTo>
                    <a:pt x="550" y="1676"/>
                  </a:lnTo>
                  <a:lnTo>
                    <a:pt x="521" y="1681"/>
                  </a:lnTo>
                  <a:lnTo>
                    <a:pt x="490" y="1684"/>
                  </a:lnTo>
                  <a:lnTo>
                    <a:pt x="460" y="1684"/>
                  </a:lnTo>
                  <a:lnTo>
                    <a:pt x="428" y="1681"/>
                  </a:lnTo>
                  <a:lnTo>
                    <a:pt x="395" y="1675"/>
                  </a:lnTo>
                  <a:lnTo>
                    <a:pt x="361" y="1666"/>
                  </a:lnTo>
                  <a:lnTo>
                    <a:pt x="327" y="1654"/>
                  </a:lnTo>
                  <a:lnTo>
                    <a:pt x="293" y="1638"/>
                  </a:lnTo>
                  <a:lnTo>
                    <a:pt x="258" y="1618"/>
                  </a:lnTo>
                  <a:lnTo>
                    <a:pt x="221" y="1593"/>
                  </a:lnTo>
                  <a:lnTo>
                    <a:pt x="184" y="1565"/>
                  </a:lnTo>
                  <a:lnTo>
                    <a:pt x="147" y="1533"/>
                  </a:lnTo>
                  <a:lnTo>
                    <a:pt x="110" y="1496"/>
                  </a:lnTo>
                  <a:close/>
                </a:path>
              </a:pathLst>
            </a:custGeom>
            <a:solidFill>
              <a:srgbClr val="FFCCA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tr-TR">
                <a:effectLst>
                  <a:outerShdw blurRad="38100" dist="38100" dir="2700000" algn="tl">
                    <a:srgbClr val="000000">
                      <a:alpha val="43137"/>
                    </a:srgbClr>
                  </a:outerShdw>
                </a:effectLst>
                <a:latin typeface="Arial" panose="020B0604020202020204" pitchFamily="34" charset="0"/>
              </a:endParaRPr>
            </a:p>
          </p:txBody>
        </p:sp>
        <p:sp>
          <p:nvSpPr>
            <p:cNvPr id="152811" name="Freeform 163"/>
            <p:cNvSpPr>
              <a:spLocks/>
            </p:cNvSpPr>
            <p:nvPr/>
          </p:nvSpPr>
          <p:spPr bwMode="auto">
            <a:xfrm>
              <a:off x="4782" y="2074"/>
              <a:ext cx="82" cy="121"/>
            </a:xfrm>
            <a:custGeom>
              <a:avLst/>
              <a:gdLst>
                <a:gd name="T0" fmla="*/ 0 w 1140"/>
                <a:gd name="T1" fmla="*/ 0 h 1693"/>
                <a:gd name="T2" fmla="*/ 0 w 1140"/>
                <a:gd name="T3" fmla="*/ 0 h 1693"/>
                <a:gd name="T4" fmla="*/ 0 w 1140"/>
                <a:gd name="T5" fmla="*/ 0 h 1693"/>
                <a:gd name="T6" fmla="*/ 0 w 1140"/>
                <a:gd name="T7" fmla="*/ 0 h 1693"/>
                <a:gd name="T8" fmla="*/ 0 w 1140"/>
                <a:gd name="T9" fmla="*/ 0 h 1693"/>
                <a:gd name="T10" fmla="*/ 0 w 1140"/>
                <a:gd name="T11" fmla="*/ 0 h 1693"/>
                <a:gd name="T12" fmla="*/ 0 w 1140"/>
                <a:gd name="T13" fmla="*/ 0 h 1693"/>
                <a:gd name="T14" fmla="*/ 0 w 1140"/>
                <a:gd name="T15" fmla="*/ 0 h 1693"/>
                <a:gd name="T16" fmla="*/ 0 w 1140"/>
                <a:gd name="T17" fmla="*/ 0 h 1693"/>
                <a:gd name="T18" fmla="*/ 0 w 1140"/>
                <a:gd name="T19" fmla="*/ 0 h 1693"/>
                <a:gd name="T20" fmla="*/ 0 w 1140"/>
                <a:gd name="T21" fmla="*/ 0 h 1693"/>
                <a:gd name="T22" fmla="*/ 0 w 1140"/>
                <a:gd name="T23" fmla="*/ 0 h 1693"/>
                <a:gd name="T24" fmla="*/ 0 w 1140"/>
                <a:gd name="T25" fmla="*/ 0 h 1693"/>
                <a:gd name="T26" fmla="*/ 0 w 1140"/>
                <a:gd name="T27" fmla="*/ 0 h 1693"/>
                <a:gd name="T28" fmla="*/ 0 w 1140"/>
                <a:gd name="T29" fmla="*/ 0 h 1693"/>
                <a:gd name="T30" fmla="*/ 0 w 1140"/>
                <a:gd name="T31" fmla="*/ 0 h 1693"/>
                <a:gd name="T32" fmla="*/ 0 w 1140"/>
                <a:gd name="T33" fmla="*/ 0 h 1693"/>
                <a:gd name="T34" fmla="*/ 0 w 1140"/>
                <a:gd name="T35" fmla="*/ 0 h 1693"/>
                <a:gd name="T36" fmla="*/ 0 w 1140"/>
                <a:gd name="T37" fmla="*/ 0 h 1693"/>
                <a:gd name="T38" fmla="*/ 0 w 1140"/>
                <a:gd name="T39" fmla="*/ 0 h 1693"/>
                <a:gd name="T40" fmla="*/ 0 w 1140"/>
                <a:gd name="T41" fmla="*/ 0 h 1693"/>
                <a:gd name="T42" fmla="*/ 0 w 1140"/>
                <a:gd name="T43" fmla="*/ 0 h 1693"/>
                <a:gd name="T44" fmla="*/ 0 w 1140"/>
                <a:gd name="T45" fmla="*/ 0 h 1693"/>
                <a:gd name="T46" fmla="*/ 0 w 1140"/>
                <a:gd name="T47" fmla="*/ 0 h 1693"/>
                <a:gd name="T48" fmla="*/ 0 w 1140"/>
                <a:gd name="T49" fmla="*/ 0 h 1693"/>
                <a:gd name="T50" fmla="*/ 0 w 1140"/>
                <a:gd name="T51" fmla="*/ 0 h 1693"/>
                <a:gd name="T52" fmla="*/ 0 w 1140"/>
                <a:gd name="T53" fmla="*/ 0 h 1693"/>
                <a:gd name="T54" fmla="*/ 0 w 1140"/>
                <a:gd name="T55" fmla="*/ 0 h 1693"/>
                <a:gd name="T56" fmla="*/ 0 w 1140"/>
                <a:gd name="T57" fmla="*/ 0 h 1693"/>
                <a:gd name="T58" fmla="*/ 0 w 1140"/>
                <a:gd name="T59" fmla="*/ 0 h 1693"/>
                <a:gd name="T60" fmla="*/ 0 w 1140"/>
                <a:gd name="T61" fmla="*/ 0 h 1693"/>
                <a:gd name="T62" fmla="*/ 0 w 1140"/>
                <a:gd name="T63" fmla="*/ 0 h 1693"/>
                <a:gd name="T64" fmla="*/ 0 w 1140"/>
                <a:gd name="T65" fmla="*/ 0 h 1693"/>
                <a:gd name="T66" fmla="*/ 0 w 1140"/>
                <a:gd name="T67" fmla="*/ 0 h 1693"/>
                <a:gd name="T68" fmla="*/ 0 w 1140"/>
                <a:gd name="T69" fmla="*/ 0 h 1693"/>
                <a:gd name="T70" fmla="*/ 0 w 1140"/>
                <a:gd name="T71" fmla="*/ 0 h 1693"/>
                <a:gd name="T72" fmla="*/ 0 w 1140"/>
                <a:gd name="T73" fmla="*/ 0 h 1693"/>
                <a:gd name="T74" fmla="*/ 0 w 1140"/>
                <a:gd name="T75" fmla="*/ 0 h 1693"/>
                <a:gd name="T76" fmla="*/ 0 w 1140"/>
                <a:gd name="T77" fmla="*/ 0 h 1693"/>
                <a:gd name="T78" fmla="*/ 0 w 1140"/>
                <a:gd name="T79" fmla="*/ 0 h 1693"/>
                <a:gd name="T80" fmla="*/ 0 w 1140"/>
                <a:gd name="T81" fmla="*/ 0 h 1693"/>
                <a:gd name="T82" fmla="*/ 0 w 1140"/>
                <a:gd name="T83" fmla="*/ 0 h 1693"/>
                <a:gd name="T84" fmla="*/ 0 w 1140"/>
                <a:gd name="T85" fmla="*/ 0 h 1693"/>
                <a:gd name="T86" fmla="*/ 0 w 1140"/>
                <a:gd name="T87" fmla="*/ 0 h 1693"/>
                <a:gd name="T88" fmla="*/ 0 w 1140"/>
                <a:gd name="T89" fmla="*/ 0 h 1693"/>
                <a:gd name="T90" fmla="*/ 0 w 1140"/>
                <a:gd name="T91" fmla="*/ 0 h 1693"/>
                <a:gd name="T92" fmla="*/ 0 w 1140"/>
                <a:gd name="T93" fmla="*/ 0 h 1693"/>
                <a:gd name="T94" fmla="*/ 0 w 1140"/>
                <a:gd name="T95" fmla="*/ 0 h 1693"/>
                <a:gd name="T96" fmla="*/ 0 w 1140"/>
                <a:gd name="T97" fmla="*/ 0 h 1693"/>
                <a:gd name="T98" fmla="*/ 0 w 1140"/>
                <a:gd name="T99" fmla="*/ 0 h 1693"/>
                <a:gd name="T100" fmla="*/ 0 w 1140"/>
                <a:gd name="T101" fmla="*/ 0 h 1693"/>
                <a:gd name="T102" fmla="*/ 0 w 1140"/>
                <a:gd name="T103" fmla="*/ 0 h 1693"/>
                <a:gd name="T104" fmla="*/ 0 w 1140"/>
                <a:gd name="T105" fmla="*/ 0 h 1693"/>
                <a:gd name="T106" fmla="*/ 0 w 1140"/>
                <a:gd name="T107" fmla="*/ 0 h 1693"/>
                <a:gd name="T108" fmla="*/ 0 w 1140"/>
                <a:gd name="T109" fmla="*/ 0 h 1693"/>
                <a:gd name="T110" fmla="*/ 0 w 1140"/>
                <a:gd name="T111" fmla="*/ 0 h 1693"/>
                <a:gd name="T112" fmla="*/ 0 w 1140"/>
                <a:gd name="T113" fmla="*/ 0 h 1693"/>
                <a:gd name="T114" fmla="*/ 0 w 1140"/>
                <a:gd name="T115" fmla="*/ 0 h 1693"/>
                <a:gd name="T116" fmla="*/ 0 w 1140"/>
                <a:gd name="T117" fmla="*/ 0 h 1693"/>
                <a:gd name="T118" fmla="*/ 0 w 1140"/>
                <a:gd name="T119" fmla="*/ 0 h 169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140" h="1693">
                  <a:moveTo>
                    <a:pt x="1021" y="1515"/>
                  </a:moveTo>
                  <a:lnTo>
                    <a:pt x="1032" y="1503"/>
                  </a:lnTo>
                  <a:lnTo>
                    <a:pt x="1044" y="1487"/>
                  </a:lnTo>
                  <a:lnTo>
                    <a:pt x="1058" y="1467"/>
                  </a:lnTo>
                  <a:lnTo>
                    <a:pt x="1072" y="1444"/>
                  </a:lnTo>
                  <a:lnTo>
                    <a:pt x="1085" y="1415"/>
                  </a:lnTo>
                  <a:lnTo>
                    <a:pt x="1099" y="1384"/>
                  </a:lnTo>
                  <a:lnTo>
                    <a:pt x="1105" y="1367"/>
                  </a:lnTo>
                  <a:lnTo>
                    <a:pt x="1111" y="1349"/>
                  </a:lnTo>
                  <a:lnTo>
                    <a:pt x="1117" y="1330"/>
                  </a:lnTo>
                  <a:lnTo>
                    <a:pt x="1123" y="1309"/>
                  </a:lnTo>
                  <a:lnTo>
                    <a:pt x="1127" y="1287"/>
                  </a:lnTo>
                  <a:lnTo>
                    <a:pt x="1131" y="1265"/>
                  </a:lnTo>
                  <a:lnTo>
                    <a:pt x="1135" y="1242"/>
                  </a:lnTo>
                  <a:lnTo>
                    <a:pt x="1137" y="1218"/>
                  </a:lnTo>
                  <a:lnTo>
                    <a:pt x="1139" y="1193"/>
                  </a:lnTo>
                  <a:lnTo>
                    <a:pt x="1140" y="1166"/>
                  </a:lnTo>
                  <a:lnTo>
                    <a:pt x="1140" y="1139"/>
                  </a:lnTo>
                  <a:lnTo>
                    <a:pt x="1139" y="1110"/>
                  </a:lnTo>
                  <a:lnTo>
                    <a:pt x="1137" y="1081"/>
                  </a:lnTo>
                  <a:lnTo>
                    <a:pt x="1134" y="1051"/>
                  </a:lnTo>
                  <a:lnTo>
                    <a:pt x="1130" y="1019"/>
                  </a:lnTo>
                  <a:lnTo>
                    <a:pt x="1125" y="987"/>
                  </a:lnTo>
                  <a:lnTo>
                    <a:pt x="1117" y="954"/>
                  </a:lnTo>
                  <a:lnTo>
                    <a:pt x="1109" y="919"/>
                  </a:lnTo>
                  <a:lnTo>
                    <a:pt x="1099" y="883"/>
                  </a:lnTo>
                  <a:lnTo>
                    <a:pt x="1089" y="847"/>
                  </a:lnTo>
                  <a:lnTo>
                    <a:pt x="1075" y="806"/>
                  </a:lnTo>
                  <a:lnTo>
                    <a:pt x="1063" y="769"/>
                  </a:lnTo>
                  <a:lnTo>
                    <a:pt x="1058" y="750"/>
                  </a:lnTo>
                  <a:lnTo>
                    <a:pt x="1053" y="732"/>
                  </a:lnTo>
                  <a:lnTo>
                    <a:pt x="1049" y="715"/>
                  </a:lnTo>
                  <a:lnTo>
                    <a:pt x="1046" y="696"/>
                  </a:lnTo>
                  <a:lnTo>
                    <a:pt x="1043" y="678"/>
                  </a:lnTo>
                  <a:lnTo>
                    <a:pt x="1041" y="659"/>
                  </a:lnTo>
                  <a:lnTo>
                    <a:pt x="1040" y="638"/>
                  </a:lnTo>
                  <a:lnTo>
                    <a:pt x="1041" y="616"/>
                  </a:lnTo>
                  <a:lnTo>
                    <a:pt x="1042" y="593"/>
                  </a:lnTo>
                  <a:lnTo>
                    <a:pt x="1044" y="568"/>
                  </a:lnTo>
                  <a:lnTo>
                    <a:pt x="1048" y="541"/>
                  </a:lnTo>
                  <a:lnTo>
                    <a:pt x="1053" y="512"/>
                  </a:lnTo>
                  <a:lnTo>
                    <a:pt x="1057" y="480"/>
                  </a:lnTo>
                  <a:lnTo>
                    <a:pt x="1060" y="448"/>
                  </a:lnTo>
                  <a:lnTo>
                    <a:pt x="1060" y="416"/>
                  </a:lnTo>
                  <a:lnTo>
                    <a:pt x="1059" y="384"/>
                  </a:lnTo>
                  <a:lnTo>
                    <a:pt x="1057" y="369"/>
                  </a:lnTo>
                  <a:lnTo>
                    <a:pt x="1055" y="353"/>
                  </a:lnTo>
                  <a:lnTo>
                    <a:pt x="1052" y="338"/>
                  </a:lnTo>
                  <a:lnTo>
                    <a:pt x="1049" y="324"/>
                  </a:lnTo>
                  <a:lnTo>
                    <a:pt x="1045" y="311"/>
                  </a:lnTo>
                  <a:lnTo>
                    <a:pt x="1041" y="298"/>
                  </a:lnTo>
                  <a:lnTo>
                    <a:pt x="1036" y="287"/>
                  </a:lnTo>
                  <a:lnTo>
                    <a:pt x="1030" y="276"/>
                  </a:lnTo>
                  <a:lnTo>
                    <a:pt x="1024" y="267"/>
                  </a:lnTo>
                  <a:lnTo>
                    <a:pt x="1017" y="258"/>
                  </a:lnTo>
                  <a:lnTo>
                    <a:pt x="1009" y="251"/>
                  </a:lnTo>
                  <a:lnTo>
                    <a:pt x="1001" y="246"/>
                  </a:lnTo>
                  <a:lnTo>
                    <a:pt x="992" y="242"/>
                  </a:lnTo>
                  <a:lnTo>
                    <a:pt x="982" y="239"/>
                  </a:lnTo>
                  <a:lnTo>
                    <a:pt x="970" y="238"/>
                  </a:lnTo>
                  <a:lnTo>
                    <a:pt x="959" y="239"/>
                  </a:lnTo>
                  <a:lnTo>
                    <a:pt x="947" y="241"/>
                  </a:lnTo>
                  <a:lnTo>
                    <a:pt x="935" y="246"/>
                  </a:lnTo>
                  <a:lnTo>
                    <a:pt x="922" y="253"/>
                  </a:lnTo>
                  <a:lnTo>
                    <a:pt x="908" y="261"/>
                  </a:lnTo>
                  <a:lnTo>
                    <a:pt x="893" y="273"/>
                  </a:lnTo>
                  <a:lnTo>
                    <a:pt x="877" y="286"/>
                  </a:lnTo>
                  <a:lnTo>
                    <a:pt x="861" y="302"/>
                  </a:lnTo>
                  <a:lnTo>
                    <a:pt x="843" y="320"/>
                  </a:lnTo>
                  <a:lnTo>
                    <a:pt x="833" y="331"/>
                  </a:lnTo>
                  <a:lnTo>
                    <a:pt x="825" y="342"/>
                  </a:lnTo>
                  <a:lnTo>
                    <a:pt x="817" y="353"/>
                  </a:lnTo>
                  <a:lnTo>
                    <a:pt x="810" y="366"/>
                  </a:lnTo>
                  <a:lnTo>
                    <a:pt x="797" y="389"/>
                  </a:lnTo>
                  <a:lnTo>
                    <a:pt x="787" y="413"/>
                  </a:lnTo>
                  <a:lnTo>
                    <a:pt x="778" y="436"/>
                  </a:lnTo>
                  <a:lnTo>
                    <a:pt x="772" y="459"/>
                  </a:lnTo>
                  <a:lnTo>
                    <a:pt x="767" y="482"/>
                  </a:lnTo>
                  <a:lnTo>
                    <a:pt x="763" y="504"/>
                  </a:lnTo>
                  <a:lnTo>
                    <a:pt x="761" y="525"/>
                  </a:lnTo>
                  <a:lnTo>
                    <a:pt x="759" y="543"/>
                  </a:lnTo>
                  <a:lnTo>
                    <a:pt x="758" y="560"/>
                  </a:lnTo>
                  <a:lnTo>
                    <a:pt x="758" y="574"/>
                  </a:lnTo>
                  <a:lnTo>
                    <a:pt x="759" y="594"/>
                  </a:lnTo>
                  <a:lnTo>
                    <a:pt x="759" y="602"/>
                  </a:lnTo>
                  <a:lnTo>
                    <a:pt x="757" y="589"/>
                  </a:lnTo>
                  <a:lnTo>
                    <a:pt x="749" y="553"/>
                  </a:lnTo>
                  <a:lnTo>
                    <a:pt x="742" y="528"/>
                  </a:lnTo>
                  <a:lnTo>
                    <a:pt x="733" y="499"/>
                  </a:lnTo>
                  <a:lnTo>
                    <a:pt x="722" y="464"/>
                  </a:lnTo>
                  <a:lnTo>
                    <a:pt x="707" y="428"/>
                  </a:lnTo>
                  <a:lnTo>
                    <a:pt x="689" y="388"/>
                  </a:lnTo>
                  <a:lnTo>
                    <a:pt x="669" y="345"/>
                  </a:lnTo>
                  <a:lnTo>
                    <a:pt x="657" y="324"/>
                  </a:lnTo>
                  <a:lnTo>
                    <a:pt x="645" y="301"/>
                  </a:lnTo>
                  <a:lnTo>
                    <a:pt x="632" y="279"/>
                  </a:lnTo>
                  <a:lnTo>
                    <a:pt x="618" y="256"/>
                  </a:lnTo>
                  <a:lnTo>
                    <a:pt x="603" y="233"/>
                  </a:lnTo>
                  <a:lnTo>
                    <a:pt x="586" y="209"/>
                  </a:lnTo>
                  <a:lnTo>
                    <a:pt x="569" y="186"/>
                  </a:lnTo>
                  <a:lnTo>
                    <a:pt x="550" y="163"/>
                  </a:lnTo>
                  <a:lnTo>
                    <a:pt x="531" y="139"/>
                  </a:lnTo>
                  <a:lnTo>
                    <a:pt x="510" y="116"/>
                  </a:lnTo>
                  <a:lnTo>
                    <a:pt x="489" y="92"/>
                  </a:lnTo>
                  <a:lnTo>
                    <a:pt x="466" y="69"/>
                  </a:lnTo>
                  <a:lnTo>
                    <a:pt x="445" y="50"/>
                  </a:lnTo>
                  <a:lnTo>
                    <a:pt x="423" y="34"/>
                  </a:lnTo>
                  <a:lnTo>
                    <a:pt x="400" y="22"/>
                  </a:lnTo>
                  <a:lnTo>
                    <a:pt x="379" y="12"/>
                  </a:lnTo>
                  <a:lnTo>
                    <a:pt x="357" y="5"/>
                  </a:lnTo>
                  <a:lnTo>
                    <a:pt x="334" y="1"/>
                  </a:lnTo>
                  <a:lnTo>
                    <a:pt x="313" y="0"/>
                  </a:lnTo>
                  <a:lnTo>
                    <a:pt x="291" y="0"/>
                  </a:lnTo>
                  <a:lnTo>
                    <a:pt x="268" y="4"/>
                  </a:lnTo>
                  <a:lnTo>
                    <a:pt x="247" y="10"/>
                  </a:lnTo>
                  <a:lnTo>
                    <a:pt x="226" y="17"/>
                  </a:lnTo>
                  <a:lnTo>
                    <a:pt x="205" y="27"/>
                  </a:lnTo>
                  <a:lnTo>
                    <a:pt x="185" y="39"/>
                  </a:lnTo>
                  <a:lnTo>
                    <a:pt x="166" y="53"/>
                  </a:lnTo>
                  <a:lnTo>
                    <a:pt x="147" y="69"/>
                  </a:lnTo>
                  <a:lnTo>
                    <a:pt x="128" y="86"/>
                  </a:lnTo>
                  <a:lnTo>
                    <a:pt x="111" y="106"/>
                  </a:lnTo>
                  <a:lnTo>
                    <a:pt x="95" y="126"/>
                  </a:lnTo>
                  <a:lnTo>
                    <a:pt x="80" y="147"/>
                  </a:lnTo>
                  <a:lnTo>
                    <a:pt x="66" y="170"/>
                  </a:lnTo>
                  <a:lnTo>
                    <a:pt x="53" y="194"/>
                  </a:lnTo>
                  <a:lnTo>
                    <a:pt x="41" y="219"/>
                  </a:lnTo>
                  <a:lnTo>
                    <a:pt x="31" y="246"/>
                  </a:lnTo>
                  <a:lnTo>
                    <a:pt x="22" y="272"/>
                  </a:lnTo>
                  <a:lnTo>
                    <a:pt x="14" y="300"/>
                  </a:lnTo>
                  <a:lnTo>
                    <a:pt x="8" y="328"/>
                  </a:lnTo>
                  <a:lnTo>
                    <a:pt x="4" y="356"/>
                  </a:lnTo>
                  <a:lnTo>
                    <a:pt x="1" y="386"/>
                  </a:lnTo>
                  <a:lnTo>
                    <a:pt x="0" y="415"/>
                  </a:lnTo>
                  <a:lnTo>
                    <a:pt x="1" y="444"/>
                  </a:lnTo>
                  <a:lnTo>
                    <a:pt x="4" y="474"/>
                  </a:lnTo>
                  <a:lnTo>
                    <a:pt x="9" y="504"/>
                  </a:lnTo>
                  <a:lnTo>
                    <a:pt x="28" y="601"/>
                  </a:lnTo>
                  <a:lnTo>
                    <a:pt x="48" y="690"/>
                  </a:lnTo>
                  <a:lnTo>
                    <a:pt x="67" y="773"/>
                  </a:lnTo>
                  <a:lnTo>
                    <a:pt x="85" y="847"/>
                  </a:lnTo>
                  <a:lnTo>
                    <a:pt x="102" y="916"/>
                  </a:lnTo>
                  <a:lnTo>
                    <a:pt x="119" y="978"/>
                  </a:lnTo>
                  <a:lnTo>
                    <a:pt x="136" y="1035"/>
                  </a:lnTo>
                  <a:lnTo>
                    <a:pt x="151" y="1087"/>
                  </a:lnTo>
                  <a:lnTo>
                    <a:pt x="179" y="1178"/>
                  </a:lnTo>
                  <a:lnTo>
                    <a:pt x="205" y="1252"/>
                  </a:lnTo>
                  <a:lnTo>
                    <a:pt x="226" y="1318"/>
                  </a:lnTo>
                  <a:lnTo>
                    <a:pt x="245" y="1374"/>
                  </a:lnTo>
                  <a:lnTo>
                    <a:pt x="250" y="1389"/>
                  </a:lnTo>
                  <a:lnTo>
                    <a:pt x="256" y="1405"/>
                  </a:lnTo>
                  <a:lnTo>
                    <a:pt x="264" y="1421"/>
                  </a:lnTo>
                  <a:lnTo>
                    <a:pt x="275" y="1439"/>
                  </a:lnTo>
                  <a:lnTo>
                    <a:pt x="286" y="1458"/>
                  </a:lnTo>
                  <a:lnTo>
                    <a:pt x="298" y="1477"/>
                  </a:lnTo>
                  <a:lnTo>
                    <a:pt x="312" y="1497"/>
                  </a:lnTo>
                  <a:lnTo>
                    <a:pt x="327" y="1516"/>
                  </a:lnTo>
                  <a:lnTo>
                    <a:pt x="343" y="1535"/>
                  </a:lnTo>
                  <a:lnTo>
                    <a:pt x="361" y="1554"/>
                  </a:lnTo>
                  <a:lnTo>
                    <a:pt x="380" y="1573"/>
                  </a:lnTo>
                  <a:lnTo>
                    <a:pt x="400" y="1592"/>
                  </a:lnTo>
                  <a:lnTo>
                    <a:pt x="423" y="1609"/>
                  </a:lnTo>
                  <a:lnTo>
                    <a:pt x="445" y="1625"/>
                  </a:lnTo>
                  <a:lnTo>
                    <a:pt x="469" y="1640"/>
                  </a:lnTo>
                  <a:lnTo>
                    <a:pt x="494" y="1653"/>
                  </a:lnTo>
                  <a:lnTo>
                    <a:pt x="520" y="1665"/>
                  </a:lnTo>
                  <a:lnTo>
                    <a:pt x="547" y="1675"/>
                  </a:lnTo>
                  <a:lnTo>
                    <a:pt x="576" y="1683"/>
                  </a:lnTo>
                  <a:lnTo>
                    <a:pt x="605" y="1689"/>
                  </a:lnTo>
                  <a:lnTo>
                    <a:pt x="634" y="1692"/>
                  </a:lnTo>
                  <a:lnTo>
                    <a:pt x="665" y="1693"/>
                  </a:lnTo>
                  <a:lnTo>
                    <a:pt x="698" y="1691"/>
                  </a:lnTo>
                  <a:lnTo>
                    <a:pt x="731" y="1686"/>
                  </a:lnTo>
                  <a:lnTo>
                    <a:pt x="764" y="1678"/>
                  </a:lnTo>
                  <a:lnTo>
                    <a:pt x="798" y="1667"/>
                  </a:lnTo>
                  <a:lnTo>
                    <a:pt x="833" y="1651"/>
                  </a:lnTo>
                  <a:lnTo>
                    <a:pt x="870" y="1633"/>
                  </a:lnTo>
                  <a:lnTo>
                    <a:pt x="906" y="1610"/>
                  </a:lnTo>
                  <a:lnTo>
                    <a:pt x="943" y="1583"/>
                  </a:lnTo>
                  <a:lnTo>
                    <a:pt x="982" y="1550"/>
                  </a:lnTo>
                  <a:lnTo>
                    <a:pt x="1021" y="1515"/>
                  </a:lnTo>
                  <a:close/>
                </a:path>
              </a:pathLst>
            </a:custGeom>
            <a:solidFill>
              <a:srgbClr val="FFCCA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tr-TR">
                <a:effectLst>
                  <a:outerShdw blurRad="38100" dist="38100" dir="2700000" algn="tl">
                    <a:srgbClr val="000000">
                      <a:alpha val="43137"/>
                    </a:srgbClr>
                  </a:outerShdw>
                </a:effectLst>
                <a:latin typeface="Arial" panose="020B0604020202020204" pitchFamily="34" charset="0"/>
              </a:endParaRPr>
            </a:p>
          </p:txBody>
        </p:sp>
      </p:grpSp>
      <p:grpSp>
        <p:nvGrpSpPr>
          <p:cNvPr id="139269" name="Group 164"/>
          <p:cNvGrpSpPr>
            <a:grpSpLocks/>
          </p:cNvGrpSpPr>
          <p:nvPr/>
        </p:nvGrpSpPr>
        <p:grpSpPr bwMode="auto">
          <a:xfrm>
            <a:off x="6516688" y="2781300"/>
            <a:ext cx="2011362" cy="1820863"/>
            <a:chOff x="3787" y="1434"/>
            <a:chExt cx="1267" cy="1147"/>
          </a:xfrm>
        </p:grpSpPr>
        <p:sp>
          <p:nvSpPr>
            <p:cNvPr id="152582" name="AutoShape 165"/>
            <p:cNvSpPr>
              <a:spLocks noChangeAspect="1" noChangeArrowheads="1" noTextEdit="1"/>
            </p:cNvSpPr>
            <p:nvPr/>
          </p:nvSpPr>
          <p:spPr bwMode="auto">
            <a:xfrm>
              <a:off x="3787" y="1434"/>
              <a:ext cx="1151" cy="1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defRPr/>
              </a:pPr>
              <a:endParaRPr lang="tr-TR">
                <a:effectLst>
                  <a:outerShdw blurRad="38100" dist="38100" dir="2700000" algn="tl">
                    <a:srgbClr val="000000">
                      <a:alpha val="43137"/>
                    </a:srgbClr>
                  </a:outerShdw>
                </a:effectLst>
                <a:latin typeface="Arial" panose="020B0604020202020204" pitchFamily="34" charset="0"/>
              </a:endParaRPr>
            </a:p>
          </p:txBody>
        </p:sp>
        <p:sp>
          <p:nvSpPr>
            <p:cNvPr id="152583" name="Freeform 166"/>
            <p:cNvSpPr>
              <a:spLocks/>
            </p:cNvSpPr>
            <p:nvPr/>
          </p:nvSpPr>
          <p:spPr bwMode="auto">
            <a:xfrm>
              <a:off x="3985" y="1698"/>
              <a:ext cx="180" cy="159"/>
            </a:xfrm>
            <a:custGeom>
              <a:avLst/>
              <a:gdLst>
                <a:gd name="T0" fmla="*/ 0 w 2522"/>
                <a:gd name="T1" fmla="*/ 0 h 2229"/>
                <a:gd name="T2" fmla="*/ 0 w 2522"/>
                <a:gd name="T3" fmla="*/ 0 h 2229"/>
                <a:gd name="T4" fmla="*/ 0 w 2522"/>
                <a:gd name="T5" fmla="*/ 0 h 2229"/>
                <a:gd name="T6" fmla="*/ 0 w 2522"/>
                <a:gd name="T7" fmla="*/ 0 h 2229"/>
                <a:gd name="T8" fmla="*/ 0 w 2522"/>
                <a:gd name="T9" fmla="*/ 0 h 2229"/>
                <a:gd name="T10" fmla="*/ 0 w 2522"/>
                <a:gd name="T11" fmla="*/ 0 h 2229"/>
                <a:gd name="T12" fmla="*/ 0 w 2522"/>
                <a:gd name="T13" fmla="*/ 0 h 2229"/>
                <a:gd name="T14" fmla="*/ 0 w 2522"/>
                <a:gd name="T15" fmla="*/ 0 h 2229"/>
                <a:gd name="T16" fmla="*/ 0 w 2522"/>
                <a:gd name="T17" fmla="*/ 0 h 2229"/>
                <a:gd name="T18" fmla="*/ 0 w 2522"/>
                <a:gd name="T19" fmla="*/ 0 h 2229"/>
                <a:gd name="T20" fmla="*/ 0 w 2522"/>
                <a:gd name="T21" fmla="*/ 0 h 2229"/>
                <a:gd name="T22" fmla="*/ 0 w 2522"/>
                <a:gd name="T23" fmla="*/ 0 h 2229"/>
                <a:gd name="T24" fmla="*/ 0 w 2522"/>
                <a:gd name="T25" fmla="*/ 0 h 2229"/>
                <a:gd name="T26" fmla="*/ 0 w 2522"/>
                <a:gd name="T27" fmla="*/ 0 h 2229"/>
                <a:gd name="T28" fmla="*/ 0 w 2522"/>
                <a:gd name="T29" fmla="*/ 0 h 2229"/>
                <a:gd name="T30" fmla="*/ 0 w 2522"/>
                <a:gd name="T31" fmla="*/ 0 h 2229"/>
                <a:gd name="T32" fmla="*/ 0 w 2522"/>
                <a:gd name="T33" fmla="*/ 0 h 2229"/>
                <a:gd name="T34" fmla="*/ 0 w 2522"/>
                <a:gd name="T35" fmla="*/ 0 h 2229"/>
                <a:gd name="T36" fmla="*/ 0 w 2522"/>
                <a:gd name="T37" fmla="*/ 0 h 2229"/>
                <a:gd name="T38" fmla="*/ 0 w 2522"/>
                <a:gd name="T39" fmla="*/ 0 h 2229"/>
                <a:gd name="T40" fmla="*/ 0 w 2522"/>
                <a:gd name="T41" fmla="*/ 0 h 2229"/>
                <a:gd name="T42" fmla="*/ 0 w 2522"/>
                <a:gd name="T43" fmla="*/ 0 h 2229"/>
                <a:gd name="T44" fmla="*/ 0 w 2522"/>
                <a:gd name="T45" fmla="*/ 0 h 2229"/>
                <a:gd name="T46" fmla="*/ 0 w 2522"/>
                <a:gd name="T47" fmla="*/ 0 h 2229"/>
                <a:gd name="T48" fmla="*/ 0 w 2522"/>
                <a:gd name="T49" fmla="*/ 0 h 2229"/>
                <a:gd name="T50" fmla="*/ 0 w 2522"/>
                <a:gd name="T51" fmla="*/ 0 h 2229"/>
                <a:gd name="T52" fmla="*/ 0 w 2522"/>
                <a:gd name="T53" fmla="*/ 0 h 2229"/>
                <a:gd name="T54" fmla="*/ 0 w 2522"/>
                <a:gd name="T55" fmla="*/ 0 h 2229"/>
                <a:gd name="T56" fmla="*/ 0 w 2522"/>
                <a:gd name="T57" fmla="*/ 0 h 2229"/>
                <a:gd name="T58" fmla="*/ 0 w 2522"/>
                <a:gd name="T59" fmla="*/ 0 h 2229"/>
                <a:gd name="T60" fmla="*/ 0 w 2522"/>
                <a:gd name="T61" fmla="*/ 0 h 2229"/>
                <a:gd name="T62" fmla="*/ 0 w 2522"/>
                <a:gd name="T63" fmla="*/ 0 h 2229"/>
                <a:gd name="T64" fmla="*/ 0 w 2522"/>
                <a:gd name="T65" fmla="*/ 0 h 2229"/>
                <a:gd name="T66" fmla="*/ 0 w 2522"/>
                <a:gd name="T67" fmla="*/ 0 h 2229"/>
                <a:gd name="T68" fmla="*/ 0 w 2522"/>
                <a:gd name="T69" fmla="*/ 0 h 2229"/>
                <a:gd name="T70" fmla="*/ 0 w 2522"/>
                <a:gd name="T71" fmla="*/ 0 h 2229"/>
                <a:gd name="T72" fmla="*/ 0 w 2522"/>
                <a:gd name="T73" fmla="*/ 0 h 2229"/>
                <a:gd name="T74" fmla="*/ 0 w 2522"/>
                <a:gd name="T75" fmla="*/ 0 h 2229"/>
                <a:gd name="T76" fmla="*/ 0 w 2522"/>
                <a:gd name="T77" fmla="*/ 0 h 2229"/>
                <a:gd name="T78" fmla="*/ 0 w 2522"/>
                <a:gd name="T79" fmla="*/ 0 h 2229"/>
                <a:gd name="T80" fmla="*/ 0 w 2522"/>
                <a:gd name="T81" fmla="*/ 0 h 2229"/>
                <a:gd name="T82" fmla="*/ 0 w 2522"/>
                <a:gd name="T83" fmla="*/ 0 h 2229"/>
                <a:gd name="T84" fmla="*/ 0 w 2522"/>
                <a:gd name="T85" fmla="*/ 0 h 2229"/>
                <a:gd name="T86" fmla="*/ 0 w 2522"/>
                <a:gd name="T87" fmla="*/ 0 h 2229"/>
                <a:gd name="T88" fmla="*/ 0 w 2522"/>
                <a:gd name="T89" fmla="*/ 0 h 2229"/>
                <a:gd name="T90" fmla="*/ 0 w 2522"/>
                <a:gd name="T91" fmla="*/ 0 h 2229"/>
                <a:gd name="T92" fmla="*/ 0 w 2522"/>
                <a:gd name="T93" fmla="*/ 0 h 2229"/>
                <a:gd name="T94" fmla="*/ 0 w 2522"/>
                <a:gd name="T95" fmla="*/ 0 h 2229"/>
                <a:gd name="T96" fmla="*/ 0 w 2522"/>
                <a:gd name="T97" fmla="*/ 0 h 2229"/>
                <a:gd name="T98" fmla="*/ 0 w 2522"/>
                <a:gd name="T99" fmla="*/ 0 h 2229"/>
                <a:gd name="T100" fmla="*/ 0 w 2522"/>
                <a:gd name="T101" fmla="*/ 0 h 2229"/>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2522" h="2229">
                  <a:moveTo>
                    <a:pt x="2522" y="115"/>
                  </a:moveTo>
                  <a:lnTo>
                    <a:pt x="2493" y="104"/>
                  </a:lnTo>
                  <a:lnTo>
                    <a:pt x="2463" y="93"/>
                  </a:lnTo>
                  <a:lnTo>
                    <a:pt x="2433" y="83"/>
                  </a:lnTo>
                  <a:lnTo>
                    <a:pt x="2403" y="74"/>
                  </a:lnTo>
                  <a:lnTo>
                    <a:pt x="2371" y="65"/>
                  </a:lnTo>
                  <a:lnTo>
                    <a:pt x="2340" y="56"/>
                  </a:lnTo>
                  <a:lnTo>
                    <a:pt x="2308" y="48"/>
                  </a:lnTo>
                  <a:lnTo>
                    <a:pt x="2276" y="41"/>
                  </a:lnTo>
                  <a:lnTo>
                    <a:pt x="2243" y="34"/>
                  </a:lnTo>
                  <a:lnTo>
                    <a:pt x="2210" y="28"/>
                  </a:lnTo>
                  <a:lnTo>
                    <a:pt x="2177" y="22"/>
                  </a:lnTo>
                  <a:lnTo>
                    <a:pt x="2143" y="17"/>
                  </a:lnTo>
                  <a:lnTo>
                    <a:pt x="2109" y="13"/>
                  </a:lnTo>
                  <a:lnTo>
                    <a:pt x="2073" y="9"/>
                  </a:lnTo>
                  <a:lnTo>
                    <a:pt x="2038" y="6"/>
                  </a:lnTo>
                  <a:lnTo>
                    <a:pt x="2003" y="3"/>
                  </a:lnTo>
                  <a:lnTo>
                    <a:pt x="1967" y="1"/>
                  </a:lnTo>
                  <a:lnTo>
                    <a:pt x="1930" y="0"/>
                  </a:lnTo>
                  <a:lnTo>
                    <a:pt x="1894" y="0"/>
                  </a:lnTo>
                  <a:lnTo>
                    <a:pt x="1857" y="0"/>
                  </a:lnTo>
                  <a:lnTo>
                    <a:pt x="1818" y="1"/>
                  </a:lnTo>
                  <a:lnTo>
                    <a:pt x="1781" y="3"/>
                  </a:lnTo>
                  <a:lnTo>
                    <a:pt x="1742" y="5"/>
                  </a:lnTo>
                  <a:lnTo>
                    <a:pt x="1704" y="8"/>
                  </a:lnTo>
                  <a:lnTo>
                    <a:pt x="1664" y="13"/>
                  </a:lnTo>
                  <a:lnTo>
                    <a:pt x="1625" y="18"/>
                  </a:lnTo>
                  <a:lnTo>
                    <a:pt x="1585" y="23"/>
                  </a:lnTo>
                  <a:lnTo>
                    <a:pt x="1545" y="29"/>
                  </a:lnTo>
                  <a:lnTo>
                    <a:pt x="1504" y="36"/>
                  </a:lnTo>
                  <a:lnTo>
                    <a:pt x="1463" y="44"/>
                  </a:lnTo>
                  <a:lnTo>
                    <a:pt x="1422" y="52"/>
                  </a:lnTo>
                  <a:lnTo>
                    <a:pt x="1380" y="61"/>
                  </a:lnTo>
                  <a:lnTo>
                    <a:pt x="1269" y="87"/>
                  </a:lnTo>
                  <a:lnTo>
                    <a:pt x="1160" y="113"/>
                  </a:lnTo>
                  <a:lnTo>
                    <a:pt x="1056" y="139"/>
                  </a:lnTo>
                  <a:lnTo>
                    <a:pt x="955" y="166"/>
                  </a:lnTo>
                  <a:lnTo>
                    <a:pt x="858" y="193"/>
                  </a:lnTo>
                  <a:lnTo>
                    <a:pt x="764" y="220"/>
                  </a:lnTo>
                  <a:lnTo>
                    <a:pt x="674" y="248"/>
                  </a:lnTo>
                  <a:lnTo>
                    <a:pt x="587" y="275"/>
                  </a:lnTo>
                  <a:lnTo>
                    <a:pt x="503" y="305"/>
                  </a:lnTo>
                  <a:lnTo>
                    <a:pt x="423" y="333"/>
                  </a:lnTo>
                  <a:lnTo>
                    <a:pt x="345" y="363"/>
                  </a:lnTo>
                  <a:lnTo>
                    <a:pt x="271" y="393"/>
                  </a:lnTo>
                  <a:lnTo>
                    <a:pt x="199" y="424"/>
                  </a:lnTo>
                  <a:lnTo>
                    <a:pt x="130" y="455"/>
                  </a:lnTo>
                  <a:lnTo>
                    <a:pt x="63" y="487"/>
                  </a:lnTo>
                  <a:lnTo>
                    <a:pt x="0" y="520"/>
                  </a:lnTo>
                  <a:lnTo>
                    <a:pt x="1302" y="2229"/>
                  </a:lnTo>
                  <a:lnTo>
                    <a:pt x="2522" y="115"/>
                  </a:lnTo>
                  <a:close/>
                </a:path>
              </a:pathLst>
            </a:custGeom>
            <a:solidFill>
              <a:srgbClr val="CC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tr-TR">
                <a:effectLst>
                  <a:outerShdw blurRad="38100" dist="38100" dir="2700000" algn="tl">
                    <a:srgbClr val="000000">
                      <a:alpha val="43137"/>
                    </a:srgbClr>
                  </a:outerShdw>
                </a:effectLst>
                <a:latin typeface="Arial" panose="020B0604020202020204" pitchFamily="34" charset="0"/>
              </a:endParaRPr>
            </a:p>
          </p:txBody>
        </p:sp>
        <p:sp>
          <p:nvSpPr>
            <p:cNvPr id="152584" name="Freeform 167"/>
            <p:cNvSpPr>
              <a:spLocks/>
            </p:cNvSpPr>
            <p:nvPr/>
          </p:nvSpPr>
          <p:spPr bwMode="auto">
            <a:xfrm>
              <a:off x="3896" y="1706"/>
              <a:ext cx="353" cy="346"/>
            </a:xfrm>
            <a:custGeom>
              <a:avLst/>
              <a:gdLst>
                <a:gd name="T0" fmla="*/ 0 w 4937"/>
                <a:gd name="T1" fmla="*/ 0 h 4834"/>
                <a:gd name="T2" fmla="*/ 0 w 4937"/>
                <a:gd name="T3" fmla="*/ 0 h 4834"/>
                <a:gd name="T4" fmla="*/ 0 w 4937"/>
                <a:gd name="T5" fmla="*/ 0 h 4834"/>
                <a:gd name="T6" fmla="*/ 0 w 4937"/>
                <a:gd name="T7" fmla="*/ 0 h 4834"/>
                <a:gd name="T8" fmla="*/ 0 w 4937"/>
                <a:gd name="T9" fmla="*/ 0 h 4834"/>
                <a:gd name="T10" fmla="*/ 0 w 4937"/>
                <a:gd name="T11" fmla="*/ 0 h 4834"/>
                <a:gd name="T12" fmla="*/ 0 w 4937"/>
                <a:gd name="T13" fmla="*/ 0 h 4834"/>
                <a:gd name="T14" fmla="*/ 0 w 4937"/>
                <a:gd name="T15" fmla="*/ 0 h 4834"/>
                <a:gd name="T16" fmla="*/ 0 w 4937"/>
                <a:gd name="T17" fmla="*/ 0 h 4834"/>
                <a:gd name="T18" fmla="*/ 0 w 4937"/>
                <a:gd name="T19" fmla="*/ 0 h 4834"/>
                <a:gd name="T20" fmla="*/ 0 w 4937"/>
                <a:gd name="T21" fmla="*/ 0 h 4834"/>
                <a:gd name="T22" fmla="*/ 0 w 4937"/>
                <a:gd name="T23" fmla="*/ 0 h 4834"/>
                <a:gd name="T24" fmla="*/ 0 w 4937"/>
                <a:gd name="T25" fmla="*/ 0 h 4834"/>
                <a:gd name="T26" fmla="*/ 0 w 4937"/>
                <a:gd name="T27" fmla="*/ 0 h 4834"/>
                <a:gd name="T28" fmla="*/ 0 w 4937"/>
                <a:gd name="T29" fmla="*/ 0 h 4834"/>
                <a:gd name="T30" fmla="*/ 0 w 4937"/>
                <a:gd name="T31" fmla="*/ 0 h 4834"/>
                <a:gd name="T32" fmla="*/ 0 w 4937"/>
                <a:gd name="T33" fmla="*/ 0 h 4834"/>
                <a:gd name="T34" fmla="*/ 0 w 4937"/>
                <a:gd name="T35" fmla="*/ 0 h 4834"/>
                <a:gd name="T36" fmla="*/ 0 w 4937"/>
                <a:gd name="T37" fmla="*/ 0 h 4834"/>
                <a:gd name="T38" fmla="*/ 0 w 4937"/>
                <a:gd name="T39" fmla="*/ 0 h 4834"/>
                <a:gd name="T40" fmla="*/ 0 w 4937"/>
                <a:gd name="T41" fmla="*/ 0 h 4834"/>
                <a:gd name="T42" fmla="*/ 0 w 4937"/>
                <a:gd name="T43" fmla="*/ 0 h 4834"/>
                <a:gd name="T44" fmla="*/ 0 w 4937"/>
                <a:gd name="T45" fmla="*/ 0 h 4834"/>
                <a:gd name="T46" fmla="*/ 0 w 4937"/>
                <a:gd name="T47" fmla="*/ 0 h 4834"/>
                <a:gd name="T48" fmla="*/ 0 w 4937"/>
                <a:gd name="T49" fmla="*/ 0 h 4834"/>
                <a:gd name="T50" fmla="*/ 0 w 4937"/>
                <a:gd name="T51" fmla="*/ 0 h 4834"/>
                <a:gd name="T52" fmla="*/ 0 w 4937"/>
                <a:gd name="T53" fmla="*/ 0 h 4834"/>
                <a:gd name="T54" fmla="*/ 0 w 4937"/>
                <a:gd name="T55" fmla="*/ 0 h 4834"/>
                <a:gd name="T56" fmla="*/ 0 w 4937"/>
                <a:gd name="T57" fmla="*/ 0 h 4834"/>
                <a:gd name="T58" fmla="*/ 0 w 4937"/>
                <a:gd name="T59" fmla="*/ 0 h 4834"/>
                <a:gd name="T60" fmla="*/ 0 w 4937"/>
                <a:gd name="T61" fmla="*/ 0 h 4834"/>
                <a:gd name="T62" fmla="*/ 0 w 4937"/>
                <a:gd name="T63" fmla="*/ 0 h 4834"/>
                <a:gd name="T64" fmla="*/ 0 w 4937"/>
                <a:gd name="T65" fmla="*/ 0 h 4834"/>
                <a:gd name="T66" fmla="*/ 0 w 4937"/>
                <a:gd name="T67" fmla="*/ 0 h 4834"/>
                <a:gd name="T68" fmla="*/ 0 w 4937"/>
                <a:gd name="T69" fmla="*/ 0 h 4834"/>
                <a:gd name="T70" fmla="*/ 0 w 4937"/>
                <a:gd name="T71" fmla="*/ 0 h 4834"/>
                <a:gd name="T72" fmla="*/ 0 w 4937"/>
                <a:gd name="T73" fmla="*/ 0 h 4834"/>
                <a:gd name="T74" fmla="*/ 0 w 4937"/>
                <a:gd name="T75" fmla="*/ 0 h 4834"/>
                <a:gd name="T76" fmla="*/ 0 w 4937"/>
                <a:gd name="T77" fmla="*/ 0 h 4834"/>
                <a:gd name="T78" fmla="*/ 0 w 4937"/>
                <a:gd name="T79" fmla="*/ 0 h 4834"/>
                <a:gd name="T80" fmla="*/ 0 w 4937"/>
                <a:gd name="T81" fmla="*/ 0 h 4834"/>
                <a:gd name="T82" fmla="*/ 0 w 4937"/>
                <a:gd name="T83" fmla="*/ 0 h 4834"/>
                <a:gd name="T84" fmla="*/ 0 w 4937"/>
                <a:gd name="T85" fmla="*/ 0 h 4834"/>
                <a:gd name="T86" fmla="*/ 0 w 4937"/>
                <a:gd name="T87" fmla="*/ 0 h 4834"/>
                <a:gd name="T88" fmla="*/ 0 w 4937"/>
                <a:gd name="T89" fmla="*/ 0 h 4834"/>
                <a:gd name="T90" fmla="*/ 0 w 4937"/>
                <a:gd name="T91" fmla="*/ 0 h 4834"/>
                <a:gd name="T92" fmla="*/ 0 w 4937"/>
                <a:gd name="T93" fmla="*/ 0 h 4834"/>
                <a:gd name="T94" fmla="*/ 0 w 4937"/>
                <a:gd name="T95" fmla="*/ 0 h 4834"/>
                <a:gd name="T96" fmla="*/ 0 w 4937"/>
                <a:gd name="T97" fmla="*/ 0 h 4834"/>
                <a:gd name="T98" fmla="*/ 0 w 4937"/>
                <a:gd name="T99" fmla="*/ 0 h 4834"/>
                <a:gd name="T100" fmla="*/ 0 w 4937"/>
                <a:gd name="T101" fmla="*/ 0 h 4834"/>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4937" h="4834">
                  <a:moveTo>
                    <a:pt x="4927" y="2193"/>
                  </a:moveTo>
                  <a:lnTo>
                    <a:pt x="4918" y="2136"/>
                  </a:lnTo>
                  <a:lnTo>
                    <a:pt x="4907" y="2068"/>
                  </a:lnTo>
                  <a:lnTo>
                    <a:pt x="4891" y="1991"/>
                  </a:lnTo>
                  <a:lnTo>
                    <a:pt x="4875" y="1905"/>
                  </a:lnTo>
                  <a:lnTo>
                    <a:pt x="4855" y="1812"/>
                  </a:lnTo>
                  <a:lnTo>
                    <a:pt x="4832" y="1713"/>
                  </a:lnTo>
                  <a:lnTo>
                    <a:pt x="4807" y="1609"/>
                  </a:lnTo>
                  <a:lnTo>
                    <a:pt x="4779" y="1500"/>
                  </a:lnTo>
                  <a:lnTo>
                    <a:pt x="4747" y="1390"/>
                  </a:lnTo>
                  <a:lnTo>
                    <a:pt x="4714" y="1276"/>
                  </a:lnTo>
                  <a:lnTo>
                    <a:pt x="4696" y="1219"/>
                  </a:lnTo>
                  <a:lnTo>
                    <a:pt x="4678" y="1162"/>
                  </a:lnTo>
                  <a:lnTo>
                    <a:pt x="4659" y="1105"/>
                  </a:lnTo>
                  <a:lnTo>
                    <a:pt x="4639" y="1048"/>
                  </a:lnTo>
                  <a:lnTo>
                    <a:pt x="4618" y="992"/>
                  </a:lnTo>
                  <a:lnTo>
                    <a:pt x="4596" y="935"/>
                  </a:lnTo>
                  <a:lnTo>
                    <a:pt x="4574" y="880"/>
                  </a:lnTo>
                  <a:lnTo>
                    <a:pt x="4552" y="825"/>
                  </a:lnTo>
                  <a:lnTo>
                    <a:pt x="4528" y="771"/>
                  </a:lnTo>
                  <a:lnTo>
                    <a:pt x="4504" y="719"/>
                  </a:lnTo>
                  <a:lnTo>
                    <a:pt x="4480" y="666"/>
                  </a:lnTo>
                  <a:lnTo>
                    <a:pt x="4453" y="616"/>
                  </a:lnTo>
                  <a:lnTo>
                    <a:pt x="4440" y="591"/>
                  </a:lnTo>
                  <a:lnTo>
                    <a:pt x="4426" y="566"/>
                  </a:lnTo>
                  <a:lnTo>
                    <a:pt x="4412" y="541"/>
                  </a:lnTo>
                  <a:lnTo>
                    <a:pt x="4397" y="517"/>
                  </a:lnTo>
                  <a:lnTo>
                    <a:pt x="4382" y="494"/>
                  </a:lnTo>
                  <a:lnTo>
                    <a:pt x="4366" y="471"/>
                  </a:lnTo>
                  <a:lnTo>
                    <a:pt x="4349" y="447"/>
                  </a:lnTo>
                  <a:lnTo>
                    <a:pt x="4331" y="424"/>
                  </a:lnTo>
                  <a:lnTo>
                    <a:pt x="4313" y="402"/>
                  </a:lnTo>
                  <a:lnTo>
                    <a:pt x="4295" y="380"/>
                  </a:lnTo>
                  <a:lnTo>
                    <a:pt x="4276" y="358"/>
                  </a:lnTo>
                  <a:lnTo>
                    <a:pt x="4257" y="337"/>
                  </a:lnTo>
                  <a:lnTo>
                    <a:pt x="4237" y="316"/>
                  </a:lnTo>
                  <a:lnTo>
                    <a:pt x="4217" y="294"/>
                  </a:lnTo>
                  <a:lnTo>
                    <a:pt x="4196" y="274"/>
                  </a:lnTo>
                  <a:lnTo>
                    <a:pt x="4174" y="255"/>
                  </a:lnTo>
                  <a:lnTo>
                    <a:pt x="4152" y="236"/>
                  </a:lnTo>
                  <a:lnTo>
                    <a:pt x="4130" y="217"/>
                  </a:lnTo>
                  <a:lnTo>
                    <a:pt x="4107" y="198"/>
                  </a:lnTo>
                  <a:lnTo>
                    <a:pt x="4084" y="180"/>
                  </a:lnTo>
                  <a:lnTo>
                    <a:pt x="4060" y="162"/>
                  </a:lnTo>
                  <a:lnTo>
                    <a:pt x="4035" y="145"/>
                  </a:lnTo>
                  <a:lnTo>
                    <a:pt x="4010" y="128"/>
                  </a:lnTo>
                  <a:lnTo>
                    <a:pt x="3985" y="112"/>
                  </a:lnTo>
                  <a:lnTo>
                    <a:pt x="3959" y="97"/>
                  </a:lnTo>
                  <a:lnTo>
                    <a:pt x="3932" y="81"/>
                  </a:lnTo>
                  <a:lnTo>
                    <a:pt x="3905" y="67"/>
                  </a:lnTo>
                  <a:lnTo>
                    <a:pt x="3877" y="53"/>
                  </a:lnTo>
                  <a:lnTo>
                    <a:pt x="3850" y="39"/>
                  </a:lnTo>
                  <a:lnTo>
                    <a:pt x="3821" y="25"/>
                  </a:lnTo>
                  <a:lnTo>
                    <a:pt x="3793" y="12"/>
                  </a:lnTo>
                  <a:lnTo>
                    <a:pt x="3763" y="0"/>
                  </a:lnTo>
                  <a:lnTo>
                    <a:pt x="2543" y="2114"/>
                  </a:lnTo>
                  <a:lnTo>
                    <a:pt x="1241" y="405"/>
                  </a:lnTo>
                  <a:lnTo>
                    <a:pt x="1180" y="439"/>
                  </a:lnTo>
                  <a:lnTo>
                    <a:pt x="1122" y="473"/>
                  </a:lnTo>
                  <a:lnTo>
                    <a:pt x="1065" y="508"/>
                  </a:lnTo>
                  <a:lnTo>
                    <a:pt x="1012" y="544"/>
                  </a:lnTo>
                  <a:lnTo>
                    <a:pt x="961" y="582"/>
                  </a:lnTo>
                  <a:lnTo>
                    <a:pt x="911" y="620"/>
                  </a:lnTo>
                  <a:lnTo>
                    <a:pt x="864" y="659"/>
                  </a:lnTo>
                  <a:lnTo>
                    <a:pt x="819" y="699"/>
                  </a:lnTo>
                  <a:lnTo>
                    <a:pt x="775" y="741"/>
                  </a:lnTo>
                  <a:lnTo>
                    <a:pt x="733" y="784"/>
                  </a:lnTo>
                  <a:lnTo>
                    <a:pt x="694" y="827"/>
                  </a:lnTo>
                  <a:lnTo>
                    <a:pt x="654" y="873"/>
                  </a:lnTo>
                  <a:lnTo>
                    <a:pt x="618" y="920"/>
                  </a:lnTo>
                  <a:lnTo>
                    <a:pt x="582" y="967"/>
                  </a:lnTo>
                  <a:lnTo>
                    <a:pt x="549" y="1017"/>
                  </a:lnTo>
                  <a:lnTo>
                    <a:pt x="515" y="1067"/>
                  </a:lnTo>
                  <a:lnTo>
                    <a:pt x="484" y="1120"/>
                  </a:lnTo>
                  <a:lnTo>
                    <a:pt x="453" y="1174"/>
                  </a:lnTo>
                  <a:lnTo>
                    <a:pt x="424" y="1229"/>
                  </a:lnTo>
                  <a:lnTo>
                    <a:pt x="396" y="1286"/>
                  </a:lnTo>
                  <a:lnTo>
                    <a:pt x="367" y="1345"/>
                  </a:lnTo>
                  <a:lnTo>
                    <a:pt x="341" y="1406"/>
                  </a:lnTo>
                  <a:lnTo>
                    <a:pt x="315" y="1468"/>
                  </a:lnTo>
                  <a:lnTo>
                    <a:pt x="290" y="1532"/>
                  </a:lnTo>
                  <a:lnTo>
                    <a:pt x="265" y="1597"/>
                  </a:lnTo>
                  <a:lnTo>
                    <a:pt x="241" y="1666"/>
                  </a:lnTo>
                  <a:lnTo>
                    <a:pt x="216" y="1735"/>
                  </a:lnTo>
                  <a:lnTo>
                    <a:pt x="192" y="1807"/>
                  </a:lnTo>
                  <a:lnTo>
                    <a:pt x="169" y="1880"/>
                  </a:lnTo>
                  <a:lnTo>
                    <a:pt x="146" y="1956"/>
                  </a:lnTo>
                  <a:lnTo>
                    <a:pt x="122" y="2034"/>
                  </a:lnTo>
                  <a:lnTo>
                    <a:pt x="99" y="2114"/>
                  </a:lnTo>
                  <a:lnTo>
                    <a:pt x="67" y="2232"/>
                  </a:lnTo>
                  <a:lnTo>
                    <a:pt x="42" y="2343"/>
                  </a:lnTo>
                  <a:lnTo>
                    <a:pt x="23" y="2445"/>
                  </a:lnTo>
                  <a:lnTo>
                    <a:pt x="10" y="2542"/>
                  </a:lnTo>
                  <a:lnTo>
                    <a:pt x="2" y="2631"/>
                  </a:lnTo>
                  <a:lnTo>
                    <a:pt x="0" y="2713"/>
                  </a:lnTo>
                  <a:lnTo>
                    <a:pt x="2" y="2790"/>
                  </a:lnTo>
                  <a:lnTo>
                    <a:pt x="9" y="2860"/>
                  </a:lnTo>
                  <a:lnTo>
                    <a:pt x="19" y="2924"/>
                  </a:lnTo>
                  <a:lnTo>
                    <a:pt x="33" y="2983"/>
                  </a:lnTo>
                  <a:lnTo>
                    <a:pt x="51" y="3037"/>
                  </a:lnTo>
                  <a:lnTo>
                    <a:pt x="71" y="3085"/>
                  </a:lnTo>
                  <a:lnTo>
                    <a:pt x="95" y="3128"/>
                  </a:lnTo>
                  <a:lnTo>
                    <a:pt x="120" y="3168"/>
                  </a:lnTo>
                  <a:lnTo>
                    <a:pt x="147" y="3202"/>
                  </a:lnTo>
                  <a:lnTo>
                    <a:pt x="175" y="3233"/>
                  </a:lnTo>
                  <a:lnTo>
                    <a:pt x="205" y="3259"/>
                  </a:lnTo>
                  <a:lnTo>
                    <a:pt x="236" y="3283"/>
                  </a:lnTo>
                  <a:lnTo>
                    <a:pt x="266" y="3303"/>
                  </a:lnTo>
                  <a:lnTo>
                    <a:pt x="297" y="3320"/>
                  </a:lnTo>
                  <a:lnTo>
                    <a:pt x="327" y="3334"/>
                  </a:lnTo>
                  <a:lnTo>
                    <a:pt x="356" y="3345"/>
                  </a:lnTo>
                  <a:lnTo>
                    <a:pt x="385" y="3354"/>
                  </a:lnTo>
                  <a:lnTo>
                    <a:pt x="412" y="3361"/>
                  </a:lnTo>
                  <a:lnTo>
                    <a:pt x="437" y="3367"/>
                  </a:lnTo>
                  <a:lnTo>
                    <a:pt x="460" y="3370"/>
                  </a:lnTo>
                  <a:lnTo>
                    <a:pt x="481" y="3373"/>
                  </a:lnTo>
                  <a:lnTo>
                    <a:pt x="498" y="3375"/>
                  </a:lnTo>
                  <a:lnTo>
                    <a:pt x="524" y="3376"/>
                  </a:lnTo>
                  <a:lnTo>
                    <a:pt x="533" y="3375"/>
                  </a:lnTo>
                  <a:lnTo>
                    <a:pt x="434" y="4834"/>
                  </a:lnTo>
                  <a:lnTo>
                    <a:pt x="4414" y="4834"/>
                  </a:lnTo>
                  <a:lnTo>
                    <a:pt x="4237" y="3080"/>
                  </a:lnTo>
                  <a:lnTo>
                    <a:pt x="4300" y="3109"/>
                  </a:lnTo>
                  <a:lnTo>
                    <a:pt x="4359" y="3131"/>
                  </a:lnTo>
                  <a:lnTo>
                    <a:pt x="4414" y="3147"/>
                  </a:lnTo>
                  <a:lnTo>
                    <a:pt x="4466" y="3155"/>
                  </a:lnTo>
                  <a:lnTo>
                    <a:pt x="4515" y="3158"/>
                  </a:lnTo>
                  <a:lnTo>
                    <a:pt x="4560" y="3154"/>
                  </a:lnTo>
                  <a:lnTo>
                    <a:pt x="4602" y="3145"/>
                  </a:lnTo>
                  <a:lnTo>
                    <a:pt x="4642" y="3129"/>
                  </a:lnTo>
                  <a:lnTo>
                    <a:pt x="4677" y="3110"/>
                  </a:lnTo>
                  <a:lnTo>
                    <a:pt x="4710" y="3087"/>
                  </a:lnTo>
                  <a:lnTo>
                    <a:pt x="4740" y="3059"/>
                  </a:lnTo>
                  <a:lnTo>
                    <a:pt x="4769" y="3028"/>
                  </a:lnTo>
                  <a:lnTo>
                    <a:pt x="4794" y="2993"/>
                  </a:lnTo>
                  <a:lnTo>
                    <a:pt x="4817" y="2956"/>
                  </a:lnTo>
                  <a:lnTo>
                    <a:pt x="4837" y="2916"/>
                  </a:lnTo>
                  <a:lnTo>
                    <a:pt x="4855" y="2873"/>
                  </a:lnTo>
                  <a:lnTo>
                    <a:pt x="4871" y="2829"/>
                  </a:lnTo>
                  <a:lnTo>
                    <a:pt x="4885" y="2783"/>
                  </a:lnTo>
                  <a:lnTo>
                    <a:pt x="4897" y="2737"/>
                  </a:lnTo>
                  <a:lnTo>
                    <a:pt x="4908" y="2688"/>
                  </a:lnTo>
                  <a:lnTo>
                    <a:pt x="4916" y="2641"/>
                  </a:lnTo>
                  <a:lnTo>
                    <a:pt x="4923" y="2592"/>
                  </a:lnTo>
                  <a:lnTo>
                    <a:pt x="4929" y="2545"/>
                  </a:lnTo>
                  <a:lnTo>
                    <a:pt x="4933" y="2498"/>
                  </a:lnTo>
                  <a:lnTo>
                    <a:pt x="4935" y="2452"/>
                  </a:lnTo>
                  <a:lnTo>
                    <a:pt x="4937" y="2408"/>
                  </a:lnTo>
                  <a:lnTo>
                    <a:pt x="4937" y="2365"/>
                  </a:lnTo>
                  <a:lnTo>
                    <a:pt x="4937" y="2324"/>
                  </a:lnTo>
                  <a:lnTo>
                    <a:pt x="4935" y="2287"/>
                  </a:lnTo>
                  <a:lnTo>
                    <a:pt x="4933" y="2252"/>
                  </a:lnTo>
                  <a:lnTo>
                    <a:pt x="4930" y="2221"/>
                  </a:lnTo>
                  <a:lnTo>
                    <a:pt x="4927" y="2193"/>
                  </a:lnTo>
                  <a:close/>
                </a:path>
              </a:pathLst>
            </a:custGeom>
            <a:solidFill>
              <a:srgbClr val="004CB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tr-TR">
                <a:effectLst>
                  <a:outerShdw blurRad="38100" dist="38100" dir="2700000" algn="tl">
                    <a:srgbClr val="000000">
                      <a:alpha val="43137"/>
                    </a:srgbClr>
                  </a:outerShdw>
                </a:effectLst>
                <a:latin typeface="Arial" panose="020B0604020202020204" pitchFamily="34" charset="0"/>
              </a:endParaRPr>
            </a:p>
          </p:txBody>
        </p:sp>
        <p:sp>
          <p:nvSpPr>
            <p:cNvPr id="152585" name="Freeform 168"/>
            <p:cNvSpPr>
              <a:spLocks/>
            </p:cNvSpPr>
            <p:nvPr/>
          </p:nvSpPr>
          <p:spPr bwMode="auto">
            <a:xfrm>
              <a:off x="4009" y="1731"/>
              <a:ext cx="134" cy="77"/>
            </a:xfrm>
            <a:custGeom>
              <a:avLst/>
              <a:gdLst>
                <a:gd name="T0" fmla="*/ 0 w 1871"/>
                <a:gd name="T1" fmla="*/ 0 h 1084"/>
                <a:gd name="T2" fmla="*/ 0 w 1871"/>
                <a:gd name="T3" fmla="*/ 0 h 1084"/>
                <a:gd name="T4" fmla="*/ 0 w 1871"/>
                <a:gd name="T5" fmla="*/ 0 h 1084"/>
                <a:gd name="T6" fmla="*/ 0 w 1871"/>
                <a:gd name="T7" fmla="*/ 0 h 1084"/>
                <a:gd name="T8" fmla="*/ 0 w 1871"/>
                <a:gd name="T9" fmla="*/ 0 h 1084"/>
                <a:gd name="T10" fmla="*/ 0 w 1871"/>
                <a:gd name="T11" fmla="*/ 0 h 1084"/>
                <a:gd name="T12" fmla="*/ 0 w 1871"/>
                <a:gd name="T13" fmla="*/ 0 h 1084"/>
                <a:gd name="T14" fmla="*/ 0 w 1871"/>
                <a:gd name="T15" fmla="*/ 0 h 1084"/>
                <a:gd name="T16" fmla="*/ 0 w 1871"/>
                <a:gd name="T17" fmla="*/ 0 h 108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871" h="1084">
                  <a:moveTo>
                    <a:pt x="0" y="237"/>
                  </a:moveTo>
                  <a:lnTo>
                    <a:pt x="532" y="867"/>
                  </a:lnTo>
                  <a:lnTo>
                    <a:pt x="906" y="453"/>
                  </a:lnTo>
                  <a:lnTo>
                    <a:pt x="1261" y="887"/>
                  </a:lnTo>
                  <a:lnTo>
                    <a:pt x="1871" y="0"/>
                  </a:lnTo>
                  <a:lnTo>
                    <a:pt x="1241" y="1084"/>
                  </a:lnTo>
                  <a:lnTo>
                    <a:pt x="886" y="591"/>
                  </a:lnTo>
                  <a:lnTo>
                    <a:pt x="532" y="1084"/>
                  </a:lnTo>
                  <a:lnTo>
                    <a:pt x="0" y="237"/>
                  </a:lnTo>
                  <a:close/>
                </a:path>
              </a:pathLst>
            </a:custGeom>
            <a:solidFill>
              <a:srgbClr val="72F2F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tr-TR">
                <a:effectLst>
                  <a:outerShdw blurRad="38100" dist="38100" dir="2700000" algn="tl">
                    <a:srgbClr val="000000">
                      <a:alpha val="43137"/>
                    </a:srgbClr>
                  </a:outerShdw>
                </a:effectLst>
                <a:latin typeface="Arial" panose="020B0604020202020204" pitchFamily="34" charset="0"/>
              </a:endParaRPr>
            </a:p>
          </p:txBody>
        </p:sp>
        <p:sp>
          <p:nvSpPr>
            <p:cNvPr id="152586" name="Freeform 169"/>
            <p:cNvSpPr>
              <a:spLocks/>
            </p:cNvSpPr>
            <p:nvPr/>
          </p:nvSpPr>
          <p:spPr bwMode="auto">
            <a:xfrm>
              <a:off x="3886" y="1609"/>
              <a:ext cx="84" cy="84"/>
            </a:xfrm>
            <a:custGeom>
              <a:avLst/>
              <a:gdLst>
                <a:gd name="T0" fmla="*/ 0 w 1179"/>
                <a:gd name="T1" fmla="*/ 0 h 1181"/>
                <a:gd name="T2" fmla="*/ 0 w 1179"/>
                <a:gd name="T3" fmla="*/ 0 h 1181"/>
                <a:gd name="T4" fmla="*/ 0 w 1179"/>
                <a:gd name="T5" fmla="*/ 0 h 1181"/>
                <a:gd name="T6" fmla="*/ 0 w 1179"/>
                <a:gd name="T7" fmla="*/ 0 h 1181"/>
                <a:gd name="T8" fmla="*/ 0 w 1179"/>
                <a:gd name="T9" fmla="*/ 0 h 1181"/>
                <a:gd name="T10" fmla="*/ 0 w 1179"/>
                <a:gd name="T11" fmla="*/ 0 h 1181"/>
                <a:gd name="T12" fmla="*/ 0 w 1179"/>
                <a:gd name="T13" fmla="*/ 0 h 1181"/>
                <a:gd name="T14" fmla="*/ 0 w 1179"/>
                <a:gd name="T15" fmla="*/ 0 h 1181"/>
                <a:gd name="T16" fmla="*/ 0 w 1179"/>
                <a:gd name="T17" fmla="*/ 0 h 1181"/>
                <a:gd name="T18" fmla="*/ 0 w 1179"/>
                <a:gd name="T19" fmla="*/ 0 h 1181"/>
                <a:gd name="T20" fmla="*/ 0 w 1179"/>
                <a:gd name="T21" fmla="*/ 0 h 1181"/>
                <a:gd name="T22" fmla="*/ 0 w 1179"/>
                <a:gd name="T23" fmla="*/ 0 h 1181"/>
                <a:gd name="T24" fmla="*/ 0 w 1179"/>
                <a:gd name="T25" fmla="*/ 0 h 1181"/>
                <a:gd name="T26" fmla="*/ 0 w 1179"/>
                <a:gd name="T27" fmla="*/ 0 h 1181"/>
                <a:gd name="T28" fmla="*/ 0 w 1179"/>
                <a:gd name="T29" fmla="*/ 0 h 1181"/>
                <a:gd name="T30" fmla="*/ 0 w 1179"/>
                <a:gd name="T31" fmla="*/ 0 h 1181"/>
                <a:gd name="T32" fmla="*/ 0 w 1179"/>
                <a:gd name="T33" fmla="*/ 0 h 1181"/>
                <a:gd name="T34" fmla="*/ 0 w 1179"/>
                <a:gd name="T35" fmla="*/ 0 h 1181"/>
                <a:gd name="T36" fmla="*/ 0 w 1179"/>
                <a:gd name="T37" fmla="*/ 0 h 1181"/>
                <a:gd name="T38" fmla="*/ 0 w 1179"/>
                <a:gd name="T39" fmla="*/ 0 h 1181"/>
                <a:gd name="T40" fmla="*/ 0 w 1179"/>
                <a:gd name="T41" fmla="*/ 0 h 1181"/>
                <a:gd name="T42" fmla="*/ 0 w 1179"/>
                <a:gd name="T43" fmla="*/ 0 h 1181"/>
                <a:gd name="T44" fmla="*/ 0 w 1179"/>
                <a:gd name="T45" fmla="*/ 0 h 1181"/>
                <a:gd name="T46" fmla="*/ 0 w 1179"/>
                <a:gd name="T47" fmla="*/ 0 h 1181"/>
                <a:gd name="T48" fmla="*/ 0 w 1179"/>
                <a:gd name="T49" fmla="*/ 0 h 1181"/>
                <a:gd name="T50" fmla="*/ 0 w 1179"/>
                <a:gd name="T51" fmla="*/ 0 h 1181"/>
                <a:gd name="T52" fmla="*/ 0 w 1179"/>
                <a:gd name="T53" fmla="*/ 0 h 1181"/>
                <a:gd name="T54" fmla="*/ 0 w 1179"/>
                <a:gd name="T55" fmla="*/ 0 h 1181"/>
                <a:gd name="T56" fmla="*/ 0 w 1179"/>
                <a:gd name="T57" fmla="*/ 0 h 1181"/>
                <a:gd name="T58" fmla="*/ 0 w 1179"/>
                <a:gd name="T59" fmla="*/ 0 h 1181"/>
                <a:gd name="T60" fmla="*/ 0 w 1179"/>
                <a:gd name="T61" fmla="*/ 0 h 1181"/>
                <a:gd name="T62" fmla="*/ 0 w 1179"/>
                <a:gd name="T63" fmla="*/ 0 h 1181"/>
                <a:gd name="T64" fmla="*/ 0 w 1179"/>
                <a:gd name="T65" fmla="*/ 0 h 1181"/>
                <a:gd name="T66" fmla="*/ 0 w 1179"/>
                <a:gd name="T67" fmla="*/ 0 h 1181"/>
                <a:gd name="T68" fmla="*/ 0 w 1179"/>
                <a:gd name="T69" fmla="*/ 0 h 1181"/>
                <a:gd name="T70" fmla="*/ 0 w 1179"/>
                <a:gd name="T71" fmla="*/ 0 h 1181"/>
                <a:gd name="T72" fmla="*/ 0 w 1179"/>
                <a:gd name="T73" fmla="*/ 0 h 1181"/>
                <a:gd name="T74" fmla="*/ 0 w 1179"/>
                <a:gd name="T75" fmla="*/ 0 h 1181"/>
                <a:gd name="T76" fmla="*/ 0 w 1179"/>
                <a:gd name="T77" fmla="*/ 0 h 1181"/>
                <a:gd name="T78" fmla="*/ 0 w 1179"/>
                <a:gd name="T79" fmla="*/ 0 h 1181"/>
                <a:gd name="T80" fmla="*/ 0 w 1179"/>
                <a:gd name="T81" fmla="*/ 0 h 1181"/>
                <a:gd name="T82" fmla="*/ 0 w 1179"/>
                <a:gd name="T83" fmla="*/ 0 h 1181"/>
                <a:gd name="T84" fmla="*/ 0 w 1179"/>
                <a:gd name="T85" fmla="*/ 0 h 118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179" h="1181">
                  <a:moveTo>
                    <a:pt x="1155" y="422"/>
                  </a:moveTo>
                  <a:lnTo>
                    <a:pt x="1163" y="451"/>
                  </a:lnTo>
                  <a:lnTo>
                    <a:pt x="1169" y="481"/>
                  </a:lnTo>
                  <a:lnTo>
                    <a:pt x="1174" y="510"/>
                  </a:lnTo>
                  <a:lnTo>
                    <a:pt x="1177" y="539"/>
                  </a:lnTo>
                  <a:lnTo>
                    <a:pt x="1179" y="568"/>
                  </a:lnTo>
                  <a:lnTo>
                    <a:pt x="1179" y="598"/>
                  </a:lnTo>
                  <a:lnTo>
                    <a:pt x="1178" y="627"/>
                  </a:lnTo>
                  <a:lnTo>
                    <a:pt x="1176" y="655"/>
                  </a:lnTo>
                  <a:lnTo>
                    <a:pt x="1172" y="684"/>
                  </a:lnTo>
                  <a:lnTo>
                    <a:pt x="1167" y="712"/>
                  </a:lnTo>
                  <a:lnTo>
                    <a:pt x="1160" y="740"/>
                  </a:lnTo>
                  <a:lnTo>
                    <a:pt x="1152" y="767"/>
                  </a:lnTo>
                  <a:lnTo>
                    <a:pt x="1143" y="794"/>
                  </a:lnTo>
                  <a:lnTo>
                    <a:pt x="1133" y="820"/>
                  </a:lnTo>
                  <a:lnTo>
                    <a:pt x="1121" y="846"/>
                  </a:lnTo>
                  <a:lnTo>
                    <a:pt x="1108" y="872"/>
                  </a:lnTo>
                  <a:lnTo>
                    <a:pt x="1094" y="896"/>
                  </a:lnTo>
                  <a:lnTo>
                    <a:pt x="1078" y="920"/>
                  </a:lnTo>
                  <a:lnTo>
                    <a:pt x="1062" y="943"/>
                  </a:lnTo>
                  <a:lnTo>
                    <a:pt x="1045" y="965"/>
                  </a:lnTo>
                  <a:lnTo>
                    <a:pt x="1026" y="987"/>
                  </a:lnTo>
                  <a:lnTo>
                    <a:pt x="1007" y="1008"/>
                  </a:lnTo>
                  <a:lnTo>
                    <a:pt x="986" y="1028"/>
                  </a:lnTo>
                  <a:lnTo>
                    <a:pt x="965" y="1046"/>
                  </a:lnTo>
                  <a:lnTo>
                    <a:pt x="941" y="1064"/>
                  </a:lnTo>
                  <a:lnTo>
                    <a:pt x="918" y="1081"/>
                  </a:lnTo>
                  <a:lnTo>
                    <a:pt x="893" y="1096"/>
                  </a:lnTo>
                  <a:lnTo>
                    <a:pt x="868" y="1110"/>
                  </a:lnTo>
                  <a:lnTo>
                    <a:pt x="842" y="1124"/>
                  </a:lnTo>
                  <a:lnTo>
                    <a:pt x="815" y="1136"/>
                  </a:lnTo>
                  <a:lnTo>
                    <a:pt x="786" y="1147"/>
                  </a:lnTo>
                  <a:lnTo>
                    <a:pt x="757" y="1156"/>
                  </a:lnTo>
                  <a:lnTo>
                    <a:pt x="728" y="1164"/>
                  </a:lnTo>
                  <a:lnTo>
                    <a:pt x="699" y="1171"/>
                  </a:lnTo>
                  <a:lnTo>
                    <a:pt x="670" y="1175"/>
                  </a:lnTo>
                  <a:lnTo>
                    <a:pt x="640" y="1179"/>
                  </a:lnTo>
                  <a:lnTo>
                    <a:pt x="611" y="1181"/>
                  </a:lnTo>
                  <a:lnTo>
                    <a:pt x="582" y="1181"/>
                  </a:lnTo>
                  <a:lnTo>
                    <a:pt x="553" y="1180"/>
                  </a:lnTo>
                  <a:lnTo>
                    <a:pt x="525" y="1177"/>
                  </a:lnTo>
                  <a:lnTo>
                    <a:pt x="496" y="1173"/>
                  </a:lnTo>
                  <a:lnTo>
                    <a:pt x="468" y="1168"/>
                  </a:lnTo>
                  <a:lnTo>
                    <a:pt x="440" y="1162"/>
                  </a:lnTo>
                  <a:lnTo>
                    <a:pt x="413" y="1154"/>
                  </a:lnTo>
                  <a:lnTo>
                    <a:pt x="386" y="1145"/>
                  </a:lnTo>
                  <a:lnTo>
                    <a:pt x="359" y="1134"/>
                  </a:lnTo>
                  <a:lnTo>
                    <a:pt x="334" y="1122"/>
                  </a:lnTo>
                  <a:lnTo>
                    <a:pt x="309" y="1109"/>
                  </a:lnTo>
                  <a:lnTo>
                    <a:pt x="284" y="1095"/>
                  </a:lnTo>
                  <a:lnTo>
                    <a:pt x="260" y="1080"/>
                  </a:lnTo>
                  <a:lnTo>
                    <a:pt x="236" y="1064"/>
                  </a:lnTo>
                  <a:lnTo>
                    <a:pt x="214" y="1046"/>
                  </a:lnTo>
                  <a:lnTo>
                    <a:pt x="193" y="1028"/>
                  </a:lnTo>
                  <a:lnTo>
                    <a:pt x="172" y="1008"/>
                  </a:lnTo>
                  <a:lnTo>
                    <a:pt x="153" y="987"/>
                  </a:lnTo>
                  <a:lnTo>
                    <a:pt x="134" y="965"/>
                  </a:lnTo>
                  <a:lnTo>
                    <a:pt x="116" y="943"/>
                  </a:lnTo>
                  <a:lnTo>
                    <a:pt x="99" y="919"/>
                  </a:lnTo>
                  <a:lnTo>
                    <a:pt x="83" y="895"/>
                  </a:lnTo>
                  <a:lnTo>
                    <a:pt x="69" y="870"/>
                  </a:lnTo>
                  <a:lnTo>
                    <a:pt x="56" y="842"/>
                  </a:lnTo>
                  <a:lnTo>
                    <a:pt x="44" y="815"/>
                  </a:lnTo>
                  <a:lnTo>
                    <a:pt x="33" y="787"/>
                  </a:lnTo>
                  <a:lnTo>
                    <a:pt x="24" y="759"/>
                  </a:lnTo>
                  <a:lnTo>
                    <a:pt x="16" y="730"/>
                  </a:lnTo>
                  <a:lnTo>
                    <a:pt x="10" y="700"/>
                  </a:lnTo>
                  <a:lnTo>
                    <a:pt x="5" y="670"/>
                  </a:lnTo>
                  <a:lnTo>
                    <a:pt x="2" y="641"/>
                  </a:lnTo>
                  <a:lnTo>
                    <a:pt x="0" y="612"/>
                  </a:lnTo>
                  <a:lnTo>
                    <a:pt x="0" y="583"/>
                  </a:lnTo>
                  <a:lnTo>
                    <a:pt x="1" y="554"/>
                  </a:lnTo>
                  <a:lnTo>
                    <a:pt x="3" y="525"/>
                  </a:lnTo>
                  <a:lnTo>
                    <a:pt x="7" y="497"/>
                  </a:lnTo>
                  <a:lnTo>
                    <a:pt x="12" y="469"/>
                  </a:lnTo>
                  <a:lnTo>
                    <a:pt x="19" y="441"/>
                  </a:lnTo>
                  <a:lnTo>
                    <a:pt x="26" y="414"/>
                  </a:lnTo>
                  <a:lnTo>
                    <a:pt x="36" y="387"/>
                  </a:lnTo>
                  <a:lnTo>
                    <a:pt x="46" y="361"/>
                  </a:lnTo>
                  <a:lnTo>
                    <a:pt x="57" y="335"/>
                  </a:lnTo>
                  <a:lnTo>
                    <a:pt x="70" y="309"/>
                  </a:lnTo>
                  <a:lnTo>
                    <a:pt x="84" y="285"/>
                  </a:lnTo>
                  <a:lnTo>
                    <a:pt x="99" y="261"/>
                  </a:lnTo>
                  <a:lnTo>
                    <a:pt x="117" y="238"/>
                  </a:lnTo>
                  <a:lnTo>
                    <a:pt x="134" y="216"/>
                  </a:lnTo>
                  <a:lnTo>
                    <a:pt x="152" y="195"/>
                  </a:lnTo>
                  <a:lnTo>
                    <a:pt x="172" y="173"/>
                  </a:lnTo>
                  <a:lnTo>
                    <a:pt x="192" y="153"/>
                  </a:lnTo>
                  <a:lnTo>
                    <a:pt x="214" y="135"/>
                  </a:lnTo>
                  <a:lnTo>
                    <a:pt x="236" y="117"/>
                  </a:lnTo>
                  <a:lnTo>
                    <a:pt x="261" y="101"/>
                  </a:lnTo>
                  <a:lnTo>
                    <a:pt x="285" y="85"/>
                  </a:lnTo>
                  <a:lnTo>
                    <a:pt x="311" y="71"/>
                  </a:lnTo>
                  <a:lnTo>
                    <a:pt x="337" y="58"/>
                  </a:lnTo>
                  <a:lnTo>
                    <a:pt x="364" y="45"/>
                  </a:lnTo>
                  <a:lnTo>
                    <a:pt x="393" y="34"/>
                  </a:lnTo>
                  <a:lnTo>
                    <a:pt x="421" y="25"/>
                  </a:lnTo>
                  <a:lnTo>
                    <a:pt x="450" y="17"/>
                  </a:lnTo>
                  <a:lnTo>
                    <a:pt x="479" y="10"/>
                  </a:lnTo>
                  <a:lnTo>
                    <a:pt x="509" y="6"/>
                  </a:lnTo>
                  <a:lnTo>
                    <a:pt x="539" y="2"/>
                  </a:lnTo>
                  <a:lnTo>
                    <a:pt x="568" y="0"/>
                  </a:lnTo>
                  <a:lnTo>
                    <a:pt x="597" y="0"/>
                  </a:lnTo>
                  <a:lnTo>
                    <a:pt x="625" y="1"/>
                  </a:lnTo>
                  <a:lnTo>
                    <a:pt x="654" y="4"/>
                  </a:lnTo>
                  <a:lnTo>
                    <a:pt x="683" y="8"/>
                  </a:lnTo>
                  <a:lnTo>
                    <a:pt x="711" y="13"/>
                  </a:lnTo>
                  <a:lnTo>
                    <a:pt x="738" y="19"/>
                  </a:lnTo>
                  <a:lnTo>
                    <a:pt x="766" y="27"/>
                  </a:lnTo>
                  <a:lnTo>
                    <a:pt x="792" y="36"/>
                  </a:lnTo>
                  <a:lnTo>
                    <a:pt x="819" y="46"/>
                  </a:lnTo>
                  <a:lnTo>
                    <a:pt x="845" y="59"/>
                  </a:lnTo>
                  <a:lnTo>
                    <a:pt x="870" y="72"/>
                  </a:lnTo>
                  <a:lnTo>
                    <a:pt x="894" y="86"/>
                  </a:lnTo>
                  <a:lnTo>
                    <a:pt x="918" y="101"/>
                  </a:lnTo>
                  <a:lnTo>
                    <a:pt x="941" y="117"/>
                  </a:lnTo>
                  <a:lnTo>
                    <a:pt x="964" y="134"/>
                  </a:lnTo>
                  <a:lnTo>
                    <a:pt x="986" y="153"/>
                  </a:lnTo>
                  <a:lnTo>
                    <a:pt x="1006" y="172"/>
                  </a:lnTo>
                  <a:lnTo>
                    <a:pt x="1026" y="194"/>
                  </a:lnTo>
                  <a:lnTo>
                    <a:pt x="1045" y="215"/>
                  </a:lnTo>
                  <a:lnTo>
                    <a:pt x="1062" y="238"/>
                  </a:lnTo>
                  <a:lnTo>
                    <a:pt x="1079" y="261"/>
                  </a:lnTo>
                  <a:lnTo>
                    <a:pt x="1095" y="286"/>
                  </a:lnTo>
                  <a:lnTo>
                    <a:pt x="1110" y="311"/>
                  </a:lnTo>
                  <a:lnTo>
                    <a:pt x="1123" y="338"/>
                  </a:lnTo>
                  <a:lnTo>
                    <a:pt x="1135" y="365"/>
                  </a:lnTo>
                  <a:lnTo>
                    <a:pt x="1145" y="393"/>
                  </a:lnTo>
                  <a:lnTo>
                    <a:pt x="1155" y="422"/>
                  </a:lnTo>
                  <a:close/>
                </a:path>
              </a:pathLst>
            </a:custGeom>
            <a:solidFill>
              <a:srgbClr val="FFCCA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tr-TR">
                <a:effectLst>
                  <a:outerShdw blurRad="38100" dist="38100" dir="2700000" algn="tl">
                    <a:srgbClr val="000000">
                      <a:alpha val="43137"/>
                    </a:srgbClr>
                  </a:outerShdw>
                </a:effectLst>
                <a:latin typeface="Arial" panose="020B0604020202020204" pitchFamily="34" charset="0"/>
              </a:endParaRPr>
            </a:p>
          </p:txBody>
        </p:sp>
        <p:sp>
          <p:nvSpPr>
            <p:cNvPr id="152587" name="Freeform 170"/>
            <p:cNvSpPr>
              <a:spLocks/>
            </p:cNvSpPr>
            <p:nvPr/>
          </p:nvSpPr>
          <p:spPr bwMode="auto">
            <a:xfrm>
              <a:off x="4159" y="1528"/>
              <a:ext cx="84" cy="84"/>
            </a:xfrm>
            <a:custGeom>
              <a:avLst/>
              <a:gdLst>
                <a:gd name="T0" fmla="*/ 0 w 1179"/>
                <a:gd name="T1" fmla="*/ 0 h 1180"/>
                <a:gd name="T2" fmla="*/ 0 w 1179"/>
                <a:gd name="T3" fmla="*/ 0 h 1180"/>
                <a:gd name="T4" fmla="*/ 0 w 1179"/>
                <a:gd name="T5" fmla="*/ 0 h 1180"/>
                <a:gd name="T6" fmla="*/ 0 w 1179"/>
                <a:gd name="T7" fmla="*/ 0 h 1180"/>
                <a:gd name="T8" fmla="*/ 0 w 1179"/>
                <a:gd name="T9" fmla="*/ 0 h 1180"/>
                <a:gd name="T10" fmla="*/ 0 w 1179"/>
                <a:gd name="T11" fmla="*/ 0 h 1180"/>
                <a:gd name="T12" fmla="*/ 0 w 1179"/>
                <a:gd name="T13" fmla="*/ 0 h 1180"/>
                <a:gd name="T14" fmla="*/ 0 w 1179"/>
                <a:gd name="T15" fmla="*/ 0 h 1180"/>
                <a:gd name="T16" fmla="*/ 0 w 1179"/>
                <a:gd name="T17" fmla="*/ 0 h 1180"/>
                <a:gd name="T18" fmla="*/ 0 w 1179"/>
                <a:gd name="T19" fmla="*/ 0 h 1180"/>
                <a:gd name="T20" fmla="*/ 0 w 1179"/>
                <a:gd name="T21" fmla="*/ 0 h 1180"/>
                <a:gd name="T22" fmla="*/ 0 w 1179"/>
                <a:gd name="T23" fmla="*/ 0 h 1180"/>
                <a:gd name="T24" fmla="*/ 0 w 1179"/>
                <a:gd name="T25" fmla="*/ 0 h 1180"/>
                <a:gd name="T26" fmla="*/ 0 w 1179"/>
                <a:gd name="T27" fmla="*/ 0 h 1180"/>
                <a:gd name="T28" fmla="*/ 0 w 1179"/>
                <a:gd name="T29" fmla="*/ 0 h 1180"/>
                <a:gd name="T30" fmla="*/ 0 w 1179"/>
                <a:gd name="T31" fmla="*/ 0 h 1180"/>
                <a:gd name="T32" fmla="*/ 0 w 1179"/>
                <a:gd name="T33" fmla="*/ 0 h 1180"/>
                <a:gd name="T34" fmla="*/ 0 w 1179"/>
                <a:gd name="T35" fmla="*/ 0 h 1180"/>
                <a:gd name="T36" fmla="*/ 0 w 1179"/>
                <a:gd name="T37" fmla="*/ 0 h 1180"/>
                <a:gd name="T38" fmla="*/ 0 w 1179"/>
                <a:gd name="T39" fmla="*/ 0 h 1180"/>
                <a:gd name="T40" fmla="*/ 0 w 1179"/>
                <a:gd name="T41" fmla="*/ 0 h 1180"/>
                <a:gd name="T42" fmla="*/ 0 w 1179"/>
                <a:gd name="T43" fmla="*/ 0 h 1180"/>
                <a:gd name="T44" fmla="*/ 0 w 1179"/>
                <a:gd name="T45" fmla="*/ 0 h 1180"/>
                <a:gd name="T46" fmla="*/ 0 w 1179"/>
                <a:gd name="T47" fmla="*/ 0 h 1180"/>
                <a:gd name="T48" fmla="*/ 0 w 1179"/>
                <a:gd name="T49" fmla="*/ 0 h 1180"/>
                <a:gd name="T50" fmla="*/ 0 w 1179"/>
                <a:gd name="T51" fmla="*/ 0 h 1180"/>
                <a:gd name="T52" fmla="*/ 0 w 1179"/>
                <a:gd name="T53" fmla="*/ 0 h 1180"/>
                <a:gd name="T54" fmla="*/ 0 w 1179"/>
                <a:gd name="T55" fmla="*/ 0 h 1180"/>
                <a:gd name="T56" fmla="*/ 0 w 1179"/>
                <a:gd name="T57" fmla="*/ 0 h 1180"/>
                <a:gd name="T58" fmla="*/ 0 w 1179"/>
                <a:gd name="T59" fmla="*/ 0 h 1180"/>
                <a:gd name="T60" fmla="*/ 0 w 1179"/>
                <a:gd name="T61" fmla="*/ 0 h 1180"/>
                <a:gd name="T62" fmla="*/ 0 w 1179"/>
                <a:gd name="T63" fmla="*/ 0 h 1180"/>
                <a:gd name="T64" fmla="*/ 0 w 1179"/>
                <a:gd name="T65" fmla="*/ 0 h 1180"/>
                <a:gd name="T66" fmla="*/ 0 w 1179"/>
                <a:gd name="T67" fmla="*/ 0 h 1180"/>
                <a:gd name="T68" fmla="*/ 0 w 1179"/>
                <a:gd name="T69" fmla="*/ 0 h 1180"/>
                <a:gd name="T70" fmla="*/ 0 w 1179"/>
                <a:gd name="T71" fmla="*/ 0 h 1180"/>
                <a:gd name="T72" fmla="*/ 0 w 1179"/>
                <a:gd name="T73" fmla="*/ 0 h 1180"/>
                <a:gd name="T74" fmla="*/ 0 w 1179"/>
                <a:gd name="T75" fmla="*/ 0 h 1180"/>
                <a:gd name="T76" fmla="*/ 0 w 1179"/>
                <a:gd name="T77" fmla="*/ 0 h 1180"/>
                <a:gd name="T78" fmla="*/ 0 w 1179"/>
                <a:gd name="T79" fmla="*/ 0 h 1180"/>
                <a:gd name="T80" fmla="*/ 0 w 1179"/>
                <a:gd name="T81" fmla="*/ 0 h 1180"/>
                <a:gd name="T82" fmla="*/ 0 w 1179"/>
                <a:gd name="T83" fmla="*/ 0 h 1180"/>
                <a:gd name="T84" fmla="*/ 0 w 1179"/>
                <a:gd name="T85" fmla="*/ 0 h 118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179" h="1180">
                  <a:moveTo>
                    <a:pt x="24" y="758"/>
                  </a:moveTo>
                  <a:lnTo>
                    <a:pt x="33" y="787"/>
                  </a:lnTo>
                  <a:lnTo>
                    <a:pt x="44" y="815"/>
                  </a:lnTo>
                  <a:lnTo>
                    <a:pt x="56" y="842"/>
                  </a:lnTo>
                  <a:lnTo>
                    <a:pt x="69" y="868"/>
                  </a:lnTo>
                  <a:lnTo>
                    <a:pt x="83" y="894"/>
                  </a:lnTo>
                  <a:lnTo>
                    <a:pt x="100" y="919"/>
                  </a:lnTo>
                  <a:lnTo>
                    <a:pt x="116" y="943"/>
                  </a:lnTo>
                  <a:lnTo>
                    <a:pt x="134" y="965"/>
                  </a:lnTo>
                  <a:lnTo>
                    <a:pt x="153" y="987"/>
                  </a:lnTo>
                  <a:lnTo>
                    <a:pt x="172" y="1007"/>
                  </a:lnTo>
                  <a:lnTo>
                    <a:pt x="193" y="1027"/>
                  </a:lnTo>
                  <a:lnTo>
                    <a:pt x="214" y="1045"/>
                  </a:lnTo>
                  <a:lnTo>
                    <a:pt x="238" y="1064"/>
                  </a:lnTo>
                  <a:lnTo>
                    <a:pt x="261" y="1080"/>
                  </a:lnTo>
                  <a:lnTo>
                    <a:pt x="284" y="1095"/>
                  </a:lnTo>
                  <a:lnTo>
                    <a:pt x="309" y="1109"/>
                  </a:lnTo>
                  <a:lnTo>
                    <a:pt x="334" y="1122"/>
                  </a:lnTo>
                  <a:lnTo>
                    <a:pt x="359" y="1133"/>
                  </a:lnTo>
                  <a:lnTo>
                    <a:pt x="386" y="1144"/>
                  </a:lnTo>
                  <a:lnTo>
                    <a:pt x="413" y="1153"/>
                  </a:lnTo>
                  <a:lnTo>
                    <a:pt x="440" y="1161"/>
                  </a:lnTo>
                  <a:lnTo>
                    <a:pt x="468" y="1167"/>
                  </a:lnTo>
                  <a:lnTo>
                    <a:pt x="496" y="1172"/>
                  </a:lnTo>
                  <a:lnTo>
                    <a:pt x="525" y="1176"/>
                  </a:lnTo>
                  <a:lnTo>
                    <a:pt x="553" y="1179"/>
                  </a:lnTo>
                  <a:lnTo>
                    <a:pt x="582" y="1180"/>
                  </a:lnTo>
                  <a:lnTo>
                    <a:pt x="611" y="1179"/>
                  </a:lnTo>
                  <a:lnTo>
                    <a:pt x="640" y="1177"/>
                  </a:lnTo>
                  <a:lnTo>
                    <a:pt x="670" y="1174"/>
                  </a:lnTo>
                  <a:lnTo>
                    <a:pt x="699" y="1169"/>
                  </a:lnTo>
                  <a:lnTo>
                    <a:pt x="728" y="1163"/>
                  </a:lnTo>
                  <a:lnTo>
                    <a:pt x="758" y="1155"/>
                  </a:lnTo>
                  <a:lnTo>
                    <a:pt x="786" y="1146"/>
                  </a:lnTo>
                  <a:lnTo>
                    <a:pt x="815" y="1135"/>
                  </a:lnTo>
                  <a:lnTo>
                    <a:pt x="842" y="1123"/>
                  </a:lnTo>
                  <a:lnTo>
                    <a:pt x="868" y="1110"/>
                  </a:lnTo>
                  <a:lnTo>
                    <a:pt x="894" y="1096"/>
                  </a:lnTo>
                  <a:lnTo>
                    <a:pt x="918" y="1080"/>
                  </a:lnTo>
                  <a:lnTo>
                    <a:pt x="941" y="1064"/>
                  </a:lnTo>
                  <a:lnTo>
                    <a:pt x="965" y="1045"/>
                  </a:lnTo>
                  <a:lnTo>
                    <a:pt x="986" y="1026"/>
                  </a:lnTo>
                  <a:lnTo>
                    <a:pt x="1007" y="1007"/>
                  </a:lnTo>
                  <a:lnTo>
                    <a:pt x="1026" y="986"/>
                  </a:lnTo>
                  <a:lnTo>
                    <a:pt x="1045" y="965"/>
                  </a:lnTo>
                  <a:lnTo>
                    <a:pt x="1062" y="943"/>
                  </a:lnTo>
                  <a:lnTo>
                    <a:pt x="1079" y="920"/>
                  </a:lnTo>
                  <a:lnTo>
                    <a:pt x="1095" y="895"/>
                  </a:lnTo>
                  <a:lnTo>
                    <a:pt x="1109" y="870"/>
                  </a:lnTo>
                  <a:lnTo>
                    <a:pt x="1121" y="845"/>
                  </a:lnTo>
                  <a:lnTo>
                    <a:pt x="1133" y="820"/>
                  </a:lnTo>
                  <a:lnTo>
                    <a:pt x="1143" y="794"/>
                  </a:lnTo>
                  <a:lnTo>
                    <a:pt x="1152" y="766"/>
                  </a:lnTo>
                  <a:lnTo>
                    <a:pt x="1160" y="739"/>
                  </a:lnTo>
                  <a:lnTo>
                    <a:pt x="1167" y="711"/>
                  </a:lnTo>
                  <a:lnTo>
                    <a:pt x="1172" y="683"/>
                  </a:lnTo>
                  <a:lnTo>
                    <a:pt x="1176" y="655"/>
                  </a:lnTo>
                  <a:lnTo>
                    <a:pt x="1178" y="626"/>
                  </a:lnTo>
                  <a:lnTo>
                    <a:pt x="1179" y="597"/>
                  </a:lnTo>
                  <a:lnTo>
                    <a:pt x="1179" y="568"/>
                  </a:lnTo>
                  <a:lnTo>
                    <a:pt x="1177" y="539"/>
                  </a:lnTo>
                  <a:lnTo>
                    <a:pt x="1174" y="509"/>
                  </a:lnTo>
                  <a:lnTo>
                    <a:pt x="1169" y="480"/>
                  </a:lnTo>
                  <a:lnTo>
                    <a:pt x="1163" y="450"/>
                  </a:lnTo>
                  <a:lnTo>
                    <a:pt x="1155" y="421"/>
                  </a:lnTo>
                  <a:lnTo>
                    <a:pt x="1145" y="393"/>
                  </a:lnTo>
                  <a:lnTo>
                    <a:pt x="1135" y="364"/>
                  </a:lnTo>
                  <a:lnTo>
                    <a:pt x="1123" y="337"/>
                  </a:lnTo>
                  <a:lnTo>
                    <a:pt x="1110" y="311"/>
                  </a:lnTo>
                  <a:lnTo>
                    <a:pt x="1095" y="285"/>
                  </a:lnTo>
                  <a:lnTo>
                    <a:pt x="1079" y="261"/>
                  </a:lnTo>
                  <a:lnTo>
                    <a:pt x="1062" y="237"/>
                  </a:lnTo>
                  <a:lnTo>
                    <a:pt x="1045" y="214"/>
                  </a:lnTo>
                  <a:lnTo>
                    <a:pt x="1026" y="193"/>
                  </a:lnTo>
                  <a:lnTo>
                    <a:pt x="1006" y="172"/>
                  </a:lnTo>
                  <a:lnTo>
                    <a:pt x="986" y="153"/>
                  </a:lnTo>
                  <a:lnTo>
                    <a:pt x="965" y="134"/>
                  </a:lnTo>
                  <a:lnTo>
                    <a:pt x="941" y="117"/>
                  </a:lnTo>
                  <a:lnTo>
                    <a:pt x="918" y="100"/>
                  </a:lnTo>
                  <a:lnTo>
                    <a:pt x="895" y="85"/>
                  </a:lnTo>
                  <a:lnTo>
                    <a:pt x="870" y="71"/>
                  </a:lnTo>
                  <a:lnTo>
                    <a:pt x="845" y="58"/>
                  </a:lnTo>
                  <a:lnTo>
                    <a:pt x="820" y="46"/>
                  </a:lnTo>
                  <a:lnTo>
                    <a:pt x="793" y="36"/>
                  </a:lnTo>
                  <a:lnTo>
                    <a:pt x="766" y="27"/>
                  </a:lnTo>
                  <a:lnTo>
                    <a:pt x="739" y="19"/>
                  </a:lnTo>
                  <a:lnTo>
                    <a:pt x="711" y="12"/>
                  </a:lnTo>
                  <a:lnTo>
                    <a:pt x="683" y="7"/>
                  </a:lnTo>
                  <a:lnTo>
                    <a:pt x="654" y="3"/>
                  </a:lnTo>
                  <a:lnTo>
                    <a:pt x="626" y="1"/>
                  </a:lnTo>
                  <a:lnTo>
                    <a:pt x="597" y="0"/>
                  </a:lnTo>
                  <a:lnTo>
                    <a:pt x="568" y="0"/>
                  </a:lnTo>
                  <a:lnTo>
                    <a:pt x="539" y="2"/>
                  </a:lnTo>
                  <a:lnTo>
                    <a:pt x="509" y="5"/>
                  </a:lnTo>
                  <a:lnTo>
                    <a:pt x="480" y="10"/>
                  </a:lnTo>
                  <a:lnTo>
                    <a:pt x="450" y="17"/>
                  </a:lnTo>
                  <a:lnTo>
                    <a:pt x="421" y="24"/>
                  </a:lnTo>
                  <a:lnTo>
                    <a:pt x="393" y="34"/>
                  </a:lnTo>
                  <a:lnTo>
                    <a:pt x="364" y="44"/>
                  </a:lnTo>
                  <a:lnTo>
                    <a:pt x="337" y="56"/>
                  </a:lnTo>
                  <a:lnTo>
                    <a:pt x="311" y="69"/>
                  </a:lnTo>
                  <a:lnTo>
                    <a:pt x="285" y="84"/>
                  </a:lnTo>
                  <a:lnTo>
                    <a:pt x="261" y="99"/>
                  </a:lnTo>
                  <a:lnTo>
                    <a:pt x="238" y="117"/>
                  </a:lnTo>
                  <a:lnTo>
                    <a:pt x="214" y="134"/>
                  </a:lnTo>
                  <a:lnTo>
                    <a:pt x="193" y="153"/>
                  </a:lnTo>
                  <a:lnTo>
                    <a:pt x="172" y="173"/>
                  </a:lnTo>
                  <a:lnTo>
                    <a:pt x="152" y="193"/>
                  </a:lnTo>
                  <a:lnTo>
                    <a:pt x="134" y="215"/>
                  </a:lnTo>
                  <a:lnTo>
                    <a:pt x="117" y="237"/>
                  </a:lnTo>
                  <a:lnTo>
                    <a:pt x="101" y="261"/>
                  </a:lnTo>
                  <a:lnTo>
                    <a:pt x="84" y="285"/>
                  </a:lnTo>
                  <a:lnTo>
                    <a:pt x="70" y="309"/>
                  </a:lnTo>
                  <a:lnTo>
                    <a:pt x="58" y="334"/>
                  </a:lnTo>
                  <a:lnTo>
                    <a:pt x="46" y="360"/>
                  </a:lnTo>
                  <a:lnTo>
                    <a:pt x="36" y="387"/>
                  </a:lnTo>
                  <a:lnTo>
                    <a:pt x="27" y="413"/>
                  </a:lnTo>
                  <a:lnTo>
                    <a:pt x="19" y="441"/>
                  </a:lnTo>
                  <a:lnTo>
                    <a:pt x="12" y="468"/>
                  </a:lnTo>
                  <a:lnTo>
                    <a:pt x="7" y="496"/>
                  </a:lnTo>
                  <a:lnTo>
                    <a:pt x="3" y="525"/>
                  </a:lnTo>
                  <a:lnTo>
                    <a:pt x="1" y="554"/>
                  </a:lnTo>
                  <a:lnTo>
                    <a:pt x="0" y="582"/>
                  </a:lnTo>
                  <a:lnTo>
                    <a:pt x="0" y="611"/>
                  </a:lnTo>
                  <a:lnTo>
                    <a:pt x="2" y="640"/>
                  </a:lnTo>
                  <a:lnTo>
                    <a:pt x="5" y="670"/>
                  </a:lnTo>
                  <a:lnTo>
                    <a:pt x="10" y="699"/>
                  </a:lnTo>
                  <a:lnTo>
                    <a:pt x="16" y="729"/>
                  </a:lnTo>
                  <a:lnTo>
                    <a:pt x="24" y="758"/>
                  </a:lnTo>
                  <a:close/>
                </a:path>
              </a:pathLst>
            </a:custGeom>
            <a:solidFill>
              <a:srgbClr val="FFCCA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tr-TR">
                <a:effectLst>
                  <a:outerShdw blurRad="38100" dist="38100" dir="2700000" algn="tl">
                    <a:srgbClr val="000000">
                      <a:alpha val="43137"/>
                    </a:srgbClr>
                  </a:outerShdw>
                </a:effectLst>
                <a:latin typeface="Arial" panose="020B0604020202020204" pitchFamily="34" charset="0"/>
              </a:endParaRPr>
            </a:p>
          </p:txBody>
        </p:sp>
        <p:sp>
          <p:nvSpPr>
            <p:cNvPr id="152588" name="Freeform 171"/>
            <p:cNvSpPr>
              <a:spLocks/>
            </p:cNvSpPr>
            <p:nvPr/>
          </p:nvSpPr>
          <p:spPr bwMode="auto">
            <a:xfrm>
              <a:off x="3909" y="1455"/>
              <a:ext cx="291" cy="196"/>
            </a:xfrm>
            <a:custGeom>
              <a:avLst/>
              <a:gdLst>
                <a:gd name="T0" fmla="*/ 0 w 4075"/>
                <a:gd name="T1" fmla="*/ 0 h 2747"/>
                <a:gd name="T2" fmla="*/ 0 w 4075"/>
                <a:gd name="T3" fmla="*/ 0 h 2747"/>
                <a:gd name="T4" fmla="*/ 0 w 4075"/>
                <a:gd name="T5" fmla="*/ 0 h 2747"/>
                <a:gd name="T6" fmla="*/ 0 w 4075"/>
                <a:gd name="T7" fmla="*/ 0 h 2747"/>
                <a:gd name="T8" fmla="*/ 0 w 4075"/>
                <a:gd name="T9" fmla="*/ 0 h 2747"/>
                <a:gd name="T10" fmla="*/ 0 w 4075"/>
                <a:gd name="T11" fmla="*/ 0 h 2747"/>
                <a:gd name="T12" fmla="*/ 0 w 4075"/>
                <a:gd name="T13" fmla="*/ 0 h 2747"/>
                <a:gd name="T14" fmla="*/ 0 w 4075"/>
                <a:gd name="T15" fmla="*/ 0 h 2747"/>
                <a:gd name="T16" fmla="*/ 0 w 4075"/>
                <a:gd name="T17" fmla="*/ 0 h 2747"/>
                <a:gd name="T18" fmla="*/ 0 w 4075"/>
                <a:gd name="T19" fmla="*/ 0 h 2747"/>
                <a:gd name="T20" fmla="*/ 0 w 4075"/>
                <a:gd name="T21" fmla="*/ 0 h 2747"/>
                <a:gd name="T22" fmla="*/ 0 w 4075"/>
                <a:gd name="T23" fmla="*/ 0 h 2747"/>
                <a:gd name="T24" fmla="*/ 0 w 4075"/>
                <a:gd name="T25" fmla="*/ 0 h 2747"/>
                <a:gd name="T26" fmla="*/ 0 w 4075"/>
                <a:gd name="T27" fmla="*/ 0 h 2747"/>
                <a:gd name="T28" fmla="*/ 0 w 4075"/>
                <a:gd name="T29" fmla="*/ 0 h 2747"/>
                <a:gd name="T30" fmla="*/ 0 w 4075"/>
                <a:gd name="T31" fmla="*/ 0 h 2747"/>
                <a:gd name="T32" fmla="*/ 0 w 4075"/>
                <a:gd name="T33" fmla="*/ 0 h 2747"/>
                <a:gd name="T34" fmla="*/ 0 w 4075"/>
                <a:gd name="T35" fmla="*/ 0 h 2747"/>
                <a:gd name="T36" fmla="*/ 0 w 4075"/>
                <a:gd name="T37" fmla="*/ 0 h 2747"/>
                <a:gd name="T38" fmla="*/ 0 w 4075"/>
                <a:gd name="T39" fmla="*/ 0 h 2747"/>
                <a:gd name="T40" fmla="*/ 0 w 4075"/>
                <a:gd name="T41" fmla="*/ 0 h 2747"/>
                <a:gd name="T42" fmla="*/ 0 w 4075"/>
                <a:gd name="T43" fmla="*/ 0 h 2747"/>
                <a:gd name="T44" fmla="*/ 0 w 4075"/>
                <a:gd name="T45" fmla="*/ 0 h 2747"/>
                <a:gd name="T46" fmla="*/ 0 w 4075"/>
                <a:gd name="T47" fmla="*/ 0 h 2747"/>
                <a:gd name="T48" fmla="*/ 0 w 4075"/>
                <a:gd name="T49" fmla="*/ 0 h 2747"/>
                <a:gd name="T50" fmla="*/ 0 w 4075"/>
                <a:gd name="T51" fmla="*/ 0 h 2747"/>
                <a:gd name="T52" fmla="*/ 0 w 4075"/>
                <a:gd name="T53" fmla="*/ 0 h 2747"/>
                <a:gd name="T54" fmla="*/ 0 w 4075"/>
                <a:gd name="T55" fmla="*/ 0 h 2747"/>
                <a:gd name="T56" fmla="*/ 0 w 4075"/>
                <a:gd name="T57" fmla="*/ 0 h 2747"/>
                <a:gd name="T58" fmla="*/ 0 w 4075"/>
                <a:gd name="T59" fmla="*/ 0 h 2747"/>
                <a:gd name="T60" fmla="*/ 0 w 4075"/>
                <a:gd name="T61" fmla="*/ 0 h 2747"/>
                <a:gd name="T62" fmla="*/ 0 w 4075"/>
                <a:gd name="T63" fmla="*/ 0 h 2747"/>
                <a:gd name="T64" fmla="*/ 0 w 4075"/>
                <a:gd name="T65" fmla="*/ 0 h 2747"/>
                <a:gd name="T66" fmla="*/ 0 w 4075"/>
                <a:gd name="T67" fmla="*/ 0 h 2747"/>
                <a:gd name="T68" fmla="*/ 0 w 4075"/>
                <a:gd name="T69" fmla="*/ 0 h 2747"/>
                <a:gd name="T70" fmla="*/ 0 w 4075"/>
                <a:gd name="T71" fmla="*/ 0 h 2747"/>
                <a:gd name="T72" fmla="*/ 0 w 4075"/>
                <a:gd name="T73" fmla="*/ 0 h 2747"/>
                <a:gd name="T74" fmla="*/ 0 w 4075"/>
                <a:gd name="T75" fmla="*/ 0 h 2747"/>
                <a:gd name="T76" fmla="*/ 0 w 4075"/>
                <a:gd name="T77" fmla="*/ 0 h 2747"/>
                <a:gd name="T78" fmla="*/ 0 w 4075"/>
                <a:gd name="T79" fmla="*/ 0 h 2747"/>
                <a:gd name="T80" fmla="*/ 0 w 4075"/>
                <a:gd name="T81" fmla="*/ 0 h 2747"/>
                <a:gd name="T82" fmla="*/ 0 w 4075"/>
                <a:gd name="T83" fmla="*/ 0 h 2747"/>
                <a:gd name="T84" fmla="*/ 0 w 4075"/>
                <a:gd name="T85" fmla="*/ 0 h 2747"/>
                <a:gd name="T86" fmla="*/ 0 w 4075"/>
                <a:gd name="T87" fmla="*/ 0 h 2747"/>
                <a:gd name="T88" fmla="*/ 0 w 4075"/>
                <a:gd name="T89" fmla="*/ 0 h 2747"/>
                <a:gd name="T90" fmla="*/ 0 w 4075"/>
                <a:gd name="T91" fmla="*/ 0 h 2747"/>
                <a:gd name="T92" fmla="*/ 0 w 4075"/>
                <a:gd name="T93" fmla="*/ 0 h 2747"/>
                <a:gd name="T94" fmla="*/ 0 w 4075"/>
                <a:gd name="T95" fmla="*/ 0 h 2747"/>
                <a:gd name="T96" fmla="*/ 0 w 4075"/>
                <a:gd name="T97" fmla="*/ 0 h 2747"/>
                <a:gd name="T98" fmla="*/ 0 w 4075"/>
                <a:gd name="T99" fmla="*/ 0 h 2747"/>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4075" h="2747">
                  <a:moveTo>
                    <a:pt x="265" y="2747"/>
                  </a:moveTo>
                  <a:lnTo>
                    <a:pt x="261" y="2736"/>
                  </a:lnTo>
                  <a:lnTo>
                    <a:pt x="251" y="2710"/>
                  </a:lnTo>
                  <a:lnTo>
                    <a:pt x="244" y="2690"/>
                  </a:lnTo>
                  <a:lnTo>
                    <a:pt x="236" y="2666"/>
                  </a:lnTo>
                  <a:lnTo>
                    <a:pt x="228" y="2638"/>
                  </a:lnTo>
                  <a:lnTo>
                    <a:pt x="220" y="2605"/>
                  </a:lnTo>
                  <a:lnTo>
                    <a:pt x="211" y="2569"/>
                  </a:lnTo>
                  <a:lnTo>
                    <a:pt x="203" y="2530"/>
                  </a:lnTo>
                  <a:lnTo>
                    <a:pt x="194" y="2487"/>
                  </a:lnTo>
                  <a:lnTo>
                    <a:pt x="187" y="2440"/>
                  </a:lnTo>
                  <a:lnTo>
                    <a:pt x="181" y="2391"/>
                  </a:lnTo>
                  <a:lnTo>
                    <a:pt x="177" y="2337"/>
                  </a:lnTo>
                  <a:lnTo>
                    <a:pt x="174" y="2281"/>
                  </a:lnTo>
                  <a:lnTo>
                    <a:pt x="173" y="2222"/>
                  </a:lnTo>
                  <a:lnTo>
                    <a:pt x="174" y="2160"/>
                  </a:lnTo>
                  <a:lnTo>
                    <a:pt x="177" y="2095"/>
                  </a:lnTo>
                  <a:lnTo>
                    <a:pt x="183" y="2027"/>
                  </a:lnTo>
                  <a:lnTo>
                    <a:pt x="192" y="1958"/>
                  </a:lnTo>
                  <a:lnTo>
                    <a:pt x="205" y="1885"/>
                  </a:lnTo>
                  <a:lnTo>
                    <a:pt x="220" y="1811"/>
                  </a:lnTo>
                  <a:lnTo>
                    <a:pt x="240" y="1734"/>
                  </a:lnTo>
                  <a:lnTo>
                    <a:pt x="263" y="1654"/>
                  </a:lnTo>
                  <a:lnTo>
                    <a:pt x="290" y="1574"/>
                  </a:lnTo>
                  <a:lnTo>
                    <a:pt x="322" y="1491"/>
                  </a:lnTo>
                  <a:lnTo>
                    <a:pt x="360" y="1407"/>
                  </a:lnTo>
                  <a:lnTo>
                    <a:pt x="402" y="1320"/>
                  </a:lnTo>
                  <a:lnTo>
                    <a:pt x="449" y="1232"/>
                  </a:lnTo>
                  <a:lnTo>
                    <a:pt x="502" y="1144"/>
                  </a:lnTo>
                  <a:lnTo>
                    <a:pt x="561" y="1054"/>
                  </a:lnTo>
                  <a:lnTo>
                    <a:pt x="626" y="962"/>
                  </a:lnTo>
                  <a:lnTo>
                    <a:pt x="649" y="970"/>
                  </a:lnTo>
                  <a:lnTo>
                    <a:pt x="712" y="993"/>
                  </a:lnTo>
                  <a:lnTo>
                    <a:pt x="757" y="1007"/>
                  </a:lnTo>
                  <a:lnTo>
                    <a:pt x="811" y="1024"/>
                  </a:lnTo>
                  <a:lnTo>
                    <a:pt x="871" y="1041"/>
                  </a:lnTo>
                  <a:lnTo>
                    <a:pt x="939" y="1060"/>
                  </a:lnTo>
                  <a:lnTo>
                    <a:pt x="1011" y="1079"/>
                  </a:lnTo>
                  <a:lnTo>
                    <a:pt x="1090" y="1097"/>
                  </a:lnTo>
                  <a:lnTo>
                    <a:pt x="1172" y="1115"/>
                  </a:lnTo>
                  <a:lnTo>
                    <a:pt x="1258" y="1132"/>
                  </a:lnTo>
                  <a:lnTo>
                    <a:pt x="1302" y="1140"/>
                  </a:lnTo>
                  <a:lnTo>
                    <a:pt x="1347" y="1147"/>
                  </a:lnTo>
                  <a:lnTo>
                    <a:pt x="1392" y="1154"/>
                  </a:lnTo>
                  <a:lnTo>
                    <a:pt x="1438" y="1159"/>
                  </a:lnTo>
                  <a:lnTo>
                    <a:pt x="1484" y="1165"/>
                  </a:lnTo>
                  <a:lnTo>
                    <a:pt x="1530" y="1169"/>
                  </a:lnTo>
                  <a:lnTo>
                    <a:pt x="1576" y="1172"/>
                  </a:lnTo>
                  <a:lnTo>
                    <a:pt x="1623" y="1175"/>
                  </a:lnTo>
                  <a:lnTo>
                    <a:pt x="1064" y="577"/>
                  </a:lnTo>
                  <a:lnTo>
                    <a:pt x="1093" y="592"/>
                  </a:lnTo>
                  <a:lnTo>
                    <a:pt x="1174" y="629"/>
                  </a:lnTo>
                  <a:lnTo>
                    <a:pt x="1231" y="654"/>
                  </a:lnTo>
                  <a:lnTo>
                    <a:pt x="1295" y="681"/>
                  </a:lnTo>
                  <a:lnTo>
                    <a:pt x="1368" y="711"/>
                  </a:lnTo>
                  <a:lnTo>
                    <a:pt x="1446" y="742"/>
                  </a:lnTo>
                  <a:lnTo>
                    <a:pt x="1529" y="772"/>
                  </a:lnTo>
                  <a:lnTo>
                    <a:pt x="1615" y="801"/>
                  </a:lnTo>
                  <a:lnTo>
                    <a:pt x="1658" y="815"/>
                  </a:lnTo>
                  <a:lnTo>
                    <a:pt x="1702" y="829"/>
                  </a:lnTo>
                  <a:lnTo>
                    <a:pt x="1746" y="841"/>
                  </a:lnTo>
                  <a:lnTo>
                    <a:pt x="1790" y="853"/>
                  </a:lnTo>
                  <a:lnTo>
                    <a:pt x="1833" y="865"/>
                  </a:lnTo>
                  <a:lnTo>
                    <a:pt x="1876" y="874"/>
                  </a:lnTo>
                  <a:lnTo>
                    <a:pt x="1919" y="882"/>
                  </a:lnTo>
                  <a:lnTo>
                    <a:pt x="1960" y="889"/>
                  </a:lnTo>
                  <a:lnTo>
                    <a:pt x="2000" y="895"/>
                  </a:lnTo>
                  <a:lnTo>
                    <a:pt x="2040" y="899"/>
                  </a:lnTo>
                  <a:lnTo>
                    <a:pt x="2078" y="901"/>
                  </a:lnTo>
                  <a:lnTo>
                    <a:pt x="2114" y="901"/>
                  </a:lnTo>
                  <a:lnTo>
                    <a:pt x="1645" y="319"/>
                  </a:lnTo>
                  <a:lnTo>
                    <a:pt x="1675" y="320"/>
                  </a:lnTo>
                  <a:lnTo>
                    <a:pt x="1762" y="325"/>
                  </a:lnTo>
                  <a:lnTo>
                    <a:pt x="1823" y="329"/>
                  </a:lnTo>
                  <a:lnTo>
                    <a:pt x="1897" y="335"/>
                  </a:lnTo>
                  <a:lnTo>
                    <a:pt x="1979" y="343"/>
                  </a:lnTo>
                  <a:lnTo>
                    <a:pt x="2071" y="354"/>
                  </a:lnTo>
                  <a:lnTo>
                    <a:pt x="2171" y="368"/>
                  </a:lnTo>
                  <a:lnTo>
                    <a:pt x="2278" y="384"/>
                  </a:lnTo>
                  <a:lnTo>
                    <a:pt x="2334" y="394"/>
                  </a:lnTo>
                  <a:lnTo>
                    <a:pt x="2391" y="404"/>
                  </a:lnTo>
                  <a:lnTo>
                    <a:pt x="2449" y="416"/>
                  </a:lnTo>
                  <a:lnTo>
                    <a:pt x="2510" y="428"/>
                  </a:lnTo>
                  <a:lnTo>
                    <a:pt x="2570" y="442"/>
                  </a:lnTo>
                  <a:lnTo>
                    <a:pt x="2632" y="457"/>
                  </a:lnTo>
                  <a:lnTo>
                    <a:pt x="2694" y="473"/>
                  </a:lnTo>
                  <a:lnTo>
                    <a:pt x="2757" y="490"/>
                  </a:lnTo>
                  <a:lnTo>
                    <a:pt x="2820" y="508"/>
                  </a:lnTo>
                  <a:lnTo>
                    <a:pt x="2884" y="527"/>
                  </a:lnTo>
                  <a:lnTo>
                    <a:pt x="2949" y="547"/>
                  </a:lnTo>
                  <a:lnTo>
                    <a:pt x="3013" y="569"/>
                  </a:lnTo>
                  <a:lnTo>
                    <a:pt x="3086" y="597"/>
                  </a:lnTo>
                  <a:lnTo>
                    <a:pt x="3155" y="623"/>
                  </a:lnTo>
                  <a:lnTo>
                    <a:pt x="3221" y="651"/>
                  </a:lnTo>
                  <a:lnTo>
                    <a:pt x="3282" y="678"/>
                  </a:lnTo>
                  <a:lnTo>
                    <a:pt x="3341" y="706"/>
                  </a:lnTo>
                  <a:lnTo>
                    <a:pt x="3396" y="735"/>
                  </a:lnTo>
                  <a:lnTo>
                    <a:pt x="3447" y="763"/>
                  </a:lnTo>
                  <a:lnTo>
                    <a:pt x="3496" y="791"/>
                  </a:lnTo>
                  <a:lnTo>
                    <a:pt x="3541" y="819"/>
                  </a:lnTo>
                  <a:lnTo>
                    <a:pt x="3584" y="847"/>
                  </a:lnTo>
                  <a:lnTo>
                    <a:pt x="3625" y="876"/>
                  </a:lnTo>
                  <a:lnTo>
                    <a:pt x="3662" y="904"/>
                  </a:lnTo>
                  <a:lnTo>
                    <a:pt x="3696" y="932"/>
                  </a:lnTo>
                  <a:lnTo>
                    <a:pt x="3729" y="959"/>
                  </a:lnTo>
                  <a:lnTo>
                    <a:pt x="3760" y="986"/>
                  </a:lnTo>
                  <a:lnTo>
                    <a:pt x="3789" y="1014"/>
                  </a:lnTo>
                  <a:lnTo>
                    <a:pt x="3815" y="1041"/>
                  </a:lnTo>
                  <a:lnTo>
                    <a:pt x="3840" y="1067"/>
                  </a:lnTo>
                  <a:lnTo>
                    <a:pt x="3863" y="1092"/>
                  </a:lnTo>
                  <a:lnTo>
                    <a:pt x="3885" y="1117"/>
                  </a:lnTo>
                  <a:lnTo>
                    <a:pt x="3924" y="1167"/>
                  </a:lnTo>
                  <a:lnTo>
                    <a:pt x="3959" y="1212"/>
                  </a:lnTo>
                  <a:lnTo>
                    <a:pt x="3990" y="1254"/>
                  </a:lnTo>
                  <a:lnTo>
                    <a:pt x="4020" y="1293"/>
                  </a:lnTo>
                  <a:lnTo>
                    <a:pt x="4034" y="1311"/>
                  </a:lnTo>
                  <a:lnTo>
                    <a:pt x="4048" y="1328"/>
                  </a:lnTo>
                  <a:lnTo>
                    <a:pt x="4062" y="1343"/>
                  </a:lnTo>
                  <a:lnTo>
                    <a:pt x="4075" y="1357"/>
                  </a:lnTo>
                  <a:lnTo>
                    <a:pt x="4056" y="1080"/>
                  </a:lnTo>
                  <a:lnTo>
                    <a:pt x="4008" y="1003"/>
                  </a:lnTo>
                  <a:lnTo>
                    <a:pt x="3957" y="926"/>
                  </a:lnTo>
                  <a:lnTo>
                    <a:pt x="3904" y="853"/>
                  </a:lnTo>
                  <a:lnTo>
                    <a:pt x="3847" y="783"/>
                  </a:lnTo>
                  <a:lnTo>
                    <a:pt x="3788" y="714"/>
                  </a:lnTo>
                  <a:lnTo>
                    <a:pt x="3725" y="649"/>
                  </a:lnTo>
                  <a:lnTo>
                    <a:pt x="3661" y="587"/>
                  </a:lnTo>
                  <a:lnTo>
                    <a:pt x="3595" y="527"/>
                  </a:lnTo>
                  <a:lnTo>
                    <a:pt x="3526" y="471"/>
                  </a:lnTo>
                  <a:lnTo>
                    <a:pt x="3455" y="416"/>
                  </a:lnTo>
                  <a:lnTo>
                    <a:pt x="3382" y="366"/>
                  </a:lnTo>
                  <a:lnTo>
                    <a:pt x="3306" y="318"/>
                  </a:lnTo>
                  <a:lnTo>
                    <a:pt x="3229" y="273"/>
                  </a:lnTo>
                  <a:lnTo>
                    <a:pt x="3150" y="231"/>
                  </a:lnTo>
                  <a:lnTo>
                    <a:pt x="3071" y="193"/>
                  </a:lnTo>
                  <a:lnTo>
                    <a:pt x="2988" y="158"/>
                  </a:lnTo>
                  <a:lnTo>
                    <a:pt x="2906" y="126"/>
                  </a:lnTo>
                  <a:lnTo>
                    <a:pt x="2820" y="98"/>
                  </a:lnTo>
                  <a:lnTo>
                    <a:pt x="2734" y="74"/>
                  </a:lnTo>
                  <a:lnTo>
                    <a:pt x="2648" y="52"/>
                  </a:lnTo>
                  <a:lnTo>
                    <a:pt x="2559" y="34"/>
                  </a:lnTo>
                  <a:lnTo>
                    <a:pt x="2471" y="20"/>
                  </a:lnTo>
                  <a:lnTo>
                    <a:pt x="2381" y="9"/>
                  </a:lnTo>
                  <a:lnTo>
                    <a:pt x="2290" y="3"/>
                  </a:lnTo>
                  <a:lnTo>
                    <a:pt x="2200" y="0"/>
                  </a:lnTo>
                  <a:lnTo>
                    <a:pt x="2108" y="1"/>
                  </a:lnTo>
                  <a:lnTo>
                    <a:pt x="2016" y="6"/>
                  </a:lnTo>
                  <a:lnTo>
                    <a:pt x="1925" y="14"/>
                  </a:lnTo>
                  <a:lnTo>
                    <a:pt x="1832" y="27"/>
                  </a:lnTo>
                  <a:lnTo>
                    <a:pt x="1739" y="44"/>
                  </a:lnTo>
                  <a:lnTo>
                    <a:pt x="1648" y="66"/>
                  </a:lnTo>
                  <a:lnTo>
                    <a:pt x="1555" y="91"/>
                  </a:lnTo>
                  <a:lnTo>
                    <a:pt x="1460" y="121"/>
                  </a:lnTo>
                  <a:lnTo>
                    <a:pt x="1369" y="155"/>
                  </a:lnTo>
                  <a:lnTo>
                    <a:pt x="1279" y="194"/>
                  </a:lnTo>
                  <a:lnTo>
                    <a:pt x="1192" y="235"/>
                  </a:lnTo>
                  <a:lnTo>
                    <a:pt x="1107" y="280"/>
                  </a:lnTo>
                  <a:lnTo>
                    <a:pt x="1025" y="329"/>
                  </a:lnTo>
                  <a:lnTo>
                    <a:pt x="946" y="381"/>
                  </a:lnTo>
                  <a:lnTo>
                    <a:pt x="869" y="435"/>
                  </a:lnTo>
                  <a:lnTo>
                    <a:pt x="796" y="494"/>
                  </a:lnTo>
                  <a:lnTo>
                    <a:pt x="724" y="555"/>
                  </a:lnTo>
                  <a:lnTo>
                    <a:pt x="656" y="619"/>
                  </a:lnTo>
                  <a:lnTo>
                    <a:pt x="591" y="685"/>
                  </a:lnTo>
                  <a:lnTo>
                    <a:pt x="529" y="754"/>
                  </a:lnTo>
                  <a:lnTo>
                    <a:pt x="470" y="825"/>
                  </a:lnTo>
                  <a:lnTo>
                    <a:pt x="414" y="900"/>
                  </a:lnTo>
                  <a:lnTo>
                    <a:pt x="362" y="975"/>
                  </a:lnTo>
                  <a:lnTo>
                    <a:pt x="312" y="1054"/>
                  </a:lnTo>
                  <a:lnTo>
                    <a:pt x="266" y="1134"/>
                  </a:lnTo>
                  <a:lnTo>
                    <a:pt x="224" y="1215"/>
                  </a:lnTo>
                  <a:lnTo>
                    <a:pt x="184" y="1300"/>
                  </a:lnTo>
                  <a:lnTo>
                    <a:pt x="149" y="1384"/>
                  </a:lnTo>
                  <a:lnTo>
                    <a:pt x="117" y="1472"/>
                  </a:lnTo>
                  <a:lnTo>
                    <a:pt x="89" y="1560"/>
                  </a:lnTo>
                  <a:lnTo>
                    <a:pt x="65" y="1649"/>
                  </a:lnTo>
                  <a:lnTo>
                    <a:pt x="43" y="1740"/>
                  </a:lnTo>
                  <a:lnTo>
                    <a:pt x="27" y="1832"/>
                  </a:lnTo>
                  <a:lnTo>
                    <a:pt x="14" y="1924"/>
                  </a:lnTo>
                  <a:lnTo>
                    <a:pt x="5" y="2018"/>
                  </a:lnTo>
                  <a:lnTo>
                    <a:pt x="0" y="2112"/>
                  </a:lnTo>
                  <a:lnTo>
                    <a:pt x="0" y="2207"/>
                  </a:lnTo>
                  <a:lnTo>
                    <a:pt x="3" y="2302"/>
                  </a:lnTo>
                  <a:lnTo>
                    <a:pt x="11" y="2398"/>
                  </a:lnTo>
                  <a:lnTo>
                    <a:pt x="22" y="2427"/>
                  </a:lnTo>
                  <a:lnTo>
                    <a:pt x="34" y="2456"/>
                  </a:lnTo>
                  <a:lnTo>
                    <a:pt x="47" y="2486"/>
                  </a:lnTo>
                  <a:lnTo>
                    <a:pt x="61" y="2514"/>
                  </a:lnTo>
                  <a:lnTo>
                    <a:pt x="75" y="2541"/>
                  </a:lnTo>
                  <a:lnTo>
                    <a:pt x="90" y="2567"/>
                  </a:lnTo>
                  <a:lnTo>
                    <a:pt x="105" y="2593"/>
                  </a:lnTo>
                  <a:lnTo>
                    <a:pt x="120" y="2618"/>
                  </a:lnTo>
                  <a:lnTo>
                    <a:pt x="136" y="2641"/>
                  </a:lnTo>
                  <a:lnTo>
                    <a:pt x="153" y="2662"/>
                  </a:lnTo>
                  <a:lnTo>
                    <a:pt x="170" y="2681"/>
                  </a:lnTo>
                  <a:lnTo>
                    <a:pt x="188" y="2699"/>
                  </a:lnTo>
                  <a:lnTo>
                    <a:pt x="207" y="2714"/>
                  </a:lnTo>
                  <a:lnTo>
                    <a:pt x="226" y="2727"/>
                  </a:lnTo>
                  <a:lnTo>
                    <a:pt x="235" y="2733"/>
                  </a:lnTo>
                  <a:lnTo>
                    <a:pt x="245" y="2738"/>
                  </a:lnTo>
                  <a:lnTo>
                    <a:pt x="255" y="2742"/>
                  </a:lnTo>
                  <a:lnTo>
                    <a:pt x="265" y="27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tr-TR">
                <a:effectLst>
                  <a:outerShdw blurRad="38100" dist="38100" dir="2700000" algn="tl">
                    <a:srgbClr val="000000">
                      <a:alpha val="43137"/>
                    </a:srgbClr>
                  </a:outerShdw>
                </a:effectLst>
                <a:latin typeface="Arial" panose="020B0604020202020204" pitchFamily="34" charset="0"/>
              </a:endParaRPr>
            </a:p>
          </p:txBody>
        </p:sp>
        <p:sp>
          <p:nvSpPr>
            <p:cNvPr id="152589" name="Freeform 172"/>
            <p:cNvSpPr>
              <a:spLocks/>
            </p:cNvSpPr>
            <p:nvPr/>
          </p:nvSpPr>
          <p:spPr bwMode="auto">
            <a:xfrm>
              <a:off x="3910" y="1478"/>
              <a:ext cx="310" cy="288"/>
            </a:xfrm>
            <a:custGeom>
              <a:avLst/>
              <a:gdLst>
                <a:gd name="T0" fmla="*/ 0 w 4342"/>
                <a:gd name="T1" fmla="*/ 0 h 4036"/>
                <a:gd name="T2" fmla="*/ 0 w 4342"/>
                <a:gd name="T3" fmla="*/ 0 h 4036"/>
                <a:gd name="T4" fmla="*/ 0 w 4342"/>
                <a:gd name="T5" fmla="*/ 0 h 4036"/>
                <a:gd name="T6" fmla="*/ 0 w 4342"/>
                <a:gd name="T7" fmla="*/ 0 h 4036"/>
                <a:gd name="T8" fmla="*/ 0 w 4342"/>
                <a:gd name="T9" fmla="*/ 0 h 4036"/>
                <a:gd name="T10" fmla="*/ 0 w 4342"/>
                <a:gd name="T11" fmla="*/ 0 h 4036"/>
                <a:gd name="T12" fmla="*/ 0 w 4342"/>
                <a:gd name="T13" fmla="*/ 0 h 4036"/>
                <a:gd name="T14" fmla="*/ 0 w 4342"/>
                <a:gd name="T15" fmla="*/ 0 h 4036"/>
                <a:gd name="T16" fmla="*/ 0 w 4342"/>
                <a:gd name="T17" fmla="*/ 0 h 4036"/>
                <a:gd name="T18" fmla="*/ 0 w 4342"/>
                <a:gd name="T19" fmla="*/ 0 h 4036"/>
                <a:gd name="T20" fmla="*/ 0 w 4342"/>
                <a:gd name="T21" fmla="*/ 0 h 4036"/>
                <a:gd name="T22" fmla="*/ 0 w 4342"/>
                <a:gd name="T23" fmla="*/ 0 h 4036"/>
                <a:gd name="T24" fmla="*/ 0 w 4342"/>
                <a:gd name="T25" fmla="*/ 0 h 4036"/>
                <a:gd name="T26" fmla="*/ 0 w 4342"/>
                <a:gd name="T27" fmla="*/ 0 h 4036"/>
                <a:gd name="T28" fmla="*/ 0 w 4342"/>
                <a:gd name="T29" fmla="*/ 0 h 4036"/>
                <a:gd name="T30" fmla="*/ 0 w 4342"/>
                <a:gd name="T31" fmla="*/ 0 h 4036"/>
                <a:gd name="T32" fmla="*/ 0 w 4342"/>
                <a:gd name="T33" fmla="*/ 0 h 4036"/>
                <a:gd name="T34" fmla="*/ 0 w 4342"/>
                <a:gd name="T35" fmla="*/ 0 h 4036"/>
                <a:gd name="T36" fmla="*/ 0 w 4342"/>
                <a:gd name="T37" fmla="*/ 0 h 4036"/>
                <a:gd name="T38" fmla="*/ 0 w 4342"/>
                <a:gd name="T39" fmla="*/ 0 h 4036"/>
                <a:gd name="T40" fmla="*/ 0 w 4342"/>
                <a:gd name="T41" fmla="*/ 0 h 4036"/>
                <a:gd name="T42" fmla="*/ 0 w 4342"/>
                <a:gd name="T43" fmla="*/ 0 h 4036"/>
                <a:gd name="T44" fmla="*/ 0 w 4342"/>
                <a:gd name="T45" fmla="*/ 0 h 4036"/>
                <a:gd name="T46" fmla="*/ 0 w 4342"/>
                <a:gd name="T47" fmla="*/ 0 h 4036"/>
                <a:gd name="T48" fmla="*/ 0 w 4342"/>
                <a:gd name="T49" fmla="*/ 0 h 4036"/>
                <a:gd name="T50" fmla="*/ 0 w 4342"/>
                <a:gd name="T51" fmla="*/ 0 h 4036"/>
                <a:gd name="T52" fmla="*/ 0 w 4342"/>
                <a:gd name="T53" fmla="*/ 0 h 4036"/>
                <a:gd name="T54" fmla="*/ 0 w 4342"/>
                <a:gd name="T55" fmla="*/ 0 h 4036"/>
                <a:gd name="T56" fmla="*/ 0 w 4342"/>
                <a:gd name="T57" fmla="*/ 0 h 4036"/>
                <a:gd name="T58" fmla="*/ 0 w 4342"/>
                <a:gd name="T59" fmla="*/ 0 h 4036"/>
                <a:gd name="T60" fmla="*/ 0 w 4342"/>
                <a:gd name="T61" fmla="*/ 0 h 4036"/>
                <a:gd name="T62" fmla="*/ 0 w 4342"/>
                <a:gd name="T63" fmla="*/ 0 h 4036"/>
                <a:gd name="T64" fmla="*/ 0 w 4342"/>
                <a:gd name="T65" fmla="*/ 0 h 4036"/>
                <a:gd name="T66" fmla="*/ 0 w 4342"/>
                <a:gd name="T67" fmla="*/ 0 h 4036"/>
                <a:gd name="T68" fmla="*/ 0 w 4342"/>
                <a:gd name="T69" fmla="*/ 0 h 4036"/>
                <a:gd name="T70" fmla="*/ 0 w 4342"/>
                <a:gd name="T71" fmla="*/ 0 h 4036"/>
                <a:gd name="T72" fmla="*/ 0 w 4342"/>
                <a:gd name="T73" fmla="*/ 0 h 4036"/>
                <a:gd name="T74" fmla="*/ 0 w 4342"/>
                <a:gd name="T75" fmla="*/ 0 h 4036"/>
                <a:gd name="T76" fmla="*/ 0 w 4342"/>
                <a:gd name="T77" fmla="*/ 0 h 4036"/>
                <a:gd name="T78" fmla="*/ 0 w 4342"/>
                <a:gd name="T79" fmla="*/ 0 h 4036"/>
                <a:gd name="T80" fmla="*/ 0 w 4342"/>
                <a:gd name="T81" fmla="*/ 0 h 4036"/>
                <a:gd name="T82" fmla="*/ 0 w 4342"/>
                <a:gd name="T83" fmla="*/ 0 h 4036"/>
                <a:gd name="T84" fmla="*/ 0 w 4342"/>
                <a:gd name="T85" fmla="*/ 0 h 4036"/>
                <a:gd name="T86" fmla="*/ 0 w 4342"/>
                <a:gd name="T87" fmla="*/ 0 h 4036"/>
                <a:gd name="T88" fmla="*/ 0 w 4342"/>
                <a:gd name="T89" fmla="*/ 0 h 4036"/>
                <a:gd name="T90" fmla="*/ 0 w 4342"/>
                <a:gd name="T91" fmla="*/ 0 h 4036"/>
                <a:gd name="T92" fmla="*/ 0 w 4342"/>
                <a:gd name="T93" fmla="*/ 0 h 4036"/>
                <a:gd name="T94" fmla="*/ 0 w 4342"/>
                <a:gd name="T95" fmla="*/ 0 h 4036"/>
                <a:gd name="T96" fmla="*/ 0 w 4342"/>
                <a:gd name="T97" fmla="*/ 0 h 4036"/>
                <a:gd name="T98" fmla="*/ 0 w 4342"/>
                <a:gd name="T99" fmla="*/ 0 h 4036"/>
                <a:gd name="T100" fmla="*/ 0 w 4342"/>
                <a:gd name="T101" fmla="*/ 0 h 4036"/>
                <a:gd name="T102" fmla="*/ 0 w 4342"/>
                <a:gd name="T103" fmla="*/ 0 h 4036"/>
                <a:gd name="T104" fmla="*/ 0 w 4342"/>
                <a:gd name="T105" fmla="*/ 0 h 4036"/>
                <a:gd name="T106" fmla="*/ 0 w 4342"/>
                <a:gd name="T107" fmla="*/ 0 h 40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4342" h="4036">
                  <a:moveTo>
                    <a:pt x="4064" y="1038"/>
                  </a:moveTo>
                  <a:lnTo>
                    <a:pt x="4051" y="1024"/>
                  </a:lnTo>
                  <a:lnTo>
                    <a:pt x="4037" y="1009"/>
                  </a:lnTo>
                  <a:lnTo>
                    <a:pt x="4023" y="992"/>
                  </a:lnTo>
                  <a:lnTo>
                    <a:pt x="4009" y="974"/>
                  </a:lnTo>
                  <a:lnTo>
                    <a:pt x="3979" y="935"/>
                  </a:lnTo>
                  <a:lnTo>
                    <a:pt x="3948" y="893"/>
                  </a:lnTo>
                  <a:lnTo>
                    <a:pt x="3913" y="848"/>
                  </a:lnTo>
                  <a:lnTo>
                    <a:pt x="3874" y="798"/>
                  </a:lnTo>
                  <a:lnTo>
                    <a:pt x="3852" y="773"/>
                  </a:lnTo>
                  <a:lnTo>
                    <a:pt x="3829" y="748"/>
                  </a:lnTo>
                  <a:lnTo>
                    <a:pt x="3804" y="722"/>
                  </a:lnTo>
                  <a:lnTo>
                    <a:pt x="3778" y="695"/>
                  </a:lnTo>
                  <a:lnTo>
                    <a:pt x="3749" y="667"/>
                  </a:lnTo>
                  <a:lnTo>
                    <a:pt x="3718" y="640"/>
                  </a:lnTo>
                  <a:lnTo>
                    <a:pt x="3685" y="613"/>
                  </a:lnTo>
                  <a:lnTo>
                    <a:pt x="3651" y="585"/>
                  </a:lnTo>
                  <a:lnTo>
                    <a:pt x="3614" y="557"/>
                  </a:lnTo>
                  <a:lnTo>
                    <a:pt x="3573" y="528"/>
                  </a:lnTo>
                  <a:lnTo>
                    <a:pt x="3530" y="500"/>
                  </a:lnTo>
                  <a:lnTo>
                    <a:pt x="3485" y="472"/>
                  </a:lnTo>
                  <a:lnTo>
                    <a:pt x="3436" y="444"/>
                  </a:lnTo>
                  <a:lnTo>
                    <a:pt x="3385" y="416"/>
                  </a:lnTo>
                  <a:lnTo>
                    <a:pt x="3330" y="387"/>
                  </a:lnTo>
                  <a:lnTo>
                    <a:pt x="3271" y="359"/>
                  </a:lnTo>
                  <a:lnTo>
                    <a:pt x="3210" y="332"/>
                  </a:lnTo>
                  <a:lnTo>
                    <a:pt x="3144" y="304"/>
                  </a:lnTo>
                  <a:lnTo>
                    <a:pt x="3075" y="278"/>
                  </a:lnTo>
                  <a:lnTo>
                    <a:pt x="3002" y="250"/>
                  </a:lnTo>
                  <a:lnTo>
                    <a:pt x="2938" y="228"/>
                  </a:lnTo>
                  <a:lnTo>
                    <a:pt x="2873" y="208"/>
                  </a:lnTo>
                  <a:lnTo>
                    <a:pt x="2809" y="189"/>
                  </a:lnTo>
                  <a:lnTo>
                    <a:pt x="2746" y="171"/>
                  </a:lnTo>
                  <a:lnTo>
                    <a:pt x="2683" y="154"/>
                  </a:lnTo>
                  <a:lnTo>
                    <a:pt x="2621" y="138"/>
                  </a:lnTo>
                  <a:lnTo>
                    <a:pt x="2559" y="123"/>
                  </a:lnTo>
                  <a:lnTo>
                    <a:pt x="2499" y="109"/>
                  </a:lnTo>
                  <a:lnTo>
                    <a:pt x="2438" y="97"/>
                  </a:lnTo>
                  <a:lnTo>
                    <a:pt x="2380" y="85"/>
                  </a:lnTo>
                  <a:lnTo>
                    <a:pt x="2323" y="75"/>
                  </a:lnTo>
                  <a:lnTo>
                    <a:pt x="2267" y="65"/>
                  </a:lnTo>
                  <a:lnTo>
                    <a:pt x="2160" y="49"/>
                  </a:lnTo>
                  <a:lnTo>
                    <a:pt x="2060" y="35"/>
                  </a:lnTo>
                  <a:lnTo>
                    <a:pt x="1968" y="24"/>
                  </a:lnTo>
                  <a:lnTo>
                    <a:pt x="1886" y="16"/>
                  </a:lnTo>
                  <a:lnTo>
                    <a:pt x="1812" y="10"/>
                  </a:lnTo>
                  <a:lnTo>
                    <a:pt x="1751" y="6"/>
                  </a:lnTo>
                  <a:lnTo>
                    <a:pt x="1664" y="1"/>
                  </a:lnTo>
                  <a:lnTo>
                    <a:pt x="1634" y="0"/>
                  </a:lnTo>
                  <a:lnTo>
                    <a:pt x="2103" y="582"/>
                  </a:lnTo>
                  <a:lnTo>
                    <a:pt x="2067" y="582"/>
                  </a:lnTo>
                  <a:lnTo>
                    <a:pt x="2029" y="580"/>
                  </a:lnTo>
                  <a:lnTo>
                    <a:pt x="1989" y="576"/>
                  </a:lnTo>
                  <a:lnTo>
                    <a:pt x="1949" y="570"/>
                  </a:lnTo>
                  <a:lnTo>
                    <a:pt x="1908" y="563"/>
                  </a:lnTo>
                  <a:lnTo>
                    <a:pt x="1865" y="555"/>
                  </a:lnTo>
                  <a:lnTo>
                    <a:pt x="1822" y="546"/>
                  </a:lnTo>
                  <a:lnTo>
                    <a:pt x="1779" y="534"/>
                  </a:lnTo>
                  <a:lnTo>
                    <a:pt x="1735" y="522"/>
                  </a:lnTo>
                  <a:lnTo>
                    <a:pt x="1691" y="510"/>
                  </a:lnTo>
                  <a:lnTo>
                    <a:pt x="1647" y="496"/>
                  </a:lnTo>
                  <a:lnTo>
                    <a:pt x="1604" y="482"/>
                  </a:lnTo>
                  <a:lnTo>
                    <a:pt x="1518" y="453"/>
                  </a:lnTo>
                  <a:lnTo>
                    <a:pt x="1435" y="423"/>
                  </a:lnTo>
                  <a:lnTo>
                    <a:pt x="1357" y="392"/>
                  </a:lnTo>
                  <a:lnTo>
                    <a:pt x="1284" y="362"/>
                  </a:lnTo>
                  <a:lnTo>
                    <a:pt x="1220" y="335"/>
                  </a:lnTo>
                  <a:lnTo>
                    <a:pt x="1163" y="310"/>
                  </a:lnTo>
                  <a:lnTo>
                    <a:pt x="1082" y="273"/>
                  </a:lnTo>
                  <a:lnTo>
                    <a:pt x="1053" y="258"/>
                  </a:lnTo>
                  <a:lnTo>
                    <a:pt x="1612" y="856"/>
                  </a:lnTo>
                  <a:lnTo>
                    <a:pt x="1565" y="853"/>
                  </a:lnTo>
                  <a:lnTo>
                    <a:pt x="1519" y="850"/>
                  </a:lnTo>
                  <a:lnTo>
                    <a:pt x="1473" y="846"/>
                  </a:lnTo>
                  <a:lnTo>
                    <a:pt x="1427" y="840"/>
                  </a:lnTo>
                  <a:lnTo>
                    <a:pt x="1381" y="835"/>
                  </a:lnTo>
                  <a:lnTo>
                    <a:pt x="1336" y="828"/>
                  </a:lnTo>
                  <a:lnTo>
                    <a:pt x="1291" y="821"/>
                  </a:lnTo>
                  <a:lnTo>
                    <a:pt x="1247" y="813"/>
                  </a:lnTo>
                  <a:lnTo>
                    <a:pt x="1161" y="796"/>
                  </a:lnTo>
                  <a:lnTo>
                    <a:pt x="1079" y="778"/>
                  </a:lnTo>
                  <a:lnTo>
                    <a:pt x="1000" y="760"/>
                  </a:lnTo>
                  <a:lnTo>
                    <a:pt x="928" y="741"/>
                  </a:lnTo>
                  <a:lnTo>
                    <a:pt x="860" y="722"/>
                  </a:lnTo>
                  <a:lnTo>
                    <a:pt x="800" y="705"/>
                  </a:lnTo>
                  <a:lnTo>
                    <a:pt x="746" y="688"/>
                  </a:lnTo>
                  <a:lnTo>
                    <a:pt x="701" y="674"/>
                  </a:lnTo>
                  <a:lnTo>
                    <a:pt x="638" y="651"/>
                  </a:lnTo>
                  <a:lnTo>
                    <a:pt x="615" y="643"/>
                  </a:lnTo>
                  <a:lnTo>
                    <a:pt x="550" y="735"/>
                  </a:lnTo>
                  <a:lnTo>
                    <a:pt x="491" y="825"/>
                  </a:lnTo>
                  <a:lnTo>
                    <a:pt x="438" y="913"/>
                  </a:lnTo>
                  <a:lnTo>
                    <a:pt x="391" y="1001"/>
                  </a:lnTo>
                  <a:lnTo>
                    <a:pt x="349" y="1088"/>
                  </a:lnTo>
                  <a:lnTo>
                    <a:pt x="311" y="1172"/>
                  </a:lnTo>
                  <a:lnTo>
                    <a:pt x="279" y="1255"/>
                  </a:lnTo>
                  <a:lnTo>
                    <a:pt x="252" y="1335"/>
                  </a:lnTo>
                  <a:lnTo>
                    <a:pt x="229" y="1415"/>
                  </a:lnTo>
                  <a:lnTo>
                    <a:pt x="209" y="1492"/>
                  </a:lnTo>
                  <a:lnTo>
                    <a:pt x="194" y="1566"/>
                  </a:lnTo>
                  <a:lnTo>
                    <a:pt x="181" y="1639"/>
                  </a:lnTo>
                  <a:lnTo>
                    <a:pt x="172" y="1708"/>
                  </a:lnTo>
                  <a:lnTo>
                    <a:pt x="166" y="1776"/>
                  </a:lnTo>
                  <a:lnTo>
                    <a:pt x="163" y="1841"/>
                  </a:lnTo>
                  <a:lnTo>
                    <a:pt x="162" y="1903"/>
                  </a:lnTo>
                  <a:lnTo>
                    <a:pt x="163" y="1962"/>
                  </a:lnTo>
                  <a:lnTo>
                    <a:pt x="166" y="2018"/>
                  </a:lnTo>
                  <a:lnTo>
                    <a:pt x="170" y="2072"/>
                  </a:lnTo>
                  <a:lnTo>
                    <a:pt x="176" y="2121"/>
                  </a:lnTo>
                  <a:lnTo>
                    <a:pt x="183" y="2168"/>
                  </a:lnTo>
                  <a:lnTo>
                    <a:pt x="192" y="2211"/>
                  </a:lnTo>
                  <a:lnTo>
                    <a:pt x="200" y="2250"/>
                  </a:lnTo>
                  <a:lnTo>
                    <a:pt x="209" y="2286"/>
                  </a:lnTo>
                  <a:lnTo>
                    <a:pt x="217" y="2319"/>
                  </a:lnTo>
                  <a:lnTo>
                    <a:pt x="225" y="2347"/>
                  </a:lnTo>
                  <a:lnTo>
                    <a:pt x="233" y="2371"/>
                  </a:lnTo>
                  <a:lnTo>
                    <a:pt x="240" y="2391"/>
                  </a:lnTo>
                  <a:lnTo>
                    <a:pt x="250" y="2417"/>
                  </a:lnTo>
                  <a:lnTo>
                    <a:pt x="254" y="2428"/>
                  </a:lnTo>
                  <a:lnTo>
                    <a:pt x="244" y="2423"/>
                  </a:lnTo>
                  <a:lnTo>
                    <a:pt x="234" y="2419"/>
                  </a:lnTo>
                  <a:lnTo>
                    <a:pt x="224" y="2414"/>
                  </a:lnTo>
                  <a:lnTo>
                    <a:pt x="215" y="2408"/>
                  </a:lnTo>
                  <a:lnTo>
                    <a:pt x="196" y="2395"/>
                  </a:lnTo>
                  <a:lnTo>
                    <a:pt x="177" y="2380"/>
                  </a:lnTo>
                  <a:lnTo>
                    <a:pt x="159" y="2362"/>
                  </a:lnTo>
                  <a:lnTo>
                    <a:pt x="142" y="2343"/>
                  </a:lnTo>
                  <a:lnTo>
                    <a:pt x="125" y="2322"/>
                  </a:lnTo>
                  <a:lnTo>
                    <a:pt x="109" y="2299"/>
                  </a:lnTo>
                  <a:lnTo>
                    <a:pt x="94" y="2274"/>
                  </a:lnTo>
                  <a:lnTo>
                    <a:pt x="79" y="2248"/>
                  </a:lnTo>
                  <a:lnTo>
                    <a:pt x="64" y="2222"/>
                  </a:lnTo>
                  <a:lnTo>
                    <a:pt x="50" y="2195"/>
                  </a:lnTo>
                  <a:lnTo>
                    <a:pt x="36" y="2167"/>
                  </a:lnTo>
                  <a:lnTo>
                    <a:pt x="23" y="2137"/>
                  </a:lnTo>
                  <a:lnTo>
                    <a:pt x="11" y="2108"/>
                  </a:lnTo>
                  <a:lnTo>
                    <a:pt x="0" y="2079"/>
                  </a:lnTo>
                  <a:lnTo>
                    <a:pt x="5" y="2128"/>
                  </a:lnTo>
                  <a:lnTo>
                    <a:pt x="12" y="2179"/>
                  </a:lnTo>
                  <a:lnTo>
                    <a:pt x="20" y="2229"/>
                  </a:lnTo>
                  <a:lnTo>
                    <a:pt x="29" y="2279"/>
                  </a:lnTo>
                  <a:lnTo>
                    <a:pt x="39" y="2330"/>
                  </a:lnTo>
                  <a:lnTo>
                    <a:pt x="52" y="2379"/>
                  </a:lnTo>
                  <a:lnTo>
                    <a:pt x="65" y="2430"/>
                  </a:lnTo>
                  <a:lnTo>
                    <a:pt x="79" y="2480"/>
                  </a:lnTo>
                  <a:lnTo>
                    <a:pt x="113" y="2586"/>
                  </a:lnTo>
                  <a:lnTo>
                    <a:pt x="153" y="2689"/>
                  </a:lnTo>
                  <a:lnTo>
                    <a:pt x="198" y="2790"/>
                  </a:lnTo>
                  <a:lnTo>
                    <a:pt x="246" y="2888"/>
                  </a:lnTo>
                  <a:lnTo>
                    <a:pt x="299" y="2982"/>
                  </a:lnTo>
                  <a:lnTo>
                    <a:pt x="358" y="3072"/>
                  </a:lnTo>
                  <a:lnTo>
                    <a:pt x="419" y="3160"/>
                  </a:lnTo>
                  <a:lnTo>
                    <a:pt x="485" y="3244"/>
                  </a:lnTo>
                  <a:lnTo>
                    <a:pt x="554" y="3323"/>
                  </a:lnTo>
                  <a:lnTo>
                    <a:pt x="627" y="3400"/>
                  </a:lnTo>
                  <a:lnTo>
                    <a:pt x="703" y="3472"/>
                  </a:lnTo>
                  <a:lnTo>
                    <a:pt x="783" y="3541"/>
                  </a:lnTo>
                  <a:lnTo>
                    <a:pt x="864" y="3605"/>
                  </a:lnTo>
                  <a:lnTo>
                    <a:pt x="950" y="3666"/>
                  </a:lnTo>
                  <a:lnTo>
                    <a:pt x="1039" y="3721"/>
                  </a:lnTo>
                  <a:lnTo>
                    <a:pt x="1129" y="3773"/>
                  </a:lnTo>
                  <a:lnTo>
                    <a:pt x="1222" y="3821"/>
                  </a:lnTo>
                  <a:lnTo>
                    <a:pt x="1317" y="3864"/>
                  </a:lnTo>
                  <a:lnTo>
                    <a:pt x="1414" y="3902"/>
                  </a:lnTo>
                  <a:lnTo>
                    <a:pt x="1514" y="3937"/>
                  </a:lnTo>
                  <a:lnTo>
                    <a:pt x="1615" y="3966"/>
                  </a:lnTo>
                  <a:lnTo>
                    <a:pt x="1716" y="3990"/>
                  </a:lnTo>
                  <a:lnTo>
                    <a:pt x="1820" y="4009"/>
                  </a:lnTo>
                  <a:lnTo>
                    <a:pt x="1925" y="4023"/>
                  </a:lnTo>
                  <a:lnTo>
                    <a:pt x="2031" y="4032"/>
                  </a:lnTo>
                  <a:lnTo>
                    <a:pt x="2137" y="4036"/>
                  </a:lnTo>
                  <a:lnTo>
                    <a:pt x="2245" y="4035"/>
                  </a:lnTo>
                  <a:lnTo>
                    <a:pt x="2353" y="4028"/>
                  </a:lnTo>
                  <a:lnTo>
                    <a:pt x="2461" y="4016"/>
                  </a:lnTo>
                  <a:lnTo>
                    <a:pt x="2569" y="3998"/>
                  </a:lnTo>
                  <a:lnTo>
                    <a:pt x="2678" y="3975"/>
                  </a:lnTo>
                  <a:lnTo>
                    <a:pt x="2786" y="3946"/>
                  </a:lnTo>
                  <a:lnTo>
                    <a:pt x="2893" y="3910"/>
                  </a:lnTo>
                  <a:lnTo>
                    <a:pt x="2996" y="3871"/>
                  </a:lnTo>
                  <a:lnTo>
                    <a:pt x="3096" y="3827"/>
                  </a:lnTo>
                  <a:lnTo>
                    <a:pt x="3194" y="3778"/>
                  </a:lnTo>
                  <a:lnTo>
                    <a:pt x="3287" y="3724"/>
                  </a:lnTo>
                  <a:lnTo>
                    <a:pt x="3378" y="3667"/>
                  </a:lnTo>
                  <a:lnTo>
                    <a:pt x="3466" y="3605"/>
                  </a:lnTo>
                  <a:lnTo>
                    <a:pt x="3549" y="3540"/>
                  </a:lnTo>
                  <a:lnTo>
                    <a:pt x="3629" y="3470"/>
                  </a:lnTo>
                  <a:lnTo>
                    <a:pt x="3705" y="3398"/>
                  </a:lnTo>
                  <a:lnTo>
                    <a:pt x="3778" y="3321"/>
                  </a:lnTo>
                  <a:lnTo>
                    <a:pt x="3846" y="3242"/>
                  </a:lnTo>
                  <a:lnTo>
                    <a:pt x="3911" y="3159"/>
                  </a:lnTo>
                  <a:lnTo>
                    <a:pt x="3971" y="3074"/>
                  </a:lnTo>
                  <a:lnTo>
                    <a:pt x="4028" y="2986"/>
                  </a:lnTo>
                  <a:lnTo>
                    <a:pt x="4079" y="2895"/>
                  </a:lnTo>
                  <a:lnTo>
                    <a:pt x="4126" y="2802"/>
                  </a:lnTo>
                  <a:lnTo>
                    <a:pt x="4170" y="2707"/>
                  </a:lnTo>
                  <a:lnTo>
                    <a:pt x="4208" y="2610"/>
                  </a:lnTo>
                  <a:lnTo>
                    <a:pt x="4242" y="2510"/>
                  </a:lnTo>
                  <a:lnTo>
                    <a:pt x="4271" y="2409"/>
                  </a:lnTo>
                  <a:lnTo>
                    <a:pt x="4296" y="2308"/>
                  </a:lnTo>
                  <a:lnTo>
                    <a:pt x="4315" y="2204"/>
                  </a:lnTo>
                  <a:lnTo>
                    <a:pt x="4329" y="2098"/>
                  </a:lnTo>
                  <a:lnTo>
                    <a:pt x="4338" y="1992"/>
                  </a:lnTo>
                  <a:lnTo>
                    <a:pt x="4342" y="1885"/>
                  </a:lnTo>
                  <a:lnTo>
                    <a:pt x="4341" y="1779"/>
                  </a:lnTo>
                  <a:lnTo>
                    <a:pt x="4334" y="1671"/>
                  </a:lnTo>
                  <a:lnTo>
                    <a:pt x="4322" y="1562"/>
                  </a:lnTo>
                  <a:lnTo>
                    <a:pt x="4304" y="1454"/>
                  </a:lnTo>
                  <a:lnTo>
                    <a:pt x="4280" y="1345"/>
                  </a:lnTo>
                  <a:lnTo>
                    <a:pt x="4251" y="1238"/>
                  </a:lnTo>
                  <a:lnTo>
                    <a:pt x="4231" y="1174"/>
                  </a:lnTo>
                  <a:lnTo>
                    <a:pt x="4209" y="1112"/>
                  </a:lnTo>
                  <a:lnTo>
                    <a:pt x="4186" y="1051"/>
                  </a:lnTo>
                  <a:lnTo>
                    <a:pt x="4161" y="991"/>
                  </a:lnTo>
                  <a:lnTo>
                    <a:pt x="4134" y="931"/>
                  </a:lnTo>
                  <a:lnTo>
                    <a:pt x="4106" y="874"/>
                  </a:lnTo>
                  <a:lnTo>
                    <a:pt x="4076" y="818"/>
                  </a:lnTo>
                  <a:lnTo>
                    <a:pt x="4045" y="761"/>
                  </a:lnTo>
                  <a:lnTo>
                    <a:pt x="4064" y="1038"/>
                  </a:lnTo>
                  <a:close/>
                </a:path>
              </a:pathLst>
            </a:custGeom>
            <a:solidFill>
              <a:srgbClr val="FFCCA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tr-TR">
                <a:effectLst>
                  <a:outerShdw blurRad="38100" dist="38100" dir="2700000" algn="tl">
                    <a:srgbClr val="000000">
                      <a:alpha val="43137"/>
                    </a:srgbClr>
                  </a:outerShdw>
                </a:effectLst>
                <a:latin typeface="Arial" panose="020B0604020202020204" pitchFamily="34" charset="0"/>
              </a:endParaRPr>
            </a:p>
          </p:txBody>
        </p:sp>
        <p:sp>
          <p:nvSpPr>
            <p:cNvPr id="152590" name="Freeform 173"/>
            <p:cNvSpPr>
              <a:spLocks/>
            </p:cNvSpPr>
            <p:nvPr/>
          </p:nvSpPr>
          <p:spPr bwMode="auto">
            <a:xfrm>
              <a:off x="3966" y="1579"/>
              <a:ext cx="62" cy="62"/>
            </a:xfrm>
            <a:custGeom>
              <a:avLst/>
              <a:gdLst>
                <a:gd name="T0" fmla="*/ 0 w 868"/>
                <a:gd name="T1" fmla="*/ 0 h 867"/>
                <a:gd name="T2" fmla="*/ 0 w 868"/>
                <a:gd name="T3" fmla="*/ 0 h 867"/>
                <a:gd name="T4" fmla="*/ 0 w 868"/>
                <a:gd name="T5" fmla="*/ 0 h 867"/>
                <a:gd name="T6" fmla="*/ 0 w 868"/>
                <a:gd name="T7" fmla="*/ 0 h 867"/>
                <a:gd name="T8" fmla="*/ 0 w 868"/>
                <a:gd name="T9" fmla="*/ 0 h 867"/>
                <a:gd name="T10" fmla="*/ 0 w 868"/>
                <a:gd name="T11" fmla="*/ 0 h 867"/>
                <a:gd name="T12" fmla="*/ 0 w 868"/>
                <a:gd name="T13" fmla="*/ 0 h 867"/>
                <a:gd name="T14" fmla="*/ 0 w 868"/>
                <a:gd name="T15" fmla="*/ 0 h 867"/>
                <a:gd name="T16" fmla="*/ 0 w 868"/>
                <a:gd name="T17" fmla="*/ 0 h 867"/>
                <a:gd name="T18" fmla="*/ 0 w 868"/>
                <a:gd name="T19" fmla="*/ 0 h 867"/>
                <a:gd name="T20" fmla="*/ 0 w 868"/>
                <a:gd name="T21" fmla="*/ 0 h 867"/>
                <a:gd name="T22" fmla="*/ 0 w 868"/>
                <a:gd name="T23" fmla="*/ 0 h 867"/>
                <a:gd name="T24" fmla="*/ 0 w 868"/>
                <a:gd name="T25" fmla="*/ 0 h 867"/>
                <a:gd name="T26" fmla="*/ 0 w 868"/>
                <a:gd name="T27" fmla="*/ 0 h 867"/>
                <a:gd name="T28" fmla="*/ 0 w 868"/>
                <a:gd name="T29" fmla="*/ 0 h 867"/>
                <a:gd name="T30" fmla="*/ 0 w 868"/>
                <a:gd name="T31" fmla="*/ 0 h 867"/>
                <a:gd name="T32" fmla="*/ 0 w 868"/>
                <a:gd name="T33" fmla="*/ 0 h 867"/>
                <a:gd name="T34" fmla="*/ 0 w 868"/>
                <a:gd name="T35" fmla="*/ 0 h 867"/>
                <a:gd name="T36" fmla="*/ 0 w 868"/>
                <a:gd name="T37" fmla="*/ 0 h 867"/>
                <a:gd name="T38" fmla="*/ 0 w 868"/>
                <a:gd name="T39" fmla="*/ 0 h 867"/>
                <a:gd name="T40" fmla="*/ 0 w 868"/>
                <a:gd name="T41" fmla="*/ 0 h 867"/>
                <a:gd name="T42" fmla="*/ 0 w 868"/>
                <a:gd name="T43" fmla="*/ 0 h 867"/>
                <a:gd name="T44" fmla="*/ 0 w 868"/>
                <a:gd name="T45" fmla="*/ 0 h 867"/>
                <a:gd name="T46" fmla="*/ 0 w 868"/>
                <a:gd name="T47" fmla="*/ 0 h 867"/>
                <a:gd name="T48" fmla="*/ 0 w 868"/>
                <a:gd name="T49" fmla="*/ 0 h 867"/>
                <a:gd name="T50" fmla="*/ 0 w 868"/>
                <a:gd name="T51" fmla="*/ 0 h 867"/>
                <a:gd name="T52" fmla="*/ 0 w 868"/>
                <a:gd name="T53" fmla="*/ 0 h 867"/>
                <a:gd name="T54" fmla="*/ 0 w 868"/>
                <a:gd name="T55" fmla="*/ 0 h 867"/>
                <a:gd name="T56" fmla="*/ 0 w 868"/>
                <a:gd name="T57" fmla="*/ 0 h 867"/>
                <a:gd name="T58" fmla="*/ 0 w 868"/>
                <a:gd name="T59" fmla="*/ 0 h 867"/>
                <a:gd name="T60" fmla="*/ 0 w 868"/>
                <a:gd name="T61" fmla="*/ 0 h 867"/>
                <a:gd name="T62" fmla="*/ 0 w 868"/>
                <a:gd name="T63" fmla="*/ 0 h 867"/>
                <a:gd name="T64" fmla="*/ 0 w 868"/>
                <a:gd name="T65" fmla="*/ 0 h 867"/>
                <a:gd name="T66" fmla="*/ 0 w 868"/>
                <a:gd name="T67" fmla="*/ 0 h 867"/>
                <a:gd name="T68" fmla="*/ 0 w 868"/>
                <a:gd name="T69" fmla="*/ 0 h 867"/>
                <a:gd name="T70" fmla="*/ 0 w 868"/>
                <a:gd name="T71" fmla="*/ 0 h 867"/>
                <a:gd name="T72" fmla="*/ 0 w 868"/>
                <a:gd name="T73" fmla="*/ 0 h 867"/>
                <a:gd name="T74" fmla="*/ 0 w 868"/>
                <a:gd name="T75" fmla="*/ 0 h 867"/>
                <a:gd name="T76" fmla="*/ 0 w 868"/>
                <a:gd name="T77" fmla="*/ 0 h 867"/>
                <a:gd name="T78" fmla="*/ 0 w 868"/>
                <a:gd name="T79" fmla="*/ 0 h 867"/>
                <a:gd name="T80" fmla="*/ 0 w 868"/>
                <a:gd name="T81" fmla="*/ 0 h 867"/>
                <a:gd name="T82" fmla="*/ 0 w 868"/>
                <a:gd name="T83" fmla="*/ 0 h 867"/>
                <a:gd name="T84" fmla="*/ 0 w 868"/>
                <a:gd name="T85" fmla="*/ 0 h 867"/>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868" h="867">
                  <a:moveTo>
                    <a:pt x="850" y="310"/>
                  </a:moveTo>
                  <a:lnTo>
                    <a:pt x="856" y="331"/>
                  </a:lnTo>
                  <a:lnTo>
                    <a:pt x="860" y="354"/>
                  </a:lnTo>
                  <a:lnTo>
                    <a:pt x="864" y="375"/>
                  </a:lnTo>
                  <a:lnTo>
                    <a:pt x="866" y="396"/>
                  </a:lnTo>
                  <a:lnTo>
                    <a:pt x="868" y="418"/>
                  </a:lnTo>
                  <a:lnTo>
                    <a:pt x="868" y="439"/>
                  </a:lnTo>
                  <a:lnTo>
                    <a:pt x="867" y="460"/>
                  </a:lnTo>
                  <a:lnTo>
                    <a:pt x="865" y="482"/>
                  </a:lnTo>
                  <a:lnTo>
                    <a:pt x="863" y="503"/>
                  </a:lnTo>
                  <a:lnTo>
                    <a:pt x="859" y="523"/>
                  </a:lnTo>
                  <a:lnTo>
                    <a:pt x="854" y="544"/>
                  </a:lnTo>
                  <a:lnTo>
                    <a:pt x="848" y="563"/>
                  </a:lnTo>
                  <a:lnTo>
                    <a:pt x="841" y="583"/>
                  </a:lnTo>
                  <a:lnTo>
                    <a:pt x="834" y="602"/>
                  </a:lnTo>
                  <a:lnTo>
                    <a:pt x="825" y="622"/>
                  </a:lnTo>
                  <a:lnTo>
                    <a:pt x="815" y="641"/>
                  </a:lnTo>
                  <a:lnTo>
                    <a:pt x="805" y="658"/>
                  </a:lnTo>
                  <a:lnTo>
                    <a:pt x="793" y="676"/>
                  </a:lnTo>
                  <a:lnTo>
                    <a:pt x="782" y="693"/>
                  </a:lnTo>
                  <a:lnTo>
                    <a:pt x="769" y="709"/>
                  </a:lnTo>
                  <a:lnTo>
                    <a:pt x="755" y="725"/>
                  </a:lnTo>
                  <a:lnTo>
                    <a:pt x="741" y="740"/>
                  </a:lnTo>
                  <a:lnTo>
                    <a:pt x="726" y="755"/>
                  </a:lnTo>
                  <a:lnTo>
                    <a:pt x="710" y="769"/>
                  </a:lnTo>
                  <a:lnTo>
                    <a:pt x="693" y="782"/>
                  </a:lnTo>
                  <a:lnTo>
                    <a:pt x="675" y="794"/>
                  </a:lnTo>
                  <a:lnTo>
                    <a:pt x="657" y="806"/>
                  </a:lnTo>
                  <a:lnTo>
                    <a:pt x="639" y="816"/>
                  </a:lnTo>
                  <a:lnTo>
                    <a:pt x="619" y="826"/>
                  </a:lnTo>
                  <a:lnTo>
                    <a:pt x="600" y="835"/>
                  </a:lnTo>
                  <a:lnTo>
                    <a:pt x="579" y="842"/>
                  </a:lnTo>
                  <a:lnTo>
                    <a:pt x="558" y="849"/>
                  </a:lnTo>
                  <a:lnTo>
                    <a:pt x="536" y="855"/>
                  </a:lnTo>
                  <a:lnTo>
                    <a:pt x="514" y="860"/>
                  </a:lnTo>
                  <a:lnTo>
                    <a:pt x="493" y="863"/>
                  </a:lnTo>
                  <a:lnTo>
                    <a:pt x="471" y="866"/>
                  </a:lnTo>
                  <a:lnTo>
                    <a:pt x="450" y="867"/>
                  </a:lnTo>
                  <a:lnTo>
                    <a:pt x="429" y="867"/>
                  </a:lnTo>
                  <a:lnTo>
                    <a:pt x="408" y="866"/>
                  </a:lnTo>
                  <a:lnTo>
                    <a:pt x="386" y="865"/>
                  </a:lnTo>
                  <a:lnTo>
                    <a:pt x="365" y="862"/>
                  </a:lnTo>
                  <a:lnTo>
                    <a:pt x="344" y="858"/>
                  </a:lnTo>
                  <a:lnTo>
                    <a:pt x="324" y="853"/>
                  </a:lnTo>
                  <a:lnTo>
                    <a:pt x="304" y="847"/>
                  </a:lnTo>
                  <a:lnTo>
                    <a:pt x="285" y="841"/>
                  </a:lnTo>
                  <a:lnTo>
                    <a:pt x="265" y="833"/>
                  </a:lnTo>
                  <a:lnTo>
                    <a:pt x="246" y="825"/>
                  </a:lnTo>
                  <a:lnTo>
                    <a:pt x="227" y="815"/>
                  </a:lnTo>
                  <a:lnTo>
                    <a:pt x="209" y="805"/>
                  </a:lnTo>
                  <a:lnTo>
                    <a:pt x="192" y="794"/>
                  </a:lnTo>
                  <a:lnTo>
                    <a:pt x="175" y="782"/>
                  </a:lnTo>
                  <a:lnTo>
                    <a:pt x="159" y="769"/>
                  </a:lnTo>
                  <a:lnTo>
                    <a:pt x="143" y="756"/>
                  </a:lnTo>
                  <a:lnTo>
                    <a:pt x="128" y="740"/>
                  </a:lnTo>
                  <a:lnTo>
                    <a:pt x="112" y="725"/>
                  </a:lnTo>
                  <a:lnTo>
                    <a:pt x="99" y="709"/>
                  </a:lnTo>
                  <a:lnTo>
                    <a:pt x="86" y="693"/>
                  </a:lnTo>
                  <a:lnTo>
                    <a:pt x="73" y="676"/>
                  </a:lnTo>
                  <a:lnTo>
                    <a:pt x="62" y="658"/>
                  </a:lnTo>
                  <a:lnTo>
                    <a:pt x="51" y="639"/>
                  </a:lnTo>
                  <a:lnTo>
                    <a:pt x="42" y="620"/>
                  </a:lnTo>
                  <a:lnTo>
                    <a:pt x="33" y="599"/>
                  </a:lnTo>
                  <a:lnTo>
                    <a:pt x="25" y="578"/>
                  </a:lnTo>
                  <a:lnTo>
                    <a:pt x="18" y="557"/>
                  </a:lnTo>
                  <a:lnTo>
                    <a:pt x="13" y="536"/>
                  </a:lnTo>
                  <a:lnTo>
                    <a:pt x="8" y="515"/>
                  </a:lnTo>
                  <a:lnTo>
                    <a:pt x="4" y="493"/>
                  </a:lnTo>
                  <a:lnTo>
                    <a:pt x="2" y="472"/>
                  </a:lnTo>
                  <a:lnTo>
                    <a:pt x="1" y="449"/>
                  </a:lnTo>
                  <a:lnTo>
                    <a:pt x="0" y="428"/>
                  </a:lnTo>
                  <a:lnTo>
                    <a:pt x="1" y="407"/>
                  </a:lnTo>
                  <a:lnTo>
                    <a:pt x="3" y="386"/>
                  </a:lnTo>
                  <a:lnTo>
                    <a:pt x="6" y="365"/>
                  </a:lnTo>
                  <a:lnTo>
                    <a:pt x="10" y="345"/>
                  </a:lnTo>
                  <a:lnTo>
                    <a:pt x="14" y="324"/>
                  </a:lnTo>
                  <a:lnTo>
                    <a:pt x="20" y="304"/>
                  </a:lnTo>
                  <a:lnTo>
                    <a:pt x="27" y="284"/>
                  </a:lnTo>
                  <a:lnTo>
                    <a:pt x="35" y="265"/>
                  </a:lnTo>
                  <a:lnTo>
                    <a:pt x="43" y="246"/>
                  </a:lnTo>
                  <a:lnTo>
                    <a:pt x="52" y="228"/>
                  </a:lnTo>
                  <a:lnTo>
                    <a:pt x="63" y="210"/>
                  </a:lnTo>
                  <a:lnTo>
                    <a:pt x="74" y="191"/>
                  </a:lnTo>
                  <a:lnTo>
                    <a:pt x="86" y="174"/>
                  </a:lnTo>
                  <a:lnTo>
                    <a:pt x="99" y="158"/>
                  </a:lnTo>
                  <a:lnTo>
                    <a:pt x="112" y="142"/>
                  </a:lnTo>
                  <a:lnTo>
                    <a:pt x="127" y="127"/>
                  </a:lnTo>
                  <a:lnTo>
                    <a:pt x="142" y="113"/>
                  </a:lnTo>
                  <a:lnTo>
                    <a:pt x="158" y="99"/>
                  </a:lnTo>
                  <a:lnTo>
                    <a:pt x="175" y="86"/>
                  </a:lnTo>
                  <a:lnTo>
                    <a:pt x="192" y="74"/>
                  </a:lnTo>
                  <a:lnTo>
                    <a:pt x="210" y="62"/>
                  </a:lnTo>
                  <a:lnTo>
                    <a:pt x="229" y="51"/>
                  </a:lnTo>
                  <a:lnTo>
                    <a:pt x="248" y="41"/>
                  </a:lnTo>
                  <a:lnTo>
                    <a:pt x="269" y="33"/>
                  </a:lnTo>
                  <a:lnTo>
                    <a:pt x="289" y="25"/>
                  </a:lnTo>
                  <a:lnTo>
                    <a:pt x="310" y="18"/>
                  </a:lnTo>
                  <a:lnTo>
                    <a:pt x="332" y="12"/>
                  </a:lnTo>
                  <a:lnTo>
                    <a:pt x="353" y="7"/>
                  </a:lnTo>
                  <a:lnTo>
                    <a:pt x="375" y="4"/>
                  </a:lnTo>
                  <a:lnTo>
                    <a:pt x="396" y="1"/>
                  </a:lnTo>
                  <a:lnTo>
                    <a:pt x="418" y="0"/>
                  </a:lnTo>
                  <a:lnTo>
                    <a:pt x="440" y="0"/>
                  </a:lnTo>
                  <a:lnTo>
                    <a:pt x="461" y="1"/>
                  </a:lnTo>
                  <a:lnTo>
                    <a:pt x="482" y="3"/>
                  </a:lnTo>
                  <a:lnTo>
                    <a:pt x="502" y="5"/>
                  </a:lnTo>
                  <a:lnTo>
                    <a:pt x="523" y="9"/>
                  </a:lnTo>
                  <a:lnTo>
                    <a:pt x="544" y="14"/>
                  </a:lnTo>
                  <a:lnTo>
                    <a:pt x="564" y="20"/>
                  </a:lnTo>
                  <a:lnTo>
                    <a:pt x="584" y="26"/>
                  </a:lnTo>
                  <a:lnTo>
                    <a:pt x="603" y="34"/>
                  </a:lnTo>
                  <a:lnTo>
                    <a:pt x="622" y="43"/>
                  </a:lnTo>
                  <a:lnTo>
                    <a:pt x="640" y="52"/>
                  </a:lnTo>
                  <a:lnTo>
                    <a:pt x="658" y="62"/>
                  </a:lnTo>
                  <a:lnTo>
                    <a:pt x="676" y="74"/>
                  </a:lnTo>
                  <a:lnTo>
                    <a:pt x="693" y="86"/>
                  </a:lnTo>
                  <a:lnTo>
                    <a:pt x="710" y="99"/>
                  </a:lnTo>
                  <a:lnTo>
                    <a:pt x="725" y="113"/>
                  </a:lnTo>
                  <a:lnTo>
                    <a:pt x="741" y="127"/>
                  </a:lnTo>
                  <a:lnTo>
                    <a:pt x="755" y="142"/>
                  </a:lnTo>
                  <a:lnTo>
                    <a:pt x="769" y="158"/>
                  </a:lnTo>
                  <a:lnTo>
                    <a:pt x="782" y="174"/>
                  </a:lnTo>
                  <a:lnTo>
                    <a:pt x="794" y="192"/>
                  </a:lnTo>
                  <a:lnTo>
                    <a:pt x="805" y="210"/>
                  </a:lnTo>
                  <a:lnTo>
                    <a:pt x="816" y="229"/>
                  </a:lnTo>
                  <a:lnTo>
                    <a:pt x="826" y="248"/>
                  </a:lnTo>
                  <a:lnTo>
                    <a:pt x="835" y="268"/>
                  </a:lnTo>
                  <a:lnTo>
                    <a:pt x="843" y="289"/>
                  </a:lnTo>
                  <a:lnTo>
                    <a:pt x="850" y="310"/>
                  </a:lnTo>
                  <a:close/>
                </a:path>
              </a:pathLst>
            </a:custGeom>
            <a:solidFill>
              <a:srgbClr val="F2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tr-TR">
                <a:effectLst>
                  <a:outerShdw blurRad="38100" dist="38100" dir="2700000" algn="tl">
                    <a:srgbClr val="000000">
                      <a:alpha val="43137"/>
                    </a:srgbClr>
                  </a:outerShdw>
                </a:effectLst>
                <a:latin typeface="Arial" panose="020B0604020202020204" pitchFamily="34" charset="0"/>
              </a:endParaRPr>
            </a:p>
          </p:txBody>
        </p:sp>
        <p:sp>
          <p:nvSpPr>
            <p:cNvPr id="152591" name="Freeform 174"/>
            <p:cNvSpPr>
              <a:spLocks/>
            </p:cNvSpPr>
            <p:nvPr/>
          </p:nvSpPr>
          <p:spPr bwMode="auto">
            <a:xfrm>
              <a:off x="3958" y="1544"/>
              <a:ext cx="47" cy="33"/>
            </a:xfrm>
            <a:custGeom>
              <a:avLst/>
              <a:gdLst>
                <a:gd name="T0" fmla="*/ 0 w 660"/>
                <a:gd name="T1" fmla="*/ 0 h 467"/>
                <a:gd name="T2" fmla="*/ 0 w 660"/>
                <a:gd name="T3" fmla="*/ 0 h 467"/>
                <a:gd name="T4" fmla="*/ 0 w 660"/>
                <a:gd name="T5" fmla="*/ 0 h 467"/>
                <a:gd name="T6" fmla="*/ 0 w 660"/>
                <a:gd name="T7" fmla="*/ 0 h 467"/>
                <a:gd name="T8" fmla="*/ 0 w 660"/>
                <a:gd name="T9" fmla="*/ 0 h 467"/>
                <a:gd name="T10" fmla="*/ 0 w 660"/>
                <a:gd name="T11" fmla="*/ 0 h 467"/>
                <a:gd name="T12" fmla="*/ 0 w 660"/>
                <a:gd name="T13" fmla="*/ 0 h 467"/>
                <a:gd name="T14" fmla="*/ 0 w 660"/>
                <a:gd name="T15" fmla="*/ 0 h 467"/>
                <a:gd name="T16" fmla="*/ 0 w 660"/>
                <a:gd name="T17" fmla="*/ 0 h 467"/>
                <a:gd name="T18" fmla="*/ 0 w 660"/>
                <a:gd name="T19" fmla="*/ 0 h 467"/>
                <a:gd name="T20" fmla="*/ 0 w 660"/>
                <a:gd name="T21" fmla="*/ 0 h 467"/>
                <a:gd name="T22" fmla="*/ 0 w 660"/>
                <a:gd name="T23" fmla="*/ 0 h 467"/>
                <a:gd name="T24" fmla="*/ 0 w 660"/>
                <a:gd name="T25" fmla="*/ 0 h 467"/>
                <a:gd name="T26" fmla="*/ 0 w 660"/>
                <a:gd name="T27" fmla="*/ 0 h 467"/>
                <a:gd name="T28" fmla="*/ 0 w 660"/>
                <a:gd name="T29" fmla="*/ 0 h 467"/>
                <a:gd name="T30" fmla="*/ 0 w 660"/>
                <a:gd name="T31" fmla="*/ 0 h 467"/>
                <a:gd name="T32" fmla="*/ 0 w 660"/>
                <a:gd name="T33" fmla="*/ 0 h 467"/>
                <a:gd name="T34" fmla="*/ 0 w 660"/>
                <a:gd name="T35" fmla="*/ 0 h 467"/>
                <a:gd name="T36" fmla="*/ 0 w 660"/>
                <a:gd name="T37" fmla="*/ 0 h 467"/>
                <a:gd name="T38" fmla="*/ 0 w 660"/>
                <a:gd name="T39" fmla="*/ 0 h 467"/>
                <a:gd name="T40" fmla="*/ 0 w 660"/>
                <a:gd name="T41" fmla="*/ 0 h 467"/>
                <a:gd name="T42" fmla="*/ 0 w 660"/>
                <a:gd name="T43" fmla="*/ 0 h 467"/>
                <a:gd name="T44" fmla="*/ 0 w 660"/>
                <a:gd name="T45" fmla="*/ 0 h 467"/>
                <a:gd name="T46" fmla="*/ 0 w 660"/>
                <a:gd name="T47" fmla="*/ 0 h 467"/>
                <a:gd name="T48" fmla="*/ 0 w 660"/>
                <a:gd name="T49" fmla="*/ 0 h 467"/>
                <a:gd name="T50" fmla="*/ 0 w 660"/>
                <a:gd name="T51" fmla="*/ 0 h 467"/>
                <a:gd name="T52" fmla="*/ 0 w 660"/>
                <a:gd name="T53" fmla="*/ 0 h 467"/>
                <a:gd name="T54" fmla="*/ 0 w 660"/>
                <a:gd name="T55" fmla="*/ 0 h 467"/>
                <a:gd name="T56" fmla="*/ 0 w 660"/>
                <a:gd name="T57" fmla="*/ 0 h 467"/>
                <a:gd name="T58" fmla="*/ 0 w 660"/>
                <a:gd name="T59" fmla="*/ 0 h 467"/>
                <a:gd name="T60" fmla="*/ 0 w 660"/>
                <a:gd name="T61" fmla="*/ 0 h 467"/>
                <a:gd name="T62" fmla="*/ 0 w 660"/>
                <a:gd name="T63" fmla="*/ 0 h 467"/>
                <a:gd name="T64" fmla="*/ 0 w 660"/>
                <a:gd name="T65" fmla="*/ 0 h 467"/>
                <a:gd name="T66" fmla="*/ 0 w 660"/>
                <a:gd name="T67" fmla="*/ 0 h 467"/>
                <a:gd name="T68" fmla="*/ 0 w 660"/>
                <a:gd name="T69" fmla="*/ 0 h 467"/>
                <a:gd name="T70" fmla="*/ 0 w 660"/>
                <a:gd name="T71" fmla="*/ 0 h 467"/>
                <a:gd name="T72" fmla="*/ 0 w 660"/>
                <a:gd name="T73" fmla="*/ 0 h 467"/>
                <a:gd name="T74" fmla="*/ 0 w 660"/>
                <a:gd name="T75" fmla="*/ 0 h 467"/>
                <a:gd name="T76" fmla="*/ 0 w 660"/>
                <a:gd name="T77" fmla="*/ 0 h 467"/>
                <a:gd name="T78" fmla="*/ 0 w 660"/>
                <a:gd name="T79" fmla="*/ 0 h 467"/>
                <a:gd name="T80" fmla="*/ 0 w 660"/>
                <a:gd name="T81" fmla="*/ 0 h 467"/>
                <a:gd name="T82" fmla="*/ 0 w 660"/>
                <a:gd name="T83" fmla="*/ 0 h 467"/>
                <a:gd name="T84" fmla="*/ 0 w 660"/>
                <a:gd name="T85" fmla="*/ 0 h 467"/>
                <a:gd name="T86" fmla="*/ 0 w 660"/>
                <a:gd name="T87" fmla="*/ 0 h 467"/>
                <a:gd name="T88" fmla="*/ 0 w 660"/>
                <a:gd name="T89" fmla="*/ 0 h 467"/>
                <a:gd name="T90" fmla="*/ 0 w 660"/>
                <a:gd name="T91" fmla="*/ 0 h 467"/>
                <a:gd name="T92" fmla="*/ 0 w 660"/>
                <a:gd name="T93" fmla="*/ 0 h 467"/>
                <a:gd name="T94" fmla="*/ 0 w 660"/>
                <a:gd name="T95" fmla="*/ 0 h 467"/>
                <a:gd name="T96" fmla="*/ 0 w 660"/>
                <a:gd name="T97" fmla="*/ 0 h 467"/>
                <a:gd name="T98" fmla="*/ 0 w 660"/>
                <a:gd name="T99" fmla="*/ 0 h 467"/>
                <a:gd name="T100" fmla="*/ 0 w 660"/>
                <a:gd name="T101" fmla="*/ 0 h 467"/>
                <a:gd name="T102" fmla="*/ 0 w 660"/>
                <a:gd name="T103" fmla="*/ 0 h 467"/>
                <a:gd name="T104" fmla="*/ 0 w 660"/>
                <a:gd name="T105" fmla="*/ 0 h 467"/>
                <a:gd name="T106" fmla="*/ 0 w 660"/>
                <a:gd name="T107" fmla="*/ 0 h 467"/>
                <a:gd name="T108" fmla="*/ 0 w 660"/>
                <a:gd name="T109" fmla="*/ 0 h 467"/>
                <a:gd name="T110" fmla="*/ 0 w 660"/>
                <a:gd name="T111" fmla="*/ 0 h 467"/>
                <a:gd name="T112" fmla="*/ 0 w 660"/>
                <a:gd name="T113" fmla="*/ 0 h 467"/>
                <a:gd name="T114" fmla="*/ 0 w 660"/>
                <a:gd name="T115" fmla="*/ 0 h 467"/>
                <a:gd name="T116" fmla="*/ 0 w 660"/>
                <a:gd name="T117" fmla="*/ 0 h 467"/>
                <a:gd name="T118" fmla="*/ 0 w 660"/>
                <a:gd name="T119" fmla="*/ 0 h 467"/>
                <a:gd name="T120" fmla="*/ 0 w 660"/>
                <a:gd name="T121" fmla="*/ 0 h 467"/>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660" h="467">
                  <a:moveTo>
                    <a:pt x="1" y="370"/>
                  </a:moveTo>
                  <a:lnTo>
                    <a:pt x="0" y="378"/>
                  </a:lnTo>
                  <a:lnTo>
                    <a:pt x="0" y="387"/>
                  </a:lnTo>
                  <a:lnTo>
                    <a:pt x="0" y="395"/>
                  </a:lnTo>
                  <a:lnTo>
                    <a:pt x="2" y="403"/>
                  </a:lnTo>
                  <a:lnTo>
                    <a:pt x="4" y="411"/>
                  </a:lnTo>
                  <a:lnTo>
                    <a:pt x="7" y="419"/>
                  </a:lnTo>
                  <a:lnTo>
                    <a:pt x="11" y="426"/>
                  </a:lnTo>
                  <a:lnTo>
                    <a:pt x="15" y="433"/>
                  </a:lnTo>
                  <a:lnTo>
                    <a:pt x="20" y="439"/>
                  </a:lnTo>
                  <a:lnTo>
                    <a:pt x="26" y="445"/>
                  </a:lnTo>
                  <a:lnTo>
                    <a:pt x="32" y="450"/>
                  </a:lnTo>
                  <a:lnTo>
                    <a:pt x="39" y="455"/>
                  </a:lnTo>
                  <a:lnTo>
                    <a:pt x="46" y="459"/>
                  </a:lnTo>
                  <a:lnTo>
                    <a:pt x="53" y="462"/>
                  </a:lnTo>
                  <a:lnTo>
                    <a:pt x="61" y="464"/>
                  </a:lnTo>
                  <a:lnTo>
                    <a:pt x="70" y="466"/>
                  </a:lnTo>
                  <a:lnTo>
                    <a:pt x="78" y="467"/>
                  </a:lnTo>
                  <a:lnTo>
                    <a:pt x="88" y="467"/>
                  </a:lnTo>
                  <a:lnTo>
                    <a:pt x="96" y="467"/>
                  </a:lnTo>
                  <a:lnTo>
                    <a:pt x="104" y="465"/>
                  </a:lnTo>
                  <a:lnTo>
                    <a:pt x="112" y="463"/>
                  </a:lnTo>
                  <a:lnTo>
                    <a:pt x="119" y="460"/>
                  </a:lnTo>
                  <a:lnTo>
                    <a:pt x="126" y="456"/>
                  </a:lnTo>
                  <a:lnTo>
                    <a:pt x="133" y="452"/>
                  </a:lnTo>
                  <a:lnTo>
                    <a:pt x="139" y="447"/>
                  </a:lnTo>
                  <a:lnTo>
                    <a:pt x="145" y="441"/>
                  </a:lnTo>
                  <a:lnTo>
                    <a:pt x="150" y="435"/>
                  </a:lnTo>
                  <a:lnTo>
                    <a:pt x="155" y="428"/>
                  </a:lnTo>
                  <a:lnTo>
                    <a:pt x="159" y="421"/>
                  </a:lnTo>
                  <a:lnTo>
                    <a:pt x="162" y="413"/>
                  </a:lnTo>
                  <a:lnTo>
                    <a:pt x="165" y="405"/>
                  </a:lnTo>
                  <a:lnTo>
                    <a:pt x="167" y="396"/>
                  </a:lnTo>
                  <a:lnTo>
                    <a:pt x="168" y="389"/>
                  </a:lnTo>
                  <a:lnTo>
                    <a:pt x="171" y="377"/>
                  </a:lnTo>
                  <a:lnTo>
                    <a:pt x="176" y="361"/>
                  </a:lnTo>
                  <a:lnTo>
                    <a:pt x="183" y="343"/>
                  </a:lnTo>
                  <a:lnTo>
                    <a:pt x="193" y="323"/>
                  </a:lnTo>
                  <a:lnTo>
                    <a:pt x="205" y="301"/>
                  </a:lnTo>
                  <a:lnTo>
                    <a:pt x="212" y="290"/>
                  </a:lnTo>
                  <a:lnTo>
                    <a:pt x="220" y="278"/>
                  </a:lnTo>
                  <a:lnTo>
                    <a:pt x="230" y="267"/>
                  </a:lnTo>
                  <a:lnTo>
                    <a:pt x="240" y="256"/>
                  </a:lnTo>
                  <a:lnTo>
                    <a:pt x="251" y="245"/>
                  </a:lnTo>
                  <a:lnTo>
                    <a:pt x="263" y="235"/>
                  </a:lnTo>
                  <a:lnTo>
                    <a:pt x="276" y="225"/>
                  </a:lnTo>
                  <a:lnTo>
                    <a:pt x="290" y="216"/>
                  </a:lnTo>
                  <a:lnTo>
                    <a:pt x="305" y="207"/>
                  </a:lnTo>
                  <a:lnTo>
                    <a:pt x="322" y="199"/>
                  </a:lnTo>
                  <a:lnTo>
                    <a:pt x="339" y="191"/>
                  </a:lnTo>
                  <a:lnTo>
                    <a:pt x="358" y="185"/>
                  </a:lnTo>
                  <a:lnTo>
                    <a:pt x="379" y="180"/>
                  </a:lnTo>
                  <a:lnTo>
                    <a:pt x="401" y="175"/>
                  </a:lnTo>
                  <a:lnTo>
                    <a:pt x="424" y="172"/>
                  </a:lnTo>
                  <a:lnTo>
                    <a:pt x="448" y="170"/>
                  </a:lnTo>
                  <a:lnTo>
                    <a:pt x="474" y="170"/>
                  </a:lnTo>
                  <a:lnTo>
                    <a:pt x="502" y="170"/>
                  </a:lnTo>
                  <a:lnTo>
                    <a:pt x="532" y="173"/>
                  </a:lnTo>
                  <a:lnTo>
                    <a:pt x="562" y="177"/>
                  </a:lnTo>
                  <a:lnTo>
                    <a:pt x="571" y="178"/>
                  </a:lnTo>
                  <a:lnTo>
                    <a:pt x="579" y="178"/>
                  </a:lnTo>
                  <a:lnTo>
                    <a:pt x="587" y="177"/>
                  </a:lnTo>
                  <a:lnTo>
                    <a:pt x="595" y="175"/>
                  </a:lnTo>
                  <a:lnTo>
                    <a:pt x="603" y="173"/>
                  </a:lnTo>
                  <a:lnTo>
                    <a:pt x="611" y="170"/>
                  </a:lnTo>
                  <a:lnTo>
                    <a:pt x="618" y="166"/>
                  </a:lnTo>
                  <a:lnTo>
                    <a:pt x="624" y="162"/>
                  </a:lnTo>
                  <a:lnTo>
                    <a:pt x="631" y="157"/>
                  </a:lnTo>
                  <a:lnTo>
                    <a:pt x="636" y="151"/>
                  </a:lnTo>
                  <a:lnTo>
                    <a:pt x="642" y="144"/>
                  </a:lnTo>
                  <a:lnTo>
                    <a:pt x="647" y="137"/>
                  </a:lnTo>
                  <a:lnTo>
                    <a:pt x="651" y="130"/>
                  </a:lnTo>
                  <a:lnTo>
                    <a:pt x="655" y="123"/>
                  </a:lnTo>
                  <a:lnTo>
                    <a:pt x="657" y="115"/>
                  </a:lnTo>
                  <a:lnTo>
                    <a:pt x="659" y="106"/>
                  </a:lnTo>
                  <a:lnTo>
                    <a:pt x="660" y="98"/>
                  </a:lnTo>
                  <a:lnTo>
                    <a:pt x="660" y="89"/>
                  </a:lnTo>
                  <a:lnTo>
                    <a:pt x="659" y="81"/>
                  </a:lnTo>
                  <a:lnTo>
                    <a:pt x="657" y="73"/>
                  </a:lnTo>
                  <a:lnTo>
                    <a:pt x="655" y="65"/>
                  </a:lnTo>
                  <a:lnTo>
                    <a:pt x="652" y="58"/>
                  </a:lnTo>
                  <a:lnTo>
                    <a:pt x="648" y="51"/>
                  </a:lnTo>
                  <a:lnTo>
                    <a:pt x="643" y="44"/>
                  </a:lnTo>
                  <a:lnTo>
                    <a:pt x="638" y="38"/>
                  </a:lnTo>
                  <a:lnTo>
                    <a:pt x="632" y="32"/>
                  </a:lnTo>
                  <a:lnTo>
                    <a:pt x="626" y="27"/>
                  </a:lnTo>
                  <a:lnTo>
                    <a:pt x="619" y="22"/>
                  </a:lnTo>
                  <a:lnTo>
                    <a:pt x="612" y="18"/>
                  </a:lnTo>
                  <a:lnTo>
                    <a:pt x="604" y="15"/>
                  </a:lnTo>
                  <a:lnTo>
                    <a:pt x="596" y="12"/>
                  </a:lnTo>
                  <a:lnTo>
                    <a:pt x="588" y="9"/>
                  </a:lnTo>
                  <a:lnTo>
                    <a:pt x="551" y="4"/>
                  </a:lnTo>
                  <a:lnTo>
                    <a:pt x="515" y="1"/>
                  </a:lnTo>
                  <a:lnTo>
                    <a:pt x="479" y="0"/>
                  </a:lnTo>
                  <a:lnTo>
                    <a:pt x="446" y="0"/>
                  </a:lnTo>
                  <a:lnTo>
                    <a:pt x="414" y="2"/>
                  </a:lnTo>
                  <a:lnTo>
                    <a:pt x="384" y="6"/>
                  </a:lnTo>
                  <a:lnTo>
                    <a:pt x="354" y="12"/>
                  </a:lnTo>
                  <a:lnTo>
                    <a:pt x="326" y="18"/>
                  </a:lnTo>
                  <a:lnTo>
                    <a:pt x="300" y="26"/>
                  </a:lnTo>
                  <a:lnTo>
                    <a:pt x="275" y="35"/>
                  </a:lnTo>
                  <a:lnTo>
                    <a:pt x="251" y="45"/>
                  </a:lnTo>
                  <a:lnTo>
                    <a:pt x="229" y="56"/>
                  </a:lnTo>
                  <a:lnTo>
                    <a:pt x="206" y="68"/>
                  </a:lnTo>
                  <a:lnTo>
                    <a:pt x="186" y="80"/>
                  </a:lnTo>
                  <a:lnTo>
                    <a:pt x="167" y="94"/>
                  </a:lnTo>
                  <a:lnTo>
                    <a:pt x="150" y="108"/>
                  </a:lnTo>
                  <a:lnTo>
                    <a:pt x="133" y="123"/>
                  </a:lnTo>
                  <a:lnTo>
                    <a:pt x="117" y="139"/>
                  </a:lnTo>
                  <a:lnTo>
                    <a:pt x="103" y="156"/>
                  </a:lnTo>
                  <a:lnTo>
                    <a:pt x="89" y="172"/>
                  </a:lnTo>
                  <a:lnTo>
                    <a:pt x="76" y="189"/>
                  </a:lnTo>
                  <a:lnTo>
                    <a:pt x="64" y="206"/>
                  </a:lnTo>
                  <a:lnTo>
                    <a:pt x="54" y="223"/>
                  </a:lnTo>
                  <a:lnTo>
                    <a:pt x="45" y="240"/>
                  </a:lnTo>
                  <a:lnTo>
                    <a:pt x="36" y="257"/>
                  </a:lnTo>
                  <a:lnTo>
                    <a:pt x="28" y="274"/>
                  </a:lnTo>
                  <a:lnTo>
                    <a:pt x="22" y="292"/>
                  </a:lnTo>
                  <a:lnTo>
                    <a:pt x="16" y="309"/>
                  </a:lnTo>
                  <a:lnTo>
                    <a:pt x="11" y="325"/>
                  </a:lnTo>
                  <a:lnTo>
                    <a:pt x="7" y="340"/>
                  </a:lnTo>
                  <a:lnTo>
                    <a:pt x="3" y="355"/>
                  </a:lnTo>
                  <a:lnTo>
                    <a:pt x="1" y="3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tr-TR">
                <a:effectLst>
                  <a:outerShdw blurRad="38100" dist="38100" dir="2700000" algn="tl">
                    <a:srgbClr val="000000">
                      <a:alpha val="43137"/>
                    </a:srgbClr>
                  </a:outerShdw>
                </a:effectLst>
                <a:latin typeface="Arial" panose="020B0604020202020204" pitchFamily="34" charset="0"/>
              </a:endParaRPr>
            </a:p>
          </p:txBody>
        </p:sp>
        <p:sp>
          <p:nvSpPr>
            <p:cNvPr id="152592" name="Freeform 175"/>
            <p:cNvSpPr>
              <a:spLocks/>
            </p:cNvSpPr>
            <p:nvPr/>
          </p:nvSpPr>
          <p:spPr bwMode="auto">
            <a:xfrm>
              <a:off x="4070" y="1512"/>
              <a:ext cx="53" cy="22"/>
            </a:xfrm>
            <a:custGeom>
              <a:avLst/>
              <a:gdLst>
                <a:gd name="T0" fmla="*/ 0 w 737"/>
                <a:gd name="T1" fmla="*/ 0 h 307"/>
                <a:gd name="T2" fmla="*/ 0 w 737"/>
                <a:gd name="T3" fmla="*/ 0 h 307"/>
                <a:gd name="T4" fmla="*/ 0 w 737"/>
                <a:gd name="T5" fmla="*/ 0 h 307"/>
                <a:gd name="T6" fmla="*/ 0 w 737"/>
                <a:gd name="T7" fmla="*/ 0 h 307"/>
                <a:gd name="T8" fmla="*/ 0 w 737"/>
                <a:gd name="T9" fmla="*/ 0 h 307"/>
                <a:gd name="T10" fmla="*/ 0 w 737"/>
                <a:gd name="T11" fmla="*/ 0 h 307"/>
                <a:gd name="T12" fmla="*/ 0 w 737"/>
                <a:gd name="T13" fmla="*/ 0 h 307"/>
                <a:gd name="T14" fmla="*/ 0 w 737"/>
                <a:gd name="T15" fmla="*/ 0 h 307"/>
                <a:gd name="T16" fmla="*/ 0 w 737"/>
                <a:gd name="T17" fmla="*/ 0 h 307"/>
                <a:gd name="T18" fmla="*/ 0 w 737"/>
                <a:gd name="T19" fmla="*/ 0 h 307"/>
                <a:gd name="T20" fmla="*/ 0 w 737"/>
                <a:gd name="T21" fmla="*/ 0 h 307"/>
                <a:gd name="T22" fmla="*/ 0 w 737"/>
                <a:gd name="T23" fmla="*/ 0 h 307"/>
                <a:gd name="T24" fmla="*/ 0 w 737"/>
                <a:gd name="T25" fmla="*/ 0 h 307"/>
                <a:gd name="T26" fmla="*/ 0 w 737"/>
                <a:gd name="T27" fmla="*/ 0 h 307"/>
                <a:gd name="T28" fmla="*/ 0 w 737"/>
                <a:gd name="T29" fmla="*/ 0 h 307"/>
                <a:gd name="T30" fmla="*/ 0 w 737"/>
                <a:gd name="T31" fmla="*/ 0 h 307"/>
                <a:gd name="T32" fmla="*/ 0 w 737"/>
                <a:gd name="T33" fmla="*/ 0 h 307"/>
                <a:gd name="T34" fmla="*/ 0 w 737"/>
                <a:gd name="T35" fmla="*/ 0 h 307"/>
                <a:gd name="T36" fmla="*/ 0 w 737"/>
                <a:gd name="T37" fmla="*/ 0 h 307"/>
                <a:gd name="T38" fmla="*/ 0 w 737"/>
                <a:gd name="T39" fmla="*/ 0 h 307"/>
                <a:gd name="T40" fmla="*/ 0 w 737"/>
                <a:gd name="T41" fmla="*/ 0 h 307"/>
                <a:gd name="T42" fmla="*/ 0 w 737"/>
                <a:gd name="T43" fmla="*/ 0 h 307"/>
                <a:gd name="T44" fmla="*/ 0 w 737"/>
                <a:gd name="T45" fmla="*/ 0 h 307"/>
                <a:gd name="T46" fmla="*/ 0 w 737"/>
                <a:gd name="T47" fmla="*/ 0 h 307"/>
                <a:gd name="T48" fmla="*/ 0 w 737"/>
                <a:gd name="T49" fmla="*/ 0 h 307"/>
                <a:gd name="T50" fmla="*/ 0 w 737"/>
                <a:gd name="T51" fmla="*/ 0 h 307"/>
                <a:gd name="T52" fmla="*/ 0 w 737"/>
                <a:gd name="T53" fmla="*/ 0 h 307"/>
                <a:gd name="T54" fmla="*/ 0 w 737"/>
                <a:gd name="T55" fmla="*/ 0 h 307"/>
                <a:gd name="T56" fmla="*/ 0 w 737"/>
                <a:gd name="T57" fmla="*/ 0 h 307"/>
                <a:gd name="T58" fmla="*/ 0 w 737"/>
                <a:gd name="T59" fmla="*/ 0 h 307"/>
                <a:gd name="T60" fmla="*/ 0 w 737"/>
                <a:gd name="T61" fmla="*/ 0 h 307"/>
                <a:gd name="T62" fmla="*/ 0 w 737"/>
                <a:gd name="T63" fmla="*/ 0 h 307"/>
                <a:gd name="T64" fmla="*/ 0 w 737"/>
                <a:gd name="T65" fmla="*/ 0 h 307"/>
                <a:gd name="T66" fmla="*/ 0 w 737"/>
                <a:gd name="T67" fmla="*/ 0 h 307"/>
                <a:gd name="T68" fmla="*/ 0 w 737"/>
                <a:gd name="T69" fmla="*/ 0 h 307"/>
                <a:gd name="T70" fmla="*/ 0 w 737"/>
                <a:gd name="T71" fmla="*/ 0 h 307"/>
                <a:gd name="T72" fmla="*/ 0 w 737"/>
                <a:gd name="T73" fmla="*/ 0 h 307"/>
                <a:gd name="T74" fmla="*/ 0 w 737"/>
                <a:gd name="T75" fmla="*/ 0 h 307"/>
                <a:gd name="T76" fmla="*/ 0 w 737"/>
                <a:gd name="T77" fmla="*/ 0 h 307"/>
                <a:gd name="T78" fmla="*/ 0 w 737"/>
                <a:gd name="T79" fmla="*/ 0 h 307"/>
                <a:gd name="T80" fmla="*/ 0 w 737"/>
                <a:gd name="T81" fmla="*/ 0 h 307"/>
                <a:gd name="T82" fmla="*/ 0 w 737"/>
                <a:gd name="T83" fmla="*/ 0 h 307"/>
                <a:gd name="T84" fmla="*/ 0 w 737"/>
                <a:gd name="T85" fmla="*/ 0 h 307"/>
                <a:gd name="T86" fmla="*/ 0 w 737"/>
                <a:gd name="T87" fmla="*/ 0 h 307"/>
                <a:gd name="T88" fmla="*/ 0 w 737"/>
                <a:gd name="T89" fmla="*/ 0 h 307"/>
                <a:gd name="T90" fmla="*/ 0 w 737"/>
                <a:gd name="T91" fmla="*/ 0 h 307"/>
                <a:gd name="T92" fmla="*/ 0 w 737"/>
                <a:gd name="T93" fmla="*/ 0 h 307"/>
                <a:gd name="T94" fmla="*/ 0 w 737"/>
                <a:gd name="T95" fmla="*/ 0 h 307"/>
                <a:gd name="T96" fmla="*/ 0 w 737"/>
                <a:gd name="T97" fmla="*/ 0 h 307"/>
                <a:gd name="T98" fmla="*/ 0 w 737"/>
                <a:gd name="T99" fmla="*/ 0 h 307"/>
                <a:gd name="T100" fmla="*/ 0 w 737"/>
                <a:gd name="T101" fmla="*/ 0 h 307"/>
                <a:gd name="T102" fmla="*/ 0 w 737"/>
                <a:gd name="T103" fmla="*/ 0 h 307"/>
                <a:gd name="T104" fmla="*/ 0 w 737"/>
                <a:gd name="T105" fmla="*/ 0 h 307"/>
                <a:gd name="T106" fmla="*/ 0 w 737"/>
                <a:gd name="T107" fmla="*/ 0 h 307"/>
                <a:gd name="T108" fmla="*/ 0 w 737"/>
                <a:gd name="T109" fmla="*/ 0 h 307"/>
                <a:gd name="T110" fmla="*/ 0 w 737"/>
                <a:gd name="T111" fmla="*/ 0 h 307"/>
                <a:gd name="T112" fmla="*/ 0 w 737"/>
                <a:gd name="T113" fmla="*/ 0 h 307"/>
                <a:gd name="T114" fmla="*/ 0 w 737"/>
                <a:gd name="T115" fmla="*/ 0 h 307"/>
                <a:gd name="T116" fmla="*/ 0 w 737"/>
                <a:gd name="T117" fmla="*/ 0 h 307"/>
                <a:gd name="T118" fmla="*/ 0 w 737"/>
                <a:gd name="T119" fmla="*/ 0 h 307"/>
                <a:gd name="T120" fmla="*/ 0 w 737"/>
                <a:gd name="T121" fmla="*/ 0 h 307"/>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737" h="307">
                  <a:moveTo>
                    <a:pt x="27" y="160"/>
                  </a:moveTo>
                  <a:lnTo>
                    <a:pt x="21" y="166"/>
                  </a:lnTo>
                  <a:lnTo>
                    <a:pt x="16" y="172"/>
                  </a:lnTo>
                  <a:lnTo>
                    <a:pt x="11" y="179"/>
                  </a:lnTo>
                  <a:lnTo>
                    <a:pt x="7" y="186"/>
                  </a:lnTo>
                  <a:lnTo>
                    <a:pt x="4" y="195"/>
                  </a:lnTo>
                  <a:lnTo>
                    <a:pt x="2" y="203"/>
                  </a:lnTo>
                  <a:lnTo>
                    <a:pt x="0" y="211"/>
                  </a:lnTo>
                  <a:lnTo>
                    <a:pt x="0" y="219"/>
                  </a:lnTo>
                  <a:lnTo>
                    <a:pt x="0" y="227"/>
                  </a:lnTo>
                  <a:lnTo>
                    <a:pt x="0" y="235"/>
                  </a:lnTo>
                  <a:lnTo>
                    <a:pt x="2" y="243"/>
                  </a:lnTo>
                  <a:lnTo>
                    <a:pt x="4" y="250"/>
                  </a:lnTo>
                  <a:lnTo>
                    <a:pt x="7" y="258"/>
                  </a:lnTo>
                  <a:lnTo>
                    <a:pt x="11" y="265"/>
                  </a:lnTo>
                  <a:lnTo>
                    <a:pt x="16" y="272"/>
                  </a:lnTo>
                  <a:lnTo>
                    <a:pt x="21" y="279"/>
                  </a:lnTo>
                  <a:lnTo>
                    <a:pt x="27" y="285"/>
                  </a:lnTo>
                  <a:lnTo>
                    <a:pt x="34" y="290"/>
                  </a:lnTo>
                  <a:lnTo>
                    <a:pt x="41" y="295"/>
                  </a:lnTo>
                  <a:lnTo>
                    <a:pt x="48" y="299"/>
                  </a:lnTo>
                  <a:lnTo>
                    <a:pt x="55" y="302"/>
                  </a:lnTo>
                  <a:lnTo>
                    <a:pt x="64" y="304"/>
                  </a:lnTo>
                  <a:lnTo>
                    <a:pt x="72" y="306"/>
                  </a:lnTo>
                  <a:lnTo>
                    <a:pt x="80" y="307"/>
                  </a:lnTo>
                  <a:lnTo>
                    <a:pt x="88" y="307"/>
                  </a:lnTo>
                  <a:lnTo>
                    <a:pt x="96" y="306"/>
                  </a:lnTo>
                  <a:lnTo>
                    <a:pt x="104" y="304"/>
                  </a:lnTo>
                  <a:lnTo>
                    <a:pt x="112" y="302"/>
                  </a:lnTo>
                  <a:lnTo>
                    <a:pt x="119" y="299"/>
                  </a:lnTo>
                  <a:lnTo>
                    <a:pt x="127" y="295"/>
                  </a:lnTo>
                  <a:lnTo>
                    <a:pt x="134" y="290"/>
                  </a:lnTo>
                  <a:lnTo>
                    <a:pt x="141" y="285"/>
                  </a:lnTo>
                  <a:lnTo>
                    <a:pt x="164" y="265"/>
                  </a:lnTo>
                  <a:lnTo>
                    <a:pt x="187" y="247"/>
                  </a:lnTo>
                  <a:lnTo>
                    <a:pt x="210" y="231"/>
                  </a:lnTo>
                  <a:lnTo>
                    <a:pt x="232" y="218"/>
                  </a:lnTo>
                  <a:lnTo>
                    <a:pt x="254" y="206"/>
                  </a:lnTo>
                  <a:lnTo>
                    <a:pt x="275" y="196"/>
                  </a:lnTo>
                  <a:lnTo>
                    <a:pt x="295" y="187"/>
                  </a:lnTo>
                  <a:lnTo>
                    <a:pt x="315" y="180"/>
                  </a:lnTo>
                  <a:lnTo>
                    <a:pt x="334" y="176"/>
                  </a:lnTo>
                  <a:lnTo>
                    <a:pt x="354" y="172"/>
                  </a:lnTo>
                  <a:lnTo>
                    <a:pt x="372" y="170"/>
                  </a:lnTo>
                  <a:lnTo>
                    <a:pt x="390" y="169"/>
                  </a:lnTo>
                  <a:lnTo>
                    <a:pt x="406" y="169"/>
                  </a:lnTo>
                  <a:lnTo>
                    <a:pt x="423" y="170"/>
                  </a:lnTo>
                  <a:lnTo>
                    <a:pt x="438" y="173"/>
                  </a:lnTo>
                  <a:lnTo>
                    <a:pt x="453" y="176"/>
                  </a:lnTo>
                  <a:lnTo>
                    <a:pt x="468" y="179"/>
                  </a:lnTo>
                  <a:lnTo>
                    <a:pt x="481" y="184"/>
                  </a:lnTo>
                  <a:lnTo>
                    <a:pt x="495" y="189"/>
                  </a:lnTo>
                  <a:lnTo>
                    <a:pt x="507" y="195"/>
                  </a:lnTo>
                  <a:lnTo>
                    <a:pt x="529" y="206"/>
                  </a:lnTo>
                  <a:lnTo>
                    <a:pt x="548" y="218"/>
                  </a:lnTo>
                  <a:lnTo>
                    <a:pt x="564" y="230"/>
                  </a:lnTo>
                  <a:lnTo>
                    <a:pt x="576" y="240"/>
                  </a:lnTo>
                  <a:lnTo>
                    <a:pt x="585" y="248"/>
                  </a:lnTo>
                  <a:lnTo>
                    <a:pt x="591" y="254"/>
                  </a:lnTo>
                  <a:lnTo>
                    <a:pt x="597" y="260"/>
                  </a:lnTo>
                  <a:lnTo>
                    <a:pt x="604" y="265"/>
                  </a:lnTo>
                  <a:lnTo>
                    <a:pt x="610" y="270"/>
                  </a:lnTo>
                  <a:lnTo>
                    <a:pt x="618" y="273"/>
                  </a:lnTo>
                  <a:lnTo>
                    <a:pt x="625" y="276"/>
                  </a:lnTo>
                  <a:lnTo>
                    <a:pt x="634" y="279"/>
                  </a:lnTo>
                  <a:lnTo>
                    <a:pt x="642" y="280"/>
                  </a:lnTo>
                  <a:lnTo>
                    <a:pt x="650" y="281"/>
                  </a:lnTo>
                  <a:lnTo>
                    <a:pt x="658" y="281"/>
                  </a:lnTo>
                  <a:lnTo>
                    <a:pt x="666" y="280"/>
                  </a:lnTo>
                  <a:lnTo>
                    <a:pt x="674" y="278"/>
                  </a:lnTo>
                  <a:lnTo>
                    <a:pt x="682" y="276"/>
                  </a:lnTo>
                  <a:lnTo>
                    <a:pt x="689" y="273"/>
                  </a:lnTo>
                  <a:lnTo>
                    <a:pt x="696" y="269"/>
                  </a:lnTo>
                  <a:lnTo>
                    <a:pt x="703" y="264"/>
                  </a:lnTo>
                  <a:lnTo>
                    <a:pt x="710" y="259"/>
                  </a:lnTo>
                  <a:lnTo>
                    <a:pt x="716" y="253"/>
                  </a:lnTo>
                  <a:lnTo>
                    <a:pt x="721" y="246"/>
                  </a:lnTo>
                  <a:lnTo>
                    <a:pt x="726" y="240"/>
                  </a:lnTo>
                  <a:lnTo>
                    <a:pt x="730" y="232"/>
                  </a:lnTo>
                  <a:lnTo>
                    <a:pt x="733" y="225"/>
                  </a:lnTo>
                  <a:lnTo>
                    <a:pt x="735" y="217"/>
                  </a:lnTo>
                  <a:lnTo>
                    <a:pt x="736" y="209"/>
                  </a:lnTo>
                  <a:lnTo>
                    <a:pt x="737" y="201"/>
                  </a:lnTo>
                  <a:lnTo>
                    <a:pt x="737" y="193"/>
                  </a:lnTo>
                  <a:lnTo>
                    <a:pt x="737" y="184"/>
                  </a:lnTo>
                  <a:lnTo>
                    <a:pt x="735" y="176"/>
                  </a:lnTo>
                  <a:lnTo>
                    <a:pt x="733" y="169"/>
                  </a:lnTo>
                  <a:lnTo>
                    <a:pt x="730" y="161"/>
                  </a:lnTo>
                  <a:lnTo>
                    <a:pt x="726" y="154"/>
                  </a:lnTo>
                  <a:lnTo>
                    <a:pt x="721" y="147"/>
                  </a:lnTo>
                  <a:lnTo>
                    <a:pt x="716" y="140"/>
                  </a:lnTo>
                  <a:lnTo>
                    <a:pt x="709" y="133"/>
                  </a:lnTo>
                  <a:lnTo>
                    <a:pt x="693" y="118"/>
                  </a:lnTo>
                  <a:lnTo>
                    <a:pt x="681" y="108"/>
                  </a:lnTo>
                  <a:lnTo>
                    <a:pt x="667" y="97"/>
                  </a:lnTo>
                  <a:lnTo>
                    <a:pt x="650" y="85"/>
                  </a:lnTo>
                  <a:lnTo>
                    <a:pt x="632" y="72"/>
                  </a:lnTo>
                  <a:lnTo>
                    <a:pt x="611" y="60"/>
                  </a:lnTo>
                  <a:lnTo>
                    <a:pt x="588" y="47"/>
                  </a:lnTo>
                  <a:lnTo>
                    <a:pt x="564" y="36"/>
                  </a:lnTo>
                  <a:lnTo>
                    <a:pt x="538" y="25"/>
                  </a:lnTo>
                  <a:lnTo>
                    <a:pt x="510" y="16"/>
                  </a:lnTo>
                  <a:lnTo>
                    <a:pt x="479" y="9"/>
                  </a:lnTo>
                  <a:lnTo>
                    <a:pt x="463" y="6"/>
                  </a:lnTo>
                  <a:lnTo>
                    <a:pt x="447" y="4"/>
                  </a:lnTo>
                  <a:lnTo>
                    <a:pt x="431" y="2"/>
                  </a:lnTo>
                  <a:lnTo>
                    <a:pt x="414" y="1"/>
                  </a:lnTo>
                  <a:lnTo>
                    <a:pt x="390" y="0"/>
                  </a:lnTo>
                  <a:lnTo>
                    <a:pt x="365" y="1"/>
                  </a:lnTo>
                  <a:lnTo>
                    <a:pt x="340" y="3"/>
                  </a:lnTo>
                  <a:lnTo>
                    <a:pt x="315" y="7"/>
                  </a:lnTo>
                  <a:lnTo>
                    <a:pt x="291" y="12"/>
                  </a:lnTo>
                  <a:lnTo>
                    <a:pt x="267" y="18"/>
                  </a:lnTo>
                  <a:lnTo>
                    <a:pt x="243" y="26"/>
                  </a:lnTo>
                  <a:lnTo>
                    <a:pt x="218" y="35"/>
                  </a:lnTo>
                  <a:lnTo>
                    <a:pt x="193" y="46"/>
                  </a:lnTo>
                  <a:lnTo>
                    <a:pt x="170" y="59"/>
                  </a:lnTo>
                  <a:lnTo>
                    <a:pt x="146" y="72"/>
                  </a:lnTo>
                  <a:lnTo>
                    <a:pt x="122" y="87"/>
                  </a:lnTo>
                  <a:lnTo>
                    <a:pt x="98" y="103"/>
                  </a:lnTo>
                  <a:lnTo>
                    <a:pt x="75" y="121"/>
                  </a:lnTo>
                  <a:lnTo>
                    <a:pt x="51" y="140"/>
                  </a:lnTo>
                  <a:lnTo>
                    <a:pt x="27" y="16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tr-TR">
                <a:effectLst>
                  <a:outerShdw blurRad="38100" dist="38100" dir="2700000" algn="tl">
                    <a:srgbClr val="000000">
                      <a:alpha val="43137"/>
                    </a:srgbClr>
                  </a:outerShdw>
                </a:effectLst>
                <a:latin typeface="Arial" panose="020B0604020202020204" pitchFamily="34" charset="0"/>
              </a:endParaRPr>
            </a:p>
          </p:txBody>
        </p:sp>
        <p:sp>
          <p:nvSpPr>
            <p:cNvPr id="152593" name="Freeform 176"/>
            <p:cNvSpPr>
              <a:spLocks/>
            </p:cNvSpPr>
            <p:nvPr/>
          </p:nvSpPr>
          <p:spPr bwMode="auto">
            <a:xfrm>
              <a:off x="4073" y="1547"/>
              <a:ext cx="62" cy="62"/>
            </a:xfrm>
            <a:custGeom>
              <a:avLst/>
              <a:gdLst>
                <a:gd name="T0" fmla="*/ 0 w 867"/>
                <a:gd name="T1" fmla="*/ 0 h 868"/>
                <a:gd name="T2" fmla="*/ 0 w 867"/>
                <a:gd name="T3" fmla="*/ 0 h 868"/>
                <a:gd name="T4" fmla="*/ 0 w 867"/>
                <a:gd name="T5" fmla="*/ 0 h 868"/>
                <a:gd name="T6" fmla="*/ 0 w 867"/>
                <a:gd name="T7" fmla="*/ 0 h 868"/>
                <a:gd name="T8" fmla="*/ 0 w 867"/>
                <a:gd name="T9" fmla="*/ 0 h 868"/>
                <a:gd name="T10" fmla="*/ 0 w 867"/>
                <a:gd name="T11" fmla="*/ 0 h 868"/>
                <a:gd name="T12" fmla="*/ 0 w 867"/>
                <a:gd name="T13" fmla="*/ 0 h 868"/>
                <a:gd name="T14" fmla="*/ 0 w 867"/>
                <a:gd name="T15" fmla="*/ 0 h 868"/>
                <a:gd name="T16" fmla="*/ 0 w 867"/>
                <a:gd name="T17" fmla="*/ 0 h 868"/>
                <a:gd name="T18" fmla="*/ 0 w 867"/>
                <a:gd name="T19" fmla="*/ 0 h 868"/>
                <a:gd name="T20" fmla="*/ 0 w 867"/>
                <a:gd name="T21" fmla="*/ 0 h 868"/>
                <a:gd name="T22" fmla="*/ 0 w 867"/>
                <a:gd name="T23" fmla="*/ 0 h 868"/>
                <a:gd name="T24" fmla="*/ 0 w 867"/>
                <a:gd name="T25" fmla="*/ 0 h 868"/>
                <a:gd name="T26" fmla="*/ 0 w 867"/>
                <a:gd name="T27" fmla="*/ 0 h 868"/>
                <a:gd name="T28" fmla="*/ 0 w 867"/>
                <a:gd name="T29" fmla="*/ 0 h 868"/>
                <a:gd name="T30" fmla="*/ 0 w 867"/>
                <a:gd name="T31" fmla="*/ 0 h 868"/>
                <a:gd name="T32" fmla="*/ 0 w 867"/>
                <a:gd name="T33" fmla="*/ 0 h 868"/>
                <a:gd name="T34" fmla="*/ 0 w 867"/>
                <a:gd name="T35" fmla="*/ 0 h 868"/>
                <a:gd name="T36" fmla="*/ 0 w 867"/>
                <a:gd name="T37" fmla="*/ 0 h 868"/>
                <a:gd name="T38" fmla="*/ 0 w 867"/>
                <a:gd name="T39" fmla="*/ 0 h 868"/>
                <a:gd name="T40" fmla="*/ 0 w 867"/>
                <a:gd name="T41" fmla="*/ 0 h 868"/>
                <a:gd name="T42" fmla="*/ 0 w 867"/>
                <a:gd name="T43" fmla="*/ 0 h 868"/>
                <a:gd name="T44" fmla="*/ 0 w 867"/>
                <a:gd name="T45" fmla="*/ 0 h 868"/>
                <a:gd name="T46" fmla="*/ 0 w 867"/>
                <a:gd name="T47" fmla="*/ 0 h 868"/>
                <a:gd name="T48" fmla="*/ 0 w 867"/>
                <a:gd name="T49" fmla="*/ 0 h 868"/>
                <a:gd name="T50" fmla="*/ 0 w 867"/>
                <a:gd name="T51" fmla="*/ 0 h 868"/>
                <a:gd name="T52" fmla="*/ 0 w 867"/>
                <a:gd name="T53" fmla="*/ 0 h 868"/>
                <a:gd name="T54" fmla="*/ 0 w 867"/>
                <a:gd name="T55" fmla="*/ 0 h 868"/>
                <a:gd name="T56" fmla="*/ 0 w 867"/>
                <a:gd name="T57" fmla="*/ 0 h 868"/>
                <a:gd name="T58" fmla="*/ 0 w 867"/>
                <a:gd name="T59" fmla="*/ 0 h 868"/>
                <a:gd name="T60" fmla="*/ 0 w 867"/>
                <a:gd name="T61" fmla="*/ 0 h 868"/>
                <a:gd name="T62" fmla="*/ 0 w 867"/>
                <a:gd name="T63" fmla="*/ 0 h 868"/>
                <a:gd name="T64" fmla="*/ 0 w 867"/>
                <a:gd name="T65" fmla="*/ 0 h 868"/>
                <a:gd name="T66" fmla="*/ 0 w 867"/>
                <a:gd name="T67" fmla="*/ 0 h 868"/>
                <a:gd name="T68" fmla="*/ 0 w 867"/>
                <a:gd name="T69" fmla="*/ 0 h 868"/>
                <a:gd name="T70" fmla="*/ 0 w 867"/>
                <a:gd name="T71" fmla="*/ 0 h 868"/>
                <a:gd name="T72" fmla="*/ 0 w 867"/>
                <a:gd name="T73" fmla="*/ 0 h 868"/>
                <a:gd name="T74" fmla="*/ 0 w 867"/>
                <a:gd name="T75" fmla="*/ 0 h 868"/>
                <a:gd name="T76" fmla="*/ 0 w 867"/>
                <a:gd name="T77" fmla="*/ 0 h 868"/>
                <a:gd name="T78" fmla="*/ 0 w 867"/>
                <a:gd name="T79" fmla="*/ 0 h 868"/>
                <a:gd name="T80" fmla="*/ 0 w 867"/>
                <a:gd name="T81" fmla="*/ 0 h 868"/>
                <a:gd name="T82" fmla="*/ 0 w 867"/>
                <a:gd name="T83" fmla="*/ 0 h 868"/>
                <a:gd name="T84" fmla="*/ 0 w 867"/>
                <a:gd name="T85" fmla="*/ 0 h 86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867" h="868">
                  <a:moveTo>
                    <a:pt x="18" y="558"/>
                  </a:moveTo>
                  <a:lnTo>
                    <a:pt x="26" y="579"/>
                  </a:lnTo>
                  <a:lnTo>
                    <a:pt x="34" y="599"/>
                  </a:lnTo>
                  <a:lnTo>
                    <a:pt x="42" y="619"/>
                  </a:lnTo>
                  <a:lnTo>
                    <a:pt x="52" y="639"/>
                  </a:lnTo>
                  <a:lnTo>
                    <a:pt x="63" y="658"/>
                  </a:lnTo>
                  <a:lnTo>
                    <a:pt x="74" y="676"/>
                  </a:lnTo>
                  <a:lnTo>
                    <a:pt x="86" y="693"/>
                  </a:lnTo>
                  <a:lnTo>
                    <a:pt x="99" y="710"/>
                  </a:lnTo>
                  <a:lnTo>
                    <a:pt x="113" y="726"/>
                  </a:lnTo>
                  <a:lnTo>
                    <a:pt x="127" y="741"/>
                  </a:lnTo>
                  <a:lnTo>
                    <a:pt x="142" y="755"/>
                  </a:lnTo>
                  <a:lnTo>
                    <a:pt x="158" y="769"/>
                  </a:lnTo>
                  <a:lnTo>
                    <a:pt x="175" y="781"/>
                  </a:lnTo>
                  <a:lnTo>
                    <a:pt x="192" y="794"/>
                  </a:lnTo>
                  <a:lnTo>
                    <a:pt x="210" y="805"/>
                  </a:lnTo>
                  <a:lnTo>
                    <a:pt x="228" y="816"/>
                  </a:lnTo>
                  <a:lnTo>
                    <a:pt x="246" y="825"/>
                  </a:lnTo>
                  <a:lnTo>
                    <a:pt x="265" y="834"/>
                  </a:lnTo>
                  <a:lnTo>
                    <a:pt x="284" y="841"/>
                  </a:lnTo>
                  <a:lnTo>
                    <a:pt x="304" y="848"/>
                  </a:lnTo>
                  <a:lnTo>
                    <a:pt x="325" y="854"/>
                  </a:lnTo>
                  <a:lnTo>
                    <a:pt x="345" y="858"/>
                  </a:lnTo>
                  <a:lnTo>
                    <a:pt x="366" y="862"/>
                  </a:lnTo>
                  <a:lnTo>
                    <a:pt x="386" y="865"/>
                  </a:lnTo>
                  <a:lnTo>
                    <a:pt x="407" y="867"/>
                  </a:lnTo>
                  <a:lnTo>
                    <a:pt x="428" y="868"/>
                  </a:lnTo>
                  <a:lnTo>
                    <a:pt x="451" y="867"/>
                  </a:lnTo>
                  <a:lnTo>
                    <a:pt x="472" y="866"/>
                  </a:lnTo>
                  <a:lnTo>
                    <a:pt x="493" y="864"/>
                  </a:lnTo>
                  <a:lnTo>
                    <a:pt x="515" y="860"/>
                  </a:lnTo>
                  <a:lnTo>
                    <a:pt x="536" y="855"/>
                  </a:lnTo>
                  <a:lnTo>
                    <a:pt x="558" y="850"/>
                  </a:lnTo>
                  <a:lnTo>
                    <a:pt x="579" y="843"/>
                  </a:lnTo>
                  <a:lnTo>
                    <a:pt x="600" y="835"/>
                  </a:lnTo>
                  <a:lnTo>
                    <a:pt x="620" y="826"/>
                  </a:lnTo>
                  <a:lnTo>
                    <a:pt x="639" y="816"/>
                  </a:lnTo>
                  <a:lnTo>
                    <a:pt x="658" y="806"/>
                  </a:lnTo>
                  <a:lnTo>
                    <a:pt x="676" y="795"/>
                  </a:lnTo>
                  <a:lnTo>
                    <a:pt x="693" y="781"/>
                  </a:lnTo>
                  <a:lnTo>
                    <a:pt x="710" y="768"/>
                  </a:lnTo>
                  <a:lnTo>
                    <a:pt x="725" y="755"/>
                  </a:lnTo>
                  <a:lnTo>
                    <a:pt x="741" y="740"/>
                  </a:lnTo>
                  <a:lnTo>
                    <a:pt x="756" y="725"/>
                  </a:lnTo>
                  <a:lnTo>
                    <a:pt x="769" y="710"/>
                  </a:lnTo>
                  <a:lnTo>
                    <a:pt x="782" y="693"/>
                  </a:lnTo>
                  <a:lnTo>
                    <a:pt x="794" y="676"/>
                  </a:lnTo>
                  <a:lnTo>
                    <a:pt x="805" y="659"/>
                  </a:lnTo>
                  <a:lnTo>
                    <a:pt x="815" y="640"/>
                  </a:lnTo>
                  <a:lnTo>
                    <a:pt x="825" y="622"/>
                  </a:lnTo>
                  <a:lnTo>
                    <a:pt x="833" y="603"/>
                  </a:lnTo>
                  <a:lnTo>
                    <a:pt x="841" y="584"/>
                  </a:lnTo>
                  <a:lnTo>
                    <a:pt x="848" y="564"/>
                  </a:lnTo>
                  <a:lnTo>
                    <a:pt x="853" y="544"/>
                  </a:lnTo>
                  <a:lnTo>
                    <a:pt x="858" y="524"/>
                  </a:lnTo>
                  <a:lnTo>
                    <a:pt x="862" y="502"/>
                  </a:lnTo>
                  <a:lnTo>
                    <a:pt x="865" y="482"/>
                  </a:lnTo>
                  <a:lnTo>
                    <a:pt x="867" y="461"/>
                  </a:lnTo>
                  <a:lnTo>
                    <a:pt x="867" y="440"/>
                  </a:lnTo>
                  <a:lnTo>
                    <a:pt x="867" y="418"/>
                  </a:lnTo>
                  <a:lnTo>
                    <a:pt x="866" y="397"/>
                  </a:lnTo>
                  <a:lnTo>
                    <a:pt x="863" y="374"/>
                  </a:lnTo>
                  <a:lnTo>
                    <a:pt x="860" y="353"/>
                  </a:lnTo>
                  <a:lnTo>
                    <a:pt x="855" y="332"/>
                  </a:lnTo>
                  <a:lnTo>
                    <a:pt x="849" y="310"/>
                  </a:lnTo>
                  <a:lnTo>
                    <a:pt x="843" y="289"/>
                  </a:lnTo>
                  <a:lnTo>
                    <a:pt x="835" y="269"/>
                  </a:lnTo>
                  <a:lnTo>
                    <a:pt x="826" y="249"/>
                  </a:lnTo>
                  <a:lnTo>
                    <a:pt x="816" y="228"/>
                  </a:lnTo>
                  <a:lnTo>
                    <a:pt x="806" y="210"/>
                  </a:lnTo>
                  <a:lnTo>
                    <a:pt x="794" y="192"/>
                  </a:lnTo>
                  <a:lnTo>
                    <a:pt x="782" y="175"/>
                  </a:lnTo>
                  <a:lnTo>
                    <a:pt x="769" y="158"/>
                  </a:lnTo>
                  <a:lnTo>
                    <a:pt x="755" y="142"/>
                  </a:lnTo>
                  <a:lnTo>
                    <a:pt x="741" y="127"/>
                  </a:lnTo>
                  <a:lnTo>
                    <a:pt x="725" y="113"/>
                  </a:lnTo>
                  <a:lnTo>
                    <a:pt x="709" y="98"/>
                  </a:lnTo>
                  <a:lnTo>
                    <a:pt x="693" y="86"/>
                  </a:lnTo>
                  <a:lnTo>
                    <a:pt x="676" y="74"/>
                  </a:lnTo>
                  <a:lnTo>
                    <a:pt x="659" y="63"/>
                  </a:lnTo>
                  <a:lnTo>
                    <a:pt x="641" y="52"/>
                  </a:lnTo>
                  <a:lnTo>
                    <a:pt x="622" y="43"/>
                  </a:lnTo>
                  <a:lnTo>
                    <a:pt x="603" y="35"/>
                  </a:lnTo>
                  <a:lnTo>
                    <a:pt x="583" y="27"/>
                  </a:lnTo>
                  <a:lnTo>
                    <a:pt x="564" y="20"/>
                  </a:lnTo>
                  <a:lnTo>
                    <a:pt x="544" y="14"/>
                  </a:lnTo>
                  <a:lnTo>
                    <a:pt x="523" y="10"/>
                  </a:lnTo>
                  <a:lnTo>
                    <a:pt x="503" y="6"/>
                  </a:lnTo>
                  <a:lnTo>
                    <a:pt x="482" y="3"/>
                  </a:lnTo>
                  <a:lnTo>
                    <a:pt x="461" y="1"/>
                  </a:lnTo>
                  <a:lnTo>
                    <a:pt x="439" y="0"/>
                  </a:lnTo>
                  <a:lnTo>
                    <a:pt x="418" y="1"/>
                  </a:lnTo>
                  <a:lnTo>
                    <a:pt x="397" y="2"/>
                  </a:lnTo>
                  <a:lnTo>
                    <a:pt x="375" y="4"/>
                  </a:lnTo>
                  <a:lnTo>
                    <a:pt x="354" y="8"/>
                  </a:lnTo>
                  <a:lnTo>
                    <a:pt x="332" y="13"/>
                  </a:lnTo>
                  <a:lnTo>
                    <a:pt x="311" y="18"/>
                  </a:lnTo>
                  <a:lnTo>
                    <a:pt x="289" y="25"/>
                  </a:lnTo>
                  <a:lnTo>
                    <a:pt x="268" y="33"/>
                  </a:lnTo>
                  <a:lnTo>
                    <a:pt x="248" y="42"/>
                  </a:lnTo>
                  <a:lnTo>
                    <a:pt x="229" y="52"/>
                  </a:lnTo>
                  <a:lnTo>
                    <a:pt x="211" y="62"/>
                  </a:lnTo>
                  <a:lnTo>
                    <a:pt x="193" y="73"/>
                  </a:lnTo>
                  <a:lnTo>
                    <a:pt x="175" y="86"/>
                  </a:lnTo>
                  <a:lnTo>
                    <a:pt x="158" y="99"/>
                  </a:lnTo>
                  <a:lnTo>
                    <a:pt x="142" y="113"/>
                  </a:lnTo>
                  <a:lnTo>
                    <a:pt x="127" y="128"/>
                  </a:lnTo>
                  <a:lnTo>
                    <a:pt x="113" y="143"/>
                  </a:lnTo>
                  <a:lnTo>
                    <a:pt x="99" y="159"/>
                  </a:lnTo>
                  <a:lnTo>
                    <a:pt x="86" y="175"/>
                  </a:lnTo>
                  <a:lnTo>
                    <a:pt x="74" y="192"/>
                  </a:lnTo>
                  <a:lnTo>
                    <a:pt x="63" y="209"/>
                  </a:lnTo>
                  <a:lnTo>
                    <a:pt x="53" y="227"/>
                  </a:lnTo>
                  <a:lnTo>
                    <a:pt x="44" y="247"/>
                  </a:lnTo>
                  <a:lnTo>
                    <a:pt x="35" y="265"/>
                  </a:lnTo>
                  <a:lnTo>
                    <a:pt x="27" y="285"/>
                  </a:lnTo>
                  <a:lnTo>
                    <a:pt x="20" y="304"/>
                  </a:lnTo>
                  <a:lnTo>
                    <a:pt x="14" y="324"/>
                  </a:lnTo>
                  <a:lnTo>
                    <a:pt x="9" y="344"/>
                  </a:lnTo>
                  <a:lnTo>
                    <a:pt x="5" y="365"/>
                  </a:lnTo>
                  <a:lnTo>
                    <a:pt x="3" y="387"/>
                  </a:lnTo>
                  <a:lnTo>
                    <a:pt x="1" y="407"/>
                  </a:lnTo>
                  <a:lnTo>
                    <a:pt x="0" y="429"/>
                  </a:lnTo>
                  <a:lnTo>
                    <a:pt x="0" y="450"/>
                  </a:lnTo>
                  <a:lnTo>
                    <a:pt x="2" y="471"/>
                  </a:lnTo>
                  <a:lnTo>
                    <a:pt x="4" y="493"/>
                  </a:lnTo>
                  <a:lnTo>
                    <a:pt x="8" y="514"/>
                  </a:lnTo>
                  <a:lnTo>
                    <a:pt x="12" y="536"/>
                  </a:lnTo>
                  <a:lnTo>
                    <a:pt x="18" y="558"/>
                  </a:lnTo>
                  <a:close/>
                </a:path>
              </a:pathLst>
            </a:custGeom>
            <a:solidFill>
              <a:srgbClr val="F2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tr-TR">
                <a:effectLst>
                  <a:outerShdw blurRad="38100" dist="38100" dir="2700000" algn="tl">
                    <a:srgbClr val="000000">
                      <a:alpha val="43137"/>
                    </a:srgbClr>
                  </a:outerShdw>
                </a:effectLst>
                <a:latin typeface="Arial" panose="020B0604020202020204" pitchFamily="34" charset="0"/>
              </a:endParaRPr>
            </a:p>
          </p:txBody>
        </p:sp>
        <p:sp>
          <p:nvSpPr>
            <p:cNvPr id="152594" name="Freeform 177"/>
            <p:cNvSpPr>
              <a:spLocks/>
            </p:cNvSpPr>
            <p:nvPr/>
          </p:nvSpPr>
          <p:spPr bwMode="auto">
            <a:xfrm>
              <a:off x="4043" y="1607"/>
              <a:ext cx="29" cy="38"/>
            </a:xfrm>
            <a:custGeom>
              <a:avLst/>
              <a:gdLst>
                <a:gd name="T0" fmla="*/ 0 w 398"/>
                <a:gd name="T1" fmla="*/ 0 h 522"/>
                <a:gd name="T2" fmla="*/ 0 w 398"/>
                <a:gd name="T3" fmla="*/ 0 h 522"/>
                <a:gd name="T4" fmla="*/ 0 w 398"/>
                <a:gd name="T5" fmla="*/ 0 h 522"/>
                <a:gd name="T6" fmla="*/ 0 w 398"/>
                <a:gd name="T7" fmla="*/ 0 h 52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98" h="522">
                  <a:moveTo>
                    <a:pt x="157" y="0"/>
                  </a:moveTo>
                  <a:lnTo>
                    <a:pt x="0" y="470"/>
                  </a:lnTo>
                  <a:lnTo>
                    <a:pt x="398" y="522"/>
                  </a:lnTo>
                  <a:lnTo>
                    <a:pt x="157" y="0"/>
                  </a:lnTo>
                  <a:close/>
                </a:path>
              </a:pathLst>
            </a:custGeom>
            <a:solidFill>
              <a:srgbClr val="FF99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tr-TR">
                <a:effectLst>
                  <a:outerShdw blurRad="38100" dist="38100" dir="2700000" algn="tl">
                    <a:srgbClr val="000000">
                      <a:alpha val="43137"/>
                    </a:srgbClr>
                  </a:outerShdw>
                </a:effectLst>
                <a:latin typeface="Arial" panose="020B0604020202020204" pitchFamily="34" charset="0"/>
              </a:endParaRPr>
            </a:p>
          </p:txBody>
        </p:sp>
        <p:sp>
          <p:nvSpPr>
            <p:cNvPr id="152595" name="Freeform 178"/>
            <p:cNvSpPr>
              <a:spLocks/>
            </p:cNvSpPr>
            <p:nvPr/>
          </p:nvSpPr>
          <p:spPr bwMode="auto">
            <a:xfrm>
              <a:off x="4040" y="1657"/>
              <a:ext cx="74" cy="42"/>
            </a:xfrm>
            <a:custGeom>
              <a:avLst/>
              <a:gdLst>
                <a:gd name="T0" fmla="*/ 0 w 1046"/>
                <a:gd name="T1" fmla="*/ 0 h 587"/>
                <a:gd name="T2" fmla="*/ 0 w 1046"/>
                <a:gd name="T3" fmla="*/ 0 h 587"/>
                <a:gd name="T4" fmla="*/ 0 w 1046"/>
                <a:gd name="T5" fmla="*/ 0 h 587"/>
                <a:gd name="T6" fmla="*/ 0 w 1046"/>
                <a:gd name="T7" fmla="*/ 0 h 587"/>
                <a:gd name="T8" fmla="*/ 0 w 1046"/>
                <a:gd name="T9" fmla="*/ 0 h 587"/>
                <a:gd name="T10" fmla="*/ 0 w 1046"/>
                <a:gd name="T11" fmla="*/ 0 h 587"/>
                <a:gd name="T12" fmla="*/ 0 w 1046"/>
                <a:gd name="T13" fmla="*/ 0 h 587"/>
                <a:gd name="T14" fmla="*/ 0 w 1046"/>
                <a:gd name="T15" fmla="*/ 0 h 587"/>
                <a:gd name="T16" fmla="*/ 0 w 1046"/>
                <a:gd name="T17" fmla="*/ 0 h 587"/>
                <a:gd name="T18" fmla="*/ 0 w 1046"/>
                <a:gd name="T19" fmla="*/ 0 h 587"/>
                <a:gd name="T20" fmla="*/ 0 w 1046"/>
                <a:gd name="T21" fmla="*/ 0 h 587"/>
                <a:gd name="T22" fmla="*/ 0 w 1046"/>
                <a:gd name="T23" fmla="*/ 0 h 587"/>
                <a:gd name="T24" fmla="*/ 0 w 1046"/>
                <a:gd name="T25" fmla="*/ 0 h 587"/>
                <a:gd name="T26" fmla="*/ 0 w 1046"/>
                <a:gd name="T27" fmla="*/ 0 h 587"/>
                <a:gd name="T28" fmla="*/ 0 w 1046"/>
                <a:gd name="T29" fmla="*/ 0 h 587"/>
                <a:gd name="T30" fmla="*/ 0 w 1046"/>
                <a:gd name="T31" fmla="*/ 0 h 587"/>
                <a:gd name="T32" fmla="*/ 0 w 1046"/>
                <a:gd name="T33" fmla="*/ 0 h 587"/>
                <a:gd name="T34" fmla="*/ 0 w 1046"/>
                <a:gd name="T35" fmla="*/ 0 h 587"/>
                <a:gd name="T36" fmla="*/ 0 w 1046"/>
                <a:gd name="T37" fmla="*/ 0 h 587"/>
                <a:gd name="T38" fmla="*/ 0 w 1046"/>
                <a:gd name="T39" fmla="*/ 0 h 587"/>
                <a:gd name="T40" fmla="*/ 0 w 1046"/>
                <a:gd name="T41" fmla="*/ 0 h 587"/>
                <a:gd name="T42" fmla="*/ 0 w 1046"/>
                <a:gd name="T43" fmla="*/ 0 h 587"/>
                <a:gd name="T44" fmla="*/ 0 w 1046"/>
                <a:gd name="T45" fmla="*/ 0 h 587"/>
                <a:gd name="T46" fmla="*/ 0 w 1046"/>
                <a:gd name="T47" fmla="*/ 0 h 587"/>
                <a:gd name="T48" fmla="*/ 0 w 1046"/>
                <a:gd name="T49" fmla="*/ 0 h 587"/>
                <a:gd name="T50" fmla="*/ 0 w 1046"/>
                <a:gd name="T51" fmla="*/ 0 h 587"/>
                <a:gd name="T52" fmla="*/ 0 w 1046"/>
                <a:gd name="T53" fmla="*/ 0 h 587"/>
                <a:gd name="T54" fmla="*/ 0 w 1046"/>
                <a:gd name="T55" fmla="*/ 0 h 587"/>
                <a:gd name="T56" fmla="*/ 0 w 1046"/>
                <a:gd name="T57" fmla="*/ 0 h 587"/>
                <a:gd name="T58" fmla="*/ 0 w 1046"/>
                <a:gd name="T59" fmla="*/ 0 h 587"/>
                <a:gd name="T60" fmla="*/ 0 w 1046"/>
                <a:gd name="T61" fmla="*/ 0 h 587"/>
                <a:gd name="T62" fmla="*/ 0 w 1046"/>
                <a:gd name="T63" fmla="*/ 0 h 587"/>
                <a:gd name="T64" fmla="*/ 0 w 1046"/>
                <a:gd name="T65" fmla="*/ 0 h 587"/>
                <a:gd name="T66" fmla="*/ 0 w 1046"/>
                <a:gd name="T67" fmla="*/ 0 h 587"/>
                <a:gd name="T68" fmla="*/ 0 w 1046"/>
                <a:gd name="T69" fmla="*/ 0 h 587"/>
                <a:gd name="T70" fmla="*/ 0 w 1046"/>
                <a:gd name="T71" fmla="*/ 0 h 587"/>
                <a:gd name="T72" fmla="*/ 0 w 1046"/>
                <a:gd name="T73" fmla="*/ 0 h 587"/>
                <a:gd name="T74" fmla="*/ 0 w 1046"/>
                <a:gd name="T75" fmla="*/ 0 h 587"/>
                <a:gd name="T76" fmla="*/ 0 w 1046"/>
                <a:gd name="T77" fmla="*/ 0 h 587"/>
                <a:gd name="T78" fmla="*/ 0 w 1046"/>
                <a:gd name="T79" fmla="*/ 0 h 587"/>
                <a:gd name="T80" fmla="*/ 0 w 1046"/>
                <a:gd name="T81" fmla="*/ 0 h 587"/>
                <a:gd name="T82" fmla="*/ 0 w 1046"/>
                <a:gd name="T83" fmla="*/ 0 h 587"/>
                <a:gd name="T84" fmla="*/ 0 w 1046"/>
                <a:gd name="T85" fmla="*/ 0 h 587"/>
                <a:gd name="T86" fmla="*/ 0 w 1046"/>
                <a:gd name="T87" fmla="*/ 0 h 587"/>
                <a:gd name="T88" fmla="*/ 0 w 1046"/>
                <a:gd name="T89" fmla="*/ 0 h 587"/>
                <a:gd name="T90" fmla="*/ 0 w 1046"/>
                <a:gd name="T91" fmla="*/ 0 h 587"/>
                <a:gd name="T92" fmla="*/ 0 w 1046"/>
                <a:gd name="T93" fmla="*/ 0 h 587"/>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1046" h="587">
                  <a:moveTo>
                    <a:pt x="882" y="57"/>
                  </a:moveTo>
                  <a:lnTo>
                    <a:pt x="870" y="90"/>
                  </a:lnTo>
                  <a:lnTo>
                    <a:pt x="857" y="121"/>
                  </a:lnTo>
                  <a:lnTo>
                    <a:pt x="844" y="151"/>
                  </a:lnTo>
                  <a:lnTo>
                    <a:pt x="829" y="179"/>
                  </a:lnTo>
                  <a:lnTo>
                    <a:pt x="814" y="207"/>
                  </a:lnTo>
                  <a:lnTo>
                    <a:pt x="799" y="232"/>
                  </a:lnTo>
                  <a:lnTo>
                    <a:pt x="783" y="255"/>
                  </a:lnTo>
                  <a:lnTo>
                    <a:pt x="765" y="277"/>
                  </a:lnTo>
                  <a:lnTo>
                    <a:pt x="747" y="297"/>
                  </a:lnTo>
                  <a:lnTo>
                    <a:pt x="728" y="317"/>
                  </a:lnTo>
                  <a:lnTo>
                    <a:pt x="709" y="334"/>
                  </a:lnTo>
                  <a:lnTo>
                    <a:pt x="689" y="350"/>
                  </a:lnTo>
                  <a:lnTo>
                    <a:pt x="668" y="364"/>
                  </a:lnTo>
                  <a:lnTo>
                    <a:pt x="647" y="376"/>
                  </a:lnTo>
                  <a:lnTo>
                    <a:pt x="624" y="387"/>
                  </a:lnTo>
                  <a:lnTo>
                    <a:pt x="601" y="396"/>
                  </a:lnTo>
                  <a:lnTo>
                    <a:pt x="581" y="402"/>
                  </a:lnTo>
                  <a:lnTo>
                    <a:pt x="560" y="407"/>
                  </a:lnTo>
                  <a:lnTo>
                    <a:pt x="540" y="412"/>
                  </a:lnTo>
                  <a:lnTo>
                    <a:pt x="519" y="415"/>
                  </a:lnTo>
                  <a:lnTo>
                    <a:pt x="498" y="417"/>
                  </a:lnTo>
                  <a:lnTo>
                    <a:pt x="477" y="417"/>
                  </a:lnTo>
                  <a:lnTo>
                    <a:pt x="456" y="417"/>
                  </a:lnTo>
                  <a:lnTo>
                    <a:pt x="436" y="417"/>
                  </a:lnTo>
                  <a:lnTo>
                    <a:pt x="416" y="415"/>
                  </a:lnTo>
                  <a:lnTo>
                    <a:pt x="396" y="413"/>
                  </a:lnTo>
                  <a:lnTo>
                    <a:pt x="376" y="410"/>
                  </a:lnTo>
                  <a:lnTo>
                    <a:pt x="357" y="406"/>
                  </a:lnTo>
                  <a:lnTo>
                    <a:pt x="319" y="397"/>
                  </a:lnTo>
                  <a:lnTo>
                    <a:pt x="284" y="387"/>
                  </a:lnTo>
                  <a:lnTo>
                    <a:pt x="252" y="376"/>
                  </a:lnTo>
                  <a:lnTo>
                    <a:pt x="222" y="365"/>
                  </a:lnTo>
                  <a:lnTo>
                    <a:pt x="195" y="354"/>
                  </a:lnTo>
                  <a:lnTo>
                    <a:pt x="172" y="343"/>
                  </a:lnTo>
                  <a:lnTo>
                    <a:pt x="141" y="326"/>
                  </a:lnTo>
                  <a:lnTo>
                    <a:pt x="129" y="320"/>
                  </a:lnTo>
                  <a:lnTo>
                    <a:pt x="121" y="314"/>
                  </a:lnTo>
                  <a:lnTo>
                    <a:pt x="113" y="311"/>
                  </a:lnTo>
                  <a:lnTo>
                    <a:pt x="105" y="309"/>
                  </a:lnTo>
                  <a:lnTo>
                    <a:pt x="97" y="307"/>
                  </a:lnTo>
                  <a:lnTo>
                    <a:pt x="89" y="306"/>
                  </a:lnTo>
                  <a:lnTo>
                    <a:pt x="81" y="306"/>
                  </a:lnTo>
                  <a:lnTo>
                    <a:pt x="73" y="307"/>
                  </a:lnTo>
                  <a:lnTo>
                    <a:pt x="64" y="308"/>
                  </a:lnTo>
                  <a:lnTo>
                    <a:pt x="57" y="311"/>
                  </a:lnTo>
                  <a:lnTo>
                    <a:pt x="49" y="313"/>
                  </a:lnTo>
                  <a:lnTo>
                    <a:pt x="42" y="318"/>
                  </a:lnTo>
                  <a:lnTo>
                    <a:pt x="35" y="323"/>
                  </a:lnTo>
                  <a:lnTo>
                    <a:pt x="29" y="328"/>
                  </a:lnTo>
                  <a:lnTo>
                    <a:pt x="23" y="333"/>
                  </a:lnTo>
                  <a:lnTo>
                    <a:pt x="17" y="340"/>
                  </a:lnTo>
                  <a:lnTo>
                    <a:pt x="12" y="347"/>
                  </a:lnTo>
                  <a:lnTo>
                    <a:pt x="8" y="354"/>
                  </a:lnTo>
                  <a:lnTo>
                    <a:pt x="5" y="362"/>
                  </a:lnTo>
                  <a:lnTo>
                    <a:pt x="2" y="370"/>
                  </a:lnTo>
                  <a:lnTo>
                    <a:pt x="1" y="378"/>
                  </a:lnTo>
                  <a:lnTo>
                    <a:pt x="0" y="386"/>
                  </a:lnTo>
                  <a:lnTo>
                    <a:pt x="0" y="394"/>
                  </a:lnTo>
                  <a:lnTo>
                    <a:pt x="0" y="402"/>
                  </a:lnTo>
                  <a:lnTo>
                    <a:pt x="2" y="410"/>
                  </a:lnTo>
                  <a:lnTo>
                    <a:pt x="4" y="418"/>
                  </a:lnTo>
                  <a:lnTo>
                    <a:pt x="7" y="425"/>
                  </a:lnTo>
                  <a:lnTo>
                    <a:pt x="11" y="432"/>
                  </a:lnTo>
                  <a:lnTo>
                    <a:pt x="15" y="439"/>
                  </a:lnTo>
                  <a:lnTo>
                    <a:pt x="20" y="446"/>
                  </a:lnTo>
                  <a:lnTo>
                    <a:pt x="26" y="453"/>
                  </a:lnTo>
                  <a:lnTo>
                    <a:pt x="32" y="458"/>
                  </a:lnTo>
                  <a:lnTo>
                    <a:pt x="39" y="463"/>
                  </a:lnTo>
                  <a:lnTo>
                    <a:pt x="57" y="473"/>
                  </a:lnTo>
                  <a:lnTo>
                    <a:pt x="100" y="495"/>
                  </a:lnTo>
                  <a:lnTo>
                    <a:pt x="129" y="509"/>
                  </a:lnTo>
                  <a:lnTo>
                    <a:pt x="162" y="523"/>
                  </a:lnTo>
                  <a:lnTo>
                    <a:pt x="200" y="537"/>
                  </a:lnTo>
                  <a:lnTo>
                    <a:pt x="243" y="551"/>
                  </a:lnTo>
                  <a:lnTo>
                    <a:pt x="265" y="557"/>
                  </a:lnTo>
                  <a:lnTo>
                    <a:pt x="287" y="563"/>
                  </a:lnTo>
                  <a:lnTo>
                    <a:pt x="311" y="569"/>
                  </a:lnTo>
                  <a:lnTo>
                    <a:pt x="335" y="574"/>
                  </a:lnTo>
                  <a:lnTo>
                    <a:pt x="361" y="578"/>
                  </a:lnTo>
                  <a:lnTo>
                    <a:pt x="386" y="581"/>
                  </a:lnTo>
                  <a:lnTo>
                    <a:pt x="412" y="584"/>
                  </a:lnTo>
                  <a:lnTo>
                    <a:pt x="438" y="587"/>
                  </a:lnTo>
                  <a:lnTo>
                    <a:pt x="464" y="587"/>
                  </a:lnTo>
                  <a:lnTo>
                    <a:pt x="492" y="587"/>
                  </a:lnTo>
                  <a:lnTo>
                    <a:pt x="519" y="584"/>
                  </a:lnTo>
                  <a:lnTo>
                    <a:pt x="546" y="581"/>
                  </a:lnTo>
                  <a:lnTo>
                    <a:pt x="574" y="577"/>
                  </a:lnTo>
                  <a:lnTo>
                    <a:pt x="601" y="571"/>
                  </a:lnTo>
                  <a:lnTo>
                    <a:pt x="629" y="564"/>
                  </a:lnTo>
                  <a:lnTo>
                    <a:pt x="658" y="555"/>
                  </a:lnTo>
                  <a:lnTo>
                    <a:pt x="674" y="549"/>
                  </a:lnTo>
                  <a:lnTo>
                    <a:pt x="690" y="542"/>
                  </a:lnTo>
                  <a:lnTo>
                    <a:pt x="705" y="535"/>
                  </a:lnTo>
                  <a:lnTo>
                    <a:pt x="721" y="528"/>
                  </a:lnTo>
                  <a:lnTo>
                    <a:pt x="736" y="520"/>
                  </a:lnTo>
                  <a:lnTo>
                    <a:pt x="751" y="511"/>
                  </a:lnTo>
                  <a:lnTo>
                    <a:pt x="765" y="502"/>
                  </a:lnTo>
                  <a:lnTo>
                    <a:pt x="780" y="492"/>
                  </a:lnTo>
                  <a:lnTo>
                    <a:pt x="808" y="472"/>
                  </a:lnTo>
                  <a:lnTo>
                    <a:pt x="835" y="448"/>
                  </a:lnTo>
                  <a:lnTo>
                    <a:pt x="860" y="424"/>
                  </a:lnTo>
                  <a:lnTo>
                    <a:pt x="885" y="397"/>
                  </a:lnTo>
                  <a:lnTo>
                    <a:pt x="908" y="368"/>
                  </a:lnTo>
                  <a:lnTo>
                    <a:pt x="931" y="338"/>
                  </a:lnTo>
                  <a:lnTo>
                    <a:pt x="952" y="304"/>
                  </a:lnTo>
                  <a:lnTo>
                    <a:pt x="972" y="270"/>
                  </a:lnTo>
                  <a:lnTo>
                    <a:pt x="991" y="234"/>
                  </a:lnTo>
                  <a:lnTo>
                    <a:pt x="1009" y="195"/>
                  </a:lnTo>
                  <a:lnTo>
                    <a:pt x="1026" y="154"/>
                  </a:lnTo>
                  <a:lnTo>
                    <a:pt x="1041" y="112"/>
                  </a:lnTo>
                  <a:lnTo>
                    <a:pt x="1043" y="104"/>
                  </a:lnTo>
                  <a:lnTo>
                    <a:pt x="1045" y="95"/>
                  </a:lnTo>
                  <a:lnTo>
                    <a:pt x="1046" y="87"/>
                  </a:lnTo>
                  <a:lnTo>
                    <a:pt x="1045" y="79"/>
                  </a:lnTo>
                  <a:lnTo>
                    <a:pt x="1044" y="71"/>
                  </a:lnTo>
                  <a:lnTo>
                    <a:pt x="1043" y="63"/>
                  </a:lnTo>
                  <a:lnTo>
                    <a:pt x="1040" y="55"/>
                  </a:lnTo>
                  <a:lnTo>
                    <a:pt x="1037" y="48"/>
                  </a:lnTo>
                  <a:lnTo>
                    <a:pt x="1033" y="40"/>
                  </a:lnTo>
                  <a:lnTo>
                    <a:pt x="1029" y="33"/>
                  </a:lnTo>
                  <a:lnTo>
                    <a:pt x="1023" y="27"/>
                  </a:lnTo>
                  <a:lnTo>
                    <a:pt x="1018" y="21"/>
                  </a:lnTo>
                  <a:lnTo>
                    <a:pt x="1011" y="16"/>
                  </a:lnTo>
                  <a:lnTo>
                    <a:pt x="1004" y="12"/>
                  </a:lnTo>
                  <a:lnTo>
                    <a:pt x="997" y="8"/>
                  </a:lnTo>
                  <a:lnTo>
                    <a:pt x="989" y="5"/>
                  </a:lnTo>
                  <a:lnTo>
                    <a:pt x="981" y="2"/>
                  </a:lnTo>
                  <a:lnTo>
                    <a:pt x="972" y="1"/>
                  </a:lnTo>
                  <a:lnTo>
                    <a:pt x="964" y="0"/>
                  </a:lnTo>
                  <a:lnTo>
                    <a:pt x="956" y="0"/>
                  </a:lnTo>
                  <a:lnTo>
                    <a:pt x="948" y="1"/>
                  </a:lnTo>
                  <a:lnTo>
                    <a:pt x="940" y="3"/>
                  </a:lnTo>
                  <a:lnTo>
                    <a:pt x="932" y="5"/>
                  </a:lnTo>
                  <a:lnTo>
                    <a:pt x="925" y="8"/>
                  </a:lnTo>
                  <a:lnTo>
                    <a:pt x="918" y="12"/>
                  </a:lnTo>
                  <a:lnTo>
                    <a:pt x="910" y="17"/>
                  </a:lnTo>
                  <a:lnTo>
                    <a:pt x="904" y="22"/>
                  </a:lnTo>
                  <a:lnTo>
                    <a:pt x="898" y="28"/>
                  </a:lnTo>
                  <a:lnTo>
                    <a:pt x="893" y="34"/>
                  </a:lnTo>
                  <a:lnTo>
                    <a:pt x="889" y="41"/>
                  </a:lnTo>
                  <a:lnTo>
                    <a:pt x="885" y="49"/>
                  </a:lnTo>
                  <a:lnTo>
                    <a:pt x="882" y="57"/>
                  </a:lnTo>
                  <a:close/>
                </a:path>
              </a:pathLst>
            </a:custGeom>
            <a:solidFill>
              <a:srgbClr val="FF4C4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tr-TR">
                <a:effectLst>
                  <a:outerShdw blurRad="38100" dist="38100" dir="2700000" algn="tl">
                    <a:srgbClr val="000000">
                      <a:alpha val="43137"/>
                    </a:srgbClr>
                  </a:outerShdw>
                </a:effectLst>
                <a:latin typeface="Arial" panose="020B0604020202020204" pitchFamily="34" charset="0"/>
              </a:endParaRPr>
            </a:p>
          </p:txBody>
        </p:sp>
        <p:sp>
          <p:nvSpPr>
            <p:cNvPr id="152596" name="Freeform 179"/>
            <p:cNvSpPr>
              <a:spLocks/>
            </p:cNvSpPr>
            <p:nvPr/>
          </p:nvSpPr>
          <p:spPr bwMode="auto">
            <a:xfrm>
              <a:off x="3986" y="1601"/>
              <a:ext cx="34" cy="26"/>
            </a:xfrm>
            <a:custGeom>
              <a:avLst/>
              <a:gdLst>
                <a:gd name="T0" fmla="*/ 0 w 480"/>
                <a:gd name="T1" fmla="*/ 0 h 367"/>
                <a:gd name="T2" fmla="*/ 0 w 480"/>
                <a:gd name="T3" fmla="*/ 0 h 367"/>
                <a:gd name="T4" fmla="*/ 0 w 480"/>
                <a:gd name="T5" fmla="*/ 0 h 367"/>
                <a:gd name="T6" fmla="*/ 0 w 480"/>
                <a:gd name="T7" fmla="*/ 0 h 367"/>
                <a:gd name="T8" fmla="*/ 0 w 480"/>
                <a:gd name="T9" fmla="*/ 0 h 367"/>
                <a:gd name="T10" fmla="*/ 0 w 480"/>
                <a:gd name="T11" fmla="*/ 0 h 367"/>
                <a:gd name="T12" fmla="*/ 0 w 480"/>
                <a:gd name="T13" fmla="*/ 0 h 367"/>
                <a:gd name="T14" fmla="*/ 0 w 480"/>
                <a:gd name="T15" fmla="*/ 0 h 367"/>
                <a:gd name="T16" fmla="*/ 0 w 480"/>
                <a:gd name="T17" fmla="*/ 0 h 367"/>
                <a:gd name="T18" fmla="*/ 0 w 480"/>
                <a:gd name="T19" fmla="*/ 0 h 367"/>
                <a:gd name="T20" fmla="*/ 0 w 480"/>
                <a:gd name="T21" fmla="*/ 0 h 367"/>
                <a:gd name="T22" fmla="*/ 0 w 480"/>
                <a:gd name="T23" fmla="*/ 0 h 367"/>
                <a:gd name="T24" fmla="*/ 0 w 480"/>
                <a:gd name="T25" fmla="*/ 0 h 367"/>
                <a:gd name="T26" fmla="*/ 0 w 480"/>
                <a:gd name="T27" fmla="*/ 0 h 367"/>
                <a:gd name="T28" fmla="*/ 0 w 480"/>
                <a:gd name="T29" fmla="*/ 0 h 367"/>
                <a:gd name="T30" fmla="*/ 0 w 480"/>
                <a:gd name="T31" fmla="*/ 0 h 367"/>
                <a:gd name="T32" fmla="*/ 0 w 480"/>
                <a:gd name="T33" fmla="*/ 0 h 367"/>
                <a:gd name="T34" fmla="*/ 0 w 480"/>
                <a:gd name="T35" fmla="*/ 0 h 367"/>
                <a:gd name="T36" fmla="*/ 0 w 480"/>
                <a:gd name="T37" fmla="*/ 0 h 367"/>
                <a:gd name="T38" fmla="*/ 0 w 480"/>
                <a:gd name="T39" fmla="*/ 0 h 367"/>
                <a:gd name="T40" fmla="*/ 0 w 480"/>
                <a:gd name="T41" fmla="*/ 0 h 367"/>
                <a:gd name="T42" fmla="*/ 0 w 480"/>
                <a:gd name="T43" fmla="*/ 0 h 367"/>
                <a:gd name="T44" fmla="*/ 0 w 480"/>
                <a:gd name="T45" fmla="*/ 0 h 367"/>
                <a:gd name="T46" fmla="*/ 0 w 480"/>
                <a:gd name="T47" fmla="*/ 0 h 367"/>
                <a:gd name="T48" fmla="*/ 0 w 480"/>
                <a:gd name="T49" fmla="*/ 0 h 367"/>
                <a:gd name="T50" fmla="*/ 0 w 480"/>
                <a:gd name="T51" fmla="*/ 0 h 367"/>
                <a:gd name="T52" fmla="*/ 0 w 480"/>
                <a:gd name="T53" fmla="*/ 0 h 367"/>
                <a:gd name="T54" fmla="*/ 0 w 480"/>
                <a:gd name="T55" fmla="*/ 0 h 367"/>
                <a:gd name="T56" fmla="*/ 0 w 480"/>
                <a:gd name="T57" fmla="*/ 0 h 367"/>
                <a:gd name="T58" fmla="*/ 0 w 480"/>
                <a:gd name="T59" fmla="*/ 0 h 367"/>
                <a:gd name="T60" fmla="*/ 0 w 480"/>
                <a:gd name="T61" fmla="*/ 0 h 367"/>
                <a:gd name="T62" fmla="*/ 0 w 480"/>
                <a:gd name="T63" fmla="*/ 0 h 367"/>
                <a:gd name="T64" fmla="*/ 0 w 480"/>
                <a:gd name="T65" fmla="*/ 0 h 367"/>
                <a:gd name="T66" fmla="*/ 0 w 480"/>
                <a:gd name="T67" fmla="*/ 0 h 367"/>
                <a:gd name="T68" fmla="*/ 0 w 480"/>
                <a:gd name="T69" fmla="*/ 0 h 367"/>
                <a:gd name="T70" fmla="*/ 0 w 480"/>
                <a:gd name="T71" fmla="*/ 0 h 367"/>
                <a:gd name="T72" fmla="*/ 0 w 480"/>
                <a:gd name="T73" fmla="*/ 0 h 367"/>
                <a:gd name="T74" fmla="*/ 0 w 480"/>
                <a:gd name="T75" fmla="*/ 0 h 367"/>
                <a:gd name="T76" fmla="*/ 0 w 480"/>
                <a:gd name="T77" fmla="*/ 0 h 367"/>
                <a:gd name="T78" fmla="*/ 0 w 480"/>
                <a:gd name="T79" fmla="*/ 0 h 367"/>
                <a:gd name="T80" fmla="*/ 0 w 480"/>
                <a:gd name="T81" fmla="*/ 0 h 367"/>
                <a:gd name="T82" fmla="*/ 0 w 480"/>
                <a:gd name="T83" fmla="*/ 0 h 367"/>
                <a:gd name="T84" fmla="*/ 0 w 480"/>
                <a:gd name="T85" fmla="*/ 0 h 367"/>
                <a:gd name="T86" fmla="*/ 0 w 480"/>
                <a:gd name="T87" fmla="*/ 0 h 367"/>
                <a:gd name="T88" fmla="*/ 0 w 480"/>
                <a:gd name="T89" fmla="*/ 0 h 367"/>
                <a:gd name="T90" fmla="*/ 0 w 480"/>
                <a:gd name="T91" fmla="*/ 0 h 367"/>
                <a:gd name="T92" fmla="*/ 0 w 480"/>
                <a:gd name="T93" fmla="*/ 0 h 367"/>
                <a:gd name="T94" fmla="*/ 0 w 480"/>
                <a:gd name="T95" fmla="*/ 0 h 367"/>
                <a:gd name="T96" fmla="*/ 0 w 480"/>
                <a:gd name="T97" fmla="*/ 0 h 367"/>
                <a:gd name="T98" fmla="*/ 0 w 480"/>
                <a:gd name="T99" fmla="*/ 0 h 367"/>
                <a:gd name="T100" fmla="*/ 0 w 480"/>
                <a:gd name="T101" fmla="*/ 0 h 367"/>
                <a:gd name="T102" fmla="*/ 0 w 480"/>
                <a:gd name="T103" fmla="*/ 0 h 367"/>
                <a:gd name="T104" fmla="*/ 0 w 480"/>
                <a:gd name="T105" fmla="*/ 0 h 367"/>
                <a:gd name="T106" fmla="*/ 0 w 480"/>
                <a:gd name="T107" fmla="*/ 0 h 367"/>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480" h="367">
                  <a:moveTo>
                    <a:pt x="128" y="25"/>
                  </a:moveTo>
                  <a:lnTo>
                    <a:pt x="116" y="33"/>
                  </a:lnTo>
                  <a:lnTo>
                    <a:pt x="104" y="40"/>
                  </a:lnTo>
                  <a:lnTo>
                    <a:pt x="94" y="48"/>
                  </a:lnTo>
                  <a:lnTo>
                    <a:pt x="85" y="57"/>
                  </a:lnTo>
                  <a:lnTo>
                    <a:pt x="76" y="67"/>
                  </a:lnTo>
                  <a:lnTo>
                    <a:pt x="68" y="76"/>
                  </a:lnTo>
                  <a:lnTo>
                    <a:pt x="60" y="86"/>
                  </a:lnTo>
                  <a:lnTo>
                    <a:pt x="53" y="97"/>
                  </a:lnTo>
                  <a:lnTo>
                    <a:pt x="41" y="118"/>
                  </a:lnTo>
                  <a:lnTo>
                    <a:pt x="31" y="141"/>
                  </a:lnTo>
                  <a:lnTo>
                    <a:pt x="22" y="164"/>
                  </a:lnTo>
                  <a:lnTo>
                    <a:pt x="16" y="187"/>
                  </a:lnTo>
                  <a:lnTo>
                    <a:pt x="10" y="209"/>
                  </a:lnTo>
                  <a:lnTo>
                    <a:pt x="6" y="230"/>
                  </a:lnTo>
                  <a:lnTo>
                    <a:pt x="4" y="249"/>
                  </a:lnTo>
                  <a:lnTo>
                    <a:pt x="2" y="267"/>
                  </a:lnTo>
                  <a:lnTo>
                    <a:pt x="0" y="296"/>
                  </a:lnTo>
                  <a:lnTo>
                    <a:pt x="0" y="311"/>
                  </a:lnTo>
                  <a:lnTo>
                    <a:pt x="0" y="317"/>
                  </a:lnTo>
                  <a:lnTo>
                    <a:pt x="1" y="323"/>
                  </a:lnTo>
                  <a:lnTo>
                    <a:pt x="3" y="328"/>
                  </a:lnTo>
                  <a:lnTo>
                    <a:pt x="5" y="333"/>
                  </a:lnTo>
                  <a:lnTo>
                    <a:pt x="10" y="343"/>
                  </a:lnTo>
                  <a:lnTo>
                    <a:pt x="17" y="351"/>
                  </a:lnTo>
                  <a:lnTo>
                    <a:pt x="26" y="358"/>
                  </a:lnTo>
                  <a:lnTo>
                    <a:pt x="36" y="363"/>
                  </a:lnTo>
                  <a:lnTo>
                    <a:pt x="41" y="365"/>
                  </a:lnTo>
                  <a:lnTo>
                    <a:pt x="47" y="366"/>
                  </a:lnTo>
                  <a:lnTo>
                    <a:pt x="52" y="367"/>
                  </a:lnTo>
                  <a:lnTo>
                    <a:pt x="58" y="367"/>
                  </a:lnTo>
                  <a:lnTo>
                    <a:pt x="64" y="367"/>
                  </a:lnTo>
                  <a:lnTo>
                    <a:pt x="70" y="366"/>
                  </a:lnTo>
                  <a:lnTo>
                    <a:pt x="75" y="364"/>
                  </a:lnTo>
                  <a:lnTo>
                    <a:pt x="80" y="362"/>
                  </a:lnTo>
                  <a:lnTo>
                    <a:pt x="90" y="357"/>
                  </a:lnTo>
                  <a:lnTo>
                    <a:pt x="98" y="350"/>
                  </a:lnTo>
                  <a:lnTo>
                    <a:pt x="105" y="341"/>
                  </a:lnTo>
                  <a:lnTo>
                    <a:pt x="110" y="332"/>
                  </a:lnTo>
                  <a:lnTo>
                    <a:pt x="112" y="326"/>
                  </a:lnTo>
                  <a:lnTo>
                    <a:pt x="115" y="321"/>
                  </a:lnTo>
                  <a:lnTo>
                    <a:pt x="115" y="315"/>
                  </a:lnTo>
                  <a:lnTo>
                    <a:pt x="116" y="309"/>
                  </a:lnTo>
                  <a:lnTo>
                    <a:pt x="116" y="292"/>
                  </a:lnTo>
                  <a:lnTo>
                    <a:pt x="118" y="269"/>
                  </a:lnTo>
                  <a:lnTo>
                    <a:pt x="122" y="243"/>
                  </a:lnTo>
                  <a:lnTo>
                    <a:pt x="128" y="215"/>
                  </a:lnTo>
                  <a:lnTo>
                    <a:pt x="132" y="202"/>
                  </a:lnTo>
                  <a:lnTo>
                    <a:pt x="137" y="188"/>
                  </a:lnTo>
                  <a:lnTo>
                    <a:pt x="143" y="175"/>
                  </a:lnTo>
                  <a:lnTo>
                    <a:pt x="149" y="163"/>
                  </a:lnTo>
                  <a:lnTo>
                    <a:pt x="156" y="151"/>
                  </a:lnTo>
                  <a:lnTo>
                    <a:pt x="164" y="141"/>
                  </a:lnTo>
                  <a:lnTo>
                    <a:pt x="174" y="132"/>
                  </a:lnTo>
                  <a:lnTo>
                    <a:pt x="184" y="125"/>
                  </a:lnTo>
                  <a:lnTo>
                    <a:pt x="192" y="121"/>
                  </a:lnTo>
                  <a:lnTo>
                    <a:pt x="201" y="119"/>
                  </a:lnTo>
                  <a:lnTo>
                    <a:pt x="211" y="117"/>
                  </a:lnTo>
                  <a:lnTo>
                    <a:pt x="221" y="116"/>
                  </a:lnTo>
                  <a:lnTo>
                    <a:pt x="232" y="116"/>
                  </a:lnTo>
                  <a:lnTo>
                    <a:pt x="243" y="117"/>
                  </a:lnTo>
                  <a:lnTo>
                    <a:pt x="257" y="119"/>
                  </a:lnTo>
                  <a:lnTo>
                    <a:pt x="269" y="122"/>
                  </a:lnTo>
                  <a:lnTo>
                    <a:pt x="283" y="126"/>
                  </a:lnTo>
                  <a:lnTo>
                    <a:pt x="297" y="131"/>
                  </a:lnTo>
                  <a:lnTo>
                    <a:pt x="311" y="136"/>
                  </a:lnTo>
                  <a:lnTo>
                    <a:pt x="326" y="143"/>
                  </a:lnTo>
                  <a:lnTo>
                    <a:pt x="358" y="160"/>
                  </a:lnTo>
                  <a:lnTo>
                    <a:pt x="391" y="180"/>
                  </a:lnTo>
                  <a:lnTo>
                    <a:pt x="397" y="183"/>
                  </a:lnTo>
                  <a:lnTo>
                    <a:pt x="402" y="186"/>
                  </a:lnTo>
                  <a:lnTo>
                    <a:pt x="408" y="187"/>
                  </a:lnTo>
                  <a:lnTo>
                    <a:pt x="413" y="188"/>
                  </a:lnTo>
                  <a:lnTo>
                    <a:pt x="419" y="189"/>
                  </a:lnTo>
                  <a:lnTo>
                    <a:pt x="424" y="189"/>
                  </a:lnTo>
                  <a:lnTo>
                    <a:pt x="430" y="189"/>
                  </a:lnTo>
                  <a:lnTo>
                    <a:pt x="435" y="188"/>
                  </a:lnTo>
                  <a:lnTo>
                    <a:pt x="446" y="185"/>
                  </a:lnTo>
                  <a:lnTo>
                    <a:pt x="455" y="179"/>
                  </a:lnTo>
                  <a:lnTo>
                    <a:pt x="460" y="176"/>
                  </a:lnTo>
                  <a:lnTo>
                    <a:pt x="464" y="172"/>
                  </a:lnTo>
                  <a:lnTo>
                    <a:pt x="468" y="168"/>
                  </a:lnTo>
                  <a:lnTo>
                    <a:pt x="471" y="163"/>
                  </a:lnTo>
                  <a:lnTo>
                    <a:pt x="476" y="151"/>
                  </a:lnTo>
                  <a:lnTo>
                    <a:pt x="479" y="141"/>
                  </a:lnTo>
                  <a:lnTo>
                    <a:pt x="480" y="129"/>
                  </a:lnTo>
                  <a:lnTo>
                    <a:pt x="479" y="119"/>
                  </a:lnTo>
                  <a:lnTo>
                    <a:pt x="475" y="108"/>
                  </a:lnTo>
                  <a:lnTo>
                    <a:pt x="470" y="98"/>
                  </a:lnTo>
                  <a:lnTo>
                    <a:pt x="466" y="94"/>
                  </a:lnTo>
                  <a:lnTo>
                    <a:pt x="463" y="90"/>
                  </a:lnTo>
                  <a:lnTo>
                    <a:pt x="458" y="86"/>
                  </a:lnTo>
                  <a:lnTo>
                    <a:pt x="453" y="83"/>
                  </a:lnTo>
                  <a:lnTo>
                    <a:pt x="429" y="68"/>
                  </a:lnTo>
                  <a:lnTo>
                    <a:pt x="405" y="54"/>
                  </a:lnTo>
                  <a:lnTo>
                    <a:pt x="381" y="42"/>
                  </a:lnTo>
                  <a:lnTo>
                    <a:pt x="358" y="32"/>
                  </a:lnTo>
                  <a:lnTo>
                    <a:pt x="335" y="23"/>
                  </a:lnTo>
                  <a:lnTo>
                    <a:pt x="314" y="14"/>
                  </a:lnTo>
                  <a:lnTo>
                    <a:pt x="293" y="8"/>
                  </a:lnTo>
                  <a:lnTo>
                    <a:pt x="272" y="4"/>
                  </a:lnTo>
                  <a:lnTo>
                    <a:pt x="251" y="1"/>
                  </a:lnTo>
                  <a:lnTo>
                    <a:pt x="232" y="0"/>
                  </a:lnTo>
                  <a:lnTo>
                    <a:pt x="213" y="0"/>
                  </a:lnTo>
                  <a:lnTo>
                    <a:pt x="195" y="2"/>
                  </a:lnTo>
                  <a:lnTo>
                    <a:pt x="177" y="5"/>
                  </a:lnTo>
                  <a:lnTo>
                    <a:pt x="160" y="10"/>
                  </a:lnTo>
                  <a:lnTo>
                    <a:pt x="144" y="17"/>
                  </a:lnTo>
                  <a:lnTo>
                    <a:pt x="128"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tr-TR">
                <a:effectLst>
                  <a:outerShdw blurRad="38100" dist="38100" dir="2700000" algn="tl">
                    <a:srgbClr val="000000">
                      <a:alpha val="43137"/>
                    </a:srgbClr>
                  </a:outerShdw>
                </a:effectLst>
                <a:latin typeface="Arial" panose="020B0604020202020204" pitchFamily="34" charset="0"/>
              </a:endParaRPr>
            </a:p>
          </p:txBody>
        </p:sp>
        <p:sp>
          <p:nvSpPr>
            <p:cNvPr id="152597" name="Freeform 180"/>
            <p:cNvSpPr>
              <a:spLocks/>
            </p:cNvSpPr>
            <p:nvPr/>
          </p:nvSpPr>
          <p:spPr bwMode="auto">
            <a:xfrm>
              <a:off x="4082" y="1572"/>
              <a:ext cx="37" cy="22"/>
            </a:xfrm>
            <a:custGeom>
              <a:avLst/>
              <a:gdLst>
                <a:gd name="T0" fmla="*/ 0 w 519"/>
                <a:gd name="T1" fmla="*/ 0 h 309"/>
                <a:gd name="T2" fmla="*/ 0 w 519"/>
                <a:gd name="T3" fmla="*/ 0 h 309"/>
                <a:gd name="T4" fmla="*/ 0 w 519"/>
                <a:gd name="T5" fmla="*/ 0 h 309"/>
                <a:gd name="T6" fmla="*/ 0 w 519"/>
                <a:gd name="T7" fmla="*/ 0 h 309"/>
                <a:gd name="T8" fmla="*/ 0 w 519"/>
                <a:gd name="T9" fmla="*/ 0 h 309"/>
                <a:gd name="T10" fmla="*/ 0 w 519"/>
                <a:gd name="T11" fmla="*/ 0 h 309"/>
                <a:gd name="T12" fmla="*/ 0 w 519"/>
                <a:gd name="T13" fmla="*/ 0 h 309"/>
                <a:gd name="T14" fmla="*/ 0 w 519"/>
                <a:gd name="T15" fmla="*/ 0 h 309"/>
                <a:gd name="T16" fmla="*/ 0 w 519"/>
                <a:gd name="T17" fmla="*/ 0 h 309"/>
                <a:gd name="T18" fmla="*/ 0 w 519"/>
                <a:gd name="T19" fmla="*/ 0 h 309"/>
                <a:gd name="T20" fmla="*/ 0 w 519"/>
                <a:gd name="T21" fmla="*/ 0 h 309"/>
                <a:gd name="T22" fmla="*/ 0 w 519"/>
                <a:gd name="T23" fmla="*/ 0 h 309"/>
                <a:gd name="T24" fmla="*/ 0 w 519"/>
                <a:gd name="T25" fmla="*/ 0 h 309"/>
                <a:gd name="T26" fmla="*/ 0 w 519"/>
                <a:gd name="T27" fmla="*/ 0 h 309"/>
                <a:gd name="T28" fmla="*/ 0 w 519"/>
                <a:gd name="T29" fmla="*/ 0 h 309"/>
                <a:gd name="T30" fmla="*/ 0 w 519"/>
                <a:gd name="T31" fmla="*/ 0 h 309"/>
                <a:gd name="T32" fmla="*/ 0 w 519"/>
                <a:gd name="T33" fmla="*/ 0 h 309"/>
                <a:gd name="T34" fmla="*/ 0 w 519"/>
                <a:gd name="T35" fmla="*/ 0 h 309"/>
                <a:gd name="T36" fmla="*/ 0 w 519"/>
                <a:gd name="T37" fmla="*/ 0 h 309"/>
                <a:gd name="T38" fmla="*/ 0 w 519"/>
                <a:gd name="T39" fmla="*/ 0 h 309"/>
                <a:gd name="T40" fmla="*/ 0 w 519"/>
                <a:gd name="T41" fmla="*/ 0 h 309"/>
                <a:gd name="T42" fmla="*/ 0 w 519"/>
                <a:gd name="T43" fmla="*/ 0 h 309"/>
                <a:gd name="T44" fmla="*/ 0 w 519"/>
                <a:gd name="T45" fmla="*/ 0 h 309"/>
                <a:gd name="T46" fmla="*/ 0 w 519"/>
                <a:gd name="T47" fmla="*/ 0 h 309"/>
                <a:gd name="T48" fmla="*/ 0 w 519"/>
                <a:gd name="T49" fmla="*/ 0 h 309"/>
                <a:gd name="T50" fmla="*/ 0 w 519"/>
                <a:gd name="T51" fmla="*/ 0 h 309"/>
                <a:gd name="T52" fmla="*/ 0 w 519"/>
                <a:gd name="T53" fmla="*/ 0 h 309"/>
                <a:gd name="T54" fmla="*/ 0 w 519"/>
                <a:gd name="T55" fmla="*/ 0 h 309"/>
                <a:gd name="T56" fmla="*/ 0 w 519"/>
                <a:gd name="T57" fmla="*/ 0 h 309"/>
                <a:gd name="T58" fmla="*/ 0 w 519"/>
                <a:gd name="T59" fmla="*/ 0 h 309"/>
                <a:gd name="T60" fmla="*/ 0 w 519"/>
                <a:gd name="T61" fmla="*/ 0 h 309"/>
                <a:gd name="T62" fmla="*/ 0 w 519"/>
                <a:gd name="T63" fmla="*/ 0 h 309"/>
                <a:gd name="T64" fmla="*/ 0 w 519"/>
                <a:gd name="T65" fmla="*/ 0 h 309"/>
                <a:gd name="T66" fmla="*/ 0 w 519"/>
                <a:gd name="T67" fmla="*/ 0 h 309"/>
                <a:gd name="T68" fmla="*/ 0 w 519"/>
                <a:gd name="T69" fmla="*/ 0 h 309"/>
                <a:gd name="T70" fmla="*/ 0 w 519"/>
                <a:gd name="T71" fmla="*/ 0 h 309"/>
                <a:gd name="T72" fmla="*/ 0 w 519"/>
                <a:gd name="T73" fmla="*/ 0 h 309"/>
                <a:gd name="T74" fmla="*/ 0 w 519"/>
                <a:gd name="T75" fmla="*/ 0 h 309"/>
                <a:gd name="T76" fmla="*/ 0 w 519"/>
                <a:gd name="T77" fmla="*/ 0 h 309"/>
                <a:gd name="T78" fmla="*/ 0 w 519"/>
                <a:gd name="T79" fmla="*/ 0 h 309"/>
                <a:gd name="T80" fmla="*/ 0 w 519"/>
                <a:gd name="T81" fmla="*/ 0 h 309"/>
                <a:gd name="T82" fmla="*/ 0 w 519"/>
                <a:gd name="T83" fmla="*/ 0 h 309"/>
                <a:gd name="T84" fmla="*/ 0 w 519"/>
                <a:gd name="T85" fmla="*/ 0 h 309"/>
                <a:gd name="T86" fmla="*/ 0 w 519"/>
                <a:gd name="T87" fmla="*/ 0 h 309"/>
                <a:gd name="T88" fmla="*/ 0 w 519"/>
                <a:gd name="T89" fmla="*/ 0 h 309"/>
                <a:gd name="T90" fmla="*/ 0 w 519"/>
                <a:gd name="T91" fmla="*/ 0 h 309"/>
                <a:gd name="T92" fmla="*/ 0 w 519"/>
                <a:gd name="T93" fmla="*/ 0 h 309"/>
                <a:gd name="T94" fmla="*/ 0 w 519"/>
                <a:gd name="T95" fmla="*/ 0 h 309"/>
                <a:gd name="T96" fmla="*/ 0 w 519"/>
                <a:gd name="T97" fmla="*/ 0 h 309"/>
                <a:gd name="T98" fmla="*/ 0 w 519"/>
                <a:gd name="T99" fmla="*/ 0 h 309"/>
                <a:gd name="T100" fmla="*/ 0 w 519"/>
                <a:gd name="T101" fmla="*/ 0 h 309"/>
                <a:gd name="T102" fmla="*/ 0 w 519"/>
                <a:gd name="T103" fmla="*/ 0 h 309"/>
                <a:gd name="T104" fmla="*/ 0 w 519"/>
                <a:gd name="T105" fmla="*/ 0 h 309"/>
                <a:gd name="T106" fmla="*/ 0 w 519"/>
                <a:gd name="T107" fmla="*/ 0 h 309"/>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519" h="309">
                  <a:moveTo>
                    <a:pt x="5" y="227"/>
                  </a:moveTo>
                  <a:lnTo>
                    <a:pt x="3" y="233"/>
                  </a:lnTo>
                  <a:lnTo>
                    <a:pt x="2" y="238"/>
                  </a:lnTo>
                  <a:lnTo>
                    <a:pt x="1" y="244"/>
                  </a:lnTo>
                  <a:lnTo>
                    <a:pt x="0" y="249"/>
                  </a:lnTo>
                  <a:lnTo>
                    <a:pt x="1" y="260"/>
                  </a:lnTo>
                  <a:lnTo>
                    <a:pt x="4" y="271"/>
                  </a:lnTo>
                  <a:lnTo>
                    <a:pt x="9" y="281"/>
                  </a:lnTo>
                  <a:lnTo>
                    <a:pt x="15" y="290"/>
                  </a:lnTo>
                  <a:lnTo>
                    <a:pt x="19" y="294"/>
                  </a:lnTo>
                  <a:lnTo>
                    <a:pt x="24" y="297"/>
                  </a:lnTo>
                  <a:lnTo>
                    <a:pt x="29" y="301"/>
                  </a:lnTo>
                  <a:lnTo>
                    <a:pt x="34" y="304"/>
                  </a:lnTo>
                  <a:lnTo>
                    <a:pt x="39" y="306"/>
                  </a:lnTo>
                  <a:lnTo>
                    <a:pt x="46" y="308"/>
                  </a:lnTo>
                  <a:lnTo>
                    <a:pt x="52" y="309"/>
                  </a:lnTo>
                  <a:lnTo>
                    <a:pt x="57" y="309"/>
                  </a:lnTo>
                  <a:lnTo>
                    <a:pt x="68" y="308"/>
                  </a:lnTo>
                  <a:lnTo>
                    <a:pt x="79" y="305"/>
                  </a:lnTo>
                  <a:lnTo>
                    <a:pt x="89" y="301"/>
                  </a:lnTo>
                  <a:lnTo>
                    <a:pt x="98" y="293"/>
                  </a:lnTo>
                  <a:lnTo>
                    <a:pt x="105" y="284"/>
                  </a:lnTo>
                  <a:lnTo>
                    <a:pt x="111" y="274"/>
                  </a:lnTo>
                  <a:lnTo>
                    <a:pt x="128" y="239"/>
                  </a:lnTo>
                  <a:lnTo>
                    <a:pt x="145" y="209"/>
                  </a:lnTo>
                  <a:lnTo>
                    <a:pt x="154" y="195"/>
                  </a:lnTo>
                  <a:lnTo>
                    <a:pt x="163" y="182"/>
                  </a:lnTo>
                  <a:lnTo>
                    <a:pt x="172" y="170"/>
                  </a:lnTo>
                  <a:lnTo>
                    <a:pt x="182" y="159"/>
                  </a:lnTo>
                  <a:lnTo>
                    <a:pt x="191" y="149"/>
                  </a:lnTo>
                  <a:lnTo>
                    <a:pt x="200" y="141"/>
                  </a:lnTo>
                  <a:lnTo>
                    <a:pt x="209" y="134"/>
                  </a:lnTo>
                  <a:lnTo>
                    <a:pt x="219" y="128"/>
                  </a:lnTo>
                  <a:lnTo>
                    <a:pt x="228" y="123"/>
                  </a:lnTo>
                  <a:lnTo>
                    <a:pt x="237" y="119"/>
                  </a:lnTo>
                  <a:lnTo>
                    <a:pt x="246" y="117"/>
                  </a:lnTo>
                  <a:lnTo>
                    <a:pt x="255" y="116"/>
                  </a:lnTo>
                  <a:lnTo>
                    <a:pt x="267" y="116"/>
                  </a:lnTo>
                  <a:lnTo>
                    <a:pt x="280" y="118"/>
                  </a:lnTo>
                  <a:lnTo>
                    <a:pt x="292" y="122"/>
                  </a:lnTo>
                  <a:lnTo>
                    <a:pt x="304" y="127"/>
                  </a:lnTo>
                  <a:lnTo>
                    <a:pt x="316" y="134"/>
                  </a:lnTo>
                  <a:lnTo>
                    <a:pt x="329" y="142"/>
                  </a:lnTo>
                  <a:lnTo>
                    <a:pt x="340" y="150"/>
                  </a:lnTo>
                  <a:lnTo>
                    <a:pt x="351" y="160"/>
                  </a:lnTo>
                  <a:lnTo>
                    <a:pt x="372" y="180"/>
                  </a:lnTo>
                  <a:lnTo>
                    <a:pt x="389" y="200"/>
                  </a:lnTo>
                  <a:lnTo>
                    <a:pt x="403" y="217"/>
                  </a:lnTo>
                  <a:lnTo>
                    <a:pt x="413" y="231"/>
                  </a:lnTo>
                  <a:lnTo>
                    <a:pt x="416" y="236"/>
                  </a:lnTo>
                  <a:lnTo>
                    <a:pt x="420" y="241"/>
                  </a:lnTo>
                  <a:lnTo>
                    <a:pt x="424" y="244"/>
                  </a:lnTo>
                  <a:lnTo>
                    <a:pt x="428" y="248"/>
                  </a:lnTo>
                  <a:lnTo>
                    <a:pt x="438" y="253"/>
                  </a:lnTo>
                  <a:lnTo>
                    <a:pt x="448" y="257"/>
                  </a:lnTo>
                  <a:lnTo>
                    <a:pt x="454" y="258"/>
                  </a:lnTo>
                  <a:lnTo>
                    <a:pt x="459" y="258"/>
                  </a:lnTo>
                  <a:lnTo>
                    <a:pt x="466" y="258"/>
                  </a:lnTo>
                  <a:lnTo>
                    <a:pt x="471" y="257"/>
                  </a:lnTo>
                  <a:lnTo>
                    <a:pt x="477" y="256"/>
                  </a:lnTo>
                  <a:lnTo>
                    <a:pt x="482" y="254"/>
                  </a:lnTo>
                  <a:lnTo>
                    <a:pt x="488" y="252"/>
                  </a:lnTo>
                  <a:lnTo>
                    <a:pt x="493" y="249"/>
                  </a:lnTo>
                  <a:lnTo>
                    <a:pt x="497" y="246"/>
                  </a:lnTo>
                  <a:lnTo>
                    <a:pt x="502" y="242"/>
                  </a:lnTo>
                  <a:lnTo>
                    <a:pt x="506" y="238"/>
                  </a:lnTo>
                  <a:lnTo>
                    <a:pt x="509" y="234"/>
                  </a:lnTo>
                  <a:lnTo>
                    <a:pt x="514" y="224"/>
                  </a:lnTo>
                  <a:lnTo>
                    <a:pt x="518" y="213"/>
                  </a:lnTo>
                  <a:lnTo>
                    <a:pt x="519" y="208"/>
                  </a:lnTo>
                  <a:lnTo>
                    <a:pt x="519" y="203"/>
                  </a:lnTo>
                  <a:lnTo>
                    <a:pt x="519" y="197"/>
                  </a:lnTo>
                  <a:lnTo>
                    <a:pt x="519" y="192"/>
                  </a:lnTo>
                  <a:lnTo>
                    <a:pt x="516" y="181"/>
                  </a:lnTo>
                  <a:lnTo>
                    <a:pt x="511" y="170"/>
                  </a:lnTo>
                  <a:lnTo>
                    <a:pt x="502" y="156"/>
                  </a:lnTo>
                  <a:lnTo>
                    <a:pt x="485" y="134"/>
                  </a:lnTo>
                  <a:lnTo>
                    <a:pt x="474" y="120"/>
                  </a:lnTo>
                  <a:lnTo>
                    <a:pt x="460" y="106"/>
                  </a:lnTo>
                  <a:lnTo>
                    <a:pt x="446" y="90"/>
                  </a:lnTo>
                  <a:lnTo>
                    <a:pt x="429" y="75"/>
                  </a:lnTo>
                  <a:lnTo>
                    <a:pt x="411" y="60"/>
                  </a:lnTo>
                  <a:lnTo>
                    <a:pt x="392" y="45"/>
                  </a:lnTo>
                  <a:lnTo>
                    <a:pt x="371" y="32"/>
                  </a:lnTo>
                  <a:lnTo>
                    <a:pt x="349" y="20"/>
                  </a:lnTo>
                  <a:lnTo>
                    <a:pt x="337" y="15"/>
                  </a:lnTo>
                  <a:lnTo>
                    <a:pt x="325" y="11"/>
                  </a:lnTo>
                  <a:lnTo>
                    <a:pt x="312" y="7"/>
                  </a:lnTo>
                  <a:lnTo>
                    <a:pt x="300" y="4"/>
                  </a:lnTo>
                  <a:lnTo>
                    <a:pt x="287" y="2"/>
                  </a:lnTo>
                  <a:lnTo>
                    <a:pt x="274" y="0"/>
                  </a:lnTo>
                  <a:lnTo>
                    <a:pt x="261" y="0"/>
                  </a:lnTo>
                  <a:lnTo>
                    <a:pt x="247" y="0"/>
                  </a:lnTo>
                  <a:lnTo>
                    <a:pt x="230" y="2"/>
                  </a:lnTo>
                  <a:lnTo>
                    <a:pt x="212" y="6"/>
                  </a:lnTo>
                  <a:lnTo>
                    <a:pt x="195" y="11"/>
                  </a:lnTo>
                  <a:lnTo>
                    <a:pt x="178" y="18"/>
                  </a:lnTo>
                  <a:lnTo>
                    <a:pt x="162" y="27"/>
                  </a:lnTo>
                  <a:lnTo>
                    <a:pt x="146" y="38"/>
                  </a:lnTo>
                  <a:lnTo>
                    <a:pt x="130" y="49"/>
                  </a:lnTo>
                  <a:lnTo>
                    <a:pt x="115" y="63"/>
                  </a:lnTo>
                  <a:lnTo>
                    <a:pt x="100" y="77"/>
                  </a:lnTo>
                  <a:lnTo>
                    <a:pt x="86" y="94"/>
                  </a:lnTo>
                  <a:lnTo>
                    <a:pt x="71" y="112"/>
                  </a:lnTo>
                  <a:lnTo>
                    <a:pt x="58" y="132"/>
                  </a:lnTo>
                  <a:lnTo>
                    <a:pt x="44" y="153"/>
                  </a:lnTo>
                  <a:lnTo>
                    <a:pt x="30" y="177"/>
                  </a:lnTo>
                  <a:lnTo>
                    <a:pt x="18" y="201"/>
                  </a:lnTo>
                  <a:lnTo>
                    <a:pt x="5" y="22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tr-TR">
                <a:effectLst>
                  <a:outerShdw blurRad="38100" dist="38100" dir="2700000" algn="tl">
                    <a:srgbClr val="000000">
                      <a:alpha val="43137"/>
                    </a:srgbClr>
                  </a:outerShdw>
                </a:effectLst>
                <a:latin typeface="Arial" panose="020B0604020202020204" pitchFamily="34" charset="0"/>
              </a:endParaRPr>
            </a:p>
          </p:txBody>
        </p:sp>
        <p:sp>
          <p:nvSpPr>
            <p:cNvPr id="152598" name="Freeform 181"/>
            <p:cNvSpPr>
              <a:spLocks/>
            </p:cNvSpPr>
            <p:nvPr/>
          </p:nvSpPr>
          <p:spPr bwMode="auto">
            <a:xfrm>
              <a:off x="3992" y="1766"/>
              <a:ext cx="82" cy="120"/>
            </a:xfrm>
            <a:custGeom>
              <a:avLst/>
              <a:gdLst>
                <a:gd name="T0" fmla="*/ 0 w 1160"/>
                <a:gd name="T1" fmla="*/ 0 h 1685"/>
                <a:gd name="T2" fmla="*/ 0 w 1160"/>
                <a:gd name="T3" fmla="*/ 0 h 1685"/>
                <a:gd name="T4" fmla="*/ 0 w 1160"/>
                <a:gd name="T5" fmla="*/ 0 h 1685"/>
                <a:gd name="T6" fmla="*/ 0 w 1160"/>
                <a:gd name="T7" fmla="*/ 0 h 1685"/>
                <a:gd name="T8" fmla="*/ 0 w 1160"/>
                <a:gd name="T9" fmla="*/ 0 h 1685"/>
                <a:gd name="T10" fmla="*/ 0 w 1160"/>
                <a:gd name="T11" fmla="*/ 0 h 1685"/>
                <a:gd name="T12" fmla="*/ 0 w 1160"/>
                <a:gd name="T13" fmla="*/ 0 h 1685"/>
                <a:gd name="T14" fmla="*/ 0 w 1160"/>
                <a:gd name="T15" fmla="*/ 0 h 1685"/>
                <a:gd name="T16" fmla="*/ 0 w 1160"/>
                <a:gd name="T17" fmla="*/ 0 h 1685"/>
                <a:gd name="T18" fmla="*/ 0 w 1160"/>
                <a:gd name="T19" fmla="*/ 0 h 1685"/>
                <a:gd name="T20" fmla="*/ 0 w 1160"/>
                <a:gd name="T21" fmla="*/ 0 h 1685"/>
                <a:gd name="T22" fmla="*/ 0 w 1160"/>
                <a:gd name="T23" fmla="*/ 0 h 1685"/>
                <a:gd name="T24" fmla="*/ 0 w 1160"/>
                <a:gd name="T25" fmla="*/ 0 h 1685"/>
                <a:gd name="T26" fmla="*/ 0 w 1160"/>
                <a:gd name="T27" fmla="*/ 0 h 1685"/>
                <a:gd name="T28" fmla="*/ 0 w 1160"/>
                <a:gd name="T29" fmla="*/ 0 h 1685"/>
                <a:gd name="T30" fmla="*/ 0 w 1160"/>
                <a:gd name="T31" fmla="*/ 0 h 1685"/>
                <a:gd name="T32" fmla="*/ 0 w 1160"/>
                <a:gd name="T33" fmla="*/ 0 h 1685"/>
                <a:gd name="T34" fmla="*/ 0 w 1160"/>
                <a:gd name="T35" fmla="*/ 0 h 1685"/>
                <a:gd name="T36" fmla="*/ 0 w 1160"/>
                <a:gd name="T37" fmla="*/ 0 h 1685"/>
                <a:gd name="T38" fmla="*/ 0 w 1160"/>
                <a:gd name="T39" fmla="*/ 0 h 1685"/>
                <a:gd name="T40" fmla="*/ 0 w 1160"/>
                <a:gd name="T41" fmla="*/ 0 h 1685"/>
                <a:gd name="T42" fmla="*/ 0 w 1160"/>
                <a:gd name="T43" fmla="*/ 0 h 1685"/>
                <a:gd name="T44" fmla="*/ 0 w 1160"/>
                <a:gd name="T45" fmla="*/ 0 h 1685"/>
                <a:gd name="T46" fmla="*/ 0 w 1160"/>
                <a:gd name="T47" fmla="*/ 0 h 1685"/>
                <a:gd name="T48" fmla="*/ 0 w 1160"/>
                <a:gd name="T49" fmla="*/ 0 h 1685"/>
                <a:gd name="T50" fmla="*/ 0 w 1160"/>
                <a:gd name="T51" fmla="*/ 0 h 1685"/>
                <a:gd name="T52" fmla="*/ 0 w 1160"/>
                <a:gd name="T53" fmla="*/ 0 h 1685"/>
                <a:gd name="T54" fmla="*/ 0 w 1160"/>
                <a:gd name="T55" fmla="*/ 0 h 1685"/>
                <a:gd name="T56" fmla="*/ 0 w 1160"/>
                <a:gd name="T57" fmla="*/ 0 h 1685"/>
                <a:gd name="T58" fmla="*/ 0 w 1160"/>
                <a:gd name="T59" fmla="*/ 0 h 1685"/>
                <a:gd name="T60" fmla="*/ 0 w 1160"/>
                <a:gd name="T61" fmla="*/ 0 h 1685"/>
                <a:gd name="T62" fmla="*/ 0 w 1160"/>
                <a:gd name="T63" fmla="*/ 0 h 1685"/>
                <a:gd name="T64" fmla="*/ 0 w 1160"/>
                <a:gd name="T65" fmla="*/ 0 h 1685"/>
                <a:gd name="T66" fmla="*/ 0 w 1160"/>
                <a:gd name="T67" fmla="*/ 0 h 1685"/>
                <a:gd name="T68" fmla="*/ 0 w 1160"/>
                <a:gd name="T69" fmla="*/ 0 h 1685"/>
                <a:gd name="T70" fmla="*/ 0 w 1160"/>
                <a:gd name="T71" fmla="*/ 0 h 1685"/>
                <a:gd name="T72" fmla="*/ 0 w 1160"/>
                <a:gd name="T73" fmla="*/ 0 h 1685"/>
                <a:gd name="T74" fmla="*/ 0 w 1160"/>
                <a:gd name="T75" fmla="*/ 0 h 1685"/>
                <a:gd name="T76" fmla="*/ 0 w 1160"/>
                <a:gd name="T77" fmla="*/ 0 h 1685"/>
                <a:gd name="T78" fmla="*/ 0 w 1160"/>
                <a:gd name="T79" fmla="*/ 0 h 1685"/>
                <a:gd name="T80" fmla="*/ 0 w 1160"/>
                <a:gd name="T81" fmla="*/ 0 h 1685"/>
                <a:gd name="T82" fmla="*/ 0 w 1160"/>
                <a:gd name="T83" fmla="*/ 0 h 1685"/>
                <a:gd name="T84" fmla="*/ 0 w 1160"/>
                <a:gd name="T85" fmla="*/ 0 h 1685"/>
                <a:gd name="T86" fmla="*/ 0 w 1160"/>
                <a:gd name="T87" fmla="*/ 0 h 1685"/>
                <a:gd name="T88" fmla="*/ 0 w 1160"/>
                <a:gd name="T89" fmla="*/ 0 h 1685"/>
                <a:gd name="T90" fmla="*/ 0 w 1160"/>
                <a:gd name="T91" fmla="*/ 0 h 1685"/>
                <a:gd name="T92" fmla="*/ 0 w 1160"/>
                <a:gd name="T93" fmla="*/ 0 h 1685"/>
                <a:gd name="T94" fmla="*/ 0 w 1160"/>
                <a:gd name="T95" fmla="*/ 0 h 1685"/>
                <a:gd name="T96" fmla="*/ 0 w 1160"/>
                <a:gd name="T97" fmla="*/ 0 h 1685"/>
                <a:gd name="T98" fmla="*/ 0 w 1160"/>
                <a:gd name="T99" fmla="*/ 0 h 1685"/>
                <a:gd name="T100" fmla="*/ 0 w 1160"/>
                <a:gd name="T101" fmla="*/ 0 h 1685"/>
                <a:gd name="T102" fmla="*/ 0 w 1160"/>
                <a:gd name="T103" fmla="*/ 0 h 1685"/>
                <a:gd name="T104" fmla="*/ 0 w 1160"/>
                <a:gd name="T105" fmla="*/ 0 h 1685"/>
                <a:gd name="T106" fmla="*/ 0 w 1160"/>
                <a:gd name="T107" fmla="*/ 0 h 1685"/>
                <a:gd name="T108" fmla="*/ 0 w 1160"/>
                <a:gd name="T109" fmla="*/ 0 h 1685"/>
                <a:gd name="T110" fmla="*/ 0 w 1160"/>
                <a:gd name="T111" fmla="*/ 0 h 1685"/>
                <a:gd name="T112" fmla="*/ 0 w 1160"/>
                <a:gd name="T113" fmla="*/ 0 h 1685"/>
                <a:gd name="T114" fmla="*/ 0 w 1160"/>
                <a:gd name="T115" fmla="*/ 0 h 1685"/>
                <a:gd name="T116" fmla="*/ 0 w 1160"/>
                <a:gd name="T117" fmla="*/ 0 h 1685"/>
                <a:gd name="T118" fmla="*/ 0 w 1160"/>
                <a:gd name="T119" fmla="*/ 0 h 1685"/>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160" h="1685">
                  <a:moveTo>
                    <a:pt x="1051" y="1496"/>
                  </a:moveTo>
                  <a:lnTo>
                    <a:pt x="1061" y="1484"/>
                  </a:lnTo>
                  <a:lnTo>
                    <a:pt x="1073" y="1468"/>
                  </a:lnTo>
                  <a:lnTo>
                    <a:pt x="1086" y="1448"/>
                  </a:lnTo>
                  <a:lnTo>
                    <a:pt x="1100" y="1424"/>
                  </a:lnTo>
                  <a:lnTo>
                    <a:pt x="1113" y="1396"/>
                  </a:lnTo>
                  <a:lnTo>
                    <a:pt x="1125" y="1364"/>
                  </a:lnTo>
                  <a:lnTo>
                    <a:pt x="1131" y="1346"/>
                  </a:lnTo>
                  <a:lnTo>
                    <a:pt x="1136" y="1328"/>
                  </a:lnTo>
                  <a:lnTo>
                    <a:pt x="1142" y="1308"/>
                  </a:lnTo>
                  <a:lnTo>
                    <a:pt x="1146" y="1288"/>
                  </a:lnTo>
                  <a:lnTo>
                    <a:pt x="1150" y="1267"/>
                  </a:lnTo>
                  <a:lnTo>
                    <a:pt x="1153" y="1245"/>
                  </a:lnTo>
                  <a:lnTo>
                    <a:pt x="1156" y="1220"/>
                  </a:lnTo>
                  <a:lnTo>
                    <a:pt x="1158" y="1196"/>
                  </a:lnTo>
                  <a:lnTo>
                    <a:pt x="1159" y="1171"/>
                  </a:lnTo>
                  <a:lnTo>
                    <a:pt x="1160" y="1145"/>
                  </a:lnTo>
                  <a:lnTo>
                    <a:pt x="1159" y="1118"/>
                  </a:lnTo>
                  <a:lnTo>
                    <a:pt x="1157" y="1089"/>
                  </a:lnTo>
                  <a:lnTo>
                    <a:pt x="1155" y="1060"/>
                  </a:lnTo>
                  <a:lnTo>
                    <a:pt x="1151" y="1030"/>
                  </a:lnTo>
                  <a:lnTo>
                    <a:pt x="1146" y="999"/>
                  </a:lnTo>
                  <a:lnTo>
                    <a:pt x="1140" y="967"/>
                  </a:lnTo>
                  <a:lnTo>
                    <a:pt x="1132" y="933"/>
                  </a:lnTo>
                  <a:lnTo>
                    <a:pt x="1123" y="899"/>
                  </a:lnTo>
                  <a:lnTo>
                    <a:pt x="1113" y="864"/>
                  </a:lnTo>
                  <a:lnTo>
                    <a:pt x="1101" y="828"/>
                  </a:lnTo>
                  <a:lnTo>
                    <a:pt x="1086" y="786"/>
                  </a:lnTo>
                  <a:lnTo>
                    <a:pt x="1073" y="749"/>
                  </a:lnTo>
                  <a:lnTo>
                    <a:pt x="1068" y="731"/>
                  </a:lnTo>
                  <a:lnTo>
                    <a:pt x="1062" y="714"/>
                  </a:lnTo>
                  <a:lnTo>
                    <a:pt x="1058" y="696"/>
                  </a:lnTo>
                  <a:lnTo>
                    <a:pt x="1054" y="677"/>
                  </a:lnTo>
                  <a:lnTo>
                    <a:pt x="1051" y="659"/>
                  </a:lnTo>
                  <a:lnTo>
                    <a:pt x="1049" y="640"/>
                  </a:lnTo>
                  <a:lnTo>
                    <a:pt x="1047" y="619"/>
                  </a:lnTo>
                  <a:lnTo>
                    <a:pt x="1047" y="598"/>
                  </a:lnTo>
                  <a:lnTo>
                    <a:pt x="1047" y="575"/>
                  </a:lnTo>
                  <a:lnTo>
                    <a:pt x="1049" y="549"/>
                  </a:lnTo>
                  <a:lnTo>
                    <a:pt x="1052" y="522"/>
                  </a:lnTo>
                  <a:lnTo>
                    <a:pt x="1056" y="493"/>
                  </a:lnTo>
                  <a:lnTo>
                    <a:pt x="1060" y="462"/>
                  </a:lnTo>
                  <a:lnTo>
                    <a:pt x="1062" y="430"/>
                  </a:lnTo>
                  <a:lnTo>
                    <a:pt x="1061" y="397"/>
                  </a:lnTo>
                  <a:lnTo>
                    <a:pt x="1059" y="365"/>
                  </a:lnTo>
                  <a:lnTo>
                    <a:pt x="1057" y="349"/>
                  </a:lnTo>
                  <a:lnTo>
                    <a:pt x="1054" y="334"/>
                  </a:lnTo>
                  <a:lnTo>
                    <a:pt x="1051" y="320"/>
                  </a:lnTo>
                  <a:lnTo>
                    <a:pt x="1048" y="306"/>
                  </a:lnTo>
                  <a:lnTo>
                    <a:pt x="1043" y="293"/>
                  </a:lnTo>
                  <a:lnTo>
                    <a:pt x="1039" y="280"/>
                  </a:lnTo>
                  <a:lnTo>
                    <a:pt x="1033" y="268"/>
                  </a:lnTo>
                  <a:lnTo>
                    <a:pt x="1027" y="258"/>
                  </a:lnTo>
                  <a:lnTo>
                    <a:pt x="1020" y="248"/>
                  </a:lnTo>
                  <a:lnTo>
                    <a:pt x="1012" y="240"/>
                  </a:lnTo>
                  <a:lnTo>
                    <a:pt x="1004" y="233"/>
                  </a:lnTo>
                  <a:lnTo>
                    <a:pt x="996" y="228"/>
                  </a:lnTo>
                  <a:lnTo>
                    <a:pt x="987" y="224"/>
                  </a:lnTo>
                  <a:lnTo>
                    <a:pt x="977" y="222"/>
                  </a:lnTo>
                  <a:lnTo>
                    <a:pt x="967" y="221"/>
                  </a:lnTo>
                  <a:lnTo>
                    <a:pt x="956" y="222"/>
                  </a:lnTo>
                  <a:lnTo>
                    <a:pt x="944" y="225"/>
                  </a:lnTo>
                  <a:lnTo>
                    <a:pt x="931" y="230"/>
                  </a:lnTo>
                  <a:lnTo>
                    <a:pt x="918" y="237"/>
                  </a:lnTo>
                  <a:lnTo>
                    <a:pt x="904" y="246"/>
                  </a:lnTo>
                  <a:lnTo>
                    <a:pt x="890" y="258"/>
                  </a:lnTo>
                  <a:lnTo>
                    <a:pt x="874" y="271"/>
                  </a:lnTo>
                  <a:lnTo>
                    <a:pt x="858" y="289"/>
                  </a:lnTo>
                  <a:lnTo>
                    <a:pt x="841" y="308"/>
                  </a:lnTo>
                  <a:lnTo>
                    <a:pt x="832" y="319"/>
                  </a:lnTo>
                  <a:lnTo>
                    <a:pt x="824" y="330"/>
                  </a:lnTo>
                  <a:lnTo>
                    <a:pt x="816" y="341"/>
                  </a:lnTo>
                  <a:lnTo>
                    <a:pt x="810" y="353"/>
                  </a:lnTo>
                  <a:lnTo>
                    <a:pt x="798" y="376"/>
                  </a:lnTo>
                  <a:lnTo>
                    <a:pt x="788" y="400"/>
                  </a:lnTo>
                  <a:lnTo>
                    <a:pt x="780" y="425"/>
                  </a:lnTo>
                  <a:lnTo>
                    <a:pt x="774" y="448"/>
                  </a:lnTo>
                  <a:lnTo>
                    <a:pt x="770" y="471"/>
                  </a:lnTo>
                  <a:lnTo>
                    <a:pt x="766" y="493"/>
                  </a:lnTo>
                  <a:lnTo>
                    <a:pt x="764" y="513"/>
                  </a:lnTo>
                  <a:lnTo>
                    <a:pt x="764" y="531"/>
                  </a:lnTo>
                  <a:lnTo>
                    <a:pt x="763" y="548"/>
                  </a:lnTo>
                  <a:lnTo>
                    <a:pt x="763" y="563"/>
                  </a:lnTo>
                  <a:lnTo>
                    <a:pt x="765" y="584"/>
                  </a:lnTo>
                  <a:lnTo>
                    <a:pt x="765" y="591"/>
                  </a:lnTo>
                  <a:lnTo>
                    <a:pt x="763" y="578"/>
                  </a:lnTo>
                  <a:lnTo>
                    <a:pt x="754" y="542"/>
                  </a:lnTo>
                  <a:lnTo>
                    <a:pt x="746" y="517"/>
                  </a:lnTo>
                  <a:lnTo>
                    <a:pt x="735" y="488"/>
                  </a:lnTo>
                  <a:lnTo>
                    <a:pt x="723" y="455"/>
                  </a:lnTo>
                  <a:lnTo>
                    <a:pt x="708" y="418"/>
                  </a:lnTo>
                  <a:lnTo>
                    <a:pt x="690" y="378"/>
                  </a:lnTo>
                  <a:lnTo>
                    <a:pt x="668" y="337"/>
                  </a:lnTo>
                  <a:lnTo>
                    <a:pt x="656" y="316"/>
                  </a:lnTo>
                  <a:lnTo>
                    <a:pt x="643" y="294"/>
                  </a:lnTo>
                  <a:lnTo>
                    <a:pt x="629" y="271"/>
                  </a:lnTo>
                  <a:lnTo>
                    <a:pt x="615" y="248"/>
                  </a:lnTo>
                  <a:lnTo>
                    <a:pt x="598" y="226"/>
                  </a:lnTo>
                  <a:lnTo>
                    <a:pt x="581" y="203"/>
                  </a:lnTo>
                  <a:lnTo>
                    <a:pt x="563" y="180"/>
                  </a:lnTo>
                  <a:lnTo>
                    <a:pt x="545" y="158"/>
                  </a:lnTo>
                  <a:lnTo>
                    <a:pt x="525" y="134"/>
                  </a:lnTo>
                  <a:lnTo>
                    <a:pt x="504" y="111"/>
                  </a:lnTo>
                  <a:lnTo>
                    <a:pt x="481" y="89"/>
                  </a:lnTo>
                  <a:lnTo>
                    <a:pt x="457" y="66"/>
                  </a:lnTo>
                  <a:lnTo>
                    <a:pt x="435" y="48"/>
                  </a:lnTo>
                  <a:lnTo>
                    <a:pt x="413" y="33"/>
                  </a:lnTo>
                  <a:lnTo>
                    <a:pt x="391" y="21"/>
                  </a:lnTo>
                  <a:lnTo>
                    <a:pt x="369" y="11"/>
                  </a:lnTo>
                  <a:lnTo>
                    <a:pt x="347" y="4"/>
                  </a:lnTo>
                  <a:lnTo>
                    <a:pt x="325" y="1"/>
                  </a:lnTo>
                  <a:lnTo>
                    <a:pt x="302" y="0"/>
                  </a:lnTo>
                  <a:lnTo>
                    <a:pt x="280" y="1"/>
                  </a:lnTo>
                  <a:lnTo>
                    <a:pt x="258" y="5"/>
                  </a:lnTo>
                  <a:lnTo>
                    <a:pt x="237" y="13"/>
                  </a:lnTo>
                  <a:lnTo>
                    <a:pt x="217" y="21"/>
                  </a:lnTo>
                  <a:lnTo>
                    <a:pt x="196" y="32"/>
                  </a:lnTo>
                  <a:lnTo>
                    <a:pt x="177" y="44"/>
                  </a:lnTo>
                  <a:lnTo>
                    <a:pt x="157" y="58"/>
                  </a:lnTo>
                  <a:lnTo>
                    <a:pt x="138" y="74"/>
                  </a:lnTo>
                  <a:lnTo>
                    <a:pt x="121" y="92"/>
                  </a:lnTo>
                  <a:lnTo>
                    <a:pt x="104" y="111"/>
                  </a:lnTo>
                  <a:lnTo>
                    <a:pt x="89" y="132"/>
                  </a:lnTo>
                  <a:lnTo>
                    <a:pt x="74" y="155"/>
                  </a:lnTo>
                  <a:lnTo>
                    <a:pt x="61" y="178"/>
                  </a:lnTo>
                  <a:lnTo>
                    <a:pt x="48" y="202"/>
                  </a:lnTo>
                  <a:lnTo>
                    <a:pt x="37" y="227"/>
                  </a:lnTo>
                  <a:lnTo>
                    <a:pt x="27" y="254"/>
                  </a:lnTo>
                  <a:lnTo>
                    <a:pt x="18" y="280"/>
                  </a:lnTo>
                  <a:lnTo>
                    <a:pt x="11" y="309"/>
                  </a:lnTo>
                  <a:lnTo>
                    <a:pt x="6" y="337"/>
                  </a:lnTo>
                  <a:lnTo>
                    <a:pt x="2" y="366"/>
                  </a:lnTo>
                  <a:lnTo>
                    <a:pt x="0" y="395"/>
                  </a:lnTo>
                  <a:lnTo>
                    <a:pt x="0" y="425"/>
                  </a:lnTo>
                  <a:lnTo>
                    <a:pt x="2" y="454"/>
                  </a:lnTo>
                  <a:lnTo>
                    <a:pt x="6" y="483"/>
                  </a:lnTo>
                  <a:lnTo>
                    <a:pt x="11" y="512"/>
                  </a:lnTo>
                  <a:lnTo>
                    <a:pt x="35" y="609"/>
                  </a:lnTo>
                  <a:lnTo>
                    <a:pt x="56" y="698"/>
                  </a:lnTo>
                  <a:lnTo>
                    <a:pt x="77" y="779"/>
                  </a:lnTo>
                  <a:lnTo>
                    <a:pt x="97" y="854"/>
                  </a:lnTo>
                  <a:lnTo>
                    <a:pt x="116" y="922"/>
                  </a:lnTo>
                  <a:lnTo>
                    <a:pt x="135" y="984"/>
                  </a:lnTo>
                  <a:lnTo>
                    <a:pt x="152" y="1040"/>
                  </a:lnTo>
                  <a:lnTo>
                    <a:pt x="169" y="1091"/>
                  </a:lnTo>
                  <a:lnTo>
                    <a:pt x="201" y="1181"/>
                  </a:lnTo>
                  <a:lnTo>
                    <a:pt x="228" y="1256"/>
                  </a:lnTo>
                  <a:lnTo>
                    <a:pt x="251" y="1320"/>
                  </a:lnTo>
                  <a:lnTo>
                    <a:pt x="271" y="1377"/>
                  </a:lnTo>
                  <a:lnTo>
                    <a:pt x="277" y="1391"/>
                  </a:lnTo>
                  <a:lnTo>
                    <a:pt x="284" y="1407"/>
                  </a:lnTo>
                  <a:lnTo>
                    <a:pt x="292" y="1424"/>
                  </a:lnTo>
                  <a:lnTo>
                    <a:pt x="302" y="1441"/>
                  </a:lnTo>
                  <a:lnTo>
                    <a:pt x="313" y="1459"/>
                  </a:lnTo>
                  <a:lnTo>
                    <a:pt x="327" y="1478"/>
                  </a:lnTo>
                  <a:lnTo>
                    <a:pt x="342" y="1498"/>
                  </a:lnTo>
                  <a:lnTo>
                    <a:pt x="357" y="1516"/>
                  </a:lnTo>
                  <a:lnTo>
                    <a:pt x="374" y="1535"/>
                  </a:lnTo>
                  <a:lnTo>
                    <a:pt x="392" y="1554"/>
                  </a:lnTo>
                  <a:lnTo>
                    <a:pt x="412" y="1572"/>
                  </a:lnTo>
                  <a:lnTo>
                    <a:pt x="432" y="1589"/>
                  </a:lnTo>
                  <a:lnTo>
                    <a:pt x="454" y="1606"/>
                  </a:lnTo>
                  <a:lnTo>
                    <a:pt x="478" y="1622"/>
                  </a:lnTo>
                  <a:lnTo>
                    <a:pt x="502" y="1637"/>
                  </a:lnTo>
                  <a:lnTo>
                    <a:pt x="528" y="1649"/>
                  </a:lnTo>
                  <a:lnTo>
                    <a:pt x="554" y="1661"/>
                  </a:lnTo>
                  <a:lnTo>
                    <a:pt x="581" y="1670"/>
                  </a:lnTo>
                  <a:lnTo>
                    <a:pt x="610" y="1677"/>
                  </a:lnTo>
                  <a:lnTo>
                    <a:pt x="639" y="1682"/>
                  </a:lnTo>
                  <a:lnTo>
                    <a:pt x="669" y="1685"/>
                  </a:lnTo>
                  <a:lnTo>
                    <a:pt x="700" y="1685"/>
                  </a:lnTo>
                  <a:lnTo>
                    <a:pt x="732" y="1682"/>
                  </a:lnTo>
                  <a:lnTo>
                    <a:pt x="765" y="1676"/>
                  </a:lnTo>
                  <a:lnTo>
                    <a:pt x="798" y="1667"/>
                  </a:lnTo>
                  <a:lnTo>
                    <a:pt x="832" y="1655"/>
                  </a:lnTo>
                  <a:lnTo>
                    <a:pt x="867" y="1639"/>
                  </a:lnTo>
                  <a:lnTo>
                    <a:pt x="903" y="1618"/>
                  </a:lnTo>
                  <a:lnTo>
                    <a:pt x="939" y="1594"/>
                  </a:lnTo>
                  <a:lnTo>
                    <a:pt x="975" y="1566"/>
                  </a:lnTo>
                  <a:lnTo>
                    <a:pt x="1012" y="1534"/>
                  </a:lnTo>
                  <a:lnTo>
                    <a:pt x="1051" y="1496"/>
                  </a:lnTo>
                  <a:close/>
                </a:path>
              </a:pathLst>
            </a:custGeom>
            <a:solidFill>
              <a:srgbClr val="FFCCA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tr-TR">
                <a:effectLst>
                  <a:outerShdw blurRad="38100" dist="38100" dir="2700000" algn="tl">
                    <a:srgbClr val="000000">
                      <a:alpha val="43137"/>
                    </a:srgbClr>
                  </a:outerShdw>
                </a:effectLst>
                <a:latin typeface="Arial" panose="020B0604020202020204" pitchFamily="34" charset="0"/>
              </a:endParaRPr>
            </a:p>
          </p:txBody>
        </p:sp>
        <p:sp>
          <p:nvSpPr>
            <p:cNvPr id="152599" name="Freeform 182"/>
            <p:cNvSpPr>
              <a:spLocks/>
            </p:cNvSpPr>
            <p:nvPr/>
          </p:nvSpPr>
          <p:spPr bwMode="auto">
            <a:xfrm>
              <a:off x="4076" y="1778"/>
              <a:ext cx="82" cy="121"/>
            </a:xfrm>
            <a:custGeom>
              <a:avLst/>
              <a:gdLst>
                <a:gd name="T0" fmla="*/ 0 w 1140"/>
                <a:gd name="T1" fmla="*/ 0 h 1694"/>
                <a:gd name="T2" fmla="*/ 0 w 1140"/>
                <a:gd name="T3" fmla="*/ 0 h 1694"/>
                <a:gd name="T4" fmla="*/ 0 w 1140"/>
                <a:gd name="T5" fmla="*/ 0 h 1694"/>
                <a:gd name="T6" fmla="*/ 0 w 1140"/>
                <a:gd name="T7" fmla="*/ 0 h 1694"/>
                <a:gd name="T8" fmla="*/ 0 w 1140"/>
                <a:gd name="T9" fmla="*/ 0 h 1694"/>
                <a:gd name="T10" fmla="*/ 0 w 1140"/>
                <a:gd name="T11" fmla="*/ 0 h 1694"/>
                <a:gd name="T12" fmla="*/ 0 w 1140"/>
                <a:gd name="T13" fmla="*/ 0 h 1694"/>
                <a:gd name="T14" fmla="*/ 0 w 1140"/>
                <a:gd name="T15" fmla="*/ 0 h 1694"/>
                <a:gd name="T16" fmla="*/ 0 w 1140"/>
                <a:gd name="T17" fmla="*/ 0 h 1694"/>
                <a:gd name="T18" fmla="*/ 0 w 1140"/>
                <a:gd name="T19" fmla="*/ 0 h 1694"/>
                <a:gd name="T20" fmla="*/ 0 w 1140"/>
                <a:gd name="T21" fmla="*/ 0 h 1694"/>
                <a:gd name="T22" fmla="*/ 0 w 1140"/>
                <a:gd name="T23" fmla="*/ 0 h 1694"/>
                <a:gd name="T24" fmla="*/ 0 w 1140"/>
                <a:gd name="T25" fmla="*/ 0 h 1694"/>
                <a:gd name="T26" fmla="*/ 0 w 1140"/>
                <a:gd name="T27" fmla="*/ 0 h 1694"/>
                <a:gd name="T28" fmla="*/ 0 w 1140"/>
                <a:gd name="T29" fmla="*/ 0 h 1694"/>
                <a:gd name="T30" fmla="*/ 0 w 1140"/>
                <a:gd name="T31" fmla="*/ 0 h 1694"/>
                <a:gd name="T32" fmla="*/ 0 w 1140"/>
                <a:gd name="T33" fmla="*/ 0 h 1694"/>
                <a:gd name="T34" fmla="*/ 0 w 1140"/>
                <a:gd name="T35" fmla="*/ 0 h 1694"/>
                <a:gd name="T36" fmla="*/ 0 w 1140"/>
                <a:gd name="T37" fmla="*/ 0 h 1694"/>
                <a:gd name="T38" fmla="*/ 0 w 1140"/>
                <a:gd name="T39" fmla="*/ 0 h 1694"/>
                <a:gd name="T40" fmla="*/ 0 w 1140"/>
                <a:gd name="T41" fmla="*/ 0 h 1694"/>
                <a:gd name="T42" fmla="*/ 0 w 1140"/>
                <a:gd name="T43" fmla="*/ 0 h 1694"/>
                <a:gd name="T44" fmla="*/ 0 w 1140"/>
                <a:gd name="T45" fmla="*/ 0 h 1694"/>
                <a:gd name="T46" fmla="*/ 0 w 1140"/>
                <a:gd name="T47" fmla="*/ 0 h 1694"/>
                <a:gd name="T48" fmla="*/ 0 w 1140"/>
                <a:gd name="T49" fmla="*/ 0 h 1694"/>
                <a:gd name="T50" fmla="*/ 0 w 1140"/>
                <a:gd name="T51" fmla="*/ 0 h 1694"/>
                <a:gd name="T52" fmla="*/ 0 w 1140"/>
                <a:gd name="T53" fmla="*/ 0 h 1694"/>
                <a:gd name="T54" fmla="*/ 0 w 1140"/>
                <a:gd name="T55" fmla="*/ 0 h 1694"/>
                <a:gd name="T56" fmla="*/ 0 w 1140"/>
                <a:gd name="T57" fmla="*/ 0 h 1694"/>
                <a:gd name="T58" fmla="*/ 0 w 1140"/>
                <a:gd name="T59" fmla="*/ 0 h 1694"/>
                <a:gd name="T60" fmla="*/ 0 w 1140"/>
                <a:gd name="T61" fmla="*/ 0 h 1694"/>
                <a:gd name="T62" fmla="*/ 0 w 1140"/>
                <a:gd name="T63" fmla="*/ 0 h 1694"/>
                <a:gd name="T64" fmla="*/ 0 w 1140"/>
                <a:gd name="T65" fmla="*/ 0 h 1694"/>
                <a:gd name="T66" fmla="*/ 0 w 1140"/>
                <a:gd name="T67" fmla="*/ 0 h 1694"/>
                <a:gd name="T68" fmla="*/ 0 w 1140"/>
                <a:gd name="T69" fmla="*/ 0 h 1694"/>
                <a:gd name="T70" fmla="*/ 0 w 1140"/>
                <a:gd name="T71" fmla="*/ 0 h 1694"/>
                <a:gd name="T72" fmla="*/ 0 w 1140"/>
                <a:gd name="T73" fmla="*/ 0 h 1694"/>
                <a:gd name="T74" fmla="*/ 0 w 1140"/>
                <a:gd name="T75" fmla="*/ 0 h 1694"/>
                <a:gd name="T76" fmla="*/ 0 w 1140"/>
                <a:gd name="T77" fmla="*/ 0 h 1694"/>
                <a:gd name="T78" fmla="*/ 0 w 1140"/>
                <a:gd name="T79" fmla="*/ 0 h 1694"/>
                <a:gd name="T80" fmla="*/ 0 w 1140"/>
                <a:gd name="T81" fmla="*/ 0 h 1694"/>
                <a:gd name="T82" fmla="*/ 0 w 1140"/>
                <a:gd name="T83" fmla="*/ 0 h 1694"/>
                <a:gd name="T84" fmla="*/ 0 w 1140"/>
                <a:gd name="T85" fmla="*/ 0 h 1694"/>
                <a:gd name="T86" fmla="*/ 0 w 1140"/>
                <a:gd name="T87" fmla="*/ 0 h 1694"/>
                <a:gd name="T88" fmla="*/ 0 w 1140"/>
                <a:gd name="T89" fmla="*/ 0 h 1694"/>
                <a:gd name="T90" fmla="*/ 0 w 1140"/>
                <a:gd name="T91" fmla="*/ 0 h 1694"/>
                <a:gd name="T92" fmla="*/ 0 w 1140"/>
                <a:gd name="T93" fmla="*/ 0 h 1694"/>
                <a:gd name="T94" fmla="*/ 0 w 1140"/>
                <a:gd name="T95" fmla="*/ 0 h 1694"/>
                <a:gd name="T96" fmla="*/ 0 w 1140"/>
                <a:gd name="T97" fmla="*/ 0 h 1694"/>
                <a:gd name="T98" fmla="*/ 0 w 1140"/>
                <a:gd name="T99" fmla="*/ 0 h 1694"/>
                <a:gd name="T100" fmla="*/ 0 w 1140"/>
                <a:gd name="T101" fmla="*/ 0 h 1694"/>
                <a:gd name="T102" fmla="*/ 0 w 1140"/>
                <a:gd name="T103" fmla="*/ 0 h 1694"/>
                <a:gd name="T104" fmla="*/ 0 w 1140"/>
                <a:gd name="T105" fmla="*/ 0 h 1694"/>
                <a:gd name="T106" fmla="*/ 0 w 1140"/>
                <a:gd name="T107" fmla="*/ 0 h 1694"/>
                <a:gd name="T108" fmla="*/ 0 w 1140"/>
                <a:gd name="T109" fmla="*/ 0 h 1694"/>
                <a:gd name="T110" fmla="*/ 0 w 1140"/>
                <a:gd name="T111" fmla="*/ 0 h 1694"/>
                <a:gd name="T112" fmla="*/ 0 w 1140"/>
                <a:gd name="T113" fmla="*/ 0 h 1694"/>
                <a:gd name="T114" fmla="*/ 0 w 1140"/>
                <a:gd name="T115" fmla="*/ 0 h 1694"/>
                <a:gd name="T116" fmla="*/ 0 w 1140"/>
                <a:gd name="T117" fmla="*/ 0 h 1694"/>
                <a:gd name="T118" fmla="*/ 0 w 1140"/>
                <a:gd name="T119" fmla="*/ 0 h 1694"/>
                <a:gd name="T120" fmla="*/ 0 w 1140"/>
                <a:gd name="T121" fmla="*/ 0 h 1694"/>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140" h="1694">
                  <a:moveTo>
                    <a:pt x="120" y="1515"/>
                  </a:moveTo>
                  <a:lnTo>
                    <a:pt x="108" y="1504"/>
                  </a:lnTo>
                  <a:lnTo>
                    <a:pt x="95" y="1488"/>
                  </a:lnTo>
                  <a:lnTo>
                    <a:pt x="82" y="1468"/>
                  </a:lnTo>
                  <a:lnTo>
                    <a:pt x="68" y="1444"/>
                  </a:lnTo>
                  <a:lnTo>
                    <a:pt x="54" y="1416"/>
                  </a:lnTo>
                  <a:lnTo>
                    <a:pt x="41" y="1385"/>
                  </a:lnTo>
                  <a:lnTo>
                    <a:pt x="34" y="1368"/>
                  </a:lnTo>
                  <a:lnTo>
                    <a:pt x="28" y="1350"/>
                  </a:lnTo>
                  <a:lnTo>
                    <a:pt x="23" y="1330"/>
                  </a:lnTo>
                  <a:lnTo>
                    <a:pt x="18" y="1309"/>
                  </a:lnTo>
                  <a:lnTo>
                    <a:pt x="13" y="1288"/>
                  </a:lnTo>
                  <a:lnTo>
                    <a:pt x="9" y="1266"/>
                  </a:lnTo>
                  <a:lnTo>
                    <a:pt x="6" y="1243"/>
                  </a:lnTo>
                  <a:lnTo>
                    <a:pt x="3" y="1219"/>
                  </a:lnTo>
                  <a:lnTo>
                    <a:pt x="1" y="1194"/>
                  </a:lnTo>
                  <a:lnTo>
                    <a:pt x="1" y="1167"/>
                  </a:lnTo>
                  <a:lnTo>
                    <a:pt x="0" y="1140"/>
                  </a:lnTo>
                  <a:lnTo>
                    <a:pt x="1" y="1111"/>
                  </a:lnTo>
                  <a:lnTo>
                    <a:pt x="3" y="1082"/>
                  </a:lnTo>
                  <a:lnTo>
                    <a:pt x="6" y="1051"/>
                  </a:lnTo>
                  <a:lnTo>
                    <a:pt x="10" y="1020"/>
                  </a:lnTo>
                  <a:lnTo>
                    <a:pt x="16" y="988"/>
                  </a:lnTo>
                  <a:lnTo>
                    <a:pt x="23" y="955"/>
                  </a:lnTo>
                  <a:lnTo>
                    <a:pt x="31" y="920"/>
                  </a:lnTo>
                  <a:lnTo>
                    <a:pt x="40" y="884"/>
                  </a:lnTo>
                  <a:lnTo>
                    <a:pt x="51" y="848"/>
                  </a:lnTo>
                  <a:lnTo>
                    <a:pt x="64" y="807"/>
                  </a:lnTo>
                  <a:lnTo>
                    <a:pt x="76" y="769"/>
                  </a:lnTo>
                  <a:lnTo>
                    <a:pt x="82" y="751"/>
                  </a:lnTo>
                  <a:lnTo>
                    <a:pt x="86" y="733"/>
                  </a:lnTo>
                  <a:lnTo>
                    <a:pt x="90" y="715"/>
                  </a:lnTo>
                  <a:lnTo>
                    <a:pt x="94" y="697"/>
                  </a:lnTo>
                  <a:lnTo>
                    <a:pt x="96" y="679"/>
                  </a:lnTo>
                  <a:lnTo>
                    <a:pt x="98" y="660"/>
                  </a:lnTo>
                  <a:lnTo>
                    <a:pt x="99" y="638"/>
                  </a:lnTo>
                  <a:lnTo>
                    <a:pt x="99" y="617"/>
                  </a:lnTo>
                  <a:lnTo>
                    <a:pt x="98" y="594"/>
                  </a:lnTo>
                  <a:lnTo>
                    <a:pt x="95" y="569"/>
                  </a:lnTo>
                  <a:lnTo>
                    <a:pt x="92" y="542"/>
                  </a:lnTo>
                  <a:lnTo>
                    <a:pt x="87" y="512"/>
                  </a:lnTo>
                  <a:lnTo>
                    <a:pt x="82" y="481"/>
                  </a:lnTo>
                  <a:lnTo>
                    <a:pt x="80" y="449"/>
                  </a:lnTo>
                  <a:lnTo>
                    <a:pt x="79" y="433"/>
                  </a:lnTo>
                  <a:lnTo>
                    <a:pt x="79" y="417"/>
                  </a:lnTo>
                  <a:lnTo>
                    <a:pt x="80" y="401"/>
                  </a:lnTo>
                  <a:lnTo>
                    <a:pt x="81" y="385"/>
                  </a:lnTo>
                  <a:lnTo>
                    <a:pt x="82" y="369"/>
                  </a:lnTo>
                  <a:lnTo>
                    <a:pt x="84" y="354"/>
                  </a:lnTo>
                  <a:lnTo>
                    <a:pt x="87" y="339"/>
                  </a:lnTo>
                  <a:lnTo>
                    <a:pt x="90" y="325"/>
                  </a:lnTo>
                  <a:lnTo>
                    <a:pt x="94" y="312"/>
                  </a:lnTo>
                  <a:lnTo>
                    <a:pt x="99" y="299"/>
                  </a:lnTo>
                  <a:lnTo>
                    <a:pt x="104" y="288"/>
                  </a:lnTo>
                  <a:lnTo>
                    <a:pt x="110" y="277"/>
                  </a:lnTo>
                  <a:lnTo>
                    <a:pt x="116" y="268"/>
                  </a:lnTo>
                  <a:lnTo>
                    <a:pt x="124" y="259"/>
                  </a:lnTo>
                  <a:lnTo>
                    <a:pt x="132" y="252"/>
                  </a:lnTo>
                  <a:lnTo>
                    <a:pt x="140" y="247"/>
                  </a:lnTo>
                  <a:lnTo>
                    <a:pt x="149" y="241"/>
                  </a:lnTo>
                  <a:lnTo>
                    <a:pt x="159" y="239"/>
                  </a:lnTo>
                  <a:lnTo>
                    <a:pt x="169" y="238"/>
                  </a:lnTo>
                  <a:lnTo>
                    <a:pt x="180" y="239"/>
                  </a:lnTo>
                  <a:lnTo>
                    <a:pt x="192" y="241"/>
                  </a:lnTo>
                  <a:lnTo>
                    <a:pt x="205" y="247"/>
                  </a:lnTo>
                  <a:lnTo>
                    <a:pt x="218" y="254"/>
                  </a:lnTo>
                  <a:lnTo>
                    <a:pt x="232" y="262"/>
                  </a:lnTo>
                  <a:lnTo>
                    <a:pt x="247" y="273"/>
                  </a:lnTo>
                  <a:lnTo>
                    <a:pt x="263" y="287"/>
                  </a:lnTo>
                  <a:lnTo>
                    <a:pt x="280" y="303"/>
                  </a:lnTo>
                  <a:lnTo>
                    <a:pt x="297" y="321"/>
                  </a:lnTo>
                  <a:lnTo>
                    <a:pt x="306" y="332"/>
                  </a:lnTo>
                  <a:lnTo>
                    <a:pt x="315" y="343"/>
                  </a:lnTo>
                  <a:lnTo>
                    <a:pt x="322" y="354"/>
                  </a:lnTo>
                  <a:lnTo>
                    <a:pt x="330" y="366"/>
                  </a:lnTo>
                  <a:lnTo>
                    <a:pt x="342" y="390"/>
                  </a:lnTo>
                  <a:lnTo>
                    <a:pt x="353" y="413"/>
                  </a:lnTo>
                  <a:lnTo>
                    <a:pt x="361" y="437"/>
                  </a:lnTo>
                  <a:lnTo>
                    <a:pt x="368" y="460"/>
                  </a:lnTo>
                  <a:lnTo>
                    <a:pt x="373" y="483"/>
                  </a:lnTo>
                  <a:lnTo>
                    <a:pt x="377" y="504"/>
                  </a:lnTo>
                  <a:lnTo>
                    <a:pt x="379" y="525"/>
                  </a:lnTo>
                  <a:lnTo>
                    <a:pt x="380" y="544"/>
                  </a:lnTo>
                  <a:lnTo>
                    <a:pt x="381" y="560"/>
                  </a:lnTo>
                  <a:lnTo>
                    <a:pt x="381" y="575"/>
                  </a:lnTo>
                  <a:lnTo>
                    <a:pt x="381" y="595"/>
                  </a:lnTo>
                  <a:lnTo>
                    <a:pt x="380" y="603"/>
                  </a:lnTo>
                  <a:lnTo>
                    <a:pt x="382" y="590"/>
                  </a:lnTo>
                  <a:lnTo>
                    <a:pt x="391" y="554"/>
                  </a:lnTo>
                  <a:lnTo>
                    <a:pt x="397" y="529"/>
                  </a:lnTo>
                  <a:lnTo>
                    <a:pt x="408" y="498"/>
                  </a:lnTo>
                  <a:lnTo>
                    <a:pt x="419" y="465"/>
                  </a:lnTo>
                  <a:lnTo>
                    <a:pt x="433" y="428"/>
                  </a:lnTo>
                  <a:lnTo>
                    <a:pt x="450" y="389"/>
                  </a:lnTo>
                  <a:lnTo>
                    <a:pt x="471" y="346"/>
                  </a:lnTo>
                  <a:lnTo>
                    <a:pt x="482" y="324"/>
                  </a:lnTo>
                  <a:lnTo>
                    <a:pt x="494" y="302"/>
                  </a:lnTo>
                  <a:lnTo>
                    <a:pt x="508" y="280"/>
                  </a:lnTo>
                  <a:lnTo>
                    <a:pt x="522" y="257"/>
                  </a:lnTo>
                  <a:lnTo>
                    <a:pt x="537" y="233"/>
                  </a:lnTo>
                  <a:lnTo>
                    <a:pt x="554" y="210"/>
                  </a:lnTo>
                  <a:lnTo>
                    <a:pt x="571" y="187"/>
                  </a:lnTo>
                  <a:lnTo>
                    <a:pt x="589" y="163"/>
                  </a:lnTo>
                  <a:lnTo>
                    <a:pt x="609" y="140"/>
                  </a:lnTo>
                  <a:lnTo>
                    <a:pt x="629" y="117"/>
                  </a:lnTo>
                  <a:lnTo>
                    <a:pt x="651" y="93"/>
                  </a:lnTo>
                  <a:lnTo>
                    <a:pt x="674" y="70"/>
                  </a:lnTo>
                  <a:lnTo>
                    <a:pt x="696" y="51"/>
                  </a:lnTo>
                  <a:lnTo>
                    <a:pt x="717" y="35"/>
                  </a:lnTo>
                  <a:lnTo>
                    <a:pt x="739" y="23"/>
                  </a:lnTo>
                  <a:lnTo>
                    <a:pt x="761" y="13"/>
                  </a:lnTo>
                  <a:lnTo>
                    <a:pt x="783" y="6"/>
                  </a:lnTo>
                  <a:lnTo>
                    <a:pt x="805" y="2"/>
                  </a:lnTo>
                  <a:lnTo>
                    <a:pt x="828" y="0"/>
                  </a:lnTo>
                  <a:lnTo>
                    <a:pt x="850" y="1"/>
                  </a:lnTo>
                  <a:lnTo>
                    <a:pt x="871" y="5"/>
                  </a:lnTo>
                  <a:lnTo>
                    <a:pt x="893" y="10"/>
                  </a:lnTo>
                  <a:lnTo>
                    <a:pt x="914" y="18"/>
                  </a:lnTo>
                  <a:lnTo>
                    <a:pt x="934" y="28"/>
                  </a:lnTo>
                  <a:lnTo>
                    <a:pt x="954" y="40"/>
                  </a:lnTo>
                  <a:lnTo>
                    <a:pt x="975" y="54"/>
                  </a:lnTo>
                  <a:lnTo>
                    <a:pt x="993" y="70"/>
                  </a:lnTo>
                  <a:lnTo>
                    <a:pt x="1011" y="87"/>
                  </a:lnTo>
                  <a:lnTo>
                    <a:pt x="1028" y="106"/>
                  </a:lnTo>
                  <a:lnTo>
                    <a:pt x="1044" y="127"/>
                  </a:lnTo>
                  <a:lnTo>
                    <a:pt x="1060" y="148"/>
                  </a:lnTo>
                  <a:lnTo>
                    <a:pt x="1074" y="171"/>
                  </a:lnTo>
                  <a:lnTo>
                    <a:pt x="1087" y="195"/>
                  </a:lnTo>
                  <a:lnTo>
                    <a:pt x="1098" y="220"/>
                  </a:lnTo>
                  <a:lnTo>
                    <a:pt x="1110" y="247"/>
                  </a:lnTo>
                  <a:lnTo>
                    <a:pt x="1119" y="273"/>
                  </a:lnTo>
                  <a:lnTo>
                    <a:pt x="1126" y="301"/>
                  </a:lnTo>
                  <a:lnTo>
                    <a:pt x="1132" y="329"/>
                  </a:lnTo>
                  <a:lnTo>
                    <a:pt x="1137" y="357"/>
                  </a:lnTo>
                  <a:lnTo>
                    <a:pt x="1140" y="387"/>
                  </a:lnTo>
                  <a:lnTo>
                    <a:pt x="1140" y="416"/>
                  </a:lnTo>
                  <a:lnTo>
                    <a:pt x="1140" y="445"/>
                  </a:lnTo>
                  <a:lnTo>
                    <a:pt x="1137" y="475"/>
                  </a:lnTo>
                  <a:lnTo>
                    <a:pt x="1132" y="504"/>
                  </a:lnTo>
                  <a:lnTo>
                    <a:pt x="1112" y="602"/>
                  </a:lnTo>
                  <a:lnTo>
                    <a:pt x="1092" y="691"/>
                  </a:lnTo>
                  <a:lnTo>
                    <a:pt x="1073" y="773"/>
                  </a:lnTo>
                  <a:lnTo>
                    <a:pt x="1055" y="848"/>
                  </a:lnTo>
                  <a:lnTo>
                    <a:pt x="1038" y="916"/>
                  </a:lnTo>
                  <a:lnTo>
                    <a:pt x="1021" y="979"/>
                  </a:lnTo>
                  <a:lnTo>
                    <a:pt x="1005" y="1035"/>
                  </a:lnTo>
                  <a:lnTo>
                    <a:pt x="990" y="1088"/>
                  </a:lnTo>
                  <a:lnTo>
                    <a:pt x="960" y="1177"/>
                  </a:lnTo>
                  <a:lnTo>
                    <a:pt x="935" y="1253"/>
                  </a:lnTo>
                  <a:lnTo>
                    <a:pt x="913" y="1318"/>
                  </a:lnTo>
                  <a:lnTo>
                    <a:pt x="895" y="1375"/>
                  </a:lnTo>
                  <a:lnTo>
                    <a:pt x="890" y="1390"/>
                  </a:lnTo>
                  <a:lnTo>
                    <a:pt x="883" y="1406"/>
                  </a:lnTo>
                  <a:lnTo>
                    <a:pt x="875" y="1422"/>
                  </a:lnTo>
                  <a:lnTo>
                    <a:pt x="866" y="1440"/>
                  </a:lnTo>
                  <a:lnTo>
                    <a:pt x="855" y="1459"/>
                  </a:lnTo>
                  <a:lnTo>
                    <a:pt x="842" y="1478"/>
                  </a:lnTo>
                  <a:lnTo>
                    <a:pt x="829" y="1498"/>
                  </a:lnTo>
                  <a:lnTo>
                    <a:pt x="812" y="1517"/>
                  </a:lnTo>
                  <a:lnTo>
                    <a:pt x="796" y="1536"/>
                  </a:lnTo>
                  <a:lnTo>
                    <a:pt x="778" y="1555"/>
                  </a:lnTo>
                  <a:lnTo>
                    <a:pt x="759" y="1574"/>
                  </a:lnTo>
                  <a:lnTo>
                    <a:pt x="739" y="1592"/>
                  </a:lnTo>
                  <a:lnTo>
                    <a:pt x="718" y="1610"/>
                  </a:lnTo>
                  <a:lnTo>
                    <a:pt x="695" y="1626"/>
                  </a:lnTo>
                  <a:lnTo>
                    <a:pt x="670" y="1641"/>
                  </a:lnTo>
                  <a:lnTo>
                    <a:pt x="646" y="1654"/>
                  </a:lnTo>
                  <a:lnTo>
                    <a:pt x="620" y="1666"/>
                  </a:lnTo>
                  <a:lnTo>
                    <a:pt x="593" y="1676"/>
                  </a:lnTo>
                  <a:lnTo>
                    <a:pt x="565" y="1684"/>
                  </a:lnTo>
                  <a:lnTo>
                    <a:pt x="535" y="1690"/>
                  </a:lnTo>
                  <a:lnTo>
                    <a:pt x="505" y="1693"/>
                  </a:lnTo>
                  <a:lnTo>
                    <a:pt x="474" y="1694"/>
                  </a:lnTo>
                  <a:lnTo>
                    <a:pt x="443" y="1692"/>
                  </a:lnTo>
                  <a:lnTo>
                    <a:pt x="410" y="1687"/>
                  </a:lnTo>
                  <a:lnTo>
                    <a:pt x="376" y="1679"/>
                  </a:lnTo>
                  <a:lnTo>
                    <a:pt x="341" y="1667"/>
                  </a:lnTo>
                  <a:lnTo>
                    <a:pt x="306" y="1652"/>
                  </a:lnTo>
                  <a:lnTo>
                    <a:pt x="271" y="1633"/>
                  </a:lnTo>
                  <a:lnTo>
                    <a:pt x="233" y="1611"/>
                  </a:lnTo>
                  <a:lnTo>
                    <a:pt x="196" y="1583"/>
                  </a:lnTo>
                  <a:lnTo>
                    <a:pt x="158" y="1551"/>
                  </a:lnTo>
                  <a:lnTo>
                    <a:pt x="120" y="1515"/>
                  </a:lnTo>
                  <a:close/>
                </a:path>
              </a:pathLst>
            </a:custGeom>
            <a:solidFill>
              <a:srgbClr val="FFCCA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tr-TR">
                <a:effectLst>
                  <a:outerShdw blurRad="38100" dist="38100" dir="2700000" algn="tl">
                    <a:srgbClr val="000000">
                      <a:alpha val="43137"/>
                    </a:srgbClr>
                  </a:outerShdw>
                </a:effectLst>
                <a:latin typeface="Arial" panose="020B0604020202020204" pitchFamily="34" charset="0"/>
              </a:endParaRPr>
            </a:p>
          </p:txBody>
        </p:sp>
        <p:sp>
          <p:nvSpPr>
            <p:cNvPr id="152600" name="Freeform 183"/>
            <p:cNvSpPr>
              <a:spLocks/>
            </p:cNvSpPr>
            <p:nvPr/>
          </p:nvSpPr>
          <p:spPr bwMode="auto">
            <a:xfrm>
              <a:off x="4350" y="1741"/>
              <a:ext cx="125" cy="138"/>
            </a:xfrm>
            <a:custGeom>
              <a:avLst/>
              <a:gdLst>
                <a:gd name="T0" fmla="*/ 0 w 1748"/>
                <a:gd name="T1" fmla="*/ 0 h 1932"/>
                <a:gd name="T2" fmla="*/ 0 w 1748"/>
                <a:gd name="T3" fmla="*/ 0 h 1932"/>
                <a:gd name="T4" fmla="*/ 0 w 1748"/>
                <a:gd name="T5" fmla="*/ 0 h 1932"/>
                <a:gd name="T6" fmla="*/ 0 w 1748"/>
                <a:gd name="T7" fmla="*/ 0 h 1932"/>
                <a:gd name="T8" fmla="*/ 0 w 1748"/>
                <a:gd name="T9" fmla="*/ 0 h 1932"/>
                <a:gd name="T10" fmla="*/ 0 w 1748"/>
                <a:gd name="T11" fmla="*/ 0 h 1932"/>
                <a:gd name="T12" fmla="*/ 0 w 1748"/>
                <a:gd name="T13" fmla="*/ 0 h 1932"/>
                <a:gd name="T14" fmla="*/ 0 w 1748"/>
                <a:gd name="T15" fmla="*/ 0 h 1932"/>
                <a:gd name="T16" fmla="*/ 0 w 1748"/>
                <a:gd name="T17" fmla="*/ 0 h 1932"/>
                <a:gd name="T18" fmla="*/ 0 w 1748"/>
                <a:gd name="T19" fmla="*/ 0 h 1932"/>
                <a:gd name="T20" fmla="*/ 0 w 1748"/>
                <a:gd name="T21" fmla="*/ 0 h 1932"/>
                <a:gd name="T22" fmla="*/ 0 w 1748"/>
                <a:gd name="T23" fmla="*/ 0 h 1932"/>
                <a:gd name="T24" fmla="*/ 0 w 1748"/>
                <a:gd name="T25" fmla="*/ 0 h 1932"/>
                <a:gd name="T26" fmla="*/ 0 w 1748"/>
                <a:gd name="T27" fmla="*/ 0 h 1932"/>
                <a:gd name="T28" fmla="*/ 0 w 1748"/>
                <a:gd name="T29" fmla="*/ 0 h 1932"/>
                <a:gd name="T30" fmla="*/ 0 w 1748"/>
                <a:gd name="T31" fmla="*/ 0 h 1932"/>
                <a:gd name="T32" fmla="*/ 0 w 1748"/>
                <a:gd name="T33" fmla="*/ 0 h 1932"/>
                <a:gd name="T34" fmla="*/ 0 w 1748"/>
                <a:gd name="T35" fmla="*/ 0 h 1932"/>
                <a:gd name="T36" fmla="*/ 0 w 1748"/>
                <a:gd name="T37" fmla="*/ 0 h 1932"/>
                <a:gd name="T38" fmla="*/ 0 w 1748"/>
                <a:gd name="T39" fmla="*/ 0 h 1932"/>
                <a:gd name="T40" fmla="*/ 0 w 1748"/>
                <a:gd name="T41" fmla="*/ 0 h 1932"/>
                <a:gd name="T42" fmla="*/ 0 w 1748"/>
                <a:gd name="T43" fmla="*/ 0 h 1932"/>
                <a:gd name="T44" fmla="*/ 0 w 1748"/>
                <a:gd name="T45" fmla="*/ 0 h 1932"/>
                <a:gd name="T46" fmla="*/ 0 w 1748"/>
                <a:gd name="T47" fmla="*/ 0 h 1932"/>
                <a:gd name="T48" fmla="*/ 0 w 1748"/>
                <a:gd name="T49" fmla="*/ 0 h 1932"/>
                <a:gd name="T50" fmla="*/ 0 w 1748"/>
                <a:gd name="T51" fmla="*/ 0 h 1932"/>
                <a:gd name="T52" fmla="*/ 0 w 1748"/>
                <a:gd name="T53" fmla="*/ 0 h 1932"/>
                <a:gd name="T54" fmla="*/ 0 w 1748"/>
                <a:gd name="T55" fmla="*/ 0 h 1932"/>
                <a:gd name="T56" fmla="*/ 0 w 1748"/>
                <a:gd name="T57" fmla="*/ 0 h 1932"/>
                <a:gd name="T58" fmla="*/ 0 w 1748"/>
                <a:gd name="T59" fmla="*/ 0 h 1932"/>
                <a:gd name="T60" fmla="*/ 0 w 1748"/>
                <a:gd name="T61" fmla="*/ 0 h 1932"/>
                <a:gd name="T62" fmla="*/ 0 w 1748"/>
                <a:gd name="T63" fmla="*/ 0 h 1932"/>
                <a:gd name="T64" fmla="*/ 0 w 1748"/>
                <a:gd name="T65" fmla="*/ 0 h 193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748" h="1932">
                  <a:moveTo>
                    <a:pt x="1748" y="73"/>
                  </a:moveTo>
                  <a:lnTo>
                    <a:pt x="1699" y="63"/>
                  </a:lnTo>
                  <a:lnTo>
                    <a:pt x="1648" y="54"/>
                  </a:lnTo>
                  <a:lnTo>
                    <a:pt x="1598" y="46"/>
                  </a:lnTo>
                  <a:lnTo>
                    <a:pt x="1546" y="38"/>
                  </a:lnTo>
                  <a:lnTo>
                    <a:pt x="1493" y="32"/>
                  </a:lnTo>
                  <a:lnTo>
                    <a:pt x="1440" y="26"/>
                  </a:lnTo>
                  <a:lnTo>
                    <a:pt x="1386" y="21"/>
                  </a:lnTo>
                  <a:lnTo>
                    <a:pt x="1330" y="16"/>
                  </a:lnTo>
                  <a:lnTo>
                    <a:pt x="1275" y="12"/>
                  </a:lnTo>
                  <a:lnTo>
                    <a:pt x="1218" y="9"/>
                  </a:lnTo>
                  <a:lnTo>
                    <a:pt x="1162" y="6"/>
                  </a:lnTo>
                  <a:lnTo>
                    <a:pt x="1105" y="4"/>
                  </a:lnTo>
                  <a:lnTo>
                    <a:pt x="988" y="1"/>
                  </a:lnTo>
                  <a:lnTo>
                    <a:pt x="869" y="0"/>
                  </a:lnTo>
                  <a:lnTo>
                    <a:pt x="821" y="0"/>
                  </a:lnTo>
                  <a:lnTo>
                    <a:pt x="770" y="1"/>
                  </a:lnTo>
                  <a:lnTo>
                    <a:pt x="718" y="2"/>
                  </a:lnTo>
                  <a:lnTo>
                    <a:pt x="666" y="4"/>
                  </a:lnTo>
                  <a:lnTo>
                    <a:pt x="612" y="7"/>
                  </a:lnTo>
                  <a:lnTo>
                    <a:pt x="559" y="10"/>
                  </a:lnTo>
                  <a:lnTo>
                    <a:pt x="503" y="14"/>
                  </a:lnTo>
                  <a:lnTo>
                    <a:pt x="448" y="19"/>
                  </a:lnTo>
                  <a:lnTo>
                    <a:pt x="393" y="24"/>
                  </a:lnTo>
                  <a:lnTo>
                    <a:pt x="336" y="30"/>
                  </a:lnTo>
                  <a:lnTo>
                    <a:pt x="280" y="37"/>
                  </a:lnTo>
                  <a:lnTo>
                    <a:pt x="223" y="45"/>
                  </a:lnTo>
                  <a:lnTo>
                    <a:pt x="167" y="53"/>
                  </a:lnTo>
                  <a:lnTo>
                    <a:pt x="112" y="62"/>
                  </a:lnTo>
                  <a:lnTo>
                    <a:pt x="55" y="73"/>
                  </a:lnTo>
                  <a:lnTo>
                    <a:pt x="0" y="84"/>
                  </a:lnTo>
                  <a:lnTo>
                    <a:pt x="836" y="1932"/>
                  </a:lnTo>
                  <a:lnTo>
                    <a:pt x="1748" y="73"/>
                  </a:lnTo>
                  <a:close/>
                </a:path>
              </a:pathLst>
            </a:custGeom>
            <a:solidFill>
              <a:srgbClr val="CC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tr-TR">
                <a:effectLst>
                  <a:outerShdw blurRad="38100" dist="38100" dir="2700000" algn="tl">
                    <a:srgbClr val="000000">
                      <a:alpha val="43137"/>
                    </a:srgbClr>
                  </a:outerShdw>
                </a:effectLst>
                <a:latin typeface="Arial" panose="020B0604020202020204" pitchFamily="34" charset="0"/>
              </a:endParaRPr>
            </a:p>
          </p:txBody>
        </p:sp>
        <p:sp>
          <p:nvSpPr>
            <p:cNvPr id="152601" name="Freeform 184"/>
            <p:cNvSpPr>
              <a:spLocks/>
            </p:cNvSpPr>
            <p:nvPr/>
          </p:nvSpPr>
          <p:spPr bwMode="auto">
            <a:xfrm>
              <a:off x="4372" y="1700"/>
              <a:ext cx="81" cy="82"/>
            </a:xfrm>
            <a:custGeom>
              <a:avLst/>
              <a:gdLst>
                <a:gd name="T0" fmla="*/ 0 w 1139"/>
                <a:gd name="T1" fmla="*/ 0 h 1140"/>
                <a:gd name="T2" fmla="*/ 0 w 1139"/>
                <a:gd name="T3" fmla="*/ 0 h 1140"/>
                <a:gd name="T4" fmla="*/ 0 w 1139"/>
                <a:gd name="T5" fmla="*/ 0 h 1140"/>
                <a:gd name="T6" fmla="*/ 0 w 1139"/>
                <a:gd name="T7" fmla="*/ 0 h 1140"/>
                <a:gd name="T8" fmla="*/ 0 w 1139"/>
                <a:gd name="T9" fmla="*/ 0 h 1140"/>
                <a:gd name="T10" fmla="*/ 0 w 1139"/>
                <a:gd name="T11" fmla="*/ 0 h 1140"/>
                <a:gd name="T12" fmla="*/ 0 w 1139"/>
                <a:gd name="T13" fmla="*/ 0 h 1140"/>
                <a:gd name="T14" fmla="*/ 0 w 1139"/>
                <a:gd name="T15" fmla="*/ 0 h 1140"/>
                <a:gd name="T16" fmla="*/ 0 w 1139"/>
                <a:gd name="T17" fmla="*/ 0 h 1140"/>
                <a:gd name="T18" fmla="*/ 0 w 1139"/>
                <a:gd name="T19" fmla="*/ 0 h 1140"/>
                <a:gd name="T20" fmla="*/ 0 w 1139"/>
                <a:gd name="T21" fmla="*/ 0 h 1140"/>
                <a:gd name="T22" fmla="*/ 0 w 1139"/>
                <a:gd name="T23" fmla="*/ 0 h 1140"/>
                <a:gd name="T24" fmla="*/ 0 w 1139"/>
                <a:gd name="T25" fmla="*/ 0 h 1140"/>
                <a:gd name="T26" fmla="*/ 0 w 1139"/>
                <a:gd name="T27" fmla="*/ 0 h 1140"/>
                <a:gd name="T28" fmla="*/ 0 w 1139"/>
                <a:gd name="T29" fmla="*/ 0 h 1140"/>
                <a:gd name="T30" fmla="*/ 0 w 1139"/>
                <a:gd name="T31" fmla="*/ 0 h 1140"/>
                <a:gd name="T32" fmla="*/ 0 w 1139"/>
                <a:gd name="T33" fmla="*/ 0 h 1140"/>
                <a:gd name="T34" fmla="*/ 0 w 1139"/>
                <a:gd name="T35" fmla="*/ 0 h 1140"/>
                <a:gd name="T36" fmla="*/ 0 w 1139"/>
                <a:gd name="T37" fmla="*/ 0 h 1140"/>
                <a:gd name="T38" fmla="*/ 0 w 1139"/>
                <a:gd name="T39" fmla="*/ 0 h 1140"/>
                <a:gd name="T40" fmla="*/ 0 w 1139"/>
                <a:gd name="T41" fmla="*/ 0 h 1140"/>
                <a:gd name="T42" fmla="*/ 0 w 1139"/>
                <a:gd name="T43" fmla="*/ 0 h 1140"/>
                <a:gd name="T44" fmla="*/ 0 w 1139"/>
                <a:gd name="T45" fmla="*/ 0 h 1140"/>
                <a:gd name="T46" fmla="*/ 0 w 1139"/>
                <a:gd name="T47" fmla="*/ 0 h 1140"/>
                <a:gd name="T48" fmla="*/ 0 w 1139"/>
                <a:gd name="T49" fmla="*/ 0 h 1140"/>
                <a:gd name="T50" fmla="*/ 0 w 1139"/>
                <a:gd name="T51" fmla="*/ 0 h 1140"/>
                <a:gd name="T52" fmla="*/ 0 w 1139"/>
                <a:gd name="T53" fmla="*/ 0 h 1140"/>
                <a:gd name="T54" fmla="*/ 0 w 1139"/>
                <a:gd name="T55" fmla="*/ 0 h 1140"/>
                <a:gd name="T56" fmla="*/ 0 w 1139"/>
                <a:gd name="T57" fmla="*/ 0 h 1140"/>
                <a:gd name="T58" fmla="*/ 0 w 1139"/>
                <a:gd name="T59" fmla="*/ 0 h 1140"/>
                <a:gd name="T60" fmla="*/ 0 w 1139"/>
                <a:gd name="T61" fmla="*/ 0 h 1140"/>
                <a:gd name="T62" fmla="*/ 0 w 1139"/>
                <a:gd name="T63" fmla="*/ 0 h 1140"/>
                <a:gd name="T64" fmla="*/ 0 w 1139"/>
                <a:gd name="T65" fmla="*/ 0 h 1140"/>
                <a:gd name="T66" fmla="*/ 0 w 1139"/>
                <a:gd name="T67" fmla="*/ 0 h 1140"/>
                <a:gd name="T68" fmla="*/ 0 w 1139"/>
                <a:gd name="T69" fmla="*/ 0 h 1140"/>
                <a:gd name="T70" fmla="*/ 0 w 1139"/>
                <a:gd name="T71" fmla="*/ 0 h 1140"/>
                <a:gd name="T72" fmla="*/ 0 w 1139"/>
                <a:gd name="T73" fmla="*/ 0 h 1140"/>
                <a:gd name="T74" fmla="*/ 0 w 1139"/>
                <a:gd name="T75" fmla="*/ 0 h 1140"/>
                <a:gd name="T76" fmla="*/ 0 w 1139"/>
                <a:gd name="T77" fmla="*/ 0 h 1140"/>
                <a:gd name="T78" fmla="*/ 0 w 1139"/>
                <a:gd name="T79" fmla="*/ 0 h 1140"/>
                <a:gd name="T80" fmla="*/ 0 w 1139"/>
                <a:gd name="T81" fmla="*/ 0 h 1140"/>
                <a:gd name="T82" fmla="*/ 0 w 1139"/>
                <a:gd name="T83" fmla="*/ 0 h 1140"/>
                <a:gd name="T84" fmla="*/ 0 w 1139"/>
                <a:gd name="T85" fmla="*/ 0 h 114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139" h="1140">
                  <a:moveTo>
                    <a:pt x="1139" y="570"/>
                  </a:moveTo>
                  <a:lnTo>
                    <a:pt x="1138" y="599"/>
                  </a:lnTo>
                  <a:lnTo>
                    <a:pt x="1136" y="628"/>
                  </a:lnTo>
                  <a:lnTo>
                    <a:pt x="1132" y="657"/>
                  </a:lnTo>
                  <a:lnTo>
                    <a:pt x="1127" y="685"/>
                  </a:lnTo>
                  <a:lnTo>
                    <a:pt x="1121" y="712"/>
                  </a:lnTo>
                  <a:lnTo>
                    <a:pt x="1113" y="739"/>
                  </a:lnTo>
                  <a:lnTo>
                    <a:pt x="1105" y="765"/>
                  </a:lnTo>
                  <a:lnTo>
                    <a:pt x="1094" y="792"/>
                  </a:lnTo>
                  <a:lnTo>
                    <a:pt x="1083" y="817"/>
                  </a:lnTo>
                  <a:lnTo>
                    <a:pt x="1071" y="842"/>
                  </a:lnTo>
                  <a:lnTo>
                    <a:pt x="1056" y="865"/>
                  </a:lnTo>
                  <a:lnTo>
                    <a:pt x="1041" y="888"/>
                  </a:lnTo>
                  <a:lnTo>
                    <a:pt x="1025" y="910"/>
                  </a:lnTo>
                  <a:lnTo>
                    <a:pt x="1009" y="933"/>
                  </a:lnTo>
                  <a:lnTo>
                    <a:pt x="991" y="953"/>
                  </a:lnTo>
                  <a:lnTo>
                    <a:pt x="972" y="973"/>
                  </a:lnTo>
                  <a:lnTo>
                    <a:pt x="953" y="992"/>
                  </a:lnTo>
                  <a:lnTo>
                    <a:pt x="932" y="1009"/>
                  </a:lnTo>
                  <a:lnTo>
                    <a:pt x="910" y="1026"/>
                  </a:lnTo>
                  <a:lnTo>
                    <a:pt x="888" y="1042"/>
                  </a:lnTo>
                  <a:lnTo>
                    <a:pt x="865" y="1057"/>
                  </a:lnTo>
                  <a:lnTo>
                    <a:pt x="841" y="1071"/>
                  </a:lnTo>
                  <a:lnTo>
                    <a:pt x="817" y="1084"/>
                  </a:lnTo>
                  <a:lnTo>
                    <a:pt x="792" y="1095"/>
                  </a:lnTo>
                  <a:lnTo>
                    <a:pt x="765" y="1105"/>
                  </a:lnTo>
                  <a:lnTo>
                    <a:pt x="739" y="1114"/>
                  </a:lnTo>
                  <a:lnTo>
                    <a:pt x="712" y="1122"/>
                  </a:lnTo>
                  <a:lnTo>
                    <a:pt x="684" y="1128"/>
                  </a:lnTo>
                  <a:lnTo>
                    <a:pt x="657" y="1133"/>
                  </a:lnTo>
                  <a:lnTo>
                    <a:pt x="627" y="1137"/>
                  </a:lnTo>
                  <a:lnTo>
                    <a:pt x="599" y="1139"/>
                  </a:lnTo>
                  <a:lnTo>
                    <a:pt x="569" y="1140"/>
                  </a:lnTo>
                  <a:lnTo>
                    <a:pt x="540" y="1139"/>
                  </a:lnTo>
                  <a:lnTo>
                    <a:pt x="512" y="1137"/>
                  </a:lnTo>
                  <a:lnTo>
                    <a:pt x="482" y="1133"/>
                  </a:lnTo>
                  <a:lnTo>
                    <a:pt x="454" y="1128"/>
                  </a:lnTo>
                  <a:lnTo>
                    <a:pt x="427" y="1122"/>
                  </a:lnTo>
                  <a:lnTo>
                    <a:pt x="400" y="1114"/>
                  </a:lnTo>
                  <a:lnTo>
                    <a:pt x="374" y="1105"/>
                  </a:lnTo>
                  <a:lnTo>
                    <a:pt x="347" y="1095"/>
                  </a:lnTo>
                  <a:lnTo>
                    <a:pt x="322" y="1084"/>
                  </a:lnTo>
                  <a:lnTo>
                    <a:pt x="298" y="1071"/>
                  </a:lnTo>
                  <a:lnTo>
                    <a:pt x="274" y="1057"/>
                  </a:lnTo>
                  <a:lnTo>
                    <a:pt x="251" y="1042"/>
                  </a:lnTo>
                  <a:lnTo>
                    <a:pt x="229" y="1026"/>
                  </a:lnTo>
                  <a:lnTo>
                    <a:pt x="207" y="1009"/>
                  </a:lnTo>
                  <a:lnTo>
                    <a:pt x="186" y="992"/>
                  </a:lnTo>
                  <a:lnTo>
                    <a:pt x="166" y="973"/>
                  </a:lnTo>
                  <a:lnTo>
                    <a:pt x="148" y="953"/>
                  </a:lnTo>
                  <a:lnTo>
                    <a:pt x="130" y="933"/>
                  </a:lnTo>
                  <a:lnTo>
                    <a:pt x="113" y="910"/>
                  </a:lnTo>
                  <a:lnTo>
                    <a:pt x="97" y="888"/>
                  </a:lnTo>
                  <a:lnTo>
                    <a:pt x="83" y="865"/>
                  </a:lnTo>
                  <a:lnTo>
                    <a:pt x="68" y="842"/>
                  </a:lnTo>
                  <a:lnTo>
                    <a:pt x="56" y="817"/>
                  </a:lnTo>
                  <a:lnTo>
                    <a:pt x="44" y="792"/>
                  </a:lnTo>
                  <a:lnTo>
                    <a:pt x="34" y="765"/>
                  </a:lnTo>
                  <a:lnTo>
                    <a:pt x="25" y="739"/>
                  </a:lnTo>
                  <a:lnTo>
                    <a:pt x="18" y="712"/>
                  </a:lnTo>
                  <a:lnTo>
                    <a:pt x="11" y="685"/>
                  </a:lnTo>
                  <a:lnTo>
                    <a:pt x="6" y="657"/>
                  </a:lnTo>
                  <a:lnTo>
                    <a:pt x="3" y="628"/>
                  </a:lnTo>
                  <a:lnTo>
                    <a:pt x="0" y="599"/>
                  </a:lnTo>
                  <a:lnTo>
                    <a:pt x="0" y="570"/>
                  </a:lnTo>
                  <a:lnTo>
                    <a:pt x="0" y="541"/>
                  </a:lnTo>
                  <a:lnTo>
                    <a:pt x="3" y="511"/>
                  </a:lnTo>
                  <a:lnTo>
                    <a:pt x="6" y="483"/>
                  </a:lnTo>
                  <a:lnTo>
                    <a:pt x="11" y="455"/>
                  </a:lnTo>
                  <a:lnTo>
                    <a:pt x="18" y="428"/>
                  </a:lnTo>
                  <a:lnTo>
                    <a:pt x="25" y="401"/>
                  </a:lnTo>
                  <a:lnTo>
                    <a:pt x="34" y="374"/>
                  </a:lnTo>
                  <a:lnTo>
                    <a:pt x="44" y="348"/>
                  </a:lnTo>
                  <a:lnTo>
                    <a:pt x="56" y="323"/>
                  </a:lnTo>
                  <a:lnTo>
                    <a:pt x="68" y="298"/>
                  </a:lnTo>
                  <a:lnTo>
                    <a:pt x="83" y="275"/>
                  </a:lnTo>
                  <a:lnTo>
                    <a:pt x="97" y="252"/>
                  </a:lnTo>
                  <a:lnTo>
                    <a:pt x="113" y="229"/>
                  </a:lnTo>
                  <a:lnTo>
                    <a:pt x="130" y="207"/>
                  </a:lnTo>
                  <a:lnTo>
                    <a:pt x="148" y="187"/>
                  </a:lnTo>
                  <a:lnTo>
                    <a:pt x="166" y="167"/>
                  </a:lnTo>
                  <a:lnTo>
                    <a:pt x="186" y="148"/>
                  </a:lnTo>
                  <a:lnTo>
                    <a:pt x="207" y="131"/>
                  </a:lnTo>
                  <a:lnTo>
                    <a:pt x="229" y="113"/>
                  </a:lnTo>
                  <a:lnTo>
                    <a:pt x="251" y="97"/>
                  </a:lnTo>
                  <a:lnTo>
                    <a:pt x="274" y="82"/>
                  </a:lnTo>
                  <a:lnTo>
                    <a:pt x="298" y="69"/>
                  </a:lnTo>
                  <a:lnTo>
                    <a:pt x="322" y="56"/>
                  </a:lnTo>
                  <a:lnTo>
                    <a:pt x="347" y="45"/>
                  </a:lnTo>
                  <a:lnTo>
                    <a:pt x="374" y="35"/>
                  </a:lnTo>
                  <a:lnTo>
                    <a:pt x="400" y="26"/>
                  </a:lnTo>
                  <a:lnTo>
                    <a:pt x="427" y="18"/>
                  </a:lnTo>
                  <a:lnTo>
                    <a:pt x="454" y="12"/>
                  </a:lnTo>
                  <a:lnTo>
                    <a:pt x="482" y="7"/>
                  </a:lnTo>
                  <a:lnTo>
                    <a:pt x="512" y="3"/>
                  </a:lnTo>
                  <a:lnTo>
                    <a:pt x="540" y="1"/>
                  </a:lnTo>
                  <a:lnTo>
                    <a:pt x="569" y="0"/>
                  </a:lnTo>
                  <a:lnTo>
                    <a:pt x="599" y="1"/>
                  </a:lnTo>
                  <a:lnTo>
                    <a:pt x="627" y="3"/>
                  </a:lnTo>
                  <a:lnTo>
                    <a:pt x="657" y="7"/>
                  </a:lnTo>
                  <a:lnTo>
                    <a:pt x="684" y="12"/>
                  </a:lnTo>
                  <a:lnTo>
                    <a:pt x="712" y="18"/>
                  </a:lnTo>
                  <a:lnTo>
                    <a:pt x="739" y="26"/>
                  </a:lnTo>
                  <a:lnTo>
                    <a:pt x="765" y="35"/>
                  </a:lnTo>
                  <a:lnTo>
                    <a:pt x="792" y="45"/>
                  </a:lnTo>
                  <a:lnTo>
                    <a:pt x="817" y="56"/>
                  </a:lnTo>
                  <a:lnTo>
                    <a:pt x="841" y="69"/>
                  </a:lnTo>
                  <a:lnTo>
                    <a:pt x="865" y="82"/>
                  </a:lnTo>
                  <a:lnTo>
                    <a:pt x="888" y="97"/>
                  </a:lnTo>
                  <a:lnTo>
                    <a:pt x="910" y="113"/>
                  </a:lnTo>
                  <a:lnTo>
                    <a:pt x="932" y="131"/>
                  </a:lnTo>
                  <a:lnTo>
                    <a:pt x="953" y="148"/>
                  </a:lnTo>
                  <a:lnTo>
                    <a:pt x="972" y="167"/>
                  </a:lnTo>
                  <a:lnTo>
                    <a:pt x="991" y="187"/>
                  </a:lnTo>
                  <a:lnTo>
                    <a:pt x="1009" y="207"/>
                  </a:lnTo>
                  <a:lnTo>
                    <a:pt x="1025" y="229"/>
                  </a:lnTo>
                  <a:lnTo>
                    <a:pt x="1041" y="252"/>
                  </a:lnTo>
                  <a:lnTo>
                    <a:pt x="1056" y="275"/>
                  </a:lnTo>
                  <a:lnTo>
                    <a:pt x="1071" y="298"/>
                  </a:lnTo>
                  <a:lnTo>
                    <a:pt x="1083" y="323"/>
                  </a:lnTo>
                  <a:lnTo>
                    <a:pt x="1094" y="348"/>
                  </a:lnTo>
                  <a:lnTo>
                    <a:pt x="1105" y="374"/>
                  </a:lnTo>
                  <a:lnTo>
                    <a:pt x="1113" y="401"/>
                  </a:lnTo>
                  <a:lnTo>
                    <a:pt x="1121" y="428"/>
                  </a:lnTo>
                  <a:lnTo>
                    <a:pt x="1127" y="455"/>
                  </a:lnTo>
                  <a:lnTo>
                    <a:pt x="1132" y="483"/>
                  </a:lnTo>
                  <a:lnTo>
                    <a:pt x="1136" y="511"/>
                  </a:lnTo>
                  <a:lnTo>
                    <a:pt x="1138" y="541"/>
                  </a:lnTo>
                  <a:lnTo>
                    <a:pt x="1139" y="570"/>
                  </a:lnTo>
                  <a:close/>
                </a:path>
              </a:pathLst>
            </a:custGeom>
            <a:solidFill>
              <a:srgbClr val="FFCCA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tr-TR">
                <a:effectLst>
                  <a:outerShdw blurRad="38100" dist="38100" dir="2700000" algn="tl">
                    <a:srgbClr val="000000">
                      <a:alpha val="43137"/>
                    </a:srgbClr>
                  </a:outerShdw>
                </a:effectLst>
                <a:latin typeface="Arial" panose="020B0604020202020204" pitchFamily="34" charset="0"/>
              </a:endParaRPr>
            </a:p>
          </p:txBody>
        </p:sp>
        <p:sp>
          <p:nvSpPr>
            <p:cNvPr id="152602" name="Freeform 185"/>
            <p:cNvSpPr>
              <a:spLocks/>
            </p:cNvSpPr>
            <p:nvPr/>
          </p:nvSpPr>
          <p:spPr bwMode="auto">
            <a:xfrm>
              <a:off x="4260" y="1619"/>
              <a:ext cx="79" cy="234"/>
            </a:xfrm>
            <a:custGeom>
              <a:avLst/>
              <a:gdLst>
                <a:gd name="T0" fmla="*/ 0 w 1111"/>
                <a:gd name="T1" fmla="*/ 0 h 3272"/>
                <a:gd name="T2" fmla="*/ 0 w 1111"/>
                <a:gd name="T3" fmla="*/ 0 h 3272"/>
                <a:gd name="T4" fmla="*/ 0 w 1111"/>
                <a:gd name="T5" fmla="*/ 0 h 3272"/>
                <a:gd name="T6" fmla="*/ 0 w 1111"/>
                <a:gd name="T7" fmla="*/ 0 h 3272"/>
                <a:gd name="T8" fmla="*/ 0 w 1111"/>
                <a:gd name="T9" fmla="*/ 0 h 3272"/>
                <a:gd name="T10" fmla="*/ 0 w 1111"/>
                <a:gd name="T11" fmla="*/ 0 h 3272"/>
                <a:gd name="T12" fmla="*/ 0 w 1111"/>
                <a:gd name="T13" fmla="*/ 0 h 3272"/>
                <a:gd name="T14" fmla="*/ 0 w 1111"/>
                <a:gd name="T15" fmla="*/ 0 h 3272"/>
                <a:gd name="T16" fmla="*/ 0 w 1111"/>
                <a:gd name="T17" fmla="*/ 0 h 3272"/>
                <a:gd name="T18" fmla="*/ 0 w 1111"/>
                <a:gd name="T19" fmla="*/ 0 h 3272"/>
                <a:gd name="T20" fmla="*/ 0 w 1111"/>
                <a:gd name="T21" fmla="*/ 0 h 3272"/>
                <a:gd name="T22" fmla="*/ 0 w 1111"/>
                <a:gd name="T23" fmla="*/ 0 h 3272"/>
                <a:gd name="T24" fmla="*/ 0 w 1111"/>
                <a:gd name="T25" fmla="*/ 0 h 3272"/>
                <a:gd name="T26" fmla="*/ 0 w 1111"/>
                <a:gd name="T27" fmla="*/ 0 h 3272"/>
                <a:gd name="T28" fmla="*/ 0 w 1111"/>
                <a:gd name="T29" fmla="*/ 0 h 3272"/>
                <a:gd name="T30" fmla="*/ 0 w 1111"/>
                <a:gd name="T31" fmla="*/ 0 h 3272"/>
                <a:gd name="T32" fmla="*/ 0 w 1111"/>
                <a:gd name="T33" fmla="*/ 0 h 3272"/>
                <a:gd name="T34" fmla="*/ 0 w 1111"/>
                <a:gd name="T35" fmla="*/ 0 h 3272"/>
                <a:gd name="T36" fmla="*/ 0 w 1111"/>
                <a:gd name="T37" fmla="*/ 0 h 3272"/>
                <a:gd name="T38" fmla="*/ 0 w 1111"/>
                <a:gd name="T39" fmla="*/ 0 h 3272"/>
                <a:gd name="T40" fmla="*/ 0 w 1111"/>
                <a:gd name="T41" fmla="*/ 0 h 3272"/>
                <a:gd name="T42" fmla="*/ 0 w 1111"/>
                <a:gd name="T43" fmla="*/ 0 h 3272"/>
                <a:gd name="T44" fmla="*/ 0 w 1111"/>
                <a:gd name="T45" fmla="*/ 0 h 3272"/>
                <a:gd name="T46" fmla="*/ 0 w 1111"/>
                <a:gd name="T47" fmla="*/ 0 h 3272"/>
                <a:gd name="T48" fmla="*/ 0 w 1111"/>
                <a:gd name="T49" fmla="*/ 0 h 3272"/>
                <a:gd name="T50" fmla="*/ 0 w 1111"/>
                <a:gd name="T51" fmla="*/ 0 h 3272"/>
                <a:gd name="T52" fmla="*/ 0 w 1111"/>
                <a:gd name="T53" fmla="*/ 0 h 3272"/>
                <a:gd name="T54" fmla="*/ 0 w 1111"/>
                <a:gd name="T55" fmla="*/ 0 h 3272"/>
                <a:gd name="T56" fmla="*/ 0 w 1111"/>
                <a:gd name="T57" fmla="*/ 0 h 3272"/>
                <a:gd name="T58" fmla="*/ 0 w 1111"/>
                <a:gd name="T59" fmla="*/ 0 h 3272"/>
                <a:gd name="T60" fmla="*/ 0 w 1111"/>
                <a:gd name="T61" fmla="*/ 0 h 3272"/>
                <a:gd name="T62" fmla="*/ 0 w 1111"/>
                <a:gd name="T63" fmla="*/ 0 h 3272"/>
                <a:gd name="T64" fmla="*/ 0 w 1111"/>
                <a:gd name="T65" fmla="*/ 0 h 3272"/>
                <a:gd name="T66" fmla="*/ 0 w 1111"/>
                <a:gd name="T67" fmla="*/ 0 h 3272"/>
                <a:gd name="T68" fmla="*/ 0 w 1111"/>
                <a:gd name="T69" fmla="*/ 0 h 3272"/>
                <a:gd name="T70" fmla="*/ 0 w 1111"/>
                <a:gd name="T71" fmla="*/ 0 h 3272"/>
                <a:gd name="T72" fmla="*/ 0 w 1111"/>
                <a:gd name="T73" fmla="*/ 0 h 3272"/>
                <a:gd name="T74" fmla="*/ 0 w 1111"/>
                <a:gd name="T75" fmla="*/ 0 h 3272"/>
                <a:gd name="T76" fmla="*/ 0 w 1111"/>
                <a:gd name="T77" fmla="*/ 0 h 3272"/>
                <a:gd name="T78" fmla="*/ 0 w 1111"/>
                <a:gd name="T79" fmla="*/ 0 h 3272"/>
                <a:gd name="T80" fmla="*/ 0 w 1111"/>
                <a:gd name="T81" fmla="*/ 0 h 3272"/>
                <a:gd name="T82" fmla="*/ 0 w 1111"/>
                <a:gd name="T83" fmla="*/ 0 h 3272"/>
                <a:gd name="T84" fmla="*/ 0 w 1111"/>
                <a:gd name="T85" fmla="*/ 0 h 3272"/>
                <a:gd name="T86" fmla="*/ 0 w 1111"/>
                <a:gd name="T87" fmla="*/ 0 h 3272"/>
                <a:gd name="T88" fmla="*/ 0 w 1111"/>
                <a:gd name="T89" fmla="*/ 0 h 3272"/>
                <a:gd name="T90" fmla="*/ 0 w 1111"/>
                <a:gd name="T91" fmla="*/ 0 h 3272"/>
                <a:gd name="T92" fmla="*/ 0 w 1111"/>
                <a:gd name="T93" fmla="*/ 0 h 3272"/>
                <a:gd name="T94" fmla="*/ 0 w 1111"/>
                <a:gd name="T95" fmla="*/ 0 h 3272"/>
                <a:gd name="T96" fmla="*/ 0 w 1111"/>
                <a:gd name="T97" fmla="*/ 0 h 3272"/>
                <a:gd name="T98" fmla="*/ 0 w 1111"/>
                <a:gd name="T99" fmla="*/ 0 h 3272"/>
                <a:gd name="T100" fmla="*/ 0 w 1111"/>
                <a:gd name="T101" fmla="*/ 0 h 3272"/>
                <a:gd name="T102" fmla="*/ 0 w 1111"/>
                <a:gd name="T103" fmla="*/ 0 h 3272"/>
                <a:gd name="T104" fmla="*/ 0 w 1111"/>
                <a:gd name="T105" fmla="*/ 0 h 3272"/>
                <a:gd name="T106" fmla="*/ 0 w 1111"/>
                <a:gd name="T107" fmla="*/ 0 h 3272"/>
                <a:gd name="T108" fmla="*/ 0 w 1111"/>
                <a:gd name="T109" fmla="*/ 0 h 3272"/>
                <a:gd name="T110" fmla="*/ 0 w 1111"/>
                <a:gd name="T111" fmla="*/ 0 h 3272"/>
                <a:gd name="T112" fmla="*/ 0 w 1111"/>
                <a:gd name="T113" fmla="*/ 0 h 3272"/>
                <a:gd name="T114" fmla="*/ 0 w 1111"/>
                <a:gd name="T115" fmla="*/ 0 h 3272"/>
                <a:gd name="T116" fmla="*/ 0 w 1111"/>
                <a:gd name="T117" fmla="*/ 0 h 3272"/>
                <a:gd name="T118" fmla="*/ 0 w 1111"/>
                <a:gd name="T119" fmla="*/ 0 h 327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111" h="3272">
                  <a:moveTo>
                    <a:pt x="313" y="0"/>
                  </a:moveTo>
                  <a:lnTo>
                    <a:pt x="307" y="9"/>
                  </a:lnTo>
                  <a:lnTo>
                    <a:pt x="290" y="34"/>
                  </a:lnTo>
                  <a:lnTo>
                    <a:pt x="266" y="77"/>
                  </a:lnTo>
                  <a:lnTo>
                    <a:pt x="233" y="133"/>
                  </a:lnTo>
                  <a:lnTo>
                    <a:pt x="216" y="166"/>
                  </a:lnTo>
                  <a:lnTo>
                    <a:pt x="198" y="202"/>
                  </a:lnTo>
                  <a:lnTo>
                    <a:pt x="179" y="241"/>
                  </a:lnTo>
                  <a:lnTo>
                    <a:pt x="160" y="282"/>
                  </a:lnTo>
                  <a:lnTo>
                    <a:pt x="141" y="327"/>
                  </a:lnTo>
                  <a:lnTo>
                    <a:pt x="122" y="374"/>
                  </a:lnTo>
                  <a:lnTo>
                    <a:pt x="104" y="422"/>
                  </a:lnTo>
                  <a:lnTo>
                    <a:pt x="85" y="474"/>
                  </a:lnTo>
                  <a:lnTo>
                    <a:pt x="68" y="526"/>
                  </a:lnTo>
                  <a:lnTo>
                    <a:pt x="53" y="581"/>
                  </a:lnTo>
                  <a:lnTo>
                    <a:pt x="39" y="637"/>
                  </a:lnTo>
                  <a:lnTo>
                    <a:pt x="26" y="693"/>
                  </a:lnTo>
                  <a:lnTo>
                    <a:pt x="16" y="752"/>
                  </a:lnTo>
                  <a:lnTo>
                    <a:pt x="8" y="812"/>
                  </a:lnTo>
                  <a:lnTo>
                    <a:pt x="3" y="872"/>
                  </a:lnTo>
                  <a:lnTo>
                    <a:pt x="0" y="933"/>
                  </a:lnTo>
                  <a:lnTo>
                    <a:pt x="0" y="995"/>
                  </a:lnTo>
                  <a:lnTo>
                    <a:pt x="3" y="1056"/>
                  </a:lnTo>
                  <a:lnTo>
                    <a:pt x="11" y="1118"/>
                  </a:lnTo>
                  <a:lnTo>
                    <a:pt x="21" y="1180"/>
                  </a:lnTo>
                  <a:lnTo>
                    <a:pt x="36" y="1241"/>
                  </a:lnTo>
                  <a:lnTo>
                    <a:pt x="55" y="1303"/>
                  </a:lnTo>
                  <a:lnTo>
                    <a:pt x="79" y="1364"/>
                  </a:lnTo>
                  <a:lnTo>
                    <a:pt x="109" y="1424"/>
                  </a:lnTo>
                  <a:lnTo>
                    <a:pt x="172" y="1547"/>
                  </a:lnTo>
                  <a:lnTo>
                    <a:pt x="237" y="1675"/>
                  </a:lnTo>
                  <a:lnTo>
                    <a:pt x="270" y="1741"/>
                  </a:lnTo>
                  <a:lnTo>
                    <a:pt x="302" y="1808"/>
                  </a:lnTo>
                  <a:lnTo>
                    <a:pt x="333" y="1875"/>
                  </a:lnTo>
                  <a:lnTo>
                    <a:pt x="364" y="1943"/>
                  </a:lnTo>
                  <a:lnTo>
                    <a:pt x="396" y="2011"/>
                  </a:lnTo>
                  <a:lnTo>
                    <a:pt x="425" y="2080"/>
                  </a:lnTo>
                  <a:lnTo>
                    <a:pt x="453" y="2148"/>
                  </a:lnTo>
                  <a:lnTo>
                    <a:pt x="480" y="2217"/>
                  </a:lnTo>
                  <a:lnTo>
                    <a:pt x="505" y="2284"/>
                  </a:lnTo>
                  <a:lnTo>
                    <a:pt x="529" y="2352"/>
                  </a:lnTo>
                  <a:lnTo>
                    <a:pt x="551" y="2418"/>
                  </a:lnTo>
                  <a:lnTo>
                    <a:pt x="570" y="2485"/>
                  </a:lnTo>
                  <a:lnTo>
                    <a:pt x="587" y="2549"/>
                  </a:lnTo>
                  <a:lnTo>
                    <a:pt x="602" y="2613"/>
                  </a:lnTo>
                  <a:lnTo>
                    <a:pt x="614" y="2675"/>
                  </a:lnTo>
                  <a:lnTo>
                    <a:pt x="623" y="2735"/>
                  </a:lnTo>
                  <a:lnTo>
                    <a:pt x="629" y="2794"/>
                  </a:lnTo>
                  <a:lnTo>
                    <a:pt x="632" y="2850"/>
                  </a:lnTo>
                  <a:lnTo>
                    <a:pt x="632" y="2906"/>
                  </a:lnTo>
                  <a:lnTo>
                    <a:pt x="628" y="2958"/>
                  </a:lnTo>
                  <a:lnTo>
                    <a:pt x="620" y="3007"/>
                  </a:lnTo>
                  <a:lnTo>
                    <a:pt x="608" y="3055"/>
                  </a:lnTo>
                  <a:lnTo>
                    <a:pt x="592" y="3099"/>
                  </a:lnTo>
                  <a:lnTo>
                    <a:pt x="571" y="3140"/>
                  </a:lnTo>
                  <a:lnTo>
                    <a:pt x="546" y="3179"/>
                  </a:lnTo>
                  <a:lnTo>
                    <a:pt x="516" y="3213"/>
                  </a:lnTo>
                  <a:lnTo>
                    <a:pt x="481" y="3244"/>
                  </a:lnTo>
                  <a:lnTo>
                    <a:pt x="442" y="3272"/>
                  </a:lnTo>
                  <a:lnTo>
                    <a:pt x="450" y="3270"/>
                  </a:lnTo>
                  <a:lnTo>
                    <a:pt x="472" y="3264"/>
                  </a:lnTo>
                  <a:lnTo>
                    <a:pt x="489" y="3260"/>
                  </a:lnTo>
                  <a:lnTo>
                    <a:pt x="508" y="3253"/>
                  </a:lnTo>
                  <a:lnTo>
                    <a:pt x="530" y="3246"/>
                  </a:lnTo>
                  <a:lnTo>
                    <a:pt x="554" y="3236"/>
                  </a:lnTo>
                  <a:lnTo>
                    <a:pt x="580" y="3224"/>
                  </a:lnTo>
                  <a:lnTo>
                    <a:pt x="608" y="3211"/>
                  </a:lnTo>
                  <a:lnTo>
                    <a:pt x="637" y="3195"/>
                  </a:lnTo>
                  <a:lnTo>
                    <a:pt x="669" y="3177"/>
                  </a:lnTo>
                  <a:lnTo>
                    <a:pt x="700" y="3156"/>
                  </a:lnTo>
                  <a:lnTo>
                    <a:pt x="732" y="3131"/>
                  </a:lnTo>
                  <a:lnTo>
                    <a:pt x="764" y="3105"/>
                  </a:lnTo>
                  <a:lnTo>
                    <a:pt x="797" y="3075"/>
                  </a:lnTo>
                  <a:lnTo>
                    <a:pt x="830" y="3043"/>
                  </a:lnTo>
                  <a:lnTo>
                    <a:pt x="862" y="3006"/>
                  </a:lnTo>
                  <a:lnTo>
                    <a:pt x="893" y="2966"/>
                  </a:lnTo>
                  <a:lnTo>
                    <a:pt x="923" y="2923"/>
                  </a:lnTo>
                  <a:lnTo>
                    <a:pt x="953" y="2876"/>
                  </a:lnTo>
                  <a:lnTo>
                    <a:pt x="980" y="2825"/>
                  </a:lnTo>
                  <a:lnTo>
                    <a:pt x="1006" y="2770"/>
                  </a:lnTo>
                  <a:lnTo>
                    <a:pt x="1029" y="2709"/>
                  </a:lnTo>
                  <a:lnTo>
                    <a:pt x="1050" y="2646"/>
                  </a:lnTo>
                  <a:lnTo>
                    <a:pt x="1068" y="2577"/>
                  </a:lnTo>
                  <a:lnTo>
                    <a:pt x="1085" y="2504"/>
                  </a:lnTo>
                  <a:lnTo>
                    <a:pt x="1097" y="2425"/>
                  </a:lnTo>
                  <a:lnTo>
                    <a:pt x="1106" y="2343"/>
                  </a:lnTo>
                  <a:lnTo>
                    <a:pt x="1111" y="2254"/>
                  </a:lnTo>
                  <a:lnTo>
                    <a:pt x="1111" y="2159"/>
                  </a:lnTo>
                  <a:lnTo>
                    <a:pt x="1108" y="2060"/>
                  </a:lnTo>
                  <a:lnTo>
                    <a:pt x="1102" y="1959"/>
                  </a:lnTo>
                  <a:lnTo>
                    <a:pt x="1095" y="1857"/>
                  </a:lnTo>
                  <a:lnTo>
                    <a:pt x="1087" y="1757"/>
                  </a:lnTo>
                  <a:lnTo>
                    <a:pt x="1077" y="1658"/>
                  </a:lnTo>
                  <a:lnTo>
                    <a:pt x="1066" y="1561"/>
                  </a:lnTo>
                  <a:lnTo>
                    <a:pt x="1055" y="1465"/>
                  </a:lnTo>
                  <a:lnTo>
                    <a:pt x="1043" y="1370"/>
                  </a:lnTo>
                  <a:lnTo>
                    <a:pt x="1029" y="1278"/>
                  </a:lnTo>
                  <a:lnTo>
                    <a:pt x="1015" y="1188"/>
                  </a:lnTo>
                  <a:lnTo>
                    <a:pt x="999" y="1099"/>
                  </a:lnTo>
                  <a:lnTo>
                    <a:pt x="982" y="1013"/>
                  </a:lnTo>
                  <a:lnTo>
                    <a:pt x="964" y="929"/>
                  </a:lnTo>
                  <a:lnTo>
                    <a:pt x="944" y="847"/>
                  </a:lnTo>
                  <a:lnTo>
                    <a:pt x="923" y="769"/>
                  </a:lnTo>
                  <a:lnTo>
                    <a:pt x="901" y="693"/>
                  </a:lnTo>
                  <a:lnTo>
                    <a:pt x="878" y="621"/>
                  </a:lnTo>
                  <a:lnTo>
                    <a:pt x="853" y="551"/>
                  </a:lnTo>
                  <a:lnTo>
                    <a:pt x="828" y="486"/>
                  </a:lnTo>
                  <a:lnTo>
                    <a:pt x="799" y="423"/>
                  </a:lnTo>
                  <a:lnTo>
                    <a:pt x="771" y="364"/>
                  </a:lnTo>
                  <a:lnTo>
                    <a:pt x="741" y="309"/>
                  </a:lnTo>
                  <a:lnTo>
                    <a:pt x="710" y="258"/>
                  </a:lnTo>
                  <a:lnTo>
                    <a:pt x="677" y="211"/>
                  </a:lnTo>
                  <a:lnTo>
                    <a:pt x="642" y="168"/>
                  </a:lnTo>
                  <a:lnTo>
                    <a:pt x="607" y="130"/>
                  </a:lnTo>
                  <a:lnTo>
                    <a:pt x="569" y="97"/>
                  </a:lnTo>
                  <a:lnTo>
                    <a:pt x="531" y="68"/>
                  </a:lnTo>
                  <a:lnTo>
                    <a:pt x="490" y="44"/>
                  </a:lnTo>
                  <a:lnTo>
                    <a:pt x="448" y="24"/>
                  </a:lnTo>
                  <a:lnTo>
                    <a:pt x="405" y="11"/>
                  </a:lnTo>
                  <a:lnTo>
                    <a:pt x="359" y="2"/>
                  </a:lnTo>
                  <a:lnTo>
                    <a:pt x="31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tr-TR">
                <a:effectLst>
                  <a:outerShdw blurRad="38100" dist="38100" dir="2700000" algn="tl">
                    <a:srgbClr val="000000">
                      <a:alpha val="43137"/>
                    </a:srgbClr>
                  </a:outerShdw>
                </a:effectLst>
                <a:latin typeface="Arial" panose="020B0604020202020204" pitchFamily="34" charset="0"/>
              </a:endParaRPr>
            </a:p>
          </p:txBody>
        </p:sp>
        <p:sp>
          <p:nvSpPr>
            <p:cNvPr id="152603" name="Freeform 186"/>
            <p:cNvSpPr>
              <a:spLocks/>
            </p:cNvSpPr>
            <p:nvPr/>
          </p:nvSpPr>
          <p:spPr bwMode="auto">
            <a:xfrm>
              <a:off x="4486" y="1619"/>
              <a:ext cx="79" cy="234"/>
            </a:xfrm>
            <a:custGeom>
              <a:avLst/>
              <a:gdLst>
                <a:gd name="T0" fmla="*/ 0 w 1111"/>
                <a:gd name="T1" fmla="*/ 0 h 3272"/>
                <a:gd name="T2" fmla="*/ 0 w 1111"/>
                <a:gd name="T3" fmla="*/ 0 h 3272"/>
                <a:gd name="T4" fmla="*/ 0 w 1111"/>
                <a:gd name="T5" fmla="*/ 0 h 3272"/>
                <a:gd name="T6" fmla="*/ 0 w 1111"/>
                <a:gd name="T7" fmla="*/ 0 h 3272"/>
                <a:gd name="T8" fmla="*/ 0 w 1111"/>
                <a:gd name="T9" fmla="*/ 0 h 3272"/>
                <a:gd name="T10" fmla="*/ 0 w 1111"/>
                <a:gd name="T11" fmla="*/ 0 h 3272"/>
                <a:gd name="T12" fmla="*/ 0 w 1111"/>
                <a:gd name="T13" fmla="*/ 0 h 3272"/>
                <a:gd name="T14" fmla="*/ 0 w 1111"/>
                <a:gd name="T15" fmla="*/ 0 h 3272"/>
                <a:gd name="T16" fmla="*/ 0 w 1111"/>
                <a:gd name="T17" fmla="*/ 0 h 3272"/>
                <a:gd name="T18" fmla="*/ 0 w 1111"/>
                <a:gd name="T19" fmla="*/ 0 h 3272"/>
                <a:gd name="T20" fmla="*/ 0 w 1111"/>
                <a:gd name="T21" fmla="*/ 0 h 3272"/>
                <a:gd name="T22" fmla="*/ 0 w 1111"/>
                <a:gd name="T23" fmla="*/ 0 h 3272"/>
                <a:gd name="T24" fmla="*/ 0 w 1111"/>
                <a:gd name="T25" fmla="*/ 0 h 3272"/>
                <a:gd name="T26" fmla="*/ 0 w 1111"/>
                <a:gd name="T27" fmla="*/ 0 h 3272"/>
                <a:gd name="T28" fmla="*/ 0 w 1111"/>
                <a:gd name="T29" fmla="*/ 0 h 3272"/>
                <a:gd name="T30" fmla="*/ 0 w 1111"/>
                <a:gd name="T31" fmla="*/ 0 h 3272"/>
                <a:gd name="T32" fmla="*/ 0 w 1111"/>
                <a:gd name="T33" fmla="*/ 0 h 3272"/>
                <a:gd name="T34" fmla="*/ 0 w 1111"/>
                <a:gd name="T35" fmla="*/ 0 h 3272"/>
                <a:gd name="T36" fmla="*/ 0 w 1111"/>
                <a:gd name="T37" fmla="*/ 0 h 3272"/>
                <a:gd name="T38" fmla="*/ 0 w 1111"/>
                <a:gd name="T39" fmla="*/ 0 h 3272"/>
                <a:gd name="T40" fmla="*/ 0 w 1111"/>
                <a:gd name="T41" fmla="*/ 0 h 3272"/>
                <a:gd name="T42" fmla="*/ 0 w 1111"/>
                <a:gd name="T43" fmla="*/ 0 h 3272"/>
                <a:gd name="T44" fmla="*/ 0 w 1111"/>
                <a:gd name="T45" fmla="*/ 0 h 3272"/>
                <a:gd name="T46" fmla="*/ 0 w 1111"/>
                <a:gd name="T47" fmla="*/ 0 h 3272"/>
                <a:gd name="T48" fmla="*/ 0 w 1111"/>
                <a:gd name="T49" fmla="*/ 0 h 3272"/>
                <a:gd name="T50" fmla="*/ 0 w 1111"/>
                <a:gd name="T51" fmla="*/ 0 h 3272"/>
                <a:gd name="T52" fmla="*/ 0 w 1111"/>
                <a:gd name="T53" fmla="*/ 0 h 3272"/>
                <a:gd name="T54" fmla="*/ 0 w 1111"/>
                <a:gd name="T55" fmla="*/ 0 h 3272"/>
                <a:gd name="T56" fmla="*/ 0 w 1111"/>
                <a:gd name="T57" fmla="*/ 0 h 3272"/>
                <a:gd name="T58" fmla="*/ 0 w 1111"/>
                <a:gd name="T59" fmla="*/ 0 h 3272"/>
                <a:gd name="T60" fmla="*/ 0 w 1111"/>
                <a:gd name="T61" fmla="*/ 0 h 3272"/>
                <a:gd name="T62" fmla="*/ 0 w 1111"/>
                <a:gd name="T63" fmla="*/ 0 h 3272"/>
                <a:gd name="T64" fmla="*/ 0 w 1111"/>
                <a:gd name="T65" fmla="*/ 0 h 3272"/>
                <a:gd name="T66" fmla="*/ 0 w 1111"/>
                <a:gd name="T67" fmla="*/ 0 h 3272"/>
                <a:gd name="T68" fmla="*/ 0 w 1111"/>
                <a:gd name="T69" fmla="*/ 0 h 3272"/>
                <a:gd name="T70" fmla="*/ 0 w 1111"/>
                <a:gd name="T71" fmla="*/ 0 h 3272"/>
                <a:gd name="T72" fmla="*/ 0 w 1111"/>
                <a:gd name="T73" fmla="*/ 0 h 3272"/>
                <a:gd name="T74" fmla="*/ 0 w 1111"/>
                <a:gd name="T75" fmla="*/ 0 h 3272"/>
                <a:gd name="T76" fmla="*/ 0 w 1111"/>
                <a:gd name="T77" fmla="*/ 0 h 3272"/>
                <a:gd name="T78" fmla="*/ 0 w 1111"/>
                <a:gd name="T79" fmla="*/ 0 h 3272"/>
                <a:gd name="T80" fmla="*/ 0 w 1111"/>
                <a:gd name="T81" fmla="*/ 0 h 3272"/>
                <a:gd name="T82" fmla="*/ 0 w 1111"/>
                <a:gd name="T83" fmla="*/ 0 h 3272"/>
                <a:gd name="T84" fmla="*/ 0 w 1111"/>
                <a:gd name="T85" fmla="*/ 0 h 3272"/>
                <a:gd name="T86" fmla="*/ 0 w 1111"/>
                <a:gd name="T87" fmla="*/ 0 h 3272"/>
                <a:gd name="T88" fmla="*/ 0 w 1111"/>
                <a:gd name="T89" fmla="*/ 0 h 3272"/>
                <a:gd name="T90" fmla="*/ 0 w 1111"/>
                <a:gd name="T91" fmla="*/ 0 h 3272"/>
                <a:gd name="T92" fmla="*/ 0 w 1111"/>
                <a:gd name="T93" fmla="*/ 0 h 3272"/>
                <a:gd name="T94" fmla="*/ 0 w 1111"/>
                <a:gd name="T95" fmla="*/ 0 h 3272"/>
                <a:gd name="T96" fmla="*/ 0 w 1111"/>
                <a:gd name="T97" fmla="*/ 0 h 3272"/>
                <a:gd name="T98" fmla="*/ 0 w 1111"/>
                <a:gd name="T99" fmla="*/ 0 h 3272"/>
                <a:gd name="T100" fmla="*/ 0 w 1111"/>
                <a:gd name="T101" fmla="*/ 0 h 3272"/>
                <a:gd name="T102" fmla="*/ 0 w 1111"/>
                <a:gd name="T103" fmla="*/ 0 h 3272"/>
                <a:gd name="T104" fmla="*/ 0 w 1111"/>
                <a:gd name="T105" fmla="*/ 0 h 3272"/>
                <a:gd name="T106" fmla="*/ 0 w 1111"/>
                <a:gd name="T107" fmla="*/ 0 h 3272"/>
                <a:gd name="T108" fmla="*/ 0 w 1111"/>
                <a:gd name="T109" fmla="*/ 0 h 3272"/>
                <a:gd name="T110" fmla="*/ 0 w 1111"/>
                <a:gd name="T111" fmla="*/ 0 h 3272"/>
                <a:gd name="T112" fmla="*/ 0 w 1111"/>
                <a:gd name="T113" fmla="*/ 0 h 3272"/>
                <a:gd name="T114" fmla="*/ 0 w 1111"/>
                <a:gd name="T115" fmla="*/ 0 h 3272"/>
                <a:gd name="T116" fmla="*/ 0 w 1111"/>
                <a:gd name="T117" fmla="*/ 0 h 3272"/>
                <a:gd name="T118" fmla="*/ 0 w 1111"/>
                <a:gd name="T119" fmla="*/ 0 h 327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111" h="3272">
                  <a:moveTo>
                    <a:pt x="798" y="0"/>
                  </a:moveTo>
                  <a:lnTo>
                    <a:pt x="804" y="9"/>
                  </a:lnTo>
                  <a:lnTo>
                    <a:pt x="821" y="34"/>
                  </a:lnTo>
                  <a:lnTo>
                    <a:pt x="845" y="77"/>
                  </a:lnTo>
                  <a:lnTo>
                    <a:pt x="876" y="133"/>
                  </a:lnTo>
                  <a:lnTo>
                    <a:pt x="895" y="166"/>
                  </a:lnTo>
                  <a:lnTo>
                    <a:pt x="913" y="202"/>
                  </a:lnTo>
                  <a:lnTo>
                    <a:pt x="932" y="241"/>
                  </a:lnTo>
                  <a:lnTo>
                    <a:pt x="951" y="282"/>
                  </a:lnTo>
                  <a:lnTo>
                    <a:pt x="970" y="327"/>
                  </a:lnTo>
                  <a:lnTo>
                    <a:pt x="989" y="374"/>
                  </a:lnTo>
                  <a:lnTo>
                    <a:pt x="1007" y="422"/>
                  </a:lnTo>
                  <a:lnTo>
                    <a:pt x="1025" y="474"/>
                  </a:lnTo>
                  <a:lnTo>
                    <a:pt x="1043" y="526"/>
                  </a:lnTo>
                  <a:lnTo>
                    <a:pt x="1058" y="581"/>
                  </a:lnTo>
                  <a:lnTo>
                    <a:pt x="1072" y="637"/>
                  </a:lnTo>
                  <a:lnTo>
                    <a:pt x="1084" y="693"/>
                  </a:lnTo>
                  <a:lnTo>
                    <a:pt x="1095" y="752"/>
                  </a:lnTo>
                  <a:lnTo>
                    <a:pt x="1103" y="812"/>
                  </a:lnTo>
                  <a:lnTo>
                    <a:pt x="1108" y="872"/>
                  </a:lnTo>
                  <a:lnTo>
                    <a:pt x="1111" y="933"/>
                  </a:lnTo>
                  <a:lnTo>
                    <a:pt x="1111" y="995"/>
                  </a:lnTo>
                  <a:lnTo>
                    <a:pt x="1107" y="1056"/>
                  </a:lnTo>
                  <a:lnTo>
                    <a:pt x="1100" y="1118"/>
                  </a:lnTo>
                  <a:lnTo>
                    <a:pt x="1090" y="1180"/>
                  </a:lnTo>
                  <a:lnTo>
                    <a:pt x="1075" y="1241"/>
                  </a:lnTo>
                  <a:lnTo>
                    <a:pt x="1056" y="1303"/>
                  </a:lnTo>
                  <a:lnTo>
                    <a:pt x="1032" y="1364"/>
                  </a:lnTo>
                  <a:lnTo>
                    <a:pt x="1002" y="1424"/>
                  </a:lnTo>
                  <a:lnTo>
                    <a:pt x="939" y="1547"/>
                  </a:lnTo>
                  <a:lnTo>
                    <a:pt x="874" y="1675"/>
                  </a:lnTo>
                  <a:lnTo>
                    <a:pt x="841" y="1741"/>
                  </a:lnTo>
                  <a:lnTo>
                    <a:pt x="809" y="1808"/>
                  </a:lnTo>
                  <a:lnTo>
                    <a:pt x="778" y="1875"/>
                  </a:lnTo>
                  <a:lnTo>
                    <a:pt x="747" y="1943"/>
                  </a:lnTo>
                  <a:lnTo>
                    <a:pt x="715" y="2011"/>
                  </a:lnTo>
                  <a:lnTo>
                    <a:pt x="686" y="2080"/>
                  </a:lnTo>
                  <a:lnTo>
                    <a:pt x="658" y="2148"/>
                  </a:lnTo>
                  <a:lnTo>
                    <a:pt x="631" y="2217"/>
                  </a:lnTo>
                  <a:lnTo>
                    <a:pt x="606" y="2284"/>
                  </a:lnTo>
                  <a:lnTo>
                    <a:pt x="582" y="2352"/>
                  </a:lnTo>
                  <a:lnTo>
                    <a:pt x="560" y="2418"/>
                  </a:lnTo>
                  <a:lnTo>
                    <a:pt x="541" y="2485"/>
                  </a:lnTo>
                  <a:lnTo>
                    <a:pt x="524" y="2549"/>
                  </a:lnTo>
                  <a:lnTo>
                    <a:pt x="509" y="2613"/>
                  </a:lnTo>
                  <a:lnTo>
                    <a:pt x="497" y="2675"/>
                  </a:lnTo>
                  <a:lnTo>
                    <a:pt x="488" y="2735"/>
                  </a:lnTo>
                  <a:lnTo>
                    <a:pt x="482" y="2794"/>
                  </a:lnTo>
                  <a:lnTo>
                    <a:pt x="479" y="2850"/>
                  </a:lnTo>
                  <a:lnTo>
                    <a:pt x="479" y="2906"/>
                  </a:lnTo>
                  <a:lnTo>
                    <a:pt x="483" y="2958"/>
                  </a:lnTo>
                  <a:lnTo>
                    <a:pt x="491" y="3007"/>
                  </a:lnTo>
                  <a:lnTo>
                    <a:pt x="503" y="3055"/>
                  </a:lnTo>
                  <a:lnTo>
                    <a:pt x="519" y="3099"/>
                  </a:lnTo>
                  <a:lnTo>
                    <a:pt x="540" y="3140"/>
                  </a:lnTo>
                  <a:lnTo>
                    <a:pt x="565" y="3179"/>
                  </a:lnTo>
                  <a:lnTo>
                    <a:pt x="594" y="3213"/>
                  </a:lnTo>
                  <a:lnTo>
                    <a:pt x="630" y="3244"/>
                  </a:lnTo>
                  <a:lnTo>
                    <a:pt x="670" y="3272"/>
                  </a:lnTo>
                  <a:lnTo>
                    <a:pt x="662" y="3270"/>
                  </a:lnTo>
                  <a:lnTo>
                    <a:pt x="639" y="3264"/>
                  </a:lnTo>
                  <a:lnTo>
                    <a:pt x="622" y="3260"/>
                  </a:lnTo>
                  <a:lnTo>
                    <a:pt x="602" y="3253"/>
                  </a:lnTo>
                  <a:lnTo>
                    <a:pt x="581" y="3246"/>
                  </a:lnTo>
                  <a:lnTo>
                    <a:pt x="557" y="3236"/>
                  </a:lnTo>
                  <a:lnTo>
                    <a:pt x="531" y="3224"/>
                  </a:lnTo>
                  <a:lnTo>
                    <a:pt x="503" y="3211"/>
                  </a:lnTo>
                  <a:lnTo>
                    <a:pt x="474" y="3195"/>
                  </a:lnTo>
                  <a:lnTo>
                    <a:pt x="442" y="3177"/>
                  </a:lnTo>
                  <a:lnTo>
                    <a:pt x="411" y="3156"/>
                  </a:lnTo>
                  <a:lnTo>
                    <a:pt x="379" y="3131"/>
                  </a:lnTo>
                  <a:lnTo>
                    <a:pt x="347" y="3105"/>
                  </a:lnTo>
                  <a:lnTo>
                    <a:pt x="313" y="3075"/>
                  </a:lnTo>
                  <a:lnTo>
                    <a:pt x="281" y="3043"/>
                  </a:lnTo>
                  <a:lnTo>
                    <a:pt x="249" y="3006"/>
                  </a:lnTo>
                  <a:lnTo>
                    <a:pt x="218" y="2966"/>
                  </a:lnTo>
                  <a:lnTo>
                    <a:pt x="188" y="2923"/>
                  </a:lnTo>
                  <a:lnTo>
                    <a:pt x="158" y="2876"/>
                  </a:lnTo>
                  <a:lnTo>
                    <a:pt x="131" y="2825"/>
                  </a:lnTo>
                  <a:lnTo>
                    <a:pt x="105" y="2770"/>
                  </a:lnTo>
                  <a:lnTo>
                    <a:pt x="82" y="2709"/>
                  </a:lnTo>
                  <a:lnTo>
                    <a:pt x="61" y="2646"/>
                  </a:lnTo>
                  <a:lnTo>
                    <a:pt x="43" y="2577"/>
                  </a:lnTo>
                  <a:lnTo>
                    <a:pt x="26" y="2504"/>
                  </a:lnTo>
                  <a:lnTo>
                    <a:pt x="14" y="2425"/>
                  </a:lnTo>
                  <a:lnTo>
                    <a:pt x="5" y="2343"/>
                  </a:lnTo>
                  <a:lnTo>
                    <a:pt x="0" y="2254"/>
                  </a:lnTo>
                  <a:lnTo>
                    <a:pt x="0" y="2159"/>
                  </a:lnTo>
                  <a:lnTo>
                    <a:pt x="3" y="2060"/>
                  </a:lnTo>
                  <a:lnTo>
                    <a:pt x="9" y="1959"/>
                  </a:lnTo>
                  <a:lnTo>
                    <a:pt x="16" y="1857"/>
                  </a:lnTo>
                  <a:lnTo>
                    <a:pt x="24" y="1757"/>
                  </a:lnTo>
                  <a:lnTo>
                    <a:pt x="33" y="1658"/>
                  </a:lnTo>
                  <a:lnTo>
                    <a:pt x="45" y="1561"/>
                  </a:lnTo>
                  <a:lnTo>
                    <a:pt x="56" y="1465"/>
                  </a:lnTo>
                  <a:lnTo>
                    <a:pt x="68" y="1370"/>
                  </a:lnTo>
                  <a:lnTo>
                    <a:pt x="82" y="1278"/>
                  </a:lnTo>
                  <a:lnTo>
                    <a:pt x="96" y="1188"/>
                  </a:lnTo>
                  <a:lnTo>
                    <a:pt x="112" y="1099"/>
                  </a:lnTo>
                  <a:lnTo>
                    <a:pt x="129" y="1013"/>
                  </a:lnTo>
                  <a:lnTo>
                    <a:pt x="147" y="929"/>
                  </a:lnTo>
                  <a:lnTo>
                    <a:pt x="167" y="847"/>
                  </a:lnTo>
                  <a:lnTo>
                    <a:pt x="188" y="769"/>
                  </a:lnTo>
                  <a:lnTo>
                    <a:pt x="210" y="693"/>
                  </a:lnTo>
                  <a:lnTo>
                    <a:pt x="233" y="621"/>
                  </a:lnTo>
                  <a:lnTo>
                    <a:pt x="258" y="551"/>
                  </a:lnTo>
                  <a:lnTo>
                    <a:pt x="283" y="486"/>
                  </a:lnTo>
                  <a:lnTo>
                    <a:pt x="310" y="423"/>
                  </a:lnTo>
                  <a:lnTo>
                    <a:pt x="340" y="364"/>
                  </a:lnTo>
                  <a:lnTo>
                    <a:pt x="370" y="309"/>
                  </a:lnTo>
                  <a:lnTo>
                    <a:pt x="401" y="258"/>
                  </a:lnTo>
                  <a:lnTo>
                    <a:pt x="434" y="211"/>
                  </a:lnTo>
                  <a:lnTo>
                    <a:pt x="469" y="168"/>
                  </a:lnTo>
                  <a:lnTo>
                    <a:pt x="504" y="130"/>
                  </a:lnTo>
                  <a:lnTo>
                    <a:pt x="541" y="97"/>
                  </a:lnTo>
                  <a:lnTo>
                    <a:pt x="580" y="68"/>
                  </a:lnTo>
                  <a:lnTo>
                    <a:pt x="621" y="44"/>
                  </a:lnTo>
                  <a:lnTo>
                    <a:pt x="663" y="24"/>
                  </a:lnTo>
                  <a:lnTo>
                    <a:pt x="706" y="11"/>
                  </a:lnTo>
                  <a:lnTo>
                    <a:pt x="752" y="2"/>
                  </a:lnTo>
                  <a:lnTo>
                    <a:pt x="79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tr-TR">
                <a:effectLst>
                  <a:outerShdw blurRad="38100" dist="38100" dir="2700000" algn="tl">
                    <a:srgbClr val="000000">
                      <a:alpha val="43137"/>
                    </a:srgbClr>
                  </a:outerShdw>
                </a:effectLst>
                <a:latin typeface="Arial" panose="020B0604020202020204" pitchFamily="34" charset="0"/>
              </a:endParaRPr>
            </a:p>
          </p:txBody>
        </p:sp>
        <p:sp>
          <p:nvSpPr>
            <p:cNvPr id="152604" name="Freeform 187"/>
            <p:cNvSpPr>
              <a:spLocks/>
            </p:cNvSpPr>
            <p:nvPr/>
          </p:nvSpPr>
          <p:spPr bwMode="auto">
            <a:xfrm>
              <a:off x="4248" y="1571"/>
              <a:ext cx="76" cy="76"/>
            </a:xfrm>
            <a:custGeom>
              <a:avLst/>
              <a:gdLst>
                <a:gd name="T0" fmla="*/ 0 w 1061"/>
                <a:gd name="T1" fmla="*/ 0 h 1062"/>
                <a:gd name="T2" fmla="*/ 0 w 1061"/>
                <a:gd name="T3" fmla="*/ 0 h 1062"/>
                <a:gd name="T4" fmla="*/ 0 w 1061"/>
                <a:gd name="T5" fmla="*/ 0 h 1062"/>
                <a:gd name="T6" fmla="*/ 0 w 1061"/>
                <a:gd name="T7" fmla="*/ 0 h 1062"/>
                <a:gd name="T8" fmla="*/ 0 w 1061"/>
                <a:gd name="T9" fmla="*/ 0 h 1062"/>
                <a:gd name="T10" fmla="*/ 0 w 1061"/>
                <a:gd name="T11" fmla="*/ 0 h 1062"/>
                <a:gd name="T12" fmla="*/ 0 w 1061"/>
                <a:gd name="T13" fmla="*/ 0 h 1062"/>
                <a:gd name="T14" fmla="*/ 0 w 1061"/>
                <a:gd name="T15" fmla="*/ 0 h 1062"/>
                <a:gd name="T16" fmla="*/ 0 w 1061"/>
                <a:gd name="T17" fmla="*/ 0 h 1062"/>
                <a:gd name="T18" fmla="*/ 0 w 1061"/>
                <a:gd name="T19" fmla="*/ 0 h 1062"/>
                <a:gd name="T20" fmla="*/ 0 w 1061"/>
                <a:gd name="T21" fmla="*/ 0 h 1062"/>
                <a:gd name="T22" fmla="*/ 0 w 1061"/>
                <a:gd name="T23" fmla="*/ 0 h 1062"/>
                <a:gd name="T24" fmla="*/ 0 w 1061"/>
                <a:gd name="T25" fmla="*/ 0 h 1062"/>
                <a:gd name="T26" fmla="*/ 0 w 1061"/>
                <a:gd name="T27" fmla="*/ 0 h 1062"/>
                <a:gd name="T28" fmla="*/ 0 w 1061"/>
                <a:gd name="T29" fmla="*/ 0 h 1062"/>
                <a:gd name="T30" fmla="*/ 0 w 1061"/>
                <a:gd name="T31" fmla="*/ 0 h 1062"/>
                <a:gd name="T32" fmla="*/ 0 w 1061"/>
                <a:gd name="T33" fmla="*/ 0 h 1062"/>
                <a:gd name="T34" fmla="*/ 0 w 1061"/>
                <a:gd name="T35" fmla="*/ 0 h 1062"/>
                <a:gd name="T36" fmla="*/ 0 w 1061"/>
                <a:gd name="T37" fmla="*/ 0 h 1062"/>
                <a:gd name="T38" fmla="*/ 0 w 1061"/>
                <a:gd name="T39" fmla="*/ 0 h 1062"/>
                <a:gd name="T40" fmla="*/ 0 w 1061"/>
                <a:gd name="T41" fmla="*/ 0 h 1062"/>
                <a:gd name="T42" fmla="*/ 0 w 1061"/>
                <a:gd name="T43" fmla="*/ 0 h 1062"/>
                <a:gd name="T44" fmla="*/ 0 w 1061"/>
                <a:gd name="T45" fmla="*/ 0 h 1062"/>
                <a:gd name="T46" fmla="*/ 0 w 1061"/>
                <a:gd name="T47" fmla="*/ 0 h 1062"/>
                <a:gd name="T48" fmla="*/ 0 w 1061"/>
                <a:gd name="T49" fmla="*/ 0 h 1062"/>
                <a:gd name="T50" fmla="*/ 0 w 1061"/>
                <a:gd name="T51" fmla="*/ 0 h 1062"/>
                <a:gd name="T52" fmla="*/ 0 w 1061"/>
                <a:gd name="T53" fmla="*/ 0 h 1062"/>
                <a:gd name="T54" fmla="*/ 0 w 1061"/>
                <a:gd name="T55" fmla="*/ 0 h 1062"/>
                <a:gd name="T56" fmla="*/ 0 w 1061"/>
                <a:gd name="T57" fmla="*/ 0 h 1062"/>
                <a:gd name="T58" fmla="*/ 0 w 1061"/>
                <a:gd name="T59" fmla="*/ 0 h 1062"/>
                <a:gd name="T60" fmla="*/ 0 w 1061"/>
                <a:gd name="T61" fmla="*/ 0 h 1062"/>
                <a:gd name="T62" fmla="*/ 0 w 1061"/>
                <a:gd name="T63" fmla="*/ 0 h 1062"/>
                <a:gd name="T64" fmla="*/ 0 w 1061"/>
                <a:gd name="T65" fmla="*/ 0 h 1062"/>
                <a:gd name="T66" fmla="*/ 0 w 1061"/>
                <a:gd name="T67" fmla="*/ 0 h 1062"/>
                <a:gd name="T68" fmla="*/ 0 w 1061"/>
                <a:gd name="T69" fmla="*/ 0 h 1062"/>
                <a:gd name="T70" fmla="*/ 0 w 1061"/>
                <a:gd name="T71" fmla="*/ 0 h 1062"/>
                <a:gd name="T72" fmla="*/ 0 w 1061"/>
                <a:gd name="T73" fmla="*/ 0 h 1062"/>
                <a:gd name="T74" fmla="*/ 0 w 1061"/>
                <a:gd name="T75" fmla="*/ 0 h 1062"/>
                <a:gd name="T76" fmla="*/ 0 w 1061"/>
                <a:gd name="T77" fmla="*/ 0 h 1062"/>
                <a:gd name="T78" fmla="*/ 0 w 1061"/>
                <a:gd name="T79" fmla="*/ 0 h 1062"/>
                <a:gd name="T80" fmla="*/ 0 w 1061"/>
                <a:gd name="T81" fmla="*/ 0 h 1062"/>
                <a:gd name="T82" fmla="*/ 0 w 1061"/>
                <a:gd name="T83" fmla="*/ 0 h 1062"/>
                <a:gd name="T84" fmla="*/ 0 w 1061"/>
                <a:gd name="T85" fmla="*/ 0 h 106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061" h="1062">
                  <a:moveTo>
                    <a:pt x="1039" y="379"/>
                  </a:moveTo>
                  <a:lnTo>
                    <a:pt x="1047" y="406"/>
                  </a:lnTo>
                  <a:lnTo>
                    <a:pt x="1052" y="432"/>
                  </a:lnTo>
                  <a:lnTo>
                    <a:pt x="1056" y="459"/>
                  </a:lnTo>
                  <a:lnTo>
                    <a:pt x="1060" y="485"/>
                  </a:lnTo>
                  <a:lnTo>
                    <a:pt x="1061" y="512"/>
                  </a:lnTo>
                  <a:lnTo>
                    <a:pt x="1061" y="538"/>
                  </a:lnTo>
                  <a:lnTo>
                    <a:pt x="1060" y="563"/>
                  </a:lnTo>
                  <a:lnTo>
                    <a:pt x="1058" y="590"/>
                  </a:lnTo>
                  <a:lnTo>
                    <a:pt x="1055" y="615"/>
                  </a:lnTo>
                  <a:lnTo>
                    <a:pt x="1050" y="641"/>
                  </a:lnTo>
                  <a:lnTo>
                    <a:pt x="1044" y="665"/>
                  </a:lnTo>
                  <a:lnTo>
                    <a:pt x="1037" y="690"/>
                  </a:lnTo>
                  <a:lnTo>
                    <a:pt x="1029" y="715"/>
                  </a:lnTo>
                  <a:lnTo>
                    <a:pt x="1020" y="738"/>
                  </a:lnTo>
                  <a:lnTo>
                    <a:pt x="1009" y="761"/>
                  </a:lnTo>
                  <a:lnTo>
                    <a:pt x="998" y="784"/>
                  </a:lnTo>
                  <a:lnTo>
                    <a:pt x="985" y="806"/>
                  </a:lnTo>
                  <a:lnTo>
                    <a:pt x="972" y="827"/>
                  </a:lnTo>
                  <a:lnTo>
                    <a:pt x="956" y="849"/>
                  </a:lnTo>
                  <a:lnTo>
                    <a:pt x="940" y="869"/>
                  </a:lnTo>
                  <a:lnTo>
                    <a:pt x="924" y="888"/>
                  </a:lnTo>
                  <a:lnTo>
                    <a:pt x="906" y="907"/>
                  </a:lnTo>
                  <a:lnTo>
                    <a:pt x="888" y="924"/>
                  </a:lnTo>
                  <a:lnTo>
                    <a:pt x="868" y="941"/>
                  </a:lnTo>
                  <a:lnTo>
                    <a:pt x="848" y="957"/>
                  </a:lnTo>
                  <a:lnTo>
                    <a:pt x="827" y="972"/>
                  </a:lnTo>
                  <a:lnTo>
                    <a:pt x="804" y="987"/>
                  </a:lnTo>
                  <a:lnTo>
                    <a:pt x="781" y="1000"/>
                  </a:lnTo>
                  <a:lnTo>
                    <a:pt x="758" y="1012"/>
                  </a:lnTo>
                  <a:lnTo>
                    <a:pt x="733" y="1022"/>
                  </a:lnTo>
                  <a:lnTo>
                    <a:pt x="708" y="1032"/>
                  </a:lnTo>
                  <a:lnTo>
                    <a:pt x="683" y="1040"/>
                  </a:lnTo>
                  <a:lnTo>
                    <a:pt x="655" y="1047"/>
                  </a:lnTo>
                  <a:lnTo>
                    <a:pt x="629" y="1053"/>
                  </a:lnTo>
                  <a:lnTo>
                    <a:pt x="603" y="1057"/>
                  </a:lnTo>
                  <a:lnTo>
                    <a:pt x="577" y="1060"/>
                  </a:lnTo>
                  <a:lnTo>
                    <a:pt x="551" y="1062"/>
                  </a:lnTo>
                  <a:lnTo>
                    <a:pt x="524" y="1062"/>
                  </a:lnTo>
                  <a:lnTo>
                    <a:pt x="498" y="1061"/>
                  </a:lnTo>
                  <a:lnTo>
                    <a:pt x="472" y="1059"/>
                  </a:lnTo>
                  <a:lnTo>
                    <a:pt x="447" y="1056"/>
                  </a:lnTo>
                  <a:lnTo>
                    <a:pt x="422" y="1051"/>
                  </a:lnTo>
                  <a:lnTo>
                    <a:pt x="397" y="1045"/>
                  </a:lnTo>
                  <a:lnTo>
                    <a:pt x="372" y="1038"/>
                  </a:lnTo>
                  <a:lnTo>
                    <a:pt x="348" y="1030"/>
                  </a:lnTo>
                  <a:lnTo>
                    <a:pt x="324" y="1021"/>
                  </a:lnTo>
                  <a:lnTo>
                    <a:pt x="301" y="1010"/>
                  </a:lnTo>
                  <a:lnTo>
                    <a:pt x="278" y="999"/>
                  </a:lnTo>
                  <a:lnTo>
                    <a:pt x="256" y="986"/>
                  </a:lnTo>
                  <a:lnTo>
                    <a:pt x="234" y="971"/>
                  </a:lnTo>
                  <a:lnTo>
                    <a:pt x="213" y="957"/>
                  </a:lnTo>
                  <a:lnTo>
                    <a:pt x="193" y="941"/>
                  </a:lnTo>
                  <a:lnTo>
                    <a:pt x="174" y="925"/>
                  </a:lnTo>
                  <a:lnTo>
                    <a:pt x="156" y="907"/>
                  </a:lnTo>
                  <a:lnTo>
                    <a:pt x="138" y="889"/>
                  </a:lnTo>
                  <a:lnTo>
                    <a:pt x="121" y="869"/>
                  </a:lnTo>
                  <a:lnTo>
                    <a:pt x="104" y="849"/>
                  </a:lnTo>
                  <a:lnTo>
                    <a:pt x="89" y="827"/>
                  </a:lnTo>
                  <a:lnTo>
                    <a:pt x="76" y="805"/>
                  </a:lnTo>
                  <a:lnTo>
                    <a:pt x="63" y="782"/>
                  </a:lnTo>
                  <a:lnTo>
                    <a:pt x="51" y="759"/>
                  </a:lnTo>
                  <a:lnTo>
                    <a:pt x="40" y="734"/>
                  </a:lnTo>
                  <a:lnTo>
                    <a:pt x="30" y="708"/>
                  </a:lnTo>
                  <a:lnTo>
                    <a:pt x="22" y="682"/>
                  </a:lnTo>
                  <a:lnTo>
                    <a:pt x="15" y="656"/>
                  </a:lnTo>
                  <a:lnTo>
                    <a:pt x="9" y="630"/>
                  </a:lnTo>
                  <a:lnTo>
                    <a:pt x="5" y="604"/>
                  </a:lnTo>
                  <a:lnTo>
                    <a:pt x="2" y="577"/>
                  </a:lnTo>
                  <a:lnTo>
                    <a:pt x="0" y="550"/>
                  </a:lnTo>
                  <a:lnTo>
                    <a:pt x="0" y="524"/>
                  </a:lnTo>
                  <a:lnTo>
                    <a:pt x="1" y="499"/>
                  </a:lnTo>
                  <a:lnTo>
                    <a:pt x="3" y="473"/>
                  </a:lnTo>
                  <a:lnTo>
                    <a:pt x="7" y="448"/>
                  </a:lnTo>
                  <a:lnTo>
                    <a:pt x="11" y="421"/>
                  </a:lnTo>
                  <a:lnTo>
                    <a:pt x="17" y="397"/>
                  </a:lnTo>
                  <a:lnTo>
                    <a:pt x="24" y="372"/>
                  </a:lnTo>
                  <a:lnTo>
                    <a:pt x="32" y="348"/>
                  </a:lnTo>
                  <a:lnTo>
                    <a:pt x="42" y="325"/>
                  </a:lnTo>
                  <a:lnTo>
                    <a:pt x="52" y="301"/>
                  </a:lnTo>
                  <a:lnTo>
                    <a:pt x="64" y="278"/>
                  </a:lnTo>
                  <a:lnTo>
                    <a:pt x="76" y="256"/>
                  </a:lnTo>
                  <a:lnTo>
                    <a:pt x="90" y="235"/>
                  </a:lnTo>
                  <a:lnTo>
                    <a:pt x="104" y="214"/>
                  </a:lnTo>
                  <a:lnTo>
                    <a:pt x="121" y="194"/>
                  </a:lnTo>
                  <a:lnTo>
                    <a:pt x="138" y="175"/>
                  </a:lnTo>
                  <a:lnTo>
                    <a:pt x="155" y="155"/>
                  </a:lnTo>
                  <a:lnTo>
                    <a:pt x="174" y="138"/>
                  </a:lnTo>
                  <a:lnTo>
                    <a:pt x="193" y="121"/>
                  </a:lnTo>
                  <a:lnTo>
                    <a:pt x="213" y="105"/>
                  </a:lnTo>
                  <a:lnTo>
                    <a:pt x="234" y="90"/>
                  </a:lnTo>
                  <a:lnTo>
                    <a:pt x="257" y="76"/>
                  </a:lnTo>
                  <a:lnTo>
                    <a:pt x="280" y="63"/>
                  </a:lnTo>
                  <a:lnTo>
                    <a:pt x="304" y="52"/>
                  </a:lnTo>
                  <a:lnTo>
                    <a:pt x="328" y="41"/>
                  </a:lnTo>
                  <a:lnTo>
                    <a:pt x="353" y="30"/>
                  </a:lnTo>
                  <a:lnTo>
                    <a:pt x="379" y="22"/>
                  </a:lnTo>
                  <a:lnTo>
                    <a:pt x="406" y="15"/>
                  </a:lnTo>
                  <a:lnTo>
                    <a:pt x="432" y="9"/>
                  </a:lnTo>
                  <a:lnTo>
                    <a:pt x="458" y="5"/>
                  </a:lnTo>
                  <a:lnTo>
                    <a:pt x="485" y="2"/>
                  </a:lnTo>
                  <a:lnTo>
                    <a:pt x="511" y="0"/>
                  </a:lnTo>
                  <a:lnTo>
                    <a:pt x="538" y="0"/>
                  </a:lnTo>
                  <a:lnTo>
                    <a:pt x="564" y="1"/>
                  </a:lnTo>
                  <a:lnTo>
                    <a:pt x="589" y="3"/>
                  </a:lnTo>
                  <a:lnTo>
                    <a:pt x="615" y="6"/>
                  </a:lnTo>
                  <a:lnTo>
                    <a:pt x="640" y="11"/>
                  </a:lnTo>
                  <a:lnTo>
                    <a:pt x="665" y="17"/>
                  </a:lnTo>
                  <a:lnTo>
                    <a:pt x="690" y="24"/>
                  </a:lnTo>
                  <a:lnTo>
                    <a:pt x="714" y="32"/>
                  </a:lnTo>
                  <a:lnTo>
                    <a:pt x="737" y="43"/>
                  </a:lnTo>
                  <a:lnTo>
                    <a:pt x="761" y="53"/>
                  </a:lnTo>
                  <a:lnTo>
                    <a:pt x="783" y="64"/>
                  </a:lnTo>
                  <a:lnTo>
                    <a:pt x="805" y="77"/>
                  </a:lnTo>
                  <a:lnTo>
                    <a:pt x="827" y="91"/>
                  </a:lnTo>
                  <a:lnTo>
                    <a:pt x="848" y="105"/>
                  </a:lnTo>
                  <a:lnTo>
                    <a:pt x="868" y="121"/>
                  </a:lnTo>
                  <a:lnTo>
                    <a:pt x="887" y="137"/>
                  </a:lnTo>
                  <a:lnTo>
                    <a:pt x="906" y="155"/>
                  </a:lnTo>
                  <a:lnTo>
                    <a:pt x="923" y="174"/>
                  </a:lnTo>
                  <a:lnTo>
                    <a:pt x="940" y="194"/>
                  </a:lnTo>
                  <a:lnTo>
                    <a:pt x="956" y="214"/>
                  </a:lnTo>
                  <a:lnTo>
                    <a:pt x="972" y="235"/>
                  </a:lnTo>
                  <a:lnTo>
                    <a:pt x="986" y="257"/>
                  </a:lnTo>
                  <a:lnTo>
                    <a:pt x="999" y="280"/>
                  </a:lnTo>
                  <a:lnTo>
                    <a:pt x="1011" y="303"/>
                  </a:lnTo>
                  <a:lnTo>
                    <a:pt x="1021" y="328"/>
                  </a:lnTo>
                  <a:lnTo>
                    <a:pt x="1031" y="354"/>
                  </a:lnTo>
                  <a:lnTo>
                    <a:pt x="1039" y="379"/>
                  </a:lnTo>
                  <a:close/>
                </a:path>
              </a:pathLst>
            </a:custGeom>
            <a:solidFill>
              <a:srgbClr val="FFCCA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tr-TR">
                <a:effectLst>
                  <a:outerShdw blurRad="38100" dist="38100" dir="2700000" algn="tl">
                    <a:srgbClr val="000000">
                      <a:alpha val="43137"/>
                    </a:srgbClr>
                  </a:outerShdw>
                </a:effectLst>
                <a:latin typeface="Arial" panose="020B0604020202020204" pitchFamily="34" charset="0"/>
              </a:endParaRPr>
            </a:p>
          </p:txBody>
        </p:sp>
        <p:sp>
          <p:nvSpPr>
            <p:cNvPr id="152605" name="Freeform 188"/>
            <p:cNvSpPr>
              <a:spLocks/>
            </p:cNvSpPr>
            <p:nvPr/>
          </p:nvSpPr>
          <p:spPr bwMode="auto">
            <a:xfrm>
              <a:off x="4506" y="1571"/>
              <a:ext cx="76" cy="76"/>
            </a:xfrm>
            <a:custGeom>
              <a:avLst/>
              <a:gdLst>
                <a:gd name="T0" fmla="*/ 0 w 1062"/>
                <a:gd name="T1" fmla="*/ 0 h 1062"/>
                <a:gd name="T2" fmla="*/ 0 w 1062"/>
                <a:gd name="T3" fmla="*/ 0 h 1062"/>
                <a:gd name="T4" fmla="*/ 0 w 1062"/>
                <a:gd name="T5" fmla="*/ 0 h 1062"/>
                <a:gd name="T6" fmla="*/ 0 w 1062"/>
                <a:gd name="T7" fmla="*/ 0 h 1062"/>
                <a:gd name="T8" fmla="*/ 0 w 1062"/>
                <a:gd name="T9" fmla="*/ 0 h 1062"/>
                <a:gd name="T10" fmla="*/ 0 w 1062"/>
                <a:gd name="T11" fmla="*/ 0 h 1062"/>
                <a:gd name="T12" fmla="*/ 0 w 1062"/>
                <a:gd name="T13" fmla="*/ 0 h 1062"/>
                <a:gd name="T14" fmla="*/ 0 w 1062"/>
                <a:gd name="T15" fmla="*/ 0 h 1062"/>
                <a:gd name="T16" fmla="*/ 0 w 1062"/>
                <a:gd name="T17" fmla="*/ 0 h 1062"/>
                <a:gd name="T18" fmla="*/ 0 w 1062"/>
                <a:gd name="T19" fmla="*/ 0 h 1062"/>
                <a:gd name="T20" fmla="*/ 0 w 1062"/>
                <a:gd name="T21" fmla="*/ 0 h 1062"/>
                <a:gd name="T22" fmla="*/ 0 w 1062"/>
                <a:gd name="T23" fmla="*/ 0 h 1062"/>
                <a:gd name="T24" fmla="*/ 0 w 1062"/>
                <a:gd name="T25" fmla="*/ 0 h 1062"/>
                <a:gd name="T26" fmla="*/ 0 w 1062"/>
                <a:gd name="T27" fmla="*/ 0 h 1062"/>
                <a:gd name="T28" fmla="*/ 0 w 1062"/>
                <a:gd name="T29" fmla="*/ 0 h 1062"/>
                <a:gd name="T30" fmla="*/ 0 w 1062"/>
                <a:gd name="T31" fmla="*/ 0 h 1062"/>
                <a:gd name="T32" fmla="*/ 0 w 1062"/>
                <a:gd name="T33" fmla="*/ 0 h 1062"/>
                <a:gd name="T34" fmla="*/ 0 w 1062"/>
                <a:gd name="T35" fmla="*/ 0 h 1062"/>
                <a:gd name="T36" fmla="*/ 0 w 1062"/>
                <a:gd name="T37" fmla="*/ 0 h 1062"/>
                <a:gd name="T38" fmla="*/ 0 w 1062"/>
                <a:gd name="T39" fmla="*/ 0 h 1062"/>
                <a:gd name="T40" fmla="*/ 0 w 1062"/>
                <a:gd name="T41" fmla="*/ 0 h 1062"/>
                <a:gd name="T42" fmla="*/ 0 w 1062"/>
                <a:gd name="T43" fmla="*/ 0 h 1062"/>
                <a:gd name="T44" fmla="*/ 0 w 1062"/>
                <a:gd name="T45" fmla="*/ 0 h 1062"/>
                <a:gd name="T46" fmla="*/ 0 w 1062"/>
                <a:gd name="T47" fmla="*/ 0 h 1062"/>
                <a:gd name="T48" fmla="*/ 0 w 1062"/>
                <a:gd name="T49" fmla="*/ 0 h 1062"/>
                <a:gd name="T50" fmla="*/ 0 w 1062"/>
                <a:gd name="T51" fmla="*/ 0 h 1062"/>
                <a:gd name="T52" fmla="*/ 0 w 1062"/>
                <a:gd name="T53" fmla="*/ 0 h 1062"/>
                <a:gd name="T54" fmla="*/ 0 w 1062"/>
                <a:gd name="T55" fmla="*/ 0 h 1062"/>
                <a:gd name="T56" fmla="*/ 0 w 1062"/>
                <a:gd name="T57" fmla="*/ 0 h 1062"/>
                <a:gd name="T58" fmla="*/ 0 w 1062"/>
                <a:gd name="T59" fmla="*/ 0 h 1062"/>
                <a:gd name="T60" fmla="*/ 0 w 1062"/>
                <a:gd name="T61" fmla="*/ 0 h 1062"/>
                <a:gd name="T62" fmla="*/ 0 w 1062"/>
                <a:gd name="T63" fmla="*/ 0 h 1062"/>
                <a:gd name="T64" fmla="*/ 0 w 1062"/>
                <a:gd name="T65" fmla="*/ 0 h 1062"/>
                <a:gd name="T66" fmla="*/ 0 w 1062"/>
                <a:gd name="T67" fmla="*/ 0 h 1062"/>
                <a:gd name="T68" fmla="*/ 0 w 1062"/>
                <a:gd name="T69" fmla="*/ 0 h 1062"/>
                <a:gd name="T70" fmla="*/ 0 w 1062"/>
                <a:gd name="T71" fmla="*/ 0 h 1062"/>
                <a:gd name="T72" fmla="*/ 0 w 1062"/>
                <a:gd name="T73" fmla="*/ 0 h 1062"/>
                <a:gd name="T74" fmla="*/ 0 w 1062"/>
                <a:gd name="T75" fmla="*/ 0 h 1062"/>
                <a:gd name="T76" fmla="*/ 0 w 1062"/>
                <a:gd name="T77" fmla="*/ 0 h 1062"/>
                <a:gd name="T78" fmla="*/ 0 w 1062"/>
                <a:gd name="T79" fmla="*/ 0 h 1062"/>
                <a:gd name="T80" fmla="*/ 0 w 1062"/>
                <a:gd name="T81" fmla="*/ 0 h 1062"/>
                <a:gd name="T82" fmla="*/ 0 w 1062"/>
                <a:gd name="T83" fmla="*/ 0 h 1062"/>
                <a:gd name="T84" fmla="*/ 0 w 1062"/>
                <a:gd name="T85" fmla="*/ 0 h 106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062" h="1062">
                  <a:moveTo>
                    <a:pt x="1040" y="379"/>
                  </a:moveTo>
                  <a:lnTo>
                    <a:pt x="1047" y="406"/>
                  </a:lnTo>
                  <a:lnTo>
                    <a:pt x="1053" y="432"/>
                  </a:lnTo>
                  <a:lnTo>
                    <a:pt x="1057" y="459"/>
                  </a:lnTo>
                  <a:lnTo>
                    <a:pt x="1060" y="485"/>
                  </a:lnTo>
                  <a:lnTo>
                    <a:pt x="1062" y="512"/>
                  </a:lnTo>
                  <a:lnTo>
                    <a:pt x="1062" y="538"/>
                  </a:lnTo>
                  <a:lnTo>
                    <a:pt x="1061" y="563"/>
                  </a:lnTo>
                  <a:lnTo>
                    <a:pt x="1059" y="590"/>
                  </a:lnTo>
                  <a:lnTo>
                    <a:pt x="1055" y="615"/>
                  </a:lnTo>
                  <a:lnTo>
                    <a:pt x="1051" y="641"/>
                  </a:lnTo>
                  <a:lnTo>
                    <a:pt x="1045" y="665"/>
                  </a:lnTo>
                  <a:lnTo>
                    <a:pt x="1038" y="690"/>
                  </a:lnTo>
                  <a:lnTo>
                    <a:pt x="1029" y="715"/>
                  </a:lnTo>
                  <a:lnTo>
                    <a:pt x="1019" y="738"/>
                  </a:lnTo>
                  <a:lnTo>
                    <a:pt x="1009" y="761"/>
                  </a:lnTo>
                  <a:lnTo>
                    <a:pt x="997" y="784"/>
                  </a:lnTo>
                  <a:lnTo>
                    <a:pt x="985" y="806"/>
                  </a:lnTo>
                  <a:lnTo>
                    <a:pt x="971" y="827"/>
                  </a:lnTo>
                  <a:lnTo>
                    <a:pt x="957" y="849"/>
                  </a:lnTo>
                  <a:lnTo>
                    <a:pt x="941" y="869"/>
                  </a:lnTo>
                  <a:lnTo>
                    <a:pt x="924" y="888"/>
                  </a:lnTo>
                  <a:lnTo>
                    <a:pt x="907" y="907"/>
                  </a:lnTo>
                  <a:lnTo>
                    <a:pt x="887" y="924"/>
                  </a:lnTo>
                  <a:lnTo>
                    <a:pt x="868" y="941"/>
                  </a:lnTo>
                  <a:lnTo>
                    <a:pt x="848" y="957"/>
                  </a:lnTo>
                  <a:lnTo>
                    <a:pt x="827" y="972"/>
                  </a:lnTo>
                  <a:lnTo>
                    <a:pt x="805" y="987"/>
                  </a:lnTo>
                  <a:lnTo>
                    <a:pt x="782" y="1000"/>
                  </a:lnTo>
                  <a:lnTo>
                    <a:pt x="758" y="1012"/>
                  </a:lnTo>
                  <a:lnTo>
                    <a:pt x="733" y="1022"/>
                  </a:lnTo>
                  <a:lnTo>
                    <a:pt x="708" y="1032"/>
                  </a:lnTo>
                  <a:lnTo>
                    <a:pt x="682" y="1040"/>
                  </a:lnTo>
                  <a:lnTo>
                    <a:pt x="656" y="1047"/>
                  </a:lnTo>
                  <a:lnTo>
                    <a:pt x="630" y="1053"/>
                  </a:lnTo>
                  <a:lnTo>
                    <a:pt x="603" y="1057"/>
                  </a:lnTo>
                  <a:lnTo>
                    <a:pt x="576" y="1060"/>
                  </a:lnTo>
                  <a:lnTo>
                    <a:pt x="550" y="1062"/>
                  </a:lnTo>
                  <a:lnTo>
                    <a:pt x="524" y="1062"/>
                  </a:lnTo>
                  <a:lnTo>
                    <a:pt x="498" y="1061"/>
                  </a:lnTo>
                  <a:lnTo>
                    <a:pt x="473" y="1059"/>
                  </a:lnTo>
                  <a:lnTo>
                    <a:pt x="446" y="1056"/>
                  </a:lnTo>
                  <a:lnTo>
                    <a:pt x="421" y="1051"/>
                  </a:lnTo>
                  <a:lnTo>
                    <a:pt x="397" y="1045"/>
                  </a:lnTo>
                  <a:lnTo>
                    <a:pt x="372" y="1038"/>
                  </a:lnTo>
                  <a:lnTo>
                    <a:pt x="348" y="1030"/>
                  </a:lnTo>
                  <a:lnTo>
                    <a:pt x="325" y="1021"/>
                  </a:lnTo>
                  <a:lnTo>
                    <a:pt x="301" y="1010"/>
                  </a:lnTo>
                  <a:lnTo>
                    <a:pt x="278" y="999"/>
                  </a:lnTo>
                  <a:lnTo>
                    <a:pt x="256" y="986"/>
                  </a:lnTo>
                  <a:lnTo>
                    <a:pt x="235" y="971"/>
                  </a:lnTo>
                  <a:lnTo>
                    <a:pt x="214" y="957"/>
                  </a:lnTo>
                  <a:lnTo>
                    <a:pt x="194" y="941"/>
                  </a:lnTo>
                  <a:lnTo>
                    <a:pt x="174" y="925"/>
                  </a:lnTo>
                  <a:lnTo>
                    <a:pt x="155" y="907"/>
                  </a:lnTo>
                  <a:lnTo>
                    <a:pt x="138" y="889"/>
                  </a:lnTo>
                  <a:lnTo>
                    <a:pt x="121" y="869"/>
                  </a:lnTo>
                  <a:lnTo>
                    <a:pt x="105" y="849"/>
                  </a:lnTo>
                  <a:lnTo>
                    <a:pt x="90" y="827"/>
                  </a:lnTo>
                  <a:lnTo>
                    <a:pt x="76" y="805"/>
                  </a:lnTo>
                  <a:lnTo>
                    <a:pt x="63" y="782"/>
                  </a:lnTo>
                  <a:lnTo>
                    <a:pt x="51" y="759"/>
                  </a:lnTo>
                  <a:lnTo>
                    <a:pt x="40" y="734"/>
                  </a:lnTo>
                  <a:lnTo>
                    <a:pt x="30" y="708"/>
                  </a:lnTo>
                  <a:lnTo>
                    <a:pt x="22" y="682"/>
                  </a:lnTo>
                  <a:lnTo>
                    <a:pt x="15" y="656"/>
                  </a:lnTo>
                  <a:lnTo>
                    <a:pt x="9" y="630"/>
                  </a:lnTo>
                  <a:lnTo>
                    <a:pt x="5" y="604"/>
                  </a:lnTo>
                  <a:lnTo>
                    <a:pt x="2" y="577"/>
                  </a:lnTo>
                  <a:lnTo>
                    <a:pt x="0" y="550"/>
                  </a:lnTo>
                  <a:lnTo>
                    <a:pt x="0" y="524"/>
                  </a:lnTo>
                  <a:lnTo>
                    <a:pt x="1" y="499"/>
                  </a:lnTo>
                  <a:lnTo>
                    <a:pt x="3" y="473"/>
                  </a:lnTo>
                  <a:lnTo>
                    <a:pt x="6" y="448"/>
                  </a:lnTo>
                  <a:lnTo>
                    <a:pt x="11" y="421"/>
                  </a:lnTo>
                  <a:lnTo>
                    <a:pt x="17" y="397"/>
                  </a:lnTo>
                  <a:lnTo>
                    <a:pt x="24" y="372"/>
                  </a:lnTo>
                  <a:lnTo>
                    <a:pt x="32" y="348"/>
                  </a:lnTo>
                  <a:lnTo>
                    <a:pt x="41" y="325"/>
                  </a:lnTo>
                  <a:lnTo>
                    <a:pt x="53" y="301"/>
                  </a:lnTo>
                  <a:lnTo>
                    <a:pt x="64" y="278"/>
                  </a:lnTo>
                  <a:lnTo>
                    <a:pt x="77" y="256"/>
                  </a:lnTo>
                  <a:lnTo>
                    <a:pt x="90" y="235"/>
                  </a:lnTo>
                  <a:lnTo>
                    <a:pt x="105" y="214"/>
                  </a:lnTo>
                  <a:lnTo>
                    <a:pt x="121" y="194"/>
                  </a:lnTo>
                  <a:lnTo>
                    <a:pt x="137" y="175"/>
                  </a:lnTo>
                  <a:lnTo>
                    <a:pt x="155" y="155"/>
                  </a:lnTo>
                  <a:lnTo>
                    <a:pt x="173" y="138"/>
                  </a:lnTo>
                  <a:lnTo>
                    <a:pt x="194" y="121"/>
                  </a:lnTo>
                  <a:lnTo>
                    <a:pt x="214" y="105"/>
                  </a:lnTo>
                  <a:lnTo>
                    <a:pt x="235" y="90"/>
                  </a:lnTo>
                  <a:lnTo>
                    <a:pt x="257" y="76"/>
                  </a:lnTo>
                  <a:lnTo>
                    <a:pt x="280" y="63"/>
                  </a:lnTo>
                  <a:lnTo>
                    <a:pt x="303" y="52"/>
                  </a:lnTo>
                  <a:lnTo>
                    <a:pt x="329" y="41"/>
                  </a:lnTo>
                  <a:lnTo>
                    <a:pt x="354" y="30"/>
                  </a:lnTo>
                  <a:lnTo>
                    <a:pt x="380" y="22"/>
                  </a:lnTo>
                  <a:lnTo>
                    <a:pt x="406" y="15"/>
                  </a:lnTo>
                  <a:lnTo>
                    <a:pt x="432" y="9"/>
                  </a:lnTo>
                  <a:lnTo>
                    <a:pt x="458" y="5"/>
                  </a:lnTo>
                  <a:lnTo>
                    <a:pt x="485" y="2"/>
                  </a:lnTo>
                  <a:lnTo>
                    <a:pt x="512" y="0"/>
                  </a:lnTo>
                  <a:lnTo>
                    <a:pt x="537" y="0"/>
                  </a:lnTo>
                  <a:lnTo>
                    <a:pt x="563" y="1"/>
                  </a:lnTo>
                  <a:lnTo>
                    <a:pt x="589" y="3"/>
                  </a:lnTo>
                  <a:lnTo>
                    <a:pt x="615" y="6"/>
                  </a:lnTo>
                  <a:lnTo>
                    <a:pt x="640" y="11"/>
                  </a:lnTo>
                  <a:lnTo>
                    <a:pt x="665" y="17"/>
                  </a:lnTo>
                  <a:lnTo>
                    <a:pt x="690" y="24"/>
                  </a:lnTo>
                  <a:lnTo>
                    <a:pt x="714" y="32"/>
                  </a:lnTo>
                  <a:lnTo>
                    <a:pt x="737" y="43"/>
                  </a:lnTo>
                  <a:lnTo>
                    <a:pt x="761" y="53"/>
                  </a:lnTo>
                  <a:lnTo>
                    <a:pt x="784" y="64"/>
                  </a:lnTo>
                  <a:lnTo>
                    <a:pt x="806" y="77"/>
                  </a:lnTo>
                  <a:lnTo>
                    <a:pt x="827" y="91"/>
                  </a:lnTo>
                  <a:lnTo>
                    <a:pt x="848" y="105"/>
                  </a:lnTo>
                  <a:lnTo>
                    <a:pt x="868" y="121"/>
                  </a:lnTo>
                  <a:lnTo>
                    <a:pt x="887" y="137"/>
                  </a:lnTo>
                  <a:lnTo>
                    <a:pt x="907" y="155"/>
                  </a:lnTo>
                  <a:lnTo>
                    <a:pt x="924" y="174"/>
                  </a:lnTo>
                  <a:lnTo>
                    <a:pt x="941" y="194"/>
                  </a:lnTo>
                  <a:lnTo>
                    <a:pt x="957" y="214"/>
                  </a:lnTo>
                  <a:lnTo>
                    <a:pt x="972" y="235"/>
                  </a:lnTo>
                  <a:lnTo>
                    <a:pt x="986" y="257"/>
                  </a:lnTo>
                  <a:lnTo>
                    <a:pt x="999" y="280"/>
                  </a:lnTo>
                  <a:lnTo>
                    <a:pt x="1010" y="303"/>
                  </a:lnTo>
                  <a:lnTo>
                    <a:pt x="1021" y="328"/>
                  </a:lnTo>
                  <a:lnTo>
                    <a:pt x="1032" y="354"/>
                  </a:lnTo>
                  <a:lnTo>
                    <a:pt x="1040" y="379"/>
                  </a:lnTo>
                  <a:close/>
                </a:path>
              </a:pathLst>
            </a:custGeom>
            <a:solidFill>
              <a:srgbClr val="FFCCA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tr-TR">
                <a:effectLst>
                  <a:outerShdw blurRad="38100" dist="38100" dir="2700000" algn="tl">
                    <a:srgbClr val="000000">
                      <a:alpha val="43137"/>
                    </a:srgbClr>
                  </a:outerShdw>
                </a:effectLst>
                <a:latin typeface="Arial" panose="020B0604020202020204" pitchFamily="34" charset="0"/>
              </a:endParaRPr>
            </a:p>
          </p:txBody>
        </p:sp>
        <p:sp>
          <p:nvSpPr>
            <p:cNvPr id="152606" name="Freeform 189"/>
            <p:cNvSpPr>
              <a:spLocks/>
            </p:cNvSpPr>
            <p:nvPr/>
          </p:nvSpPr>
          <p:spPr bwMode="auto">
            <a:xfrm>
              <a:off x="4283" y="1489"/>
              <a:ext cx="260" cy="132"/>
            </a:xfrm>
            <a:custGeom>
              <a:avLst/>
              <a:gdLst>
                <a:gd name="T0" fmla="*/ 0 w 3641"/>
                <a:gd name="T1" fmla="*/ 0 h 1847"/>
                <a:gd name="T2" fmla="*/ 0 w 3641"/>
                <a:gd name="T3" fmla="*/ 0 h 1847"/>
                <a:gd name="T4" fmla="*/ 0 w 3641"/>
                <a:gd name="T5" fmla="*/ 0 h 1847"/>
                <a:gd name="T6" fmla="*/ 0 w 3641"/>
                <a:gd name="T7" fmla="*/ 0 h 1847"/>
                <a:gd name="T8" fmla="*/ 0 w 3641"/>
                <a:gd name="T9" fmla="*/ 0 h 1847"/>
                <a:gd name="T10" fmla="*/ 0 w 3641"/>
                <a:gd name="T11" fmla="*/ 0 h 1847"/>
                <a:gd name="T12" fmla="*/ 0 w 3641"/>
                <a:gd name="T13" fmla="*/ 0 h 1847"/>
                <a:gd name="T14" fmla="*/ 0 w 3641"/>
                <a:gd name="T15" fmla="*/ 0 h 1847"/>
                <a:gd name="T16" fmla="*/ 0 w 3641"/>
                <a:gd name="T17" fmla="*/ 0 h 1847"/>
                <a:gd name="T18" fmla="*/ 0 w 3641"/>
                <a:gd name="T19" fmla="*/ 0 h 1847"/>
                <a:gd name="T20" fmla="*/ 0 w 3641"/>
                <a:gd name="T21" fmla="*/ 0 h 1847"/>
                <a:gd name="T22" fmla="*/ 0 w 3641"/>
                <a:gd name="T23" fmla="*/ 0 h 1847"/>
                <a:gd name="T24" fmla="*/ 0 w 3641"/>
                <a:gd name="T25" fmla="*/ 0 h 1847"/>
                <a:gd name="T26" fmla="*/ 0 w 3641"/>
                <a:gd name="T27" fmla="*/ 0 h 1847"/>
                <a:gd name="T28" fmla="*/ 0 w 3641"/>
                <a:gd name="T29" fmla="*/ 0 h 1847"/>
                <a:gd name="T30" fmla="*/ 0 w 3641"/>
                <a:gd name="T31" fmla="*/ 0 h 1847"/>
                <a:gd name="T32" fmla="*/ 0 w 3641"/>
                <a:gd name="T33" fmla="*/ 0 h 1847"/>
                <a:gd name="T34" fmla="*/ 0 w 3641"/>
                <a:gd name="T35" fmla="*/ 0 h 1847"/>
                <a:gd name="T36" fmla="*/ 0 w 3641"/>
                <a:gd name="T37" fmla="*/ 0 h 1847"/>
                <a:gd name="T38" fmla="*/ 0 w 3641"/>
                <a:gd name="T39" fmla="*/ 0 h 1847"/>
                <a:gd name="T40" fmla="*/ 0 w 3641"/>
                <a:gd name="T41" fmla="*/ 0 h 1847"/>
                <a:gd name="T42" fmla="*/ 0 w 3641"/>
                <a:gd name="T43" fmla="*/ 0 h 1847"/>
                <a:gd name="T44" fmla="*/ 0 w 3641"/>
                <a:gd name="T45" fmla="*/ 0 h 1847"/>
                <a:gd name="T46" fmla="*/ 0 w 3641"/>
                <a:gd name="T47" fmla="*/ 0 h 1847"/>
                <a:gd name="T48" fmla="*/ 0 w 3641"/>
                <a:gd name="T49" fmla="*/ 0 h 1847"/>
                <a:gd name="T50" fmla="*/ 0 w 3641"/>
                <a:gd name="T51" fmla="*/ 0 h 1847"/>
                <a:gd name="T52" fmla="*/ 0 w 3641"/>
                <a:gd name="T53" fmla="*/ 0 h 1847"/>
                <a:gd name="T54" fmla="*/ 0 w 3641"/>
                <a:gd name="T55" fmla="*/ 0 h 1847"/>
                <a:gd name="T56" fmla="*/ 0 w 3641"/>
                <a:gd name="T57" fmla="*/ 0 h 1847"/>
                <a:gd name="T58" fmla="*/ 0 w 3641"/>
                <a:gd name="T59" fmla="*/ 0 h 1847"/>
                <a:gd name="T60" fmla="*/ 0 w 3641"/>
                <a:gd name="T61" fmla="*/ 0 h 1847"/>
                <a:gd name="T62" fmla="*/ 0 w 3641"/>
                <a:gd name="T63" fmla="*/ 0 h 1847"/>
                <a:gd name="T64" fmla="*/ 0 w 3641"/>
                <a:gd name="T65" fmla="*/ 0 h 1847"/>
                <a:gd name="T66" fmla="*/ 0 w 3641"/>
                <a:gd name="T67" fmla="*/ 0 h 1847"/>
                <a:gd name="T68" fmla="*/ 0 w 3641"/>
                <a:gd name="T69" fmla="*/ 0 h 1847"/>
                <a:gd name="T70" fmla="*/ 0 w 3641"/>
                <a:gd name="T71" fmla="*/ 0 h 1847"/>
                <a:gd name="T72" fmla="*/ 0 w 3641"/>
                <a:gd name="T73" fmla="*/ 0 h 1847"/>
                <a:gd name="T74" fmla="*/ 0 w 3641"/>
                <a:gd name="T75" fmla="*/ 0 h 1847"/>
                <a:gd name="T76" fmla="*/ 0 w 3641"/>
                <a:gd name="T77" fmla="*/ 0 h 1847"/>
                <a:gd name="T78" fmla="*/ 0 w 3641"/>
                <a:gd name="T79" fmla="*/ 0 h 1847"/>
                <a:gd name="T80" fmla="*/ 0 w 3641"/>
                <a:gd name="T81" fmla="*/ 0 h 1847"/>
                <a:gd name="T82" fmla="*/ 0 w 3641"/>
                <a:gd name="T83" fmla="*/ 0 h 1847"/>
                <a:gd name="T84" fmla="*/ 0 w 3641"/>
                <a:gd name="T85" fmla="*/ 0 h 1847"/>
                <a:gd name="T86" fmla="*/ 0 w 3641"/>
                <a:gd name="T87" fmla="*/ 0 h 1847"/>
                <a:gd name="T88" fmla="*/ 0 w 3641"/>
                <a:gd name="T89" fmla="*/ 0 h 1847"/>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641" h="1847">
                  <a:moveTo>
                    <a:pt x="1211" y="401"/>
                  </a:moveTo>
                  <a:lnTo>
                    <a:pt x="1816" y="795"/>
                  </a:lnTo>
                  <a:lnTo>
                    <a:pt x="1604" y="340"/>
                  </a:lnTo>
                  <a:lnTo>
                    <a:pt x="2089" y="734"/>
                  </a:lnTo>
                  <a:lnTo>
                    <a:pt x="1938" y="280"/>
                  </a:lnTo>
                  <a:lnTo>
                    <a:pt x="1951" y="282"/>
                  </a:lnTo>
                  <a:lnTo>
                    <a:pt x="1989" y="291"/>
                  </a:lnTo>
                  <a:lnTo>
                    <a:pt x="2017" y="298"/>
                  </a:lnTo>
                  <a:lnTo>
                    <a:pt x="2050" y="307"/>
                  </a:lnTo>
                  <a:lnTo>
                    <a:pt x="2088" y="318"/>
                  </a:lnTo>
                  <a:lnTo>
                    <a:pt x="2130" y="332"/>
                  </a:lnTo>
                  <a:lnTo>
                    <a:pt x="2177" y="348"/>
                  </a:lnTo>
                  <a:lnTo>
                    <a:pt x="2228" y="367"/>
                  </a:lnTo>
                  <a:lnTo>
                    <a:pt x="2281" y="390"/>
                  </a:lnTo>
                  <a:lnTo>
                    <a:pt x="2339" y="415"/>
                  </a:lnTo>
                  <a:lnTo>
                    <a:pt x="2399" y="443"/>
                  </a:lnTo>
                  <a:lnTo>
                    <a:pt x="2462" y="475"/>
                  </a:lnTo>
                  <a:lnTo>
                    <a:pt x="2527" y="510"/>
                  </a:lnTo>
                  <a:lnTo>
                    <a:pt x="2593" y="550"/>
                  </a:lnTo>
                  <a:lnTo>
                    <a:pt x="2662" y="593"/>
                  </a:lnTo>
                  <a:lnTo>
                    <a:pt x="2731" y="640"/>
                  </a:lnTo>
                  <a:lnTo>
                    <a:pt x="2802" y="693"/>
                  </a:lnTo>
                  <a:lnTo>
                    <a:pt x="2872" y="749"/>
                  </a:lnTo>
                  <a:lnTo>
                    <a:pt x="2943" y="811"/>
                  </a:lnTo>
                  <a:lnTo>
                    <a:pt x="3014" y="877"/>
                  </a:lnTo>
                  <a:lnTo>
                    <a:pt x="3085" y="948"/>
                  </a:lnTo>
                  <a:lnTo>
                    <a:pt x="3154" y="1024"/>
                  </a:lnTo>
                  <a:lnTo>
                    <a:pt x="3223" y="1107"/>
                  </a:lnTo>
                  <a:lnTo>
                    <a:pt x="3289" y="1195"/>
                  </a:lnTo>
                  <a:lnTo>
                    <a:pt x="3355" y="1287"/>
                  </a:lnTo>
                  <a:lnTo>
                    <a:pt x="3417" y="1387"/>
                  </a:lnTo>
                  <a:lnTo>
                    <a:pt x="3478" y="1493"/>
                  </a:lnTo>
                  <a:lnTo>
                    <a:pt x="3535" y="1605"/>
                  </a:lnTo>
                  <a:lnTo>
                    <a:pt x="3590" y="1722"/>
                  </a:lnTo>
                  <a:lnTo>
                    <a:pt x="3640" y="1847"/>
                  </a:lnTo>
                  <a:lnTo>
                    <a:pt x="3640" y="1845"/>
                  </a:lnTo>
                  <a:lnTo>
                    <a:pt x="3640" y="1842"/>
                  </a:lnTo>
                  <a:lnTo>
                    <a:pt x="3641" y="1839"/>
                  </a:lnTo>
                  <a:lnTo>
                    <a:pt x="3641" y="1836"/>
                  </a:lnTo>
                  <a:lnTo>
                    <a:pt x="3641" y="1833"/>
                  </a:lnTo>
                  <a:lnTo>
                    <a:pt x="3641" y="1831"/>
                  </a:lnTo>
                  <a:lnTo>
                    <a:pt x="3641" y="1828"/>
                  </a:lnTo>
                  <a:lnTo>
                    <a:pt x="3641" y="1825"/>
                  </a:lnTo>
                  <a:lnTo>
                    <a:pt x="3639" y="1731"/>
                  </a:lnTo>
                  <a:lnTo>
                    <a:pt x="3632" y="1638"/>
                  </a:lnTo>
                  <a:lnTo>
                    <a:pt x="3620" y="1547"/>
                  </a:lnTo>
                  <a:lnTo>
                    <a:pt x="3604" y="1456"/>
                  </a:lnTo>
                  <a:lnTo>
                    <a:pt x="3583" y="1369"/>
                  </a:lnTo>
                  <a:lnTo>
                    <a:pt x="3559" y="1282"/>
                  </a:lnTo>
                  <a:lnTo>
                    <a:pt x="3530" y="1198"/>
                  </a:lnTo>
                  <a:lnTo>
                    <a:pt x="3498" y="1114"/>
                  </a:lnTo>
                  <a:lnTo>
                    <a:pt x="3462" y="1033"/>
                  </a:lnTo>
                  <a:lnTo>
                    <a:pt x="3421" y="955"/>
                  </a:lnTo>
                  <a:lnTo>
                    <a:pt x="3377" y="878"/>
                  </a:lnTo>
                  <a:lnTo>
                    <a:pt x="3330" y="805"/>
                  </a:lnTo>
                  <a:lnTo>
                    <a:pt x="3278" y="733"/>
                  </a:lnTo>
                  <a:lnTo>
                    <a:pt x="3225" y="664"/>
                  </a:lnTo>
                  <a:lnTo>
                    <a:pt x="3168" y="598"/>
                  </a:lnTo>
                  <a:lnTo>
                    <a:pt x="3107" y="535"/>
                  </a:lnTo>
                  <a:lnTo>
                    <a:pt x="3044" y="474"/>
                  </a:lnTo>
                  <a:lnTo>
                    <a:pt x="2977" y="417"/>
                  </a:lnTo>
                  <a:lnTo>
                    <a:pt x="2908" y="362"/>
                  </a:lnTo>
                  <a:lnTo>
                    <a:pt x="2836" y="311"/>
                  </a:lnTo>
                  <a:lnTo>
                    <a:pt x="2763" y="264"/>
                  </a:lnTo>
                  <a:lnTo>
                    <a:pt x="2686" y="220"/>
                  </a:lnTo>
                  <a:lnTo>
                    <a:pt x="2608" y="180"/>
                  </a:lnTo>
                  <a:lnTo>
                    <a:pt x="2527" y="143"/>
                  </a:lnTo>
                  <a:lnTo>
                    <a:pt x="2443" y="110"/>
                  </a:lnTo>
                  <a:lnTo>
                    <a:pt x="2359" y="81"/>
                  </a:lnTo>
                  <a:lnTo>
                    <a:pt x="2272" y="57"/>
                  </a:lnTo>
                  <a:lnTo>
                    <a:pt x="2185" y="37"/>
                  </a:lnTo>
                  <a:lnTo>
                    <a:pt x="2094" y="21"/>
                  </a:lnTo>
                  <a:lnTo>
                    <a:pt x="2003" y="9"/>
                  </a:lnTo>
                  <a:lnTo>
                    <a:pt x="1911" y="2"/>
                  </a:lnTo>
                  <a:lnTo>
                    <a:pt x="1816" y="0"/>
                  </a:lnTo>
                  <a:lnTo>
                    <a:pt x="1727" y="2"/>
                  </a:lnTo>
                  <a:lnTo>
                    <a:pt x="1640" y="8"/>
                  </a:lnTo>
                  <a:lnTo>
                    <a:pt x="1553" y="19"/>
                  </a:lnTo>
                  <a:lnTo>
                    <a:pt x="1467" y="33"/>
                  </a:lnTo>
                  <a:lnTo>
                    <a:pt x="1384" y="51"/>
                  </a:lnTo>
                  <a:lnTo>
                    <a:pt x="1301" y="73"/>
                  </a:lnTo>
                  <a:lnTo>
                    <a:pt x="1221" y="99"/>
                  </a:lnTo>
                  <a:lnTo>
                    <a:pt x="1141" y="129"/>
                  </a:lnTo>
                  <a:lnTo>
                    <a:pt x="1064" y="162"/>
                  </a:lnTo>
                  <a:lnTo>
                    <a:pt x="988" y="198"/>
                  </a:lnTo>
                  <a:lnTo>
                    <a:pt x="915" y="237"/>
                  </a:lnTo>
                  <a:lnTo>
                    <a:pt x="843" y="281"/>
                  </a:lnTo>
                  <a:lnTo>
                    <a:pt x="775" y="327"/>
                  </a:lnTo>
                  <a:lnTo>
                    <a:pt x="707" y="376"/>
                  </a:lnTo>
                  <a:lnTo>
                    <a:pt x="643" y="428"/>
                  </a:lnTo>
                  <a:lnTo>
                    <a:pt x="580" y="483"/>
                  </a:lnTo>
                  <a:lnTo>
                    <a:pt x="521" y="541"/>
                  </a:lnTo>
                  <a:lnTo>
                    <a:pt x="463" y="601"/>
                  </a:lnTo>
                  <a:lnTo>
                    <a:pt x="410" y="664"/>
                  </a:lnTo>
                  <a:lnTo>
                    <a:pt x="359" y="729"/>
                  </a:lnTo>
                  <a:lnTo>
                    <a:pt x="310" y="797"/>
                  </a:lnTo>
                  <a:lnTo>
                    <a:pt x="265" y="866"/>
                  </a:lnTo>
                  <a:lnTo>
                    <a:pt x="223" y="938"/>
                  </a:lnTo>
                  <a:lnTo>
                    <a:pt x="183" y="1012"/>
                  </a:lnTo>
                  <a:lnTo>
                    <a:pt x="148" y="1088"/>
                  </a:lnTo>
                  <a:lnTo>
                    <a:pt x="116" y="1166"/>
                  </a:lnTo>
                  <a:lnTo>
                    <a:pt x="87" y="1246"/>
                  </a:lnTo>
                  <a:lnTo>
                    <a:pt x="62" y="1327"/>
                  </a:lnTo>
                  <a:lnTo>
                    <a:pt x="40" y="1409"/>
                  </a:lnTo>
                  <a:lnTo>
                    <a:pt x="23" y="1494"/>
                  </a:lnTo>
                  <a:lnTo>
                    <a:pt x="9" y="1579"/>
                  </a:lnTo>
                  <a:lnTo>
                    <a:pt x="0" y="1666"/>
                  </a:lnTo>
                  <a:lnTo>
                    <a:pt x="49" y="1583"/>
                  </a:lnTo>
                  <a:lnTo>
                    <a:pt x="103" y="1498"/>
                  </a:lnTo>
                  <a:lnTo>
                    <a:pt x="160" y="1409"/>
                  </a:lnTo>
                  <a:lnTo>
                    <a:pt x="222" y="1318"/>
                  </a:lnTo>
                  <a:lnTo>
                    <a:pt x="254" y="1273"/>
                  </a:lnTo>
                  <a:lnTo>
                    <a:pt x="287" y="1228"/>
                  </a:lnTo>
                  <a:lnTo>
                    <a:pt x="320" y="1181"/>
                  </a:lnTo>
                  <a:lnTo>
                    <a:pt x="356" y="1136"/>
                  </a:lnTo>
                  <a:lnTo>
                    <a:pt x="391" y="1091"/>
                  </a:lnTo>
                  <a:lnTo>
                    <a:pt x="427" y="1045"/>
                  </a:lnTo>
                  <a:lnTo>
                    <a:pt x="464" y="1001"/>
                  </a:lnTo>
                  <a:lnTo>
                    <a:pt x="503" y="957"/>
                  </a:lnTo>
                  <a:lnTo>
                    <a:pt x="542" y="913"/>
                  </a:lnTo>
                  <a:lnTo>
                    <a:pt x="581" y="870"/>
                  </a:lnTo>
                  <a:lnTo>
                    <a:pt x="623" y="828"/>
                  </a:lnTo>
                  <a:lnTo>
                    <a:pt x="663" y="787"/>
                  </a:lnTo>
                  <a:lnTo>
                    <a:pt x="705" y="746"/>
                  </a:lnTo>
                  <a:lnTo>
                    <a:pt x="747" y="708"/>
                  </a:lnTo>
                  <a:lnTo>
                    <a:pt x="791" y="670"/>
                  </a:lnTo>
                  <a:lnTo>
                    <a:pt x="835" y="633"/>
                  </a:lnTo>
                  <a:lnTo>
                    <a:pt x="880" y="598"/>
                  </a:lnTo>
                  <a:lnTo>
                    <a:pt x="926" y="565"/>
                  </a:lnTo>
                  <a:lnTo>
                    <a:pt x="971" y="533"/>
                  </a:lnTo>
                  <a:lnTo>
                    <a:pt x="1018" y="502"/>
                  </a:lnTo>
                  <a:lnTo>
                    <a:pt x="1066" y="474"/>
                  </a:lnTo>
                  <a:lnTo>
                    <a:pt x="1113" y="448"/>
                  </a:lnTo>
                  <a:lnTo>
                    <a:pt x="1161" y="423"/>
                  </a:lnTo>
                  <a:lnTo>
                    <a:pt x="1211" y="40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tr-TR">
                <a:effectLst>
                  <a:outerShdw blurRad="38100" dist="38100" dir="2700000" algn="tl">
                    <a:srgbClr val="000000">
                      <a:alpha val="43137"/>
                    </a:srgbClr>
                  </a:outerShdw>
                </a:effectLst>
                <a:latin typeface="Arial" panose="020B0604020202020204" pitchFamily="34" charset="0"/>
              </a:endParaRPr>
            </a:p>
          </p:txBody>
        </p:sp>
        <p:sp>
          <p:nvSpPr>
            <p:cNvPr id="152607" name="Freeform 190"/>
            <p:cNvSpPr>
              <a:spLocks/>
            </p:cNvSpPr>
            <p:nvPr/>
          </p:nvSpPr>
          <p:spPr bwMode="auto">
            <a:xfrm>
              <a:off x="4282" y="1509"/>
              <a:ext cx="261" cy="240"/>
            </a:xfrm>
            <a:custGeom>
              <a:avLst/>
              <a:gdLst>
                <a:gd name="T0" fmla="*/ 0 w 3648"/>
                <a:gd name="T1" fmla="*/ 0 h 3371"/>
                <a:gd name="T2" fmla="*/ 0 w 3648"/>
                <a:gd name="T3" fmla="*/ 0 h 3371"/>
                <a:gd name="T4" fmla="*/ 0 w 3648"/>
                <a:gd name="T5" fmla="*/ 0 h 3371"/>
                <a:gd name="T6" fmla="*/ 0 w 3648"/>
                <a:gd name="T7" fmla="*/ 0 h 3371"/>
                <a:gd name="T8" fmla="*/ 0 w 3648"/>
                <a:gd name="T9" fmla="*/ 0 h 3371"/>
                <a:gd name="T10" fmla="*/ 0 w 3648"/>
                <a:gd name="T11" fmla="*/ 0 h 3371"/>
                <a:gd name="T12" fmla="*/ 0 w 3648"/>
                <a:gd name="T13" fmla="*/ 0 h 3371"/>
                <a:gd name="T14" fmla="*/ 0 w 3648"/>
                <a:gd name="T15" fmla="*/ 0 h 3371"/>
                <a:gd name="T16" fmla="*/ 0 w 3648"/>
                <a:gd name="T17" fmla="*/ 0 h 3371"/>
                <a:gd name="T18" fmla="*/ 0 w 3648"/>
                <a:gd name="T19" fmla="*/ 0 h 3371"/>
                <a:gd name="T20" fmla="*/ 0 w 3648"/>
                <a:gd name="T21" fmla="*/ 0 h 3371"/>
                <a:gd name="T22" fmla="*/ 0 w 3648"/>
                <a:gd name="T23" fmla="*/ 0 h 3371"/>
                <a:gd name="T24" fmla="*/ 0 w 3648"/>
                <a:gd name="T25" fmla="*/ 0 h 3371"/>
                <a:gd name="T26" fmla="*/ 0 w 3648"/>
                <a:gd name="T27" fmla="*/ 0 h 3371"/>
                <a:gd name="T28" fmla="*/ 0 w 3648"/>
                <a:gd name="T29" fmla="*/ 0 h 3371"/>
                <a:gd name="T30" fmla="*/ 0 w 3648"/>
                <a:gd name="T31" fmla="*/ 0 h 3371"/>
                <a:gd name="T32" fmla="*/ 0 w 3648"/>
                <a:gd name="T33" fmla="*/ 0 h 3371"/>
                <a:gd name="T34" fmla="*/ 0 w 3648"/>
                <a:gd name="T35" fmla="*/ 0 h 3371"/>
                <a:gd name="T36" fmla="*/ 0 w 3648"/>
                <a:gd name="T37" fmla="*/ 0 h 3371"/>
                <a:gd name="T38" fmla="*/ 0 w 3648"/>
                <a:gd name="T39" fmla="*/ 0 h 3371"/>
                <a:gd name="T40" fmla="*/ 0 w 3648"/>
                <a:gd name="T41" fmla="*/ 0 h 3371"/>
                <a:gd name="T42" fmla="*/ 0 w 3648"/>
                <a:gd name="T43" fmla="*/ 0 h 3371"/>
                <a:gd name="T44" fmla="*/ 0 w 3648"/>
                <a:gd name="T45" fmla="*/ 0 h 3371"/>
                <a:gd name="T46" fmla="*/ 0 w 3648"/>
                <a:gd name="T47" fmla="*/ 0 h 3371"/>
                <a:gd name="T48" fmla="*/ 0 w 3648"/>
                <a:gd name="T49" fmla="*/ 0 h 3371"/>
                <a:gd name="T50" fmla="*/ 0 w 3648"/>
                <a:gd name="T51" fmla="*/ 0 h 3371"/>
                <a:gd name="T52" fmla="*/ 0 w 3648"/>
                <a:gd name="T53" fmla="*/ 0 h 3371"/>
                <a:gd name="T54" fmla="*/ 0 w 3648"/>
                <a:gd name="T55" fmla="*/ 0 h 3371"/>
                <a:gd name="T56" fmla="*/ 0 w 3648"/>
                <a:gd name="T57" fmla="*/ 0 h 3371"/>
                <a:gd name="T58" fmla="*/ 0 w 3648"/>
                <a:gd name="T59" fmla="*/ 0 h 3371"/>
                <a:gd name="T60" fmla="*/ 0 w 3648"/>
                <a:gd name="T61" fmla="*/ 0 h 3371"/>
                <a:gd name="T62" fmla="*/ 0 w 3648"/>
                <a:gd name="T63" fmla="*/ 0 h 3371"/>
                <a:gd name="T64" fmla="*/ 0 w 3648"/>
                <a:gd name="T65" fmla="*/ 0 h 3371"/>
                <a:gd name="T66" fmla="*/ 0 w 3648"/>
                <a:gd name="T67" fmla="*/ 0 h 3371"/>
                <a:gd name="T68" fmla="*/ 0 w 3648"/>
                <a:gd name="T69" fmla="*/ 0 h 3371"/>
                <a:gd name="T70" fmla="*/ 0 w 3648"/>
                <a:gd name="T71" fmla="*/ 0 h 3371"/>
                <a:gd name="T72" fmla="*/ 0 w 3648"/>
                <a:gd name="T73" fmla="*/ 0 h 3371"/>
                <a:gd name="T74" fmla="*/ 0 w 3648"/>
                <a:gd name="T75" fmla="*/ 0 h 3371"/>
                <a:gd name="T76" fmla="*/ 0 w 3648"/>
                <a:gd name="T77" fmla="*/ 0 h 3371"/>
                <a:gd name="T78" fmla="*/ 0 w 3648"/>
                <a:gd name="T79" fmla="*/ 0 h 3371"/>
                <a:gd name="T80" fmla="*/ 0 w 3648"/>
                <a:gd name="T81" fmla="*/ 0 h 3371"/>
                <a:gd name="T82" fmla="*/ 0 w 3648"/>
                <a:gd name="T83" fmla="*/ 0 h 3371"/>
                <a:gd name="T84" fmla="*/ 0 w 3648"/>
                <a:gd name="T85" fmla="*/ 0 h 3371"/>
                <a:gd name="T86" fmla="*/ 0 w 3648"/>
                <a:gd name="T87" fmla="*/ 0 h 3371"/>
                <a:gd name="T88" fmla="*/ 0 w 3648"/>
                <a:gd name="T89" fmla="*/ 0 h 337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648" h="3371">
                  <a:moveTo>
                    <a:pt x="1946" y="0"/>
                  </a:moveTo>
                  <a:lnTo>
                    <a:pt x="2097" y="454"/>
                  </a:lnTo>
                  <a:lnTo>
                    <a:pt x="1612" y="60"/>
                  </a:lnTo>
                  <a:lnTo>
                    <a:pt x="1824" y="515"/>
                  </a:lnTo>
                  <a:lnTo>
                    <a:pt x="1219" y="121"/>
                  </a:lnTo>
                  <a:lnTo>
                    <a:pt x="1169" y="143"/>
                  </a:lnTo>
                  <a:lnTo>
                    <a:pt x="1121" y="168"/>
                  </a:lnTo>
                  <a:lnTo>
                    <a:pt x="1074" y="194"/>
                  </a:lnTo>
                  <a:lnTo>
                    <a:pt x="1026" y="222"/>
                  </a:lnTo>
                  <a:lnTo>
                    <a:pt x="979" y="253"/>
                  </a:lnTo>
                  <a:lnTo>
                    <a:pt x="934" y="285"/>
                  </a:lnTo>
                  <a:lnTo>
                    <a:pt x="888" y="318"/>
                  </a:lnTo>
                  <a:lnTo>
                    <a:pt x="843" y="353"/>
                  </a:lnTo>
                  <a:lnTo>
                    <a:pt x="799" y="390"/>
                  </a:lnTo>
                  <a:lnTo>
                    <a:pt x="755" y="428"/>
                  </a:lnTo>
                  <a:lnTo>
                    <a:pt x="713" y="466"/>
                  </a:lnTo>
                  <a:lnTo>
                    <a:pt x="671" y="507"/>
                  </a:lnTo>
                  <a:lnTo>
                    <a:pt x="631" y="548"/>
                  </a:lnTo>
                  <a:lnTo>
                    <a:pt x="589" y="590"/>
                  </a:lnTo>
                  <a:lnTo>
                    <a:pt x="550" y="633"/>
                  </a:lnTo>
                  <a:lnTo>
                    <a:pt x="511" y="677"/>
                  </a:lnTo>
                  <a:lnTo>
                    <a:pt x="472" y="721"/>
                  </a:lnTo>
                  <a:lnTo>
                    <a:pt x="435" y="765"/>
                  </a:lnTo>
                  <a:lnTo>
                    <a:pt x="399" y="811"/>
                  </a:lnTo>
                  <a:lnTo>
                    <a:pt x="364" y="856"/>
                  </a:lnTo>
                  <a:lnTo>
                    <a:pt x="328" y="901"/>
                  </a:lnTo>
                  <a:lnTo>
                    <a:pt x="295" y="948"/>
                  </a:lnTo>
                  <a:lnTo>
                    <a:pt x="262" y="993"/>
                  </a:lnTo>
                  <a:lnTo>
                    <a:pt x="230" y="1038"/>
                  </a:lnTo>
                  <a:lnTo>
                    <a:pt x="168" y="1129"/>
                  </a:lnTo>
                  <a:lnTo>
                    <a:pt x="111" y="1218"/>
                  </a:lnTo>
                  <a:lnTo>
                    <a:pt x="57" y="1303"/>
                  </a:lnTo>
                  <a:lnTo>
                    <a:pt x="8" y="1386"/>
                  </a:lnTo>
                  <a:lnTo>
                    <a:pt x="6" y="1406"/>
                  </a:lnTo>
                  <a:lnTo>
                    <a:pt x="5" y="1425"/>
                  </a:lnTo>
                  <a:lnTo>
                    <a:pt x="3" y="1445"/>
                  </a:lnTo>
                  <a:lnTo>
                    <a:pt x="2" y="1466"/>
                  </a:lnTo>
                  <a:lnTo>
                    <a:pt x="1" y="1485"/>
                  </a:lnTo>
                  <a:lnTo>
                    <a:pt x="0" y="1505"/>
                  </a:lnTo>
                  <a:lnTo>
                    <a:pt x="0" y="1525"/>
                  </a:lnTo>
                  <a:lnTo>
                    <a:pt x="0" y="1545"/>
                  </a:lnTo>
                  <a:lnTo>
                    <a:pt x="2" y="1639"/>
                  </a:lnTo>
                  <a:lnTo>
                    <a:pt x="9" y="1732"/>
                  </a:lnTo>
                  <a:lnTo>
                    <a:pt x="21" y="1823"/>
                  </a:lnTo>
                  <a:lnTo>
                    <a:pt x="37" y="1913"/>
                  </a:lnTo>
                  <a:lnTo>
                    <a:pt x="57" y="2001"/>
                  </a:lnTo>
                  <a:lnTo>
                    <a:pt x="82" y="2087"/>
                  </a:lnTo>
                  <a:lnTo>
                    <a:pt x="111" y="2173"/>
                  </a:lnTo>
                  <a:lnTo>
                    <a:pt x="143" y="2255"/>
                  </a:lnTo>
                  <a:lnTo>
                    <a:pt x="179" y="2336"/>
                  </a:lnTo>
                  <a:lnTo>
                    <a:pt x="220" y="2415"/>
                  </a:lnTo>
                  <a:lnTo>
                    <a:pt x="264" y="2491"/>
                  </a:lnTo>
                  <a:lnTo>
                    <a:pt x="311" y="2566"/>
                  </a:lnTo>
                  <a:lnTo>
                    <a:pt x="363" y="2637"/>
                  </a:lnTo>
                  <a:lnTo>
                    <a:pt x="416" y="2706"/>
                  </a:lnTo>
                  <a:lnTo>
                    <a:pt x="473" y="2772"/>
                  </a:lnTo>
                  <a:lnTo>
                    <a:pt x="534" y="2836"/>
                  </a:lnTo>
                  <a:lnTo>
                    <a:pt x="597" y="2896"/>
                  </a:lnTo>
                  <a:lnTo>
                    <a:pt x="664" y="2954"/>
                  </a:lnTo>
                  <a:lnTo>
                    <a:pt x="732" y="3008"/>
                  </a:lnTo>
                  <a:lnTo>
                    <a:pt x="804" y="3058"/>
                  </a:lnTo>
                  <a:lnTo>
                    <a:pt x="878" y="3106"/>
                  </a:lnTo>
                  <a:lnTo>
                    <a:pt x="955" y="3150"/>
                  </a:lnTo>
                  <a:lnTo>
                    <a:pt x="1033" y="3190"/>
                  </a:lnTo>
                  <a:lnTo>
                    <a:pt x="1114" y="3227"/>
                  </a:lnTo>
                  <a:lnTo>
                    <a:pt x="1197" y="3260"/>
                  </a:lnTo>
                  <a:lnTo>
                    <a:pt x="1282" y="3288"/>
                  </a:lnTo>
                  <a:lnTo>
                    <a:pt x="1369" y="3313"/>
                  </a:lnTo>
                  <a:lnTo>
                    <a:pt x="1456" y="3333"/>
                  </a:lnTo>
                  <a:lnTo>
                    <a:pt x="1547" y="3350"/>
                  </a:lnTo>
                  <a:lnTo>
                    <a:pt x="1638" y="3361"/>
                  </a:lnTo>
                  <a:lnTo>
                    <a:pt x="1730" y="3368"/>
                  </a:lnTo>
                  <a:lnTo>
                    <a:pt x="1824" y="3371"/>
                  </a:lnTo>
                  <a:lnTo>
                    <a:pt x="1918" y="3368"/>
                  </a:lnTo>
                  <a:lnTo>
                    <a:pt x="2009" y="3361"/>
                  </a:lnTo>
                  <a:lnTo>
                    <a:pt x="2100" y="3350"/>
                  </a:lnTo>
                  <a:lnTo>
                    <a:pt x="2190" y="3333"/>
                  </a:lnTo>
                  <a:lnTo>
                    <a:pt x="2277" y="3313"/>
                  </a:lnTo>
                  <a:lnTo>
                    <a:pt x="2363" y="3289"/>
                  </a:lnTo>
                  <a:lnTo>
                    <a:pt x="2447" y="3261"/>
                  </a:lnTo>
                  <a:lnTo>
                    <a:pt x="2530" y="3229"/>
                  </a:lnTo>
                  <a:lnTo>
                    <a:pt x="2610" y="3192"/>
                  </a:lnTo>
                  <a:lnTo>
                    <a:pt x="2688" y="3153"/>
                  </a:lnTo>
                  <a:lnTo>
                    <a:pt x="2764" y="3110"/>
                  </a:lnTo>
                  <a:lnTo>
                    <a:pt x="2837" y="3063"/>
                  </a:lnTo>
                  <a:lnTo>
                    <a:pt x="2909" y="3013"/>
                  </a:lnTo>
                  <a:lnTo>
                    <a:pt x="2977" y="2960"/>
                  </a:lnTo>
                  <a:lnTo>
                    <a:pt x="3044" y="2902"/>
                  </a:lnTo>
                  <a:lnTo>
                    <a:pt x="3107" y="2843"/>
                  </a:lnTo>
                  <a:lnTo>
                    <a:pt x="3166" y="2780"/>
                  </a:lnTo>
                  <a:lnTo>
                    <a:pt x="3224" y="2715"/>
                  </a:lnTo>
                  <a:lnTo>
                    <a:pt x="3278" y="2647"/>
                  </a:lnTo>
                  <a:lnTo>
                    <a:pt x="3330" y="2577"/>
                  </a:lnTo>
                  <a:lnTo>
                    <a:pt x="3377" y="2503"/>
                  </a:lnTo>
                  <a:lnTo>
                    <a:pt x="3421" y="2428"/>
                  </a:lnTo>
                  <a:lnTo>
                    <a:pt x="3462" y="2350"/>
                  </a:lnTo>
                  <a:lnTo>
                    <a:pt x="3499" y="2271"/>
                  </a:lnTo>
                  <a:lnTo>
                    <a:pt x="3532" y="2188"/>
                  </a:lnTo>
                  <a:lnTo>
                    <a:pt x="3561" y="2104"/>
                  </a:lnTo>
                  <a:lnTo>
                    <a:pt x="3586" y="2019"/>
                  </a:lnTo>
                  <a:lnTo>
                    <a:pt x="3608" y="1932"/>
                  </a:lnTo>
                  <a:lnTo>
                    <a:pt x="3624" y="1842"/>
                  </a:lnTo>
                  <a:lnTo>
                    <a:pt x="3637" y="1753"/>
                  </a:lnTo>
                  <a:lnTo>
                    <a:pt x="3645" y="1661"/>
                  </a:lnTo>
                  <a:lnTo>
                    <a:pt x="3648" y="1567"/>
                  </a:lnTo>
                  <a:lnTo>
                    <a:pt x="3598" y="1442"/>
                  </a:lnTo>
                  <a:lnTo>
                    <a:pt x="3543" y="1325"/>
                  </a:lnTo>
                  <a:lnTo>
                    <a:pt x="3486" y="1213"/>
                  </a:lnTo>
                  <a:lnTo>
                    <a:pt x="3425" y="1107"/>
                  </a:lnTo>
                  <a:lnTo>
                    <a:pt x="3363" y="1007"/>
                  </a:lnTo>
                  <a:lnTo>
                    <a:pt x="3297" y="915"/>
                  </a:lnTo>
                  <a:lnTo>
                    <a:pt x="3231" y="827"/>
                  </a:lnTo>
                  <a:lnTo>
                    <a:pt x="3162" y="744"/>
                  </a:lnTo>
                  <a:lnTo>
                    <a:pt x="3093" y="668"/>
                  </a:lnTo>
                  <a:lnTo>
                    <a:pt x="3022" y="597"/>
                  </a:lnTo>
                  <a:lnTo>
                    <a:pt x="2951" y="531"/>
                  </a:lnTo>
                  <a:lnTo>
                    <a:pt x="2880" y="469"/>
                  </a:lnTo>
                  <a:lnTo>
                    <a:pt x="2810" y="413"/>
                  </a:lnTo>
                  <a:lnTo>
                    <a:pt x="2739" y="360"/>
                  </a:lnTo>
                  <a:lnTo>
                    <a:pt x="2670" y="313"/>
                  </a:lnTo>
                  <a:lnTo>
                    <a:pt x="2601" y="270"/>
                  </a:lnTo>
                  <a:lnTo>
                    <a:pt x="2535" y="230"/>
                  </a:lnTo>
                  <a:lnTo>
                    <a:pt x="2470" y="195"/>
                  </a:lnTo>
                  <a:lnTo>
                    <a:pt x="2407" y="163"/>
                  </a:lnTo>
                  <a:lnTo>
                    <a:pt x="2347" y="135"/>
                  </a:lnTo>
                  <a:lnTo>
                    <a:pt x="2289" y="110"/>
                  </a:lnTo>
                  <a:lnTo>
                    <a:pt x="2236" y="87"/>
                  </a:lnTo>
                  <a:lnTo>
                    <a:pt x="2185" y="68"/>
                  </a:lnTo>
                  <a:lnTo>
                    <a:pt x="2138" y="52"/>
                  </a:lnTo>
                  <a:lnTo>
                    <a:pt x="2096" y="38"/>
                  </a:lnTo>
                  <a:lnTo>
                    <a:pt x="2058" y="27"/>
                  </a:lnTo>
                  <a:lnTo>
                    <a:pt x="2025" y="18"/>
                  </a:lnTo>
                  <a:lnTo>
                    <a:pt x="1997" y="11"/>
                  </a:lnTo>
                  <a:lnTo>
                    <a:pt x="1959" y="2"/>
                  </a:lnTo>
                  <a:lnTo>
                    <a:pt x="1946" y="0"/>
                  </a:lnTo>
                  <a:close/>
                </a:path>
              </a:pathLst>
            </a:custGeom>
            <a:solidFill>
              <a:srgbClr val="FFCCA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tr-TR">
                <a:effectLst>
                  <a:outerShdw blurRad="38100" dist="38100" dir="2700000" algn="tl">
                    <a:srgbClr val="000000">
                      <a:alpha val="43137"/>
                    </a:srgbClr>
                  </a:outerShdw>
                </a:effectLst>
                <a:latin typeface="Arial" panose="020B0604020202020204" pitchFamily="34" charset="0"/>
              </a:endParaRPr>
            </a:p>
          </p:txBody>
        </p:sp>
        <p:sp>
          <p:nvSpPr>
            <p:cNvPr id="152608" name="Freeform 191"/>
            <p:cNvSpPr>
              <a:spLocks/>
            </p:cNvSpPr>
            <p:nvPr/>
          </p:nvSpPr>
          <p:spPr bwMode="auto">
            <a:xfrm>
              <a:off x="4335" y="1591"/>
              <a:ext cx="53" cy="52"/>
            </a:xfrm>
            <a:custGeom>
              <a:avLst/>
              <a:gdLst>
                <a:gd name="T0" fmla="*/ 0 w 738"/>
                <a:gd name="T1" fmla="*/ 0 h 738"/>
                <a:gd name="T2" fmla="*/ 0 w 738"/>
                <a:gd name="T3" fmla="*/ 0 h 738"/>
                <a:gd name="T4" fmla="*/ 0 w 738"/>
                <a:gd name="T5" fmla="*/ 0 h 738"/>
                <a:gd name="T6" fmla="*/ 0 w 738"/>
                <a:gd name="T7" fmla="*/ 0 h 738"/>
                <a:gd name="T8" fmla="*/ 0 w 738"/>
                <a:gd name="T9" fmla="*/ 0 h 738"/>
                <a:gd name="T10" fmla="*/ 0 w 738"/>
                <a:gd name="T11" fmla="*/ 0 h 738"/>
                <a:gd name="T12" fmla="*/ 0 w 738"/>
                <a:gd name="T13" fmla="*/ 0 h 738"/>
                <a:gd name="T14" fmla="*/ 0 w 738"/>
                <a:gd name="T15" fmla="*/ 0 h 738"/>
                <a:gd name="T16" fmla="*/ 0 w 738"/>
                <a:gd name="T17" fmla="*/ 0 h 738"/>
                <a:gd name="T18" fmla="*/ 0 w 738"/>
                <a:gd name="T19" fmla="*/ 0 h 738"/>
                <a:gd name="T20" fmla="*/ 0 w 738"/>
                <a:gd name="T21" fmla="*/ 0 h 738"/>
                <a:gd name="T22" fmla="*/ 0 w 738"/>
                <a:gd name="T23" fmla="*/ 0 h 738"/>
                <a:gd name="T24" fmla="*/ 0 w 738"/>
                <a:gd name="T25" fmla="*/ 0 h 738"/>
                <a:gd name="T26" fmla="*/ 0 w 738"/>
                <a:gd name="T27" fmla="*/ 0 h 738"/>
                <a:gd name="T28" fmla="*/ 0 w 738"/>
                <a:gd name="T29" fmla="*/ 0 h 738"/>
                <a:gd name="T30" fmla="*/ 0 w 738"/>
                <a:gd name="T31" fmla="*/ 0 h 738"/>
                <a:gd name="T32" fmla="*/ 0 w 738"/>
                <a:gd name="T33" fmla="*/ 0 h 738"/>
                <a:gd name="T34" fmla="*/ 0 w 738"/>
                <a:gd name="T35" fmla="*/ 0 h 738"/>
                <a:gd name="T36" fmla="*/ 0 w 738"/>
                <a:gd name="T37" fmla="*/ 0 h 738"/>
                <a:gd name="T38" fmla="*/ 0 w 738"/>
                <a:gd name="T39" fmla="*/ 0 h 738"/>
                <a:gd name="T40" fmla="*/ 0 w 738"/>
                <a:gd name="T41" fmla="*/ 0 h 738"/>
                <a:gd name="T42" fmla="*/ 0 w 738"/>
                <a:gd name="T43" fmla="*/ 0 h 738"/>
                <a:gd name="T44" fmla="*/ 0 w 738"/>
                <a:gd name="T45" fmla="*/ 0 h 738"/>
                <a:gd name="T46" fmla="*/ 0 w 738"/>
                <a:gd name="T47" fmla="*/ 0 h 738"/>
                <a:gd name="T48" fmla="*/ 0 w 738"/>
                <a:gd name="T49" fmla="*/ 0 h 738"/>
                <a:gd name="T50" fmla="*/ 0 w 738"/>
                <a:gd name="T51" fmla="*/ 0 h 738"/>
                <a:gd name="T52" fmla="*/ 0 w 738"/>
                <a:gd name="T53" fmla="*/ 0 h 738"/>
                <a:gd name="T54" fmla="*/ 0 w 738"/>
                <a:gd name="T55" fmla="*/ 0 h 738"/>
                <a:gd name="T56" fmla="*/ 0 w 738"/>
                <a:gd name="T57" fmla="*/ 0 h 738"/>
                <a:gd name="T58" fmla="*/ 0 w 738"/>
                <a:gd name="T59" fmla="*/ 0 h 738"/>
                <a:gd name="T60" fmla="*/ 0 w 738"/>
                <a:gd name="T61" fmla="*/ 0 h 738"/>
                <a:gd name="T62" fmla="*/ 0 w 738"/>
                <a:gd name="T63" fmla="*/ 0 h 738"/>
                <a:gd name="T64" fmla="*/ 0 w 738"/>
                <a:gd name="T65" fmla="*/ 0 h 738"/>
                <a:gd name="T66" fmla="*/ 0 w 738"/>
                <a:gd name="T67" fmla="*/ 0 h 738"/>
                <a:gd name="T68" fmla="*/ 0 w 738"/>
                <a:gd name="T69" fmla="*/ 0 h 738"/>
                <a:gd name="T70" fmla="*/ 0 w 738"/>
                <a:gd name="T71" fmla="*/ 0 h 738"/>
                <a:gd name="T72" fmla="*/ 0 w 738"/>
                <a:gd name="T73" fmla="*/ 0 h 738"/>
                <a:gd name="T74" fmla="*/ 0 w 738"/>
                <a:gd name="T75" fmla="*/ 0 h 738"/>
                <a:gd name="T76" fmla="*/ 0 w 738"/>
                <a:gd name="T77" fmla="*/ 0 h 738"/>
                <a:gd name="T78" fmla="*/ 0 w 738"/>
                <a:gd name="T79" fmla="*/ 0 h 738"/>
                <a:gd name="T80" fmla="*/ 0 w 738"/>
                <a:gd name="T81" fmla="*/ 0 h 738"/>
                <a:gd name="T82" fmla="*/ 0 w 738"/>
                <a:gd name="T83" fmla="*/ 0 h 738"/>
                <a:gd name="T84" fmla="*/ 0 w 738"/>
                <a:gd name="T85" fmla="*/ 0 h 73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738" h="738">
                  <a:moveTo>
                    <a:pt x="738" y="362"/>
                  </a:moveTo>
                  <a:lnTo>
                    <a:pt x="738" y="380"/>
                  </a:lnTo>
                  <a:lnTo>
                    <a:pt x="737" y="399"/>
                  </a:lnTo>
                  <a:lnTo>
                    <a:pt x="734" y="418"/>
                  </a:lnTo>
                  <a:lnTo>
                    <a:pt x="731" y="436"/>
                  </a:lnTo>
                  <a:lnTo>
                    <a:pt x="727" y="455"/>
                  </a:lnTo>
                  <a:lnTo>
                    <a:pt x="723" y="472"/>
                  </a:lnTo>
                  <a:lnTo>
                    <a:pt x="717" y="489"/>
                  </a:lnTo>
                  <a:lnTo>
                    <a:pt x="711" y="506"/>
                  </a:lnTo>
                  <a:lnTo>
                    <a:pt x="704" y="522"/>
                  </a:lnTo>
                  <a:lnTo>
                    <a:pt x="696" y="538"/>
                  </a:lnTo>
                  <a:lnTo>
                    <a:pt x="688" y="554"/>
                  </a:lnTo>
                  <a:lnTo>
                    <a:pt x="679" y="569"/>
                  </a:lnTo>
                  <a:lnTo>
                    <a:pt x="669" y="584"/>
                  </a:lnTo>
                  <a:lnTo>
                    <a:pt x="658" y="598"/>
                  </a:lnTo>
                  <a:lnTo>
                    <a:pt x="647" y="612"/>
                  </a:lnTo>
                  <a:lnTo>
                    <a:pt x="635" y="625"/>
                  </a:lnTo>
                  <a:lnTo>
                    <a:pt x="622" y="637"/>
                  </a:lnTo>
                  <a:lnTo>
                    <a:pt x="609" y="649"/>
                  </a:lnTo>
                  <a:lnTo>
                    <a:pt x="596" y="660"/>
                  </a:lnTo>
                  <a:lnTo>
                    <a:pt x="581" y="671"/>
                  </a:lnTo>
                  <a:lnTo>
                    <a:pt x="566" y="680"/>
                  </a:lnTo>
                  <a:lnTo>
                    <a:pt x="551" y="690"/>
                  </a:lnTo>
                  <a:lnTo>
                    <a:pt x="535" y="698"/>
                  </a:lnTo>
                  <a:lnTo>
                    <a:pt x="519" y="706"/>
                  </a:lnTo>
                  <a:lnTo>
                    <a:pt x="502" y="713"/>
                  </a:lnTo>
                  <a:lnTo>
                    <a:pt x="486" y="719"/>
                  </a:lnTo>
                  <a:lnTo>
                    <a:pt x="468" y="725"/>
                  </a:lnTo>
                  <a:lnTo>
                    <a:pt x="450" y="729"/>
                  </a:lnTo>
                  <a:lnTo>
                    <a:pt x="432" y="733"/>
                  </a:lnTo>
                  <a:lnTo>
                    <a:pt x="413" y="735"/>
                  </a:lnTo>
                  <a:lnTo>
                    <a:pt x="395" y="737"/>
                  </a:lnTo>
                  <a:lnTo>
                    <a:pt x="376" y="738"/>
                  </a:lnTo>
                  <a:lnTo>
                    <a:pt x="357" y="738"/>
                  </a:lnTo>
                  <a:lnTo>
                    <a:pt x="339" y="737"/>
                  </a:lnTo>
                  <a:lnTo>
                    <a:pt x="320" y="735"/>
                  </a:lnTo>
                  <a:lnTo>
                    <a:pt x="301" y="732"/>
                  </a:lnTo>
                  <a:lnTo>
                    <a:pt x="283" y="728"/>
                  </a:lnTo>
                  <a:lnTo>
                    <a:pt x="266" y="724"/>
                  </a:lnTo>
                  <a:lnTo>
                    <a:pt x="249" y="718"/>
                  </a:lnTo>
                  <a:lnTo>
                    <a:pt x="232" y="712"/>
                  </a:lnTo>
                  <a:lnTo>
                    <a:pt x="215" y="704"/>
                  </a:lnTo>
                  <a:lnTo>
                    <a:pt x="200" y="696"/>
                  </a:lnTo>
                  <a:lnTo>
                    <a:pt x="184" y="688"/>
                  </a:lnTo>
                  <a:lnTo>
                    <a:pt x="168" y="679"/>
                  </a:lnTo>
                  <a:lnTo>
                    <a:pt x="153" y="669"/>
                  </a:lnTo>
                  <a:lnTo>
                    <a:pt x="139" y="658"/>
                  </a:lnTo>
                  <a:lnTo>
                    <a:pt x="126" y="647"/>
                  </a:lnTo>
                  <a:lnTo>
                    <a:pt x="113" y="635"/>
                  </a:lnTo>
                  <a:lnTo>
                    <a:pt x="101" y="623"/>
                  </a:lnTo>
                  <a:lnTo>
                    <a:pt x="89" y="610"/>
                  </a:lnTo>
                  <a:lnTo>
                    <a:pt x="78" y="596"/>
                  </a:lnTo>
                  <a:lnTo>
                    <a:pt x="67" y="582"/>
                  </a:lnTo>
                  <a:lnTo>
                    <a:pt x="57" y="566"/>
                  </a:lnTo>
                  <a:lnTo>
                    <a:pt x="48" y="551"/>
                  </a:lnTo>
                  <a:lnTo>
                    <a:pt x="40" y="535"/>
                  </a:lnTo>
                  <a:lnTo>
                    <a:pt x="32" y="519"/>
                  </a:lnTo>
                  <a:lnTo>
                    <a:pt x="24" y="503"/>
                  </a:lnTo>
                  <a:lnTo>
                    <a:pt x="18" y="486"/>
                  </a:lnTo>
                  <a:lnTo>
                    <a:pt x="13" y="469"/>
                  </a:lnTo>
                  <a:lnTo>
                    <a:pt x="8" y="451"/>
                  </a:lnTo>
                  <a:lnTo>
                    <a:pt x="5" y="432"/>
                  </a:lnTo>
                  <a:lnTo>
                    <a:pt x="2" y="414"/>
                  </a:lnTo>
                  <a:lnTo>
                    <a:pt x="0" y="395"/>
                  </a:lnTo>
                  <a:lnTo>
                    <a:pt x="0" y="376"/>
                  </a:lnTo>
                  <a:lnTo>
                    <a:pt x="0" y="358"/>
                  </a:lnTo>
                  <a:lnTo>
                    <a:pt x="1" y="339"/>
                  </a:lnTo>
                  <a:lnTo>
                    <a:pt x="3" y="321"/>
                  </a:lnTo>
                  <a:lnTo>
                    <a:pt x="6" y="303"/>
                  </a:lnTo>
                  <a:lnTo>
                    <a:pt x="9" y="284"/>
                  </a:lnTo>
                  <a:lnTo>
                    <a:pt x="14" y="266"/>
                  </a:lnTo>
                  <a:lnTo>
                    <a:pt x="19" y="249"/>
                  </a:lnTo>
                  <a:lnTo>
                    <a:pt x="26" y="232"/>
                  </a:lnTo>
                  <a:lnTo>
                    <a:pt x="34" y="216"/>
                  </a:lnTo>
                  <a:lnTo>
                    <a:pt x="41" y="200"/>
                  </a:lnTo>
                  <a:lnTo>
                    <a:pt x="50" y="185"/>
                  </a:lnTo>
                  <a:lnTo>
                    <a:pt x="59" y="169"/>
                  </a:lnTo>
                  <a:lnTo>
                    <a:pt x="69" y="154"/>
                  </a:lnTo>
                  <a:lnTo>
                    <a:pt x="80" y="140"/>
                  </a:lnTo>
                  <a:lnTo>
                    <a:pt x="91" y="126"/>
                  </a:lnTo>
                  <a:lnTo>
                    <a:pt x="103" y="113"/>
                  </a:lnTo>
                  <a:lnTo>
                    <a:pt x="115" y="101"/>
                  </a:lnTo>
                  <a:lnTo>
                    <a:pt x="128" y="89"/>
                  </a:lnTo>
                  <a:lnTo>
                    <a:pt x="142" y="78"/>
                  </a:lnTo>
                  <a:lnTo>
                    <a:pt x="156" y="68"/>
                  </a:lnTo>
                  <a:lnTo>
                    <a:pt x="172" y="58"/>
                  </a:lnTo>
                  <a:lnTo>
                    <a:pt x="187" y="49"/>
                  </a:lnTo>
                  <a:lnTo>
                    <a:pt x="203" y="40"/>
                  </a:lnTo>
                  <a:lnTo>
                    <a:pt x="219" y="31"/>
                  </a:lnTo>
                  <a:lnTo>
                    <a:pt x="235" y="25"/>
                  </a:lnTo>
                  <a:lnTo>
                    <a:pt x="252" y="19"/>
                  </a:lnTo>
                  <a:lnTo>
                    <a:pt x="269" y="13"/>
                  </a:lnTo>
                  <a:lnTo>
                    <a:pt x="287" y="9"/>
                  </a:lnTo>
                  <a:lnTo>
                    <a:pt x="305" y="5"/>
                  </a:lnTo>
                  <a:lnTo>
                    <a:pt x="324" y="3"/>
                  </a:lnTo>
                  <a:lnTo>
                    <a:pt x="343" y="1"/>
                  </a:lnTo>
                  <a:lnTo>
                    <a:pt x="362" y="0"/>
                  </a:lnTo>
                  <a:lnTo>
                    <a:pt x="380" y="0"/>
                  </a:lnTo>
                  <a:lnTo>
                    <a:pt x="399" y="1"/>
                  </a:lnTo>
                  <a:lnTo>
                    <a:pt x="417" y="3"/>
                  </a:lnTo>
                  <a:lnTo>
                    <a:pt x="435" y="6"/>
                  </a:lnTo>
                  <a:lnTo>
                    <a:pt x="453" y="10"/>
                  </a:lnTo>
                  <a:lnTo>
                    <a:pt x="472" y="14"/>
                  </a:lnTo>
                  <a:lnTo>
                    <a:pt x="489" y="20"/>
                  </a:lnTo>
                  <a:lnTo>
                    <a:pt x="506" y="26"/>
                  </a:lnTo>
                  <a:lnTo>
                    <a:pt x="522" y="34"/>
                  </a:lnTo>
                  <a:lnTo>
                    <a:pt x="538" y="42"/>
                  </a:lnTo>
                  <a:lnTo>
                    <a:pt x="553" y="50"/>
                  </a:lnTo>
                  <a:lnTo>
                    <a:pt x="569" y="59"/>
                  </a:lnTo>
                  <a:lnTo>
                    <a:pt x="583" y="69"/>
                  </a:lnTo>
                  <a:lnTo>
                    <a:pt x="598" y="80"/>
                  </a:lnTo>
                  <a:lnTo>
                    <a:pt x="612" y="91"/>
                  </a:lnTo>
                  <a:lnTo>
                    <a:pt x="625" y="103"/>
                  </a:lnTo>
                  <a:lnTo>
                    <a:pt x="637" y="116"/>
                  </a:lnTo>
                  <a:lnTo>
                    <a:pt x="649" y="129"/>
                  </a:lnTo>
                  <a:lnTo>
                    <a:pt x="660" y="142"/>
                  </a:lnTo>
                  <a:lnTo>
                    <a:pt x="670" y="156"/>
                  </a:lnTo>
                  <a:lnTo>
                    <a:pt x="680" y="172"/>
                  </a:lnTo>
                  <a:lnTo>
                    <a:pt x="689" y="187"/>
                  </a:lnTo>
                  <a:lnTo>
                    <a:pt x="698" y="203"/>
                  </a:lnTo>
                  <a:lnTo>
                    <a:pt x="705" y="219"/>
                  </a:lnTo>
                  <a:lnTo>
                    <a:pt x="712" y="235"/>
                  </a:lnTo>
                  <a:lnTo>
                    <a:pt x="718" y="252"/>
                  </a:lnTo>
                  <a:lnTo>
                    <a:pt x="724" y="269"/>
                  </a:lnTo>
                  <a:lnTo>
                    <a:pt x="728" y="287"/>
                  </a:lnTo>
                  <a:lnTo>
                    <a:pt x="732" y="306"/>
                  </a:lnTo>
                  <a:lnTo>
                    <a:pt x="734" y="324"/>
                  </a:lnTo>
                  <a:lnTo>
                    <a:pt x="737" y="343"/>
                  </a:lnTo>
                  <a:lnTo>
                    <a:pt x="738" y="362"/>
                  </a:lnTo>
                  <a:close/>
                </a:path>
              </a:pathLst>
            </a:custGeom>
            <a:solidFill>
              <a:srgbClr val="F2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tr-TR">
                <a:effectLst>
                  <a:outerShdw blurRad="38100" dist="38100" dir="2700000" algn="tl">
                    <a:srgbClr val="000000">
                      <a:alpha val="43137"/>
                    </a:srgbClr>
                  </a:outerShdw>
                </a:effectLst>
                <a:latin typeface="Arial" panose="020B0604020202020204" pitchFamily="34" charset="0"/>
              </a:endParaRPr>
            </a:p>
          </p:txBody>
        </p:sp>
        <p:sp>
          <p:nvSpPr>
            <p:cNvPr id="152609" name="Freeform 192"/>
            <p:cNvSpPr>
              <a:spLocks/>
            </p:cNvSpPr>
            <p:nvPr/>
          </p:nvSpPr>
          <p:spPr bwMode="auto">
            <a:xfrm>
              <a:off x="4440" y="1559"/>
              <a:ext cx="45" cy="20"/>
            </a:xfrm>
            <a:custGeom>
              <a:avLst/>
              <a:gdLst>
                <a:gd name="T0" fmla="*/ 0 w 625"/>
                <a:gd name="T1" fmla="*/ 0 h 273"/>
                <a:gd name="T2" fmla="*/ 0 w 625"/>
                <a:gd name="T3" fmla="*/ 0 h 273"/>
                <a:gd name="T4" fmla="*/ 0 w 625"/>
                <a:gd name="T5" fmla="*/ 0 h 273"/>
                <a:gd name="T6" fmla="*/ 0 w 625"/>
                <a:gd name="T7" fmla="*/ 0 h 273"/>
                <a:gd name="T8" fmla="*/ 0 w 625"/>
                <a:gd name="T9" fmla="*/ 0 h 273"/>
                <a:gd name="T10" fmla="*/ 0 w 625"/>
                <a:gd name="T11" fmla="*/ 0 h 273"/>
                <a:gd name="T12" fmla="*/ 0 w 625"/>
                <a:gd name="T13" fmla="*/ 0 h 273"/>
                <a:gd name="T14" fmla="*/ 0 w 625"/>
                <a:gd name="T15" fmla="*/ 0 h 273"/>
                <a:gd name="T16" fmla="*/ 0 w 625"/>
                <a:gd name="T17" fmla="*/ 0 h 273"/>
                <a:gd name="T18" fmla="*/ 0 w 625"/>
                <a:gd name="T19" fmla="*/ 0 h 273"/>
                <a:gd name="T20" fmla="*/ 0 w 625"/>
                <a:gd name="T21" fmla="*/ 0 h 273"/>
                <a:gd name="T22" fmla="*/ 0 w 625"/>
                <a:gd name="T23" fmla="*/ 0 h 273"/>
                <a:gd name="T24" fmla="*/ 0 w 625"/>
                <a:gd name="T25" fmla="*/ 0 h 273"/>
                <a:gd name="T26" fmla="*/ 0 w 625"/>
                <a:gd name="T27" fmla="*/ 0 h 273"/>
                <a:gd name="T28" fmla="*/ 0 w 625"/>
                <a:gd name="T29" fmla="*/ 0 h 273"/>
                <a:gd name="T30" fmla="*/ 0 w 625"/>
                <a:gd name="T31" fmla="*/ 0 h 273"/>
                <a:gd name="T32" fmla="*/ 0 w 625"/>
                <a:gd name="T33" fmla="*/ 0 h 273"/>
                <a:gd name="T34" fmla="*/ 0 w 625"/>
                <a:gd name="T35" fmla="*/ 0 h 273"/>
                <a:gd name="T36" fmla="*/ 0 w 625"/>
                <a:gd name="T37" fmla="*/ 0 h 273"/>
                <a:gd name="T38" fmla="*/ 0 w 625"/>
                <a:gd name="T39" fmla="*/ 0 h 273"/>
                <a:gd name="T40" fmla="*/ 0 w 625"/>
                <a:gd name="T41" fmla="*/ 0 h 273"/>
                <a:gd name="T42" fmla="*/ 0 w 625"/>
                <a:gd name="T43" fmla="*/ 0 h 273"/>
                <a:gd name="T44" fmla="*/ 0 w 625"/>
                <a:gd name="T45" fmla="*/ 0 h 273"/>
                <a:gd name="T46" fmla="*/ 0 w 625"/>
                <a:gd name="T47" fmla="*/ 0 h 273"/>
                <a:gd name="T48" fmla="*/ 0 w 625"/>
                <a:gd name="T49" fmla="*/ 0 h 273"/>
                <a:gd name="T50" fmla="*/ 0 w 625"/>
                <a:gd name="T51" fmla="*/ 0 h 273"/>
                <a:gd name="T52" fmla="*/ 0 w 625"/>
                <a:gd name="T53" fmla="*/ 0 h 273"/>
                <a:gd name="T54" fmla="*/ 0 w 625"/>
                <a:gd name="T55" fmla="*/ 0 h 273"/>
                <a:gd name="T56" fmla="*/ 0 w 625"/>
                <a:gd name="T57" fmla="*/ 0 h 273"/>
                <a:gd name="T58" fmla="*/ 0 w 625"/>
                <a:gd name="T59" fmla="*/ 0 h 273"/>
                <a:gd name="T60" fmla="*/ 0 w 625"/>
                <a:gd name="T61" fmla="*/ 0 h 273"/>
                <a:gd name="T62" fmla="*/ 0 w 625"/>
                <a:gd name="T63" fmla="*/ 0 h 273"/>
                <a:gd name="T64" fmla="*/ 0 w 625"/>
                <a:gd name="T65" fmla="*/ 0 h 273"/>
                <a:gd name="T66" fmla="*/ 0 w 625"/>
                <a:gd name="T67" fmla="*/ 0 h 273"/>
                <a:gd name="T68" fmla="*/ 0 w 625"/>
                <a:gd name="T69" fmla="*/ 0 h 273"/>
                <a:gd name="T70" fmla="*/ 0 w 625"/>
                <a:gd name="T71" fmla="*/ 0 h 273"/>
                <a:gd name="T72" fmla="*/ 0 w 625"/>
                <a:gd name="T73" fmla="*/ 0 h 273"/>
                <a:gd name="T74" fmla="*/ 0 w 625"/>
                <a:gd name="T75" fmla="*/ 0 h 273"/>
                <a:gd name="T76" fmla="*/ 0 w 625"/>
                <a:gd name="T77" fmla="*/ 0 h 273"/>
                <a:gd name="T78" fmla="*/ 0 w 625"/>
                <a:gd name="T79" fmla="*/ 0 h 273"/>
                <a:gd name="T80" fmla="*/ 0 w 625"/>
                <a:gd name="T81" fmla="*/ 0 h 273"/>
                <a:gd name="T82" fmla="*/ 0 w 625"/>
                <a:gd name="T83" fmla="*/ 0 h 273"/>
                <a:gd name="T84" fmla="*/ 0 w 625"/>
                <a:gd name="T85" fmla="*/ 0 h 273"/>
                <a:gd name="T86" fmla="*/ 0 w 625"/>
                <a:gd name="T87" fmla="*/ 0 h 273"/>
                <a:gd name="T88" fmla="*/ 0 w 625"/>
                <a:gd name="T89" fmla="*/ 0 h 273"/>
                <a:gd name="T90" fmla="*/ 0 w 625"/>
                <a:gd name="T91" fmla="*/ 0 h 273"/>
                <a:gd name="T92" fmla="*/ 0 w 625"/>
                <a:gd name="T93" fmla="*/ 0 h 273"/>
                <a:gd name="T94" fmla="*/ 0 w 625"/>
                <a:gd name="T95" fmla="*/ 0 h 273"/>
                <a:gd name="T96" fmla="*/ 0 w 625"/>
                <a:gd name="T97" fmla="*/ 0 h 273"/>
                <a:gd name="T98" fmla="*/ 0 w 625"/>
                <a:gd name="T99" fmla="*/ 0 h 273"/>
                <a:gd name="T100" fmla="*/ 0 w 625"/>
                <a:gd name="T101" fmla="*/ 0 h 273"/>
                <a:gd name="T102" fmla="*/ 0 w 625"/>
                <a:gd name="T103" fmla="*/ 0 h 273"/>
                <a:gd name="T104" fmla="*/ 0 w 625"/>
                <a:gd name="T105" fmla="*/ 0 h 273"/>
                <a:gd name="T106" fmla="*/ 0 w 625"/>
                <a:gd name="T107" fmla="*/ 0 h 273"/>
                <a:gd name="T108" fmla="*/ 0 w 625"/>
                <a:gd name="T109" fmla="*/ 0 h 273"/>
                <a:gd name="T110" fmla="*/ 0 w 625"/>
                <a:gd name="T111" fmla="*/ 0 h 273"/>
                <a:gd name="T112" fmla="*/ 0 w 625"/>
                <a:gd name="T113" fmla="*/ 0 h 273"/>
                <a:gd name="T114" fmla="*/ 0 w 625"/>
                <a:gd name="T115" fmla="*/ 0 h 27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625" h="273">
                  <a:moveTo>
                    <a:pt x="31" y="95"/>
                  </a:moveTo>
                  <a:lnTo>
                    <a:pt x="25" y="99"/>
                  </a:lnTo>
                  <a:lnTo>
                    <a:pt x="20" y="104"/>
                  </a:lnTo>
                  <a:lnTo>
                    <a:pt x="15" y="109"/>
                  </a:lnTo>
                  <a:lnTo>
                    <a:pt x="11" y="115"/>
                  </a:lnTo>
                  <a:lnTo>
                    <a:pt x="8" y="121"/>
                  </a:lnTo>
                  <a:lnTo>
                    <a:pt x="5" y="127"/>
                  </a:lnTo>
                  <a:lnTo>
                    <a:pt x="3" y="134"/>
                  </a:lnTo>
                  <a:lnTo>
                    <a:pt x="1" y="140"/>
                  </a:lnTo>
                  <a:lnTo>
                    <a:pt x="0" y="147"/>
                  </a:lnTo>
                  <a:lnTo>
                    <a:pt x="0" y="154"/>
                  </a:lnTo>
                  <a:lnTo>
                    <a:pt x="0" y="161"/>
                  </a:lnTo>
                  <a:lnTo>
                    <a:pt x="1" y="168"/>
                  </a:lnTo>
                  <a:lnTo>
                    <a:pt x="3" y="174"/>
                  </a:lnTo>
                  <a:lnTo>
                    <a:pt x="5" y="181"/>
                  </a:lnTo>
                  <a:lnTo>
                    <a:pt x="8" y="188"/>
                  </a:lnTo>
                  <a:lnTo>
                    <a:pt x="12" y="194"/>
                  </a:lnTo>
                  <a:lnTo>
                    <a:pt x="16" y="200"/>
                  </a:lnTo>
                  <a:lnTo>
                    <a:pt x="21" y="206"/>
                  </a:lnTo>
                  <a:lnTo>
                    <a:pt x="26" y="211"/>
                  </a:lnTo>
                  <a:lnTo>
                    <a:pt x="32" y="215"/>
                  </a:lnTo>
                  <a:lnTo>
                    <a:pt x="38" y="218"/>
                  </a:lnTo>
                  <a:lnTo>
                    <a:pt x="44" y="221"/>
                  </a:lnTo>
                  <a:lnTo>
                    <a:pt x="51" y="223"/>
                  </a:lnTo>
                  <a:lnTo>
                    <a:pt x="57" y="225"/>
                  </a:lnTo>
                  <a:lnTo>
                    <a:pt x="71" y="226"/>
                  </a:lnTo>
                  <a:lnTo>
                    <a:pt x="85" y="225"/>
                  </a:lnTo>
                  <a:lnTo>
                    <a:pt x="91" y="223"/>
                  </a:lnTo>
                  <a:lnTo>
                    <a:pt x="98" y="221"/>
                  </a:lnTo>
                  <a:lnTo>
                    <a:pt x="104" y="218"/>
                  </a:lnTo>
                  <a:lnTo>
                    <a:pt x="111" y="214"/>
                  </a:lnTo>
                  <a:lnTo>
                    <a:pt x="134" y="199"/>
                  </a:lnTo>
                  <a:lnTo>
                    <a:pt x="155" y="187"/>
                  </a:lnTo>
                  <a:lnTo>
                    <a:pt x="176" y="176"/>
                  </a:lnTo>
                  <a:lnTo>
                    <a:pt x="196" y="167"/>
                  </a:lnTo>
                  <a:lnTo>
                    <a:pt x="216" y="160"/>
                  </a:lnTo>
                  <a:lnTo>
                    <a:pt x="235" y="154"/>
                  </a:lnTo>
                  <a:lnTo>
                    <a:pt x="253" y="150"/>
                  </a:lnTo>
                  <a:lnTo>
                    <a:pt x="271" y="147"/>
                  </a:lnTo>
                  <a:lnTo>
                    <a:pt x="288" y="145"/>
                  </a:lnTo>
                  <a:lnTo>
                    <a:pt x="304" y="144"/>
                  </a:lnTo>
                  <a:lnTo>
                    <a:pt x="320" y="145"/>
                  </a:lnTo>
                  <a:lnTo>
                    <a:pt x="335" y="146"/>
                  </a:lnTo>
                  <a:lnTo>
                    <a:pt x="349" y="148"/>
                  </a:lnTo>
                  <a:lnTo>
                    <a:pt x="362" y="151"/>
                  </a:lnTo>
                  <a:lnTo>
                    <a:pt x="375" y="155"/>
                  </a:lnTo>
                  <a:lnTo>
                    <a:pt x="388" y="159"/>
                  </a:lnTo>
                  <a:lnTo>
                    <a:pt x="400" y="164"/>
                  </a:lnTo>
                  <a:lnTo>
                    <a:pt x="411" y="170"/>
                  </a:lnTo>
                  <a:lnTo>
                    <a:pt x="421" y="175"/>
                  </a:lnTo>
                  <a:lnTo>
                    <a:pt x="431" y="181"/>
                  </a:lnTo>
                  <a:lnTo>
                    <a:pt x="448" y="193"/>
                  </a:lnTo>
                  <a:lnTo>
                    <a:pt x="463" y="207"/>
                  </a:lnTo>
                  <a:lnTo>
                    <a:pt x="484" y="228"/>
                  </a:lnTo>
                  <a:lnTo>
                    <a:pt x="494" y="242"/>
                  </a:lnTo>
                  <a:lnTo>
                    <a:pt x="499" y="248"/>
                  </a:lnTo>
                  <a:lnTo>
                    <a:pt x="504" y="253"/>
                  </a:lnTo>
                  <a:lnTo>
                    <a:pt x="509" y="257"/>
                  </a:lnTo>
                  <a:lnTo>
                    <a:pt x="515" y="261"/>
                  </a:lnTo>
                  <a:lnTo>
                    <a:pt x="521" y="265"/>
                  </a:lnTo>
                  <a:lnTo>
                    <a:pt x="527" y="268"/>
                  </a:lnTo>
                  <a:lnTo>
                    <a:pt x="533" y="270"/>
                  </a:lnTo>
                  <a:lnTo>
                    <a:pt x="540" y="271"/>
                  </a:lnTo>
                  <a:lnTo>
                    <a:pt x="548" y="272"/>
                  </a:lnTo>
                  <a:lnTo>
                    <a:pt x="554" y="273"/>
                  </a:lnTo>
                  <a:lnTo>
                    <a:pt x="561" y="272"/>
                  </a:lnTo>
                  <a:lnTo>
                    <a:pt x="568" y="271"/>
                  </a:lnTo>
                  <a:lnTo>
                    <a:pt x="575" y="270"/>
                  </a:lnTo>
                  <a:lnTo>
                    <a:pt x="581" y="267"/>
                  </a:lnTo>
                  <a:lnTo>
                    <a:pt x="588" y="264"/>
                  </a:lnTo>
                  <a:lnTo>
                    <a:pt x="594" y="260"/>
                  </a:lnTo>
                  <a:lnTo>
                    <a:pt x="600" y="256"/>
                  </a:lnTo>
                  <a:lnTo>
                    <a:pt x="605" y="251"/>
                  </a:lnTo>
                  <a:lnTo>
                    <a:pt x="610" y="246"/>
                  </a:lnTo>
                  <a:lnTo>
                    <a:pt x="614" y="240"/>
                  </a:lnTo>
                  <a:lnTo>
                    <a:pt x="617" y="234"/>
                  </a:lnTo>
                  <a:lnTo>
                    <a:pt x="620" y="228"/>
                  </a:lnTo>
                  <a:lnTo>
                    <a:pt x="622" y="222"/>
                  </a:lnTo>
                  <a:lnTo>
                    <a:pt x="624" y="215"/>
                  </a:lnTo>
                  <a:lnTo>
                    <a:pt x="625" y="209"/>
                  </a:lnTo>
                  <a:lnTo>
                    <a:pt x="625" y="201"/>
                  </a:lnTo>
                  <a:lnTo>
                    <a:pt x="625" y="194"/>
                  </a:lnTo>
                  <a:lnTo>
                    <a:pt x="624" y="187"/>
                  </a:lnTo>
                  <a:lnTo>
                    <a:pt x="622" y="180"/>
                  </a:lnTo>
                  <a:lnTo>
                    <a:pt x="620" y="174"/>
                  </a:lnTo>
                  <a:lnTo>
                    <a:pt x="617" y="167"/>
                  </a:lnTo>
                  <a:lnTo>
                    <a:pt x="613" y="161"/>
                  </a:lnTo>
                  <a:lnTo>
                    <a:pt x="609" y="154"/>
                  </a:lnTo>
                  <a:lnTo>
                    <a:pt x="596" y="139"/>
                  </a:lnTo>
                  <a:lnTo>
                    <a:pt x="588" y="129"/>
                  </a:lnTo>
                  <a:lnTo>
                    <a:pt x="577" y="118"/>
                  </a:lnTo>
                  <a:lnTo>
                    <a:pt x="565" y="106"/>
                  </a:lnTo>
                  <a:lnTo>
                    <a:pt x="551" y="94"/>
                  </a:lnTo>
                  <a:lnTo>
                    <a:pt x="534" y="81"/>
                  </a:lnTo>
                  <a:lnTo>
                    <a:pt x="517" y="67"/>
                  </a:lnTo>
                  <a:lnTo>
                    <a:pt x="498" y="55"/>
                  </a:lnTo>
                  <a:lnTo>
                    <a:pt x="477" y="43"/>
                  </a:lnTo>
                  <a:lnTo>
                    <a:pt x="454" y="32"/>
                  </a:lnTo>
                  <a:lnTo>
                    <a:pt x="430" y="22"/>
                  </a:lnTo>
                  <a:lnTo>
                    <a:pt x="404" y="14"/>
                  </a:lnTo>
                  <a:lnTo>
                    <a:pt x="376" y="7"/>
                  </a:lnTo>
                  <a:lnTo>
                    <a:pt x="355" y="4"/>
                  </a:lnTo>
                  <a:lnTo>
                    <a:pt x="334" y="1"/>
                  </a:lnTo>
                  <a:lnTo>
                    <a:pt x="313" y="0"/>
                  </a:lnTo>
                  <a:lnTo>
                    <a:pt x="292" y="1"/>
                  </a:lnTo>
                  <a:lnTo>
                    <a:pt x="271" y="2"/>
                  </a:lnTo>
                  <a:lnTo>
                    <a:pt x="249" y="4"/>
                  </a:lnTo>
                  <a:lnTo>
                    <a:pt x="228" y="8"/>
                  </a:lnTo>
                  <a:lnTo>
                    <a:pt x="207" y="13"/>
                  </a:lnTo>
                  <a:lnTo>
                    <a:pt x="185" y="19"/>
                  </a:lnTo>
                  <a:lnTo>
                    <a:pt x="163" y="26"/>
                  </a:lnTo>
                  <a:lnTo>
                    <a:pt x="142" y="34"/>
                  </a:lnTo>
                  <a:lnTo>
                    <a:pt x="120" y="44"/>
                  </a:lnTo>
                  <a:lnTo>
                    <a:pt x="97" y="55"/>
                  </a:lnTo>
                  <a:lnTo>
                    <a:pt x="75" y="67"/>
                  </a:lnTo>
                  <a:lnTo>
                    <a:pt x="53" y="81"/>
                  </a:lnTo>
                  <a:lnTo>
                    <a:pt x="31" y="9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tr-TR">
                <a:effectLst>
                  <a:outerShdw blurRad="38100" dist="38100" dir="2700000" algn="tl">
                    <a:srgbClr val="000000">
                      <a:alpha val="43137"/>
                    </a:srgbClr>
                  </a:outerShdw>
                </a:effectLst>
                <a:latin typeface="Arial" panose="020B0604020202020204" pitchFamily="34" charset="0"/>
              </a:endParaRPr>
            </a:p>
          </p:txBody>
        </p:sp>
        <p:sp>
          <p:nvSpPr>
            <p:cNvPr id="152610" name="Freeform 193"/>
            <p:cNvSpPr>
              <a:spLocks/>
            </p:cNvSpPr>
            <p:nvPr/>
          </p:nvSpPr>
          <p:spPr bwMode="auto">
            <a:xfrm>
              <a:off x="4337" y="1559"/>
              <a:ext cx="45" cy="20"/>
            </a:xfrm>
            <a:custGeom>
              <a:avLst/>
              <a:gdLst>
                <a:gd name="T0" fmla="*/ 0 w 626"/>
                <a:gd name="T1" fmla="*/ 0 h 273"/>
                <a:gd name="T2" fmla="*/ 0 w 626"/>
                <a:gd name="T3" fmla="*/ 0 h 273"/>
                <a:gd name="T4" fmla="*/ 0 w 626"/>
                <a:gd name="T5" fmla="*/ 0 h 273"/>
                <a:gd name="T6" fmla="*/ 0 w 626"/>
                <a:gd name="T7" fmla="*/ 0 h 273"/>
                <a:gd name="T8" fmla="*/ 0 w 626"/>
                <a:gd name="T9" fmla="*/ 0 h 273"/>
                <a:gd name="T10" fmla="*/ 0 w 626"/>
                <a:gd name="T11" fmla="*/ 0 h 273"/>
                <a:gd name="T12" fmla="*/ 0 w 626"/>
                <a:gd name="T13" fmla="*/ 0 h 273"/>
                <a:gd name="T14" fmla="*/ 0 w 626"/>
                <a:gd name="T15" fmla="*/ 0 h 273"/>
                <a:gd name="T16" fmla="*/ 0 w 626"/>
                <a:gd name="T17" fmla="*/ 0 h 273"/>
                <a:gd name="T18" fmla="*/ 0 w 626"/>
                <a:gd name="T19" fmla="*/ 0 h 273"/>
                <a:gd name="T20" fmla="*/ 0 w 626"/>
                <a:gd name="T21" fmla="*/ 0 h 273"/>
                <a:gd name="T22" fmla="*/ 0 w 626"/>
                <a:gd name="T23" fmla="*/ 0 h 273"/>
                <a:gd name="T24" fmla="*/ 0 w 626"/>
                <a:gd name="T25" fmla="*/ 0 h 273"/>
                <a:gd name="T26" fmla="*/ 0 w 626"/>
                <a:gd name="T27" fmla="*/ 0 h 273"/>
                <a:gd name="T28" fmla="*/ 0 w 626"/>
                <a:gd name="T29" fmla="*/ 0 h 273"/>
                <a:gd name="T30" fmla="*/ 0 w 626"/>
                <a:gd name="T31" fmla="*/ 0 h 273"/>
                <a:gd name="T32" fmla="*/ 0 w 626"/>
                <a:gd name="T33" fmla="*/ 0 h 273"/>
                <a:gd name="T34" fmla="*/ 0 w 626"/>
                <a:gd name="T35" fmla="*/ 0 h 273"/>
                <a:gd name="T36" fmla="*/ 0 w 626"/>
                <a:gd name="T37" fmla="*/ 0 h 273"/>
                <a:gd name="T38" fmla="*/ 0 w 626"/>
                <a:gd name="T39" fmla="*/ 0 h 273"/>
                <a:gd name="T40" fmla="*/ 0 w 626"/>
                <a:gd name="T41" fmla="*/ 0 h 273"/>
                <a:gd name="T42" fmla="*/ 0 w 626"/>
                <a:gd name="T43" fmla="*/ 0 h 273"/>
                <a:gd name="T44" fmla="*/ 0 w 626"/>
                <a:gd name="T45" fmla="*/ 0 h 273"/>
                <a:gd name="T46" fmla="*/ 0 w 626"/>
                <a:gd name="T47" fmla="*/ 0 h 273"/>
                <a:gd name="T48" fmla="*/ 0 w 626"/>
                <a:gd name="T49" fmla="*/ 0 h 273"/>
                <a:gd name="T50" fmla="*/ 0 w 626"/>
                <a:gd name="T51" fmla="*/ 0 h 273"/>
                <a:gd name="T52" fmla="*/ 0 w 626"/>
                <a:gd name="T53" fmla="*/ 0 h 273"/>
                <a:gd name="T54" fmla="*/ 0 w 626"/>
                <a:gd name="T55" fmla="*/ 0 h 273"/>
                <a:gd name="T56" fmla="*/ 0 w 626"/>
                <a:gd name="T57" fmla="*/ 0 h 273"/>
                <a:gd name="T58" fmla="*/ 0 w 626"/>
                <a:gd name="T59" fmla="*/ 0 h 273"/>
                <a:gd name="T60" fmla="*/ 0 w 626"/>
                <a:gd name="T61" fmla="*/ 0 h 273"/>
                <a:gd name="T62" fmla="*/ 0 w 626"/>
                <a:gd name="T63" fmla="*/ 0 h 273"/>
                <a:gd name="T64" fmla="*/ 0 w 626"/>
                <a:gd name="T65" fmla="*/ 0 h 273"/>
                <a:gd name="T66" fmla="*/ 0 w 626"/>
                <a:gd name="T67" fmla="*/ 0 h 273"/>
                <a:gd name="T68" fmla="*/ 0 w 626"/>
                <a:gd name="T69" fmla="*/ 0 h 273"/>
                <a:gd name="T70" fmla="*/ 0 w 626"/>
                <a:gd name="T71" fmla="*/ 0 h 273"/>
                <a:gd name="T72" fmla="*/ 0 w 626"/>
                <a:gd name="T73" fmla="*/ 0 h 273"/>
                <a:gd name="T74" fmla="*/ 0 w 626"/>
                <a:gd name="T75" fmla="*/ 0 h 273"/>
                <a:gd name="T76" fmla="*/ 0 w 626"/>
                <a:gd name="T77" fmla="*/ 0 h 273"/>
                <a:gd name="T78" fmla="*/ 0 w 626"/>
                <a:gd name="T79" fmla="*/ 0 h 273"/>
                <a:gd name="T80" fmla="*/ 0 w 626"/>
                <a:gd name="T81" fmla="*/ 0 h 273"/>
                <a:gd name="T82" fmla="*/ 0 w 626"/>
                <a:gd name="T83" fmla="*/ 0 h 273"/>
                <a:gd name="T84" fmla="*/ 0 w 626"/>
                <a:gd name="T85" fmla="*/ 0 h 273"/>
                <a:gd name="T86" fmla="*/ 0 w 626"/>
                <a:gd name="T87" fmla="*/ 0 h 273"/>
                <a:gd name="T88" fmla="*/ 0 w 626"/>
                <a:gd name="T89" fmla="*/ 0 h 273"/>
                <a:gd name="T90" fmla="*/ 0 w 626"/>
                <a:gd name="T91" fmla="*/ 0 h 273"/>
                <a:gd name="T92" fmla="*/ 0 w 626"/>
                <a:gd name="T93" fmla="*/ 0 h 273"/>
                <a:gd name="T94" fmla="*/ 0 w 626"/>
                <a:gd name="T95" fmla="*/ 0 h 273"/>
                <a:gd name="T96" fmla="*/ 0 w 626"/>
                <a:gd name="T97" fmla="*/ 0 h 273"/>
                <a:gd name="T98" fmla="*/ 0 w 626"/>
                <a:gd name="T99" fmla="*/ 0 h 273"/>
                <a:gd name="T100" fmla="*/ 0 w 626"/>
                <a:gd name="T101" fmla="*/ 0 h 273"/>
                <a:gd name="T102" fmla="*/ 0 w 626"/>
                <a:gd name="T103" fmla="*/ 0 h 273"/>
                <a:gd name="T104" fmla="*/ 0 w 626"/>
                <a:gd name="T105" fmla="*/ 0 h 273"/>
                <a:gd name="T106" fmla="*/ 0 w 626"/>
                <a:gd name="T107" fmla="*/ 0 h 273"/>
                <a:gd name="T108" fmla="*/ 0 w 626"/>
                <a:gd name="T109" fmla="*/ 0 h 273"/>
                <a:gd name="T110" fmla="*/ 0 w 626"/>
                <a:gd name="T111" fmla="*/ 0 h 273"/>
                <a:gd name="T112" fmla="*/ 0 w 626"/>
                <a:gd name="T113" fmla="*/ 0 h 27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626" h="273">
                  <a:moveTo>
                    <a:pt x="595" y="95"/>
                  </a:moveTo>
                  <a:lnTo>
                    <a:pt x="601" y="99"/>
                  </a:lnTo>
                  <a:lnTo>
                    <a:pt x="606" y="104"/>
                  </a:lnTo>
                  <a:lnTo>
                    <a:pt x="611" y="109"/>
                  </a:lnTo>
                  <a:lnTo>
                    <a:pt x="615" y="115"/>
                  </a:lnTo>
                  <a:lnTo>
                    <a:pt x="618" y="121"/>
                  </a:lnTo>
                  <a:lnTo>
                    <a:pt x="621" y="127"/>
                  </a:lnTo>
                  <a:lnTo>
                    <a:pt x="623" y="134"/>
                  </a:lnTo>
                  <a:lnTo>
                    <a:pt x="625" y="140"/>
                  </a:lnTo>
                  <a:lnTo>
                    <a:pt x="626" y="154"/>
                  </a:lnTo>
                  <a:lnTo>
                    <a:pt x="625" y="168"/>
                  </a:lnTo>
                  <a:lnTo>
                    <a:pt x="623" y="174"/>
                  </a:lnTo>
                  <a:lnTo>
                    <a:pt x="621" y="181"/>
                  </a:lnTo>
                  <a:lnTo>
                    <a:pt x="618" y="188"/>
                  </a:lnTo>
                  <a:lnTo>
                    <a:pt x="614" y="194"/>
                  </a:lnTo>
                  <a:lnTo>
                    <a:pt x="610" y="200"/>
                  </a:lnTo>
                  <a:lnTo>
                    <a:pt x="605" y="206"/>
                  </a:lnTo>
                  <a:lnTo>
                    <a:pt x="600" y="211"/>
                  </a:lnTo>
                  <a:lnTo>
                    <a:pt x="594" y="215"/>
                  </a:lnTo>
                  <a:lnTo>
                    <a:pt x="588" y="218"/>
                  </a:lnTo>
                  <a:lnTo>
                    <a:pt x="582" y="221"/>
                  </a:lnTo>
                  <a:lnTo>
                    <a:pt x="575" y="223"/>
                  </a:lnTo>
                  <a:lnTo>
                    <a:pt x="568" y="225"/>
                  </a:lnTo>
                  <a:lnTo>
                    <a:pt x="554" y="226"/>
                  </a:lnTo>
                  <a:lnTo>
                    <a:pt x="540" y="225"/>
                  </a:lnTo>
                  <a:lnTo>
                    <a:pt x="534" y="223"/>
                  </a:lnTo>
                  <a:lnTo>
                    <a:pt x="527" y="221"/>
                  </a:lnTo>
                  <a:lnTo>
                    <a:pt x="521" y="218"/>
                  </a:lnTo>
                  <a:lnTo>
                    <a:pt x="514" y="214"/>
                  </a:lnTo>
                  <a:lnTo>
                    <a:pt x="492" y="199"/>
                  </a:lnTo>
                  <a:lnTo>
                    <a:pt x="471" y="187"/>
                  </a:lnTo>
                  <a:lnTo>
                    <a:pt x="450" y="176"/>
                  </a:lnTo>
                  <a:lnTo>
                    <a:pt x="430" y="167"/>
                  </a:lnTo>
                  <a:lnTo>
                    <a:pt x="409" y="160"/>
                  </a:lnTo>
                  <a:lnTo>
                    <a:pt x="390" y="154"/>
                  </a:lnTo>
                  <a:lnTo>
                    <a:pt x="372" y="150"/>
                  </a:lnTo>
                  <a:lnTo>
                    <a:pt x="355" y="147"/>
                  </a:lnTo>
                  <a:lnTo>
                    <a:pt x="338" y="145"/>
                  </a:lnTo>
                  <a:lnTo>
                    <a:pt x="322" y="144"/>
                  </a:lnTo>
                  <a:lnTo>
                    <a:pt x="306" y="145"/>
                  </a:lnTo>
                  <a:lnTo>
                    <a:pt x="291" y="146"/>
                  </a:lnTo>
                  <a:lnTo>
                    <a:pt x="276" y="148"/>
                  </a:lnTo>
                  <a:lnTo>
                    <a:pt x="263" y="151"/>
                  </a:lnTo>
                  <a:lnTo>
                    <a:pt x="250" y="155"/>
                  </a:lnTo>
                  <a:lnTo>
                    <a:pt x="238" y="159"/>
                  </a:lnTo>
                  <a:lnTo>
                    <a:pt x="226" y="164"/>
                  </a:lnTo>
                  <a:lnTo>
                    <a:pt x="215" y="170"/>
                  </a:lnTo>
                  <a:lnTo>
                    <a:pt x="205" y="175"/>
                  </a:lnTo>
                  <a:lnTo>
                    <a:pt x="195" y="181"/>
                  </a:lnTo>
                  <a:lnTo>
                    <a:pt x="178" y="193"/>
                  </a:lnTo>
                  <a:lnTo>
                    <a:pt x="164" y="207"/>
                  </a:lnTo>
                  <a:lnTo>
                    <a:pt x="152" y="218"/>
                  </a:lnTo>
                  <a:lnTo>
                    <a:pt x="141" y="228"/>
                  </a:lnTo>
                  <a:lnTo>
                    <a:pt x="135" y="237"/>
                  </a:lnTo>
                  <a:lnTo>
                    <a:pt x="131" y="242"/>
                  </a:lnTo>
                  <a:lnTo>
                    <a:pt x="126" y="248"/>
                  </a:lnTo>
                  <a:lnTo>
                    <a:pt x="122" y="253"/>
                  </a:lnTo>
                  <a:lnTo>
                    <a:pt x="116" y="257"/>
                  </a:lnTo>
                  <a:lnTo>
                    <a:pt x="111" y="261"/>
                  </a:lnTo>
                  <a:lnTo>
                    <a:pt x="105" y="265"/>
                  </a:lnTo>
                  <a:lnTo>
                    <a:pt x="98" y="268"/>
                  </a:lnTo>
                  <a:lnTo>
                    <a:pt x="92" y="270"/>
                  </a:lnTo>
                  <a:lnTo>
                    <a:pt x="85" y="271"/>
                  </a:lnTo>
                  <a:lnTo>
                    <a:pt x="78" y="272"/>
                  </a:lnTo>
                  <a:lnTo>
                    <a:pt x="72" y="273"/>
                  </a:lnTo>
                  <a:lnTo>
                    <a:pt x="65" y="272"/>
                  </a:lnTo>
                  <a:lnTo>
                    <a:pt x="58" y="271"/>
                  </a:lnTo>
                  <a:lnTo>
                    <a:pt x="51" y="270"/>
                  </a:lnTo>
                  <a:lnTo>
                    <a:pt x="45" y="267"/>
                  </a:lnTo>
                  <a:lnTo>
                    <a:pt x="38" y="264"/>
                  </a:lnTo>
                  <a:lnTo>
                    <a:pt x="32" y="260"/>
                  </a:lnTo>
                  <a:lnTo>
                    <a:pt x="26" y="256"/>
                  </a:lnTo>
                  <a:lnTo>
                    <a:pt x="21" y="251"/>
                  </a:lnTo>
                  <a:lnTo>
                    <a:pt x="16" y="246"/>
                  </a:lnTo>
                  <a:lnTo>
                    <a:pt x="12" y="240"/>
                  </a:lnTo>
                  <a:lnTo>
                    <a:pt x="9" y="234"/>
                  </a:lnTo>
                  <a:lnTo>
                    <a:pt x="6" y="228"/>
                  </a:lnTo>
                  <a:lnTo>
                    <a:pt x="3" y="222"/>
                  </a:lnTo>
                  <a:lnTo>
                    <a:pt x="1" y="215"/>
                  </a:lnTo>
                  <a:lnTo>
                    <a:pt x="0" y="201"/>
                  </a:lnTo>
                  <a:lnTo>
                    <a:pt x="1" y="187"/>
                  </a:lnTo>
                  <a:lnTo>
                    <a:pt x="3" y="180"/>
                  </a:lnTo>
                  <a:lnTo>
                    <a:pt x="6" y="174"/>
                  </a:lnTo>
                  <a:lnTo>
                    <a:pt x="9" y="167"/>
                  </a:lnTo>
                  <a:lnTo>
                    <a:pt x="13" y="161"/>
                  </a:lnTo>
                  <a:lnTo>
                    <a:pt x="18" y="154"/>
                  </a:lnTo>
                  <a:lnTo>
                    <a:pt x="30" y="139"/>
                  </a:lnTo>
                  <a:lnTo>
                    <a:pt x="39" y="129"/>
                  </a:lnTo>
                  <a:lnTo>
                    <a:pt x="49" y="118"/>
                  </a:lnTo>
                  <a:lnTo>
                    <a:pt x="61" y="106"/>
                  </a:lnTo>
                  <a:lnTo>
                    <a:pt x="75" y="94"/>
                  </a:lnTo>
                  <a:lnTo>
                    <a:pt x="91" y="81"/>
                  </a:lnTo>
                  <a:lnTo>
                    <a:pt x="108" y="67"/>
                  </a:lnTo>
                  <a:lnTo>
                    <a:pt x="127" y="55"/>
                  </a:lnTo>
                  <a:lnTo>
                    <a:pt x="149" y="43"/>
                  </a:lnTo>
                  <a:lnTo>
                    <a:pt x="172" y="32"/>
                  </a:lnTo>
                  <a:lnTo>
                    <a:pt x="196" y="22"/>
                  </a:lnTo>
                  <a:lnTo>
                    <a:pt x="222" y="14"/>
                  </a:lnTo>
                  <a:lnTo>
                    <a:pt x="250" y="7"/>
                  </a:lnTo>
                  <a:lnTo>
                    <a:pt x="270" y="4"/>
                  </a:lnTo>
                  <a:lnTo>
                    <a:pt x="292" y="1"/>
                  </a:lnTo>
                  <a:lnTo>
                    <a:pt x="313" y="0"/>
                  </a:lnTo>
                  <a:lnTo>
                    <a:pt x="334" y="1"/>
                  </a:lnTo>
                  <a:lnTo>
                    <a:pt x="355" y="2"/>
                  </a:lnTo>
                  <a:lnTo>
                    <a:pt x="376" y="4"/>
                  </a:lnTo>
                  <a:lnTo>
                    <a:pt x="397" y="8"/>
                  </a:lnTo>
                  <a:lnTo>
                    <a:pt x="419" y="13"/>
                  </a:lnTo>
                  <a:lnTo>
                    <a:pt x="441" y="19"/>
                  </a:lnTo>
                  <a:lnTo>
                    <a:pt x="463" y="26"/>
                  </a:lnTo>
                  <a:lnTo>
                    <a:pt x="484" y="34"/>
                  </a:lnTo>
                  <a:lnTo>
                    <a:pt x="506" y="44"/>
                  </a:lnTo>
                  <a:lnTo>
                    <a:pt x="528" y="55"/>
                  </a:lnTo>
                  <a:lnTo>
                    <a:pt x="550" y="67"/>
                  </a:lnTo>
                  <a:lnTo>
                    <a:pt x="573" y="81"/>
                  </a:lnTo>
                  <a:lnTo>
                    <a:pt x="595" y="9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tr-TR">
                <a:effectLst>
                  <a:outerShdw blurRad="38100" dist="38100" dir="2700000" algn="tl">
                    <a:srgbClr val="000000">
                      <a:alpha val="43137"/>
                    </a:srgbClr>
                  </a:outerShdw>
                </a:effectLst>
                <a:latin typeface="Arial" panose="020B0604020202020204" pitchFamily="34" charset="0"/>
              </a:endParaRPr>
            </a:p>
          </p:txBody>
        </p:sp>
        <p:sp>
          <p:nvSpPr>
            <p:cNvPr id="152611" name="Freeform 194"/>
            <p:cNvSpPr>
              <a:spLocks/>
            </p:cNvSpPr>
            <p:nvPr/>
          </p:nvSpPr>
          <p:spPr bwMode="auto">
            <a:xfrm>
              <a:off x="4430" y="1589"/>
              <a:ext cx="53" cy="53"/>
            </a:xfrm>
            <a:custGeom>
              <a:avLst/>
              <a:gdLst>
                <a:gd name="T0" fmla="*/ 0 w 737"/>
                <a:gd name="T1" fmla="*/ 0 h 738"/>
                <a:gd name="T2" fmla="*/ 0 w 737"/>
                <a:gd name="T3" fmla="*/ 0 h 738"/>
                <a:gd name="T4" fmla="*/ 0 w 737"/>
                <a:gd name="T5" fmla="*/ 0 h 738"/>
                <a:gd name="T6" fmla="*/ 0 w 737"/>
                <a:gd name="T7" fmla="*/ 0 h 738"/>
                <a:gd name="T8" fmla="*/ 0 w 737"/>
                <a:gd name="T9" fmla="*/ 0 h 738"/>
                <a:gd name="T10" fmla="*/ 0 w 737"/>
                <a:gd name="T11" fmla="*/ 0 h 738"/>
                <a:gd name="T12" fmla="*/ 0 w 737"/>
                <a:gd name="T13" fmla="*/ 0 h 738"/>
                <a:gd name="T14" fmla="*/ 0 w 737"/>
                <a:gd name="T15" fmla="*/ 0 h 738"/>
                <a:gd name="T16" fmla="*/ 0 w 737"/>
                <a:gd name="T17" fmla="*/ 0 h 738"/>
                <a:gd name="T18" fmla="*/ 0 w 737"/>
                <a:gd name="T19" fmla="*/ 0 h 738"/>
                <a:gd name="T20" fmla="*/ 0 w 737"/>
                <a:gd name="T21" fmla="*/ 0 h 738"/>
                <a:gd name="T22" fmla="*/ 0 w 737"/>
                <a:gd name="T23" fmla="*/ 0 h 738"/>
                <a:gd name="T24" fmla="*/ 0 w 737"/>
                <a:gd name="T25" fmla="*/ 0 h 738"/>
                <a:gd name="T26" fmla="*/ 0 w 737"/>
                <a:gd name="T27" fmla="*/ 0 h 738"/>
                <a:gd name="T28" fmla="*/ 0 w 737"/>
                <a:gd name="T29" fmla="*/ 0 h 738"/>
                <a:gd name="T30" fmla="*/ 0 w 737"/>
                <a:gd name="T31" fmla="*/ 0 h 738"/>
                <a:gd name="T32" fmla="*/ 0 w 737"/>
                <a:gd name="T33" fmla="*/ 0 h 738"/>
                <a:gd name="T34" fmla="*/ 0 w 737"/>
                <a:gd name="T35" fmla="*/ 0 h 738"/>
                <a:gd name="T36" fmla="*/ 0 w 737"/>
                <a:gd name="T37" fmla="*/ 0 h 738"/>
                <a:gd name="T38" fmla="*/ 0 w 737"/>
                <a:gd name="T39" fmla="*/ 0 h 738"/>
                <a:gd name="T40" fmla="*/ 0 w 737"/>
                <a:gd name="T41" fmla="*/ 0 h 738"/>
                <a:gd name="T42" fmla="*/ 0 w 737"/>
                <a:gd name="T43" fmla="*/ 0 h 738"/>
                <a:gd name="T44" fmla="*/ 0 w 737"/>
                <a:gd name="T45" fmla="*/ 0 h 738"/>
                <a:gd name="T46" fmla="*/ 0 w 737"/>
                <a:gd name="T47" fmla="*/ 0 h 738"/>
                <a:gd name="T48" fmla="*/ 0 w 737"/>
                <a:gd name="T49" fmla="*/ 0 h 738"/>
                <a:gd name="T50" fmla="*/ 0 w 737"/>
                <a:gd name="T51" fmla="*/ 0 h 738"/>
                <a:gd name="T52" fmla="*/ 0 w 737"/>
                <a:gd name="T53" fmla="*/ 0 h 738"/>
                <a:gd name="T54" fmla="*/ 0 w 737"/>
                <a:gd name="T55" fmla="*/ 0 h 738"/>
                <a:gd name="T56" fmla="*/ 0 w 737"/>
                <a:gd name="T57" fmla="*/ 0 h 738"/>
                <a:gd name="T58" fmla="*/ 0 w 737"/>
                <a:gd name="T59" fmla="*/ 0 h 738"/>
                <a:gd name="T60" fmla="*/ 0 w 737"/>
                <a:gd name="T61" fmla="*/ 0 h 738"/>
                <a:gd name="T62" fmla="*/ 0 w 737"/>
                <a:gd name="T63" fmla="*/ 0 h 738"/>
                <a:gd name="T64" fmla="*/ 0 w 737"/>
                <a:gd name="T65" fmla="*/ 0 h 738"/>
                <a:gd name="T66" fmla="*/ 0 w 737"/>
                <a:gd name="T67" fmla="*/ 0 h 738"/>
                <a:gd name="T68" fmla="*/ 0 w 737"/>
                <a:gd name="T69" fmla="*/ 0 h 738"/>
                <a:gd name="T70" fmla="*/ 0 w 737"/>
                <a:gd name="T71" fmla="*/ 0 h 738"/>
                <a:gd name="T72" fmla="*/ 0 w 737"/>
                <a:gd name="T73" fmla="*/ 0 h 738"/>
                <a:gd name="T74" fmla="*/ 0 w 737"/>
                <a:gd name="T75" fmla="*/ 0 h 738"/>
                <a:gd name="T76" fmla="*/ 0 w 737"/>
                <a:gd name="T77" fmla="*/ 0 h 738"/>
                <a:gd name="T78" fmla="*/ 0 w 737"/>
                <a:gd name="T79" fmla="*/ 0 h 738"/>
                <a:gd name="T80" fmla="*/ 0 w 737"/>
                <a:gd name="T81" fmla="*/ 0 h 738"/>
                <a:gd name="T82" fmla="*/ 0 w 737"/>
                <a:gd name="T83" fmla="*/ 0 h 738"/>
                <a:gd name="T84" fmla="*/ 0 w 737"/>
                <a:gd name="T85" fmla="*/ 0 h 73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737" h="738">
                  <a:moveTo>
                    <a:pt x="0" y="376"/>
                  </a:moveTo>
                  <a:lnTo>
                    <a:pt x="1" y="395"/>
                  </a:lnTo>
                  <a:lnTo>
                    <a:pt x="2" y="413"/>
                  </a:lnTo>
                  <a:lnTo>
                    <a:pt x="5" y="432"/>
                  </a:lnTo>
                  <a:lnTo>
                    <a:pt x="9" y="450"/>
                  </a:lnTo>
                  <a:lnTo>
                    <a:pt x="13" y="468"/>
                  </a:lnTo>
                  <a:lnTo>
                    <a:pt x="18" y="486"/>
                  </a:lnTo>
                  <a:lnTo>
                    <a:pt x="24" y="503"/>
                  </a:lnTo>
                  <a:lnTo>
                    <a:pt x="31" y="519"/>
                  </a:lnTo>
                  <a:lnTo>
                    <a:pt x="39" y="535"/>
                  </a:lnTo>
                  <a:lnTo>
                    <a:pt x="47" y="551"/>
                  </a:lnTo>
                  <a:lnTo>
                    <a:pt x="56" y="566"/>
                  </a:lnTo>
                  <a:lnTo>
                    <a:pt x="66" y="581"/>
                  </a:lnTo>
                  <a:lnTo>
                    <a:pt x="77" y="595"/>
                  </a:lnTo>
                  <a:lnTo>
                    <a:pt x="88" y="609"/>
                  </a:lnTo>
                  <a:lnTo>
                    <a:pt x="100" y="622"/>
                  </a:lnTo>
                  <a:lnTo>
                    <a:pt x="113" y="635"/>
                  </a:lnTo>
                  <a:lnTo>
                    <a:pt x="126" y="647"/>
                  </a:lnTo>
                  <a:lnTo>
                    <a:pt x="140" y="658"/>
                  </a:lnTo>
                  <a:lnTo>
                    <a:pt x="154" y="669"/>
                  </a:lnTo>
                  <a:lnTo>
                    <a:pt x="168" y="679"/>
                  </a:lnTo>
                  <a:lnTo>
                    <a:pt x="183" y="688"/>
                  </a:lnTo>
                  <a:lnTo>
                    <a:pt x="199" y="696"/>
                  </a:lnTo>
                  <a:lnTo>
                    <a:pt x="215" y="704"/>
                  </a:lnTo>
                  <a:lnTo>
                    <a:pt x="231" y="711"/>
                  </a:lnTo>
                  <a:lnTo>
                    <a:pt x="248" y="717"/>
                  </a:lnTo>
                  <a:lnTo>
                    <a:pt x="266" y="723"/>
                  </a:lnTo>
                  <a:lnTo>
                    <a:pt x="283" y="727"/>
                  </a:lnTo>
                  <a:lnTo>
                    <a:pt x="301" y="731"/>
                  </a:lnTo>
                  <a:lnTo>
                    <a:pt x="319" y="735"/>
                  </a:lnTo>
                  <a:lnTo>
                    <a:pt x="338" y="737"/>
                  </a:lnTo>
                  <a:lnTo>
                    <a:pt x="356" y="738"/>
                  </a:lnTo>
                  <a:lnTo>
                    <a:pt x="375" y="738"/>
                  </a:lnTo>
                  <a:lnTo>
                    <a:pt x="395" y="737"/>
                  </a:lnTo>
                  <a:lnTo>
                    <a:pt x="413" y="735"/>
                  </a:lnTo>
                  <a:lnTo>
                    <a:pt x="432" y="732"/>
                  </a:lnTo>
                  <a:lnTo>
                    <a:pt x="450" y="728"/>
                  </a:lnTo>
                  <a:lnTo>
                    <a:pt x="467" y="724"/>
                  </a:lnTo>
                  <a:lnTo>
                    <a:pt x="485" y="718"/>
                  </a:lnTo>
                  <a:lnTo>
                    <a:pt x="501" y="712"/>
                  </a:lnTo>
                  <a:lnTo>
                    <a:pt x="518" y="705"/>
                  </a:lnTo>
                  <a:lnTo>
                    <a:pt x="535" y="698"/>
                  </a:lnTo>
                  <a:lnTo>
                    <a:pt x="551" y="689"/>
                  </a:lnTo>
                  <a:lnTo>
                    <a:pt x="566" y="680"/>
                  </a:lnTo>
                  <a:lnTo>
                    <a:pt x="581" y="670"/>
                  </a:lnTo>
                  <a:lnTo>
                    <a:pt x="595" y="660"/>
                  </a:lnTo>
                  <a:lnTo>
                    <a:pt x="608" y="649"/>
                  </a:lnTo>
                  <a:lnTo>
                    <a:pt x="621" y="637"/>
                  </a:lnTo>
                  <a:lnTo>
                    <a:pt x="634" y="625"/>
                  </a:lnTo>
                  <a:lnTo>
                    <a:pt x="646" y="612"/>
                  </a:lnTo>
                  <a:lnTo>
                    <a:pt x="657" y="597"/>
                  </a:lnTo>
                  <a:lnTo>
                    <a:pt x="668" y="583"/>
                  </a:lnTo>
                  <a:lnTo>
                    <a:pt x="678" y="569"/>
                  </a:lnTo>
                  <a:lnTo>
                    <a:pt x="688" y="553"/>
                  </a:lnTo>
                  <a:lnTo>
                    <a:pt x="696" y="538"/>
                  </a:lnTo>
                  <a:lnTo>
                    <a:pt x="704" y="522"/>
                  </a:lnTo>
                  <a:lnTo>
                    <a:pt x="711" y="506"/>
                  </a:lnTo>
                  <a:lnTo>
                    <a:pt x="717" y="489"/>
                  </a:lnTo>
                  <a:lnTo>
                    <a:pt x="723" y="472"/>
                  </a:lnTo>
                  <a:lnTo>
                    <a:pt x="727" y="453"/>
                  </a:lnTo>
                  <a:lnTo>
                    <a:pt x="731" y="435"/>
                  </a:lnTo>
                  <a:lnTo>
                    <a:pt x="734" y="417"/>
                  </a:lnTo>
                  <a:lnTo>
                    <a:pt x="736" y="399"/>
                  </a:lnTo>
                  <a:lnTo>
                    <a:pt x="737" y="380"/>
                  </a:lnTo>
                  <a:lnTo>
                    <a:pt x="737" y="361"/>
                  </a:lnTo>
                  <a:lnTo>
                    <a:pt x="736" y="343"/>
                  </a:lnTo>
                  <a:lnTo>
                    <a:pt x="734" y="323"/>
                  </a:lnTo>
                  <a:lnTo>
                    <a:pt x="732" y="305"/>
                  </a:lnTo>
                  <a:lnTo>
                    <a:pt x="728" y="287"/>
                  </a:lnTo>
                  <a:lnTo>
                    <a:pt x="724" y="269"/>
                  </a:lnTo>
                  <a:lnTo>
                    <a:pt x="718" y="252"/>
                  </a:lnTo>
                  <a:lnTo>
                    <a:pt x="712" y="235"/>
                  </a:lnTo>
                  <a:lnTo>
                    <a:pt x="705" y="219"/>
                  </a:lnTo>
                  <a:lnTo>
                    <a:pt x="698" y="203"/>
                  </a:lnTo>
                  <a:lnTo>
                    <a:pt x="689" y="186"/>
                  </a:lnTo>
                  <a:lnTo>
                    <a:pt x="680" y="171"/>
                  </a:lnTo>
                  <a:lnTo>
                    <a:pt x="669" y="156"/>
                  </a:lnTo>
                  <a:lnTo>
                    <a:pt x="659" y="142"/>
                  </a:lnTo>
                  <a:lnTo>
                    <a:pt x="648" y="128"/>
                  </a:lnTo>
                  <a:lnTo>
                    <a:pt x="636" y="115"/>
                  </a:lnTo>
                  <a:lnTo>
                    <a:pt x="624" y="103"/>
                  </a:lnTo>
                  <a:lnTo>
                    <a:pt x="611" y="91"/>
                  </a:lnTo>
                  <a:lnTo>
                    <a:pt x="597" y="80"/>
                  </a:lnTo>
                  <a:lnTo>
                    <a:pt x="583" y="69"/>
                  </a:lnTo>
                  <a:lnTo>
                    <a:pt x="568" y="58"/>
                  </a:lnTo>
                  <a:lnTo>
                    <a:pt x="553" y="49"/>
                  </a:lnTo>
                  <a:lnTo>
                    <a:pt x="538" y="41"/>
                  </a:lnTo>
                  <a:lnTo>
                    <a:pt x="521" y="33"/>
                  </a:lnTo>
                  <a:lnTo>
                    <a:pt x="505" y="26"/>
                  </a:lnTo>
                  <a:lnTo>
                    <a:pt x="488" y="20"/>
                  </a:lnTo>
                  <a:lnTo>
                    <a:pt x="471" y="14"/>
                  </a:lnTo>
                  <a:lnTo>
                    <a:pt x="453" y="10"/>
                  </a:lnTo>
                  <a:lnTo>
                    <a:pt x="435" y="6"/>
                  </a:lnTo>
                  <a:lnTo>
                    <a:pt x="417" y="3"/>
                  </a:lnTo>
                  <a:lnTo>
                    <a:pt x="399" y="1"/>
                  </a:lnTo>
                  <a:lnTo>
                    <a:pt x="379" y="0"/>
                  </a:lnTo>
                  <a:lnTo>
                    <a:pt x="361" y="0"/>
                  </a:lnTo>
                  <a:lnTo>
                    <a:pt x="342" y="1"/>
                  </a:lnTo>
                  <a:lnTo>
                    <a:pt x="323" y="3"/>
                  </a:lnTo>
                  <a:lnTo>
                    <a:pt x="305" y="5"/>
                  </a:lnTo>
                  <a:lnTo>
                    <a:pt x="287" y="9"/>
                  </a:lnTo>
                  <a:lnTo>
                    <a:pt x="269" y="13"/>
                  </a:lnTo>
                  <a:lnTo>
                    <a:pt x="252" y="19"/>
                  </a:lnTo>
                  <a:lnTo>
                    <a:pt x="234" y="25"/>
                  </a:lnTo>
                  <a:lnTo>
                    <a:pt x="218" y="31"/>
                  </a:lnTo>
                  <a:lnTo>
                    <a:pt x="201" y="39"/>
                  </a:lnTo>
                  <a:lnTo>
                    <a:pt x="186" y="48"/>
                  </a:lnTo>
                  <a:lnTo>
                    <a:pt x="171" y="57"/>
                  </a:lnTo>
                  <a:lnTo>
                    <a:pt x="156" y="67"/>
                  </a:lnTo>
                  <a:lnTo>
                    <a:pt x="142" y="78"/>
                  </a:lnTo>
                  <a:lnTo>
                    <a:pt x="128" y="89"/>
                  </a:lnTo>
                  <a:lnTo>
                    <a:pt x="115" y="101"/>
                  </a:lnTo>
                  <a:lnTo>
                    <a:pt x="102" y="113"/>
                  </a:lnTo>
                  <a:lnTo>
                    <a:pt x="90" y="126"/>
                  </a:lnTo>
                  <a:lnTo>
                    <a:pt x="79" y="140"/>
                  </a:lnTo>
                  <a:lnTo>
                    <a:pt x="68" y="154"/>
                  </a:lnTo>
                  <a:lnTo>
                    <a:pt x="58" y="168"/>
                  </a:lnTo>
                  <a:lnTo>
                    <a:pt x="49" y="183"/>
                  </a:lnTo>
                  <a:lnTo>
                    <a:pt x="40" y="200"/>
                  </a:lnTo>
                  <a:lnTo>
                    <a:pt x="33" y="216"/>
                  </a:lnTo>
                  <a:lnTo>
                    <a:pt x="26" y="232"/>
                  </a:lnTo>
                  <a:lnTo>
                    <a:pt x="19" y="249"/>
                  </a:lnTo>
                  <a:lnTo>
                    <a:pt x="14" y="266"/>
                  </a:lnTo>
                  <a:lnTo>
                    <a:pt x="9" y="283"/>
                  </a:lnTo>
                  <a:lnTo>
                    <a:pt x="6" y="301"/>
                  </a:lnTo>
                  <a:lnTo>
                    <a:pt x="3" y="319"/>
                  </a:lnTo>
                  <a:lnTo>
                    <a:pt x="1" y="339"/>
                  </a:lnTo>
                  <a:lnTo>
                    <a:pt x="0" y="357"/>
                  </a:lnTo>
                  <a:lnTo>
                    <a:pt x="0" y="376"/>
                  </a:lnTo>
                  <a:close/>
                </a:path>
              </a:pathLst>
            </a:custGeom>
            <a:solidFill>
              <a:srgbClr val="F2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tr-TR">
                <a:effectLst>
                  <a:outerShdw blurRad="38100" dist="38100" dir="2700000" algn="tl">
                    <a:srgbClr val="000000">
                      <a:alpha val="43137"/>
                    </a:srgbClr>
                  </a:outerShdw>
                </a:effectLst>
                <a:latin typeface="Arial" panose="020B0604020202020204" pitchFamily="34" charset="0"/>
              </a:endParaRPr>
            </a:p>
          </p:txBody>
        </p:sp>
        <p:sp>
          <p:nvSpPr>
            <p:cNvPr id="152612" name="Freeform 195"/>
            <p:cNvSpPr>
              <a:spLocks/>
            </p:cNvSpPr>
            <p:nvPr/>
          </p:nvSpPr>
          <p:spPr bwMode="auto">
            <a:xfrm>
              <a:off x="4393" y="1628"/>
              <a:ext cx="22" cy="35"/>
            </a:xfrm>
            <a:custGeom>
              <a:avLst/>
              <a:gdLst>
                <a:gd name="T0" fmla="*/ 0 w 314"/>
                <a:gd name="T1" fmla="*/ 0 h 484"/>
                <a:gd name="T2" fmla="*/ 0 w 314"/>
                <a:gd name="T3" fmla="*/ 0 h 484"/>
                <a:gd name="T4" fmla="*/ 0 w 314"/>
                <a:gd name="T5" fmla="*/ 0 h 484"/>
                <a:gd name="T6" fmla="*/ 0 w 314"/>
                <a:gd name="T7" fmla="*/ 0 h 48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14" h="484">
                  <a:moveTo>
                    <a:pt x="236" y="0"/>
                  </a:moveTo>
                  <a:lnTo>
                    <a:pt x="0" y="351"/>
                  </a:lnTo>
                  <a:lnTo>
                    <a:pt x="314" y="484"/>
                  </a:lnTo>
                  <a:lnTo>
                    <a:pt x="236" y="0"/>
                  </a:lnTo>
                  <a:close/>
                </a:path>
              </a:pathLst>
            </a:custGeom>
            <a:solidFill>
              <a:srgbClr val="FF99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tr-TR">
                <a:effectLst>
                  <a:outerShdw blurRad="38100" dist="38100" dir="2700000" algn="tl">
                    <a:srgbClr val="000000">
                      <a:alpha val="43137"/>
                    </a:srgbClr>
                  </a:outerShdw>
                </a:effectLst>
                <a:latin typeface="Arial" panose="020B0604020202020204" pitchFamily="34" charset="0"/>
              </a:endParaRPr>
            </a:p>
          </p:txBody>
        </p:sp>
        <p:sp>
          <p:nvSpPr>
            <p:cNvPr id="152613" name="Freeform 196"/>
            <p:cNvSpPr>
              <a:spLocks/>
            </p:cNvSpPr>
            <p:nvPr/>
          </p:nvSpPr>
          <p:spPr bwMode="auto">
            <a:xfrm>
              <a:off x="4379" y="1681"/>
              <a:ext cx="67" cy="28"/>
            </a:xfrm>
            <a:custGeom>
              <a:avLst/>
              <a:gdLst>
                <a:gd name="T0" fmla="*/ 0 w 931"/>
                <a:gd name="T1" fmla="*/ 0 h 390"/>
                <a:gd name="T2" fmla="*/ 0 w 931"/>
                <a:gd name="T3" fmla="*/ 0 h 390"/>
                <a:gd name="T4" fmla="*/ 0 w 931"/>
                <a:gd name="T5" fmla="*/ 0 h 390"/>
                <a:gd name="T6" fmla="*/ 0 w 931"/>
                <a:gd name="T7" fmla="*/ 0 h 390"/>
                <a:gd name="T8" fmla="*/ 0 w 931"/>
                <a:gd name="T9" fmla="*/ 0 h 390"/>
                <a:gd name="T10" fmla="*/ 0 w 931"/>
                <a:gd name="T11" fmla="*/ 0 h 390"/>
                <a:gd name="T12" fmla="*/ 0 w 931"/>
                <a:gd name="T13" fmla="*/ 0 h 390"/>
                <a:gd name="T14" fmla="*/ 0 w 931"/>
                <a:gd name="T15" fmla="*/ 0 h 390"/>
                <a:gd name="T16" fmla="*/ 0 w 931"/>
                <a:gd name="T17" fmla="*/ 0 h 390"/>
                <a:gd name="T18" fmla="*/ 0 w 931"/>
                <a:gd name="T19" fmla="*/ 0 h 390"/>
                <a:gd name="T20" fmla="*/ 0 w 931"/>
                <a:gd name="T21" fmla="*/ 0 h 390"/>
                <a:gd name="T22" fmla="*/ 0 w 931"/>
                <a:gd name="T23" fmla="*/ 0 h 390"/>
                <a:gd name="T24" fmla="*/ 0 w 931"/>
                <a:gd name="T25" fmla="*/ 0 h 390"/>
                <a:gd name="T26" fmla="*/ 0 w 931"/>
                <a:gd name="T27" fmla="*/ 0 h 390"/>
                <a:gd name="T28" fmla="*/ 0 w 931"/>
                <a:gd name="T29" fmla="*/ 0 h 390"/>
                <a:gd name="T30" fmla="*/ 0 w 931"/>
                <a:gd name="T31" fmla="*/ 0 h 390"/>
                <a:gd name="T32" fmla="*/ 0 w 931"/>
                <a:gd name="T33" fmla="*/ 0 h 390"/>
                <a:gd name="T34" fmla="*/ 0 w 931"/>
                <a:gd name="T35" fmla="*/ 0 h 390"/>
                <a:gd name="T36" fmla="*/ 0 w 931"/>
                <a:gd name="T37" fmla="*/ 0 h 390"/>
                <a:gd name="T38" fmla="*/ 0 w 931"/>
                <a:gd name="T39" fmla="*/ 0 h 390"/>
                <a:gd name="T40" fmla="*/ 0 w 931"/>
                <a:gd name="T41" fmla="*/ 0 h 390"/>
                <a:gd name="T42" fmla="*/ 0 w 931"/>
                <a:gd name="T43" fmla="*/ 0 h 390"/>
                <a:gd name="T44" fmla="*/ 0 w 931"/>
                <a:gd name="T45" fmla="*/ 0 h 390"/>
                <a:gd name="T46" fmla="*/ 0 w 931"/>
                <a:gd name="T47" fmla="*/ 0 h 390"/>
                <a:gd name="T48" fmla="*/ 0 w 931"/>
                <a:gd name="T49" fmla="*/ 0 h 390"/>
                <a:gd name="T50" fmla="*/ 0 w 931"/>
                <a:gd name="T51" fmla="*/ 0 h 390"/>
                <a:gd name="T52" fmla="*/ 0 w 931"/>
                <a:gd name="T53" fmla="*/ 0 h 390"/>
                <a:gd name="T54" fmla="*/ 0 w 931"/>
                <a:gd name="T55" fmla="*/ 0 h 390"/>
                <a:gd name="T56" fmla="*/ 0 w 931"/>
                <a:gd name="T57" fmla="*/ 0 h 390"/>
                <a:gd name="T58" fmla="*/ 0 w 931"/>
                <a:gd name="T59" fmla="*/ 0 h 390"/>
                <a:gd name="T60" fmla="*/ 0 w 931"/>
                <a:gd name="T61" fmla="*/ 0 h 390"/>
                <a:gd name="T62" fmla="*/ 0 w 931"/>
                <a:gd name="T63" fmla="*/ 0 h 390"/>
                <a:gd name="T64" fmla="*/ 0 w 931"/>
                <a:gd name="T65" fmla="*/ 0 h 390"/>
                <a:gd name="T66" fmla="*/ 0 w 931"/>
                <a:gd name="T67" fmla="*/ 0 h 390"/>
                <a:gd name="T68" fmla="*/ 0 w 931"/>
                <a:gd name="T69" fmla="*/ 0 h 390"/>
                <a:gd name="T70" fmla="*/ 0 w 931"/>
                <a:gd name="T71" fmla="*/ 0 h 390"/>
                <a:gd name="T72" fmla="*/ 0 w 931"/>
                <a:gd name="T73" fmla="*/ 0 h 390"/>
                <a:gd name="T74" fmla="*/ 0 w 931"/>
                <a:gd name="T75" fmla="*/ 0 h 390"/>
                <a:gd name="T76" fmla="*/ 0 w 931"/>
                <a:gd name="T77" fmla="*/ 0 h 390"/>
                <a:gd name="T78" fmla="*/ 0 w 931"/>
                <a:gd name="T79" fmla="*/ 0 h 390"/>
                <a:gd name="T80" fmla="*/ 0 w 931"/>
                <a:gd name="T81" fmla="*/ 0 h 390"/>
                <a:gd name="T82" fmla="*/ 0 w 931"/>
                <a:gd name="T83" fmla="*/ 0 h 390"/>
                <a:gd name="T84" fmla="*/ 0 w 931"/>
                <a:gd name="T85" fmla="*/ 0 h 390"/>
                <a:gd name="T86" fmla="*/ 0 w 931"/>
                <a:gd name="T87" fmla="*/ 0 h 390"/>
                <a:gd name="T88" fmla="*/ 0 w 931"/>
                <a:gd name="T89" fmla="*/ 0 h 39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931" h="390">
                  <a:moveTo>
                    <a:pt x="800" y="31"/>
                  </a:moveTo>
                  <a:lnTo>
                    <a:pt x="783" y="55"/>
                  </a:lnTo>
                  <a:lnTo>
                    <a:pt x="765" y="78"/>
                  </a:lnTo>
                  <a:lnTo>
                    <a:pt x="748" y="99"/>
                  </a:lnTo>
                  <a:lnTo>
                    <a:pt x="730" y="120"/>
                  </a:lnTo>
                  <a:lnTo>
                    <a:pt x="712" y="139"/>
                  </a:lnTo>
                  <a:lnTo>
                    <a:pt x="693" y="156"/>
                  </a:lnTo>
                  <a:lnTo>
                    <a:pt x="673" y="171"/>
                  </a:lnTo>
                  <a:lnTo>
                    <a:pt x="654" y="185"/>
                  </a:lnTo>
                  <a:lnTo>
                    <a:pt x="635" y="198"/>
                  </a:lnTo>
                  <a:lnTo>
                    <a:pt x="616" y="209"/>
                  </a:lnTo>
                  <a:lnTo>
                    <a:pt x="596" y="219"/>
                  </a:lnTo>
                  <a:lnTo>
                    <a:pt x="576" y="227"/>
                  </a:lnTo>
                  <a:lnTo>
                    <a:pt x="556" y="234"/>
                  </a:lnTo>
                  <a:lnTo>
                    <a:pt x="535" y="239"/>
                  </a:lnTo>
                  <a:lnTo>
                    <a:pt x="514" y="243"/>
                  </a:lnTo>
                  <a:lnTo>
                    <a:pt x="494" y="245"/>
                  </a:lnTo>
                  <a:lnTo>
                    <a:pt x="476" y="246"/>
                  </a:lnTo>
                  <a:lnTo>
                    <a:pt x="457" y="245"/>
                  </a:lnTo>
                  <a:lnTo>
                    <a:pt x="440" y="244"/>
                  </a:lnTo>
                  <a:lnTo>
                    <a:pt x="422" y="242"/>
                  </a:lnTo>
                  <a:lnTo>
                    <a:pt x="405" y="239"/>
                  </a:lnTo>
                  <a:lnTo>
                    <a:pt x="386" y="235"/>
                  </a:lnTo>
                  <a:lnTo>
                    <a:pt x="370" y="230"/>
                  </a:lnTo>
                  <a:lnTo>
                    <a:pt x="353" y="225"/>
                  </a:lnTo>
                  <a:lnTo>
                    <a:pt x="337" y="219"/>
                  </a:lnTo>
                  <a:lnTo>
                    <a:pt x="321" y="212"/>
                  </a:lnTo>
                  <a:lnTo>
                    <a:pt x="306" y="206"/>
                  </a:lnTo>
                  <a:lnTo>
                    <a:pt x="291" y="198"/>
                  </a:lnTo>
                  <a:lnTo>
                    <a:pt x="263" y="183"/>
                  </a:lnTo>
                  <a:lnTo>
                    <a:pt x="235" y="167"/>
                  </a:lnTo>
                  <a:lnTo>
                    <a:pt x="211" y="150"/>
                  </a:lnTo>
                  <a:lnTo>
                    <a:pt x="190" y="134"/>
                  </a:lnTo>
                  <a:lnTo>
                    <a:pt x="171" y="119"/>
                  </a:lnTo>
                  <a:lnTo>
                    <a:pt x="155" y="104"/>
                  </a:lnTo>
                  <a:lnTo>
                    <a:pt x="132" y="84"/>
                  </a:lnTo>
                  <a:lnTo>
                    <a:pt x="124" y="75"/>
                  </a:lnTo>
                  <a:lnTo>
                    <a:pt x="119" y="70"/>
                  </a:lnTo>
                  <a:lnTo>
                    <a:pt x="112" y="66"/>
                  </a:lnTo>
                  <a:lnTo>
                    <a:pt x="106" y="62"/>
                  </a:lnTo>
                  <a:lnTo>
                    <a:pt x="100" y="59"/>
                  </a:lnTo>
                  <a:lnTo>
                    <a:pt x="94" y="56"/>
                  </a:lnTo>
                  <a:lnTo>
                    <a:pt x="87" y="54"/>
                  </a:lnTo>
                  <a:lnTo>
                    <a:pt x="80" y="53"/>
                  </a:lnTo>
                  <a:lnTo>
                    <a:pt x="73" y="52"/>
                  </a:lnTo>
                  <a:lnTo>
                    <a:pt x="67" y="52"/>
                  </a:lnTo>
                  <a:lnTo>
                    <a:pt x="60" y="53"/>
                  </a:lnTo>
                  <a:lnTo>
                    <a:pt x="53" y="54"/>
                  </a:lnTo>
                  <a:lnTo>
                    <a:pt x="46" y="56"/>
                  </a:lnTo>
                  <a:lnTo>
                    <a:pt x="40" y="59"/>
                  </a:lnTo>
                  <a:lnTo>
                    <a:pt x="34" y="63"/>
                  </a:lnTo>
                  <a:lnTo>
                    <a:pt x="28" y="67"/>
                  </a:lnTo>
                  <a:lnTo>
                    <a:pt x="22" y="71"/>
                  </a:lnTo>
                  <a:lnTo>
                    <a:pt x="17" y="76"/>
                  </a:lnTo>
                  <a:lnTo>
                    <a:pt x="13" y="82"/>
                  </a:lnTo>
                  <a:lnTo>
                    <a:pt x="9" y="88"/>
                  </a:lnTo>
                  <a:lnTo>
                    <a:pt x="6" y="94"/>
                  </a:lnTo>
                  <a:lnTo>
                    <a:pt x="3" y="101"/>
                  </a:lnTo>
                  <a:lnTo>
                    <a:pt x="1" y="107"/>
                  </a:lnTo>
                  <a:lnTo>
                    <a:pt x="0" y="114"/>
                  </a:lnTo>
                  <a:lnTo>
                    <a:pt x="0" y="122"/>
                  </a:lnTo>
                  <a:lnTo>
                    <a:pt x="0" y="129"/>
                  </a:lnTo>
                  <a:lnTo>
                    <a:pt x="0" y="135"/>
                  </a:lnTo>
                  <a:lnTo>
                    <a:pt x="2" y="142"/>
                  </a:lnTo>
                  <a:lnTo>
                    <a:pt x="4" y="149"/>
                  </a:lnTo>
                  <a:lnTo>
                    <a:pt x="6" y="155"/>
                  </a:lnTo>
                  <a:lnTo>
                    <a:pt x="10" y="161"/>
                  </a:lnTo>
                  <a:lnTo>
                    <a:pt x="14" y="167"/>
                  </a:lnTo>
                  <a:lnTo>
                    <a:pt x="18" y="173"/>
                  </a:lnTo>
                  <a:lnTo>
                    <a:pt x="31" y="185"/>
                  </a:lnTo>
                  <a:lnTo>
                    <a:pt x="60" y="213"/>
                  </a:lnTo>
                  <a:lnTo>
                    <a:pt x="81" y="231"/>
                  </a:lnTo>
                  <a:lnTo>
                    <a:pt x="105" y="251"/>
                  </a:lnTo>
                  <a:lnTo>
                    <a:pt x="134" y="271"/>
                  </a:lnTo>
                  <a:lnTo>
                    <a:pt x="165" y="292"/>
                  </a:lnTo>
                  <a:lnTo>
                    <a:pt x="198" y="312"/>
                  </a:lnTo>
                  <a:lnTo>
                    <a:pt x="235" y="331"/>
                  </a:lnTo>
                  <a:lnTo>
                    <a:pt x="254" y="340"/>
                  </a:lnTo>
                  <a:lnTo>
                    <a:pt x="275" y="349"/>
                  </a:lnTo>
                  <a:lnTo>
                    <a:pt x="296" y="357"/>
                  </a:lnTo>
                  <a:lnTo>
                    <a:pt x="317" y="364"/>
                  </a:lnTo>
                  <a:lnTo>
                    <a:pt x="338" y="370"/>
                  </a:lnTo>
                  <a:lnTo>
                    <a:pt x="360" y="376"/>
                  </a:lnTo>
                  <a:lnTo>
                    <a:pt x="383" y="381"/>
                  </a:lnTo>
                  <a:lnTo>
                    <a:pt x="407" y="386"/>
                  </a:lnTo>
                  <a:lnTo>
                    <a:pt x="431" y="388"/>
                  </a:lnTo>
                  <a:lnTo>
                    <a:pt x="454" y="390"/>
                  </a:lnTo>
                  <a:lnTo>
                    <a:pt x="479" y="390"/>
                  </a:lnTo>
                  <a:lnTo>
                    <a:pt x="503" y="389"/>
                  </a:lnTo>
                  <a:lnTo>
                    <a:pt x="532" y="386"/>
                  </a:lnTo>
                  <a:lnTo>
                    <a:pt x="562" y="380"/>
                  </a:lnTo>
                  <a:lnTo>
                    <a:pt x="590" y="373"/>
                  </a:lnTo>
                  <a:lnTo>
                    <a:pt x="618" y="364"/>
                  </a:lnTo>
                  <a:lnTo>
                    <a:pt x="646" y="354"/>
                  </a:lnTo>
                  <a:lnTo>
                    <a:pt x="673" y="341"/>
                  </a:lnTo>
                  <a:lnTo>
                    <a:pt x="700" y="327"/>
                  </a:lnTo>
                  <a:lnTo>
                    <a:pt x="726" y="311"/>
                  </a:lnTo>
                  <a:lnTo>
                    <a:pt x="752" y="293"/>
                  </a:lnTo>
                  <a:lnTo>
                    <a:pt x="777" y="273"/>
                  </a:lnTo>
                  <a:lnTo>
                    <a:pt x="802" y="251"/>
                  </a:lnTo>
                  <a:lnTo>
                    <a:pt x="827" y="226"/>
                  </a:lnTo>
                  <a:lnTo>
                    <a:pt x="851" y="200"/>
                  </a:lnTo>
                  <a:lnTo>
                    <a:pt x="874" y="173"/>
                  </a:lnTo>
                  <a:lnTo>
                    <a:pt x="897" y="144"/>
                  </a:lnTo>
                  <a:lnTo>
                    <a:pt x="919" y="112"/>
                  </a:lnTo>
                  <a:lnTo>
                    <a:pt x="923" y="106"/>
                  </a:lnTo>
                  <a:lnTo>
                    <a:pt x="926" y="99"/>
                  </a:lnTo>
                  <a:lnTo>
                    <a:pt x="928" y="93"/>
                  </a:lnTo>
                  <a:lnTo>
                    <a:pt x="930" y="86"/>
                  </a:lnTo>
                  <a:lnTo>
                    <a:pt x="931" y="79"/>
                  </a:lnTo>
                  <a:lnTo>
                    <a:pt x="931" y="72"/>
                  </a:lnTo>
                  <a:lnTo>
                    <a:pt x="931" y="65"/>
                  </a:lnTo>
                  <a:lnTo>
                    <a:pt x="930" y="58"/>
                  </a:lnTo>
                  <a:lnTo>
                    <a:pt x="928" y="52"/>
                  </a:lnTo>
                  <a:lnTo>
                    <a:pt x="926" y="45"/>
                  </a:lnTo>
                  <a:lnTo>
                    <a:pt x="923" y="39"/>
                  </a:lnTo>
                  <a:lnTo>
                    <a:pt x="920" y="33"/>
                  </a:lnTo>
                  <a:lnTo>
                    <a:pt x="916" y="27"/>
                  </a:lnTo>
                  <a:lnTo>
                    <a:pt x="911" y="22"/>
                  </a:lnTo>
                  <a:lnTo>
                    <a:pt x="906" y="17"/>
                  </a:lnTo>
                  <a:lnTo>
                    <a:pt x="900" y="13"/>
                  </a:lnTo>
                  <a:lnTo>
                    <a:pt x="894" y="9"/>
                  </a:lnTo>
                  <a:lnTo>
                    <a:pt x="888" y="6"/>
                  </a:lnTo>
                  <a:lnTo>
                    <a:pt x="881" y="3"/>
                  </a:lnTo>
                  <a:lnTo>
                    <a:pt x="874" y="2"/>
                  </a:lnTo>
                  <a:lnTo>
                    <a:pt x="867" y="1"/>
                  </a:lnTo>
                  <a:lnTo>
                    <a:pt x="860" y="0"/>
                  </a:lnTo>
                  <a:lnTo>
                    <a:pt x="854" y="1"/>
                  </a:lnTo>
                  <a:lnTo>
                    <a:pt x="847" y="1"/>
                  </a:lnTo>
                  <a:lnTo>
                    <a:pt x="840" y="3"/>
                  </a:lnTo>
                  <a:lnTo>
                    <a:pt x="834" y="5"/>
                  </a:lnTo>
                  <a:lnTo>
                    <a:pt x="827" y="8"/>
                  </a:lnTo>
                  <a:lnTo>
                    <a:pt x="820" y="12"/>
                  </a:lnTo>
                  <a:lnTo>
                    <a:pt x="815" y="16"/>
                  </a:lnTo>
                  <a:lnTo>
                    <a:pt x="809" y="20"/>
                  </a:lnTo>
                  <a:lnTo>
                    <a:pt x="805" y="25"/>
                  </a:lnTo>
                  <a:lnTo>
                    <a:pt x="800" y="31"/>
                  </a:lnTo>
                  <a:close/>
                </a:path>
              </a:pathLst>
            </a:custGeom>
            <a:solidFill>
              <a:srgbClr val="FF4C4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tr-TR">
                <a:effectLst>
                  <a:outerShdw blurRad="38100" dist="38100" dir="2700000" algn="tl">
                    <a:srgbClr val="000000">
                      <a:alpha val="43137"/>
                    </a:srgbClr>
                  </a:outerShdw>
                </a:effectLst>
                <a:latin typeface="Arial" panose="020B0604020202020204" pitchFamily="34" charset="0"/>
              </a:endParaRPr>
            </a:p>
          </p:txBody>
        </p:sp>
        <p:sp>
          <p:nvSpPr>
            <p:cNvPr id="152614" name="Freeform 197"/>
            <p:cNvSpPr>
              <a:spLocks/>
            </p:cNvSpPr>
            <p:nvPr/>
          </p:nvSpPr>
          <p:spPr bwMode="auto">
            <a:xfrm>
              <a:off x="4349" y="1611"/>
              <a:ext cx="32" cy="19"/>
            </a:xfrm>
            <a:custGeom>
              <a:avLst/>
              <a:gdLst>
                <a:gd name="T0" fmla="*/ 0 w 437"/>
                <a:gd name="T1" fmla="*/ 0 h 271"/>
                <a:gd name="T2" fmla="*/ 0 w 437"/>
                <a:gd name="T3" fmla="*/ 0 h 271"/>
                <a:gd name="T4" fmla="*/ 0 w 437"/>
                <a:gd name="T5" fmla="*/ 0 h 271"/>
                <a:gd name="T6" fmla="*/ 0 w 437"/>
                <a:gd name="T7" fmla="*/ 0 h 271"/>
                <a:gd name="T8" fmla="*/ 0 w 437"/>
                <a:gd name="T9" fmla="*/ 0 h 271"/>
                <a:gd name="T10" fmla="*/ 0 w 437"/>
                <a:gd name="T11" fmla="*/ 0 h 271"/>
                <a:gd name="T12" fmla="*/ 0 w 437"/>
                <a:gd name="T13" fmla="*/ 0 h 271"/>
                <a:gd name="T14" fmla="*/ 0 w 437"/>
                <a:gd name="T15" fmla="*/ 0 h 271"/>
                <a:gd name="T16" fmla="*/ 0 w 437"/>
                <a:gd name="T17" fmla="*/ 0 h 271"/>
                <a:gd name="T18" fmla="*/ 0 w 437"/>
                <a:gd name="T19" fmla="*/ 0 h 271"/>
                <a:gd name="T20" fmla="*/ 0 w 437"/>
                <a:gd name="T21" fmla="*/ 0 h 271"/>
                <a:gd name="T22" fmla="*/ 0 w 437"/>
                <a:gd name="T23" fmla="*/ 0 h 271"/>
                <a:gd name="T24" fmla="*/ 0 w 437"/>
                <a:gd name="T25" fmla="*/ 0 h 271"/>
                <a:gd name="T26" fmla="*/ 0 w 437"/>
                <a:gd name="T27" fmla="*/ 0 h 271"/>
                <a:gd name="T28" fmla="*/ 0 w 437"/>
                <a:gd name="T29" fmla="*/ 0 h 271"/>
                <a:gd name="T30" fmla="*/ 0 w 437"/>
                <a:gd name="T31" fmla="*/ 0 h 271"/>
                <a:gd name="T32" fmla="*/ 0 w 437"/>
                <a:gd name="T33" fmla="*/ 0 h 271"/>
                <a:gd name="T34" fmla="*/ 0 w 437"/>
                <a:gd name="T35" fmla="*/ 0 h 271"/>
                <a:gd name="T36" fmla="*/ 0 w 437"/>
                <a:gd name="T37" fmla="*/ 0 h 271"/>
                <a:gd name="T38" fmla="*/ 0 w 437"/>
                <a:gd name="T39" fmla="*/ 0 h 271"/>
                <a:gd name="T40" fmla="*/ 0 w 437"/>
                <a:gd name="T41" fmla="*/ 0 h 271"/>
                <a:gd name="T42" fmla="*/ 0 w 437"/>
                <a:gd name="T43" fmla="*/ 0 h 271"/>
                <a:gd name="T44" fmla="*/ 0 w 437"/>
                <a:gd name="T45" fmla="*/ 0 h 271"/>
                <a:gd name="T46" fmla="*/ 0 w 437"/>
                <a:gd name="T47" fmla="*/ 0 h 271"/>
                <a:gd name="T48" fmla="*/ 0 w 437"/>
                <a:gd name="T49" fmla="*/ 0 h 271"/>
                <a:gd name="T50" fmla="*/ 0 w 437"/>
                <a:gd name="T51" fmla="*/ 0 h 271"/>
                <a:gd name="T52" fmla="*/ 0 w 437"/>
                <a:gd name="T53" fmla="*/ 0 h 271"/>
                <a:gd name="T54" fmla="*/ 0 w 437"/>
                <a:gd name="T55" fmla="*/ 0 h 271"/>
                <a:gd name="T56" fmla="*/ 0 w 437"/>
                <a:gd name="T57" fmla="*/ 0 h 271"/>
                <a:gd name="T58" fmla="*/ 0 w 437"/>
                <a:gd name="T59" fmla="*/ 0 h 271"/>
                <a:gd name="T60" fmla="*/ 0 w 437"/>
                <a:gd name="T61" fmla="*/ 0 h 271"/>
                <a:gd name="T62" fmla="*/ 0 w 437"/>
                <a:gd name="T63" fmla="*/ 0 h 271"/>
                <a:gd name="T64" fmla="*/ 0 w 437"/>
                <a:gd name="T65" fmla="*/ 0 h 271"/>
                <a:gd name="T66" fmla="*/ 0 w 437"/>
                <a:gd name="T67" fmla="*/ 0 h 271"/>
                <a:gd name="T68" fmla="*/ 0 w 437"/>
                <a:gd name="T69" fmla="*/ 0 h 271"/>
                <a:gd name="T70" fmla="*/ 0 w 437"/>
                <a:gd name="T71" fmla="*/ 0 h 271"/>
                <a:gd name="T72" fmla="*/ 0 w 437"/>
                <a:gd name="T73" fmla="*/ 0 h 271"/>
                <a:gd name="T74" fmla="*/ 0 w 437"/>
                <a:gd name="T75" fmla="*/ 0 h 271"/>
                <a:gd name="T76" fmla="*/ 0 w 437"/>
                <a:gd name="T77" fmla="*/ 0 h 271"/>
                <a:gd name="T78" fmla="*/ 0 w 437"/>
                <a:gd name="T79" fmla="*/ 0 h 271"/>
                <a:gd name="T80" fmla="*/ 0 w 437"/>
                <a:gd name="T81" fmla="*/ 0 h 271"/>
                <a:gd name="T82" fmla="*/ 0 w 437"/>
                <a:gd name="T83" fmla="*/ 0 h 271"/>
                <a:gd name="T84" fmla="*/ 0 w 437"/>
                <a:gd name="T85" fmla="*/ 0 h 271"/>
                <a:gd name="T86" fmla="*/ 0 w 437"/>
                <a:gd name="T87" fmla="*/ 0 h 271"/>
                <a:gd name="T88" fmla="*/ 0 w 437"/>
                <a:gd name="T89" fmla="*/ 0 h 271"/>
                <a:gd name="T90" fmla="*/ 0 w 437"/>
                <a:gd name="T91" fmla="*/ 0 h 271"/>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437" h="271">
                  <a:moveTo>
                    <a:pt x="170" y="4"/>
                  </a:moveTo>
                  <a:lnTo>
                    <a:pt x="159" y="7"/>
                  </a:lnTo>
                  <a:lnTo>
                    <a:pt x="149" y="11"/>
                  </a:lnTo>
                  <a:lnTo>
                    <a:pt x="139" y="16"/>
                  </a:lnTo>
                  <a:lnTo>
                    <a:pt x="129" y="22"/>
                  </a:lnTo>
                  <a:lnTo>
                    <a:pt x="120" y="27"/>
                  </a:lnTo>
                  <a:lnTo>
                    <a:pt x="110" y="34"/>
                  </a:lnTo>
                  <a:lnTo>
                    <a:pt x="101" y="40"/>
                  </a:lnTo>
                  <a:lnTo>
                    <a:pt x="93" y="47"/>
                  </a:lnTo>
                  <a:lnTo>
                    <a:pt x="78" y="62"/>
                  </a:lnTo>
                  <a:lnTo>
                    <a:pt x="65" y="78"/>
                  </a:lnTo>
                  <a:lnTo>
                    <a:pt x="53" y="95"/>
                  </a:lnTo>
                  <a:lnTo>
                    <a:pt x="42" y="112"/>
                  </a:lnTo>
                  <a:lnTo>
                    <a:pt x="33" y="128"/>
                  </a:lnTo>
                  <a:lnTo>
                    <a:pt x="25" y="145"/>
                  </a:lnTo>
                  <a:lnTo>
                    <a:pt x="18" y="161"/>
                  </a:lnTo>
                  <a:lnTo>
                    <a:pt x="13" y="175"/>
                  </a:lnTo>
                  <a:lnTo>
                    <a:pt x="5" y="197"/>
                  </a:lnTo>
                  <a:lnTo>
                    <a:pt x="1" y="210"/>
                  </a:lnTo>
                  <a:lnTo>
                    <a:pt x="0" y="220"/>
                  </a:lnTo>
                  <a:lnTo>
                    <a:pt x="0" y="229"/>
                  </a:lnTo>
                  <a:lnTo>
                    <a:pt x="2" y="239"/>
                  </a:lnTo>
                  <a:lnTo>
                    <a:pt x="6" y="247"/>
                  </a:lnTo>
                  <a:lnTo>
                    <a:pt x="12" y="254"/>
                  </a:lnTo>
                  <a:lnTo>
                    <a:pt x="19" y="261"/>
                  </a:lnTo>
                  <a:lnTo>
                    <a:pt x="27" y="266"/>
                  </a:lnTo>
                  <a:lnTo>
                    <a:pt x="36" y="269"/>
                  </a:lnTo>
                  <a:lnTo>
                    <a:pt x="46" y="271"/>
                  </a:lnTo>
                  <a:lnTo>
                    <a:pt x="56" y="270"/>
                  </a:lnTo>
                  <a:lnTo>
                    <a:pt x="65" y="268"/>
                  </a:lnTo>
                  <a:lnTo>
                    <a:pt x="73" y="264"/>
                  </a:lnTo>
                  <a:lnTo>
                    <a:pt x="81" y="259"/>
                  </a:lnTo>
                  <a:lnTo>
                    <a:pt x="87" y="252"/>
                  </a:lnTo>
                  <a:lnTo>
                    <a:pt x="92" y="244"/>
                  </a:lnTo>
                  <a:lnTo>
                    <a:pt x="96" y="234"/>
                  </a:lnTo>
                  <a:lnTo>
                    <a:pt x="100" y="221"/>
                  </a:lnTo>
                  <a:lnTo>
                    <a:pt x="107" y="203"/>
                  </a:lnTo>
                  <a:lnTo>
                    <a:pt x="117" y="182"/>
                  </a:lnTo>
                  <a:lnTo>
                    <a:pt x="128" y="161"/>
                  </a:lnTo>
                  <a:lnTo>
                    <a:pt x="134" y="150"/>
                  </a:lnTo>
                  <a:lnTo>
                    <a:pt x="141" y="140"/>
                  </a:lnTo>
                  <a:lnTo>
                    <a:pt x="149" y="131"/>
                  </a:lnTo>
                  <a:lnTo>
                    <a:pt x="157" y="122"/>
                  </a:lnTo>
                  <a:lnTo>
                    <a:pt x="165" y="115"/>
                  </a:lnTo>
                  <a:lnTo>
                    <a:pt x="174" y="108"/>
                  </a:lnTo>
                  <a:lnTo>
                    <a:pt x="184" y="103"/>
                  </a:lnTo>
                  <a:lnTo>
                    <a:pt x="194" y="100"/>
                  </a:lnTo>
                  <a:lnTo>
                    <a:pt x="201" y="99"/>
                  </a:lnTo>
                  <a:lnTo>
                    <a:pt x="209" y="98"/>
                  </a:lnTo>
                  <a:lnTo>
                    <a:pt x="218" y="99"/>
                  </a:lnTo>
                  <a:lnTo>
                    <a:pt x="226" y="100"/>
                  </a:lnTo>
                  <a:lnTo>
                    <a:pt x="235" y="103"/>
                  </a:lnTo>
                  <a:lnTo>
                    <a:pt x="245" y="106"/>
                  </a:lnTo>
                  <a:lnTo>
                    <a:pt x="255" y="111"/>
                  </a:lnTo>
                  <a:lnTo>
                    <a:pt x="265" y="116"/>
                  </a:lnTo>
                  <a:lnTo>
                    <a:pt x="275" y="122"/>
                  </a:lnTo>
                  <a:lnTo>
                    <a:pt x="285" y="129"/>
                  </a:lnTo>
                  <a:lnTo>
                    <a:pt x="296" y="137"/>
                  </a:lnTo>
                  <a:lnTo>
                    <a:pt x="307" y="146"/>
                  </a:lnTo>
                  <a:lnTo>
                    <a:pt x="329" y="168"/>
                  </a:lnTo>
                  <a:lnTo>
                    <a:pt x="352" y="192"/>
                  </a:lnTo>
                  <a:lnTo>
                    <a:pt x="359" y="198"/>
                  </a:lnTo>
                  <a:lnTo>
                    <a:pt x="367" y="203"/>
                  </a:lnTo>
                  <a:lnTo>
                    <a:pt x="376" y="206"/>
                  </a:lnTo>
                  <a:lnTo>
                    <a:pt x="385" y="208"/>
                  </a:lnTo>
                  <a:lnTo>
                    <a:pt x="396" y="207"/>
                  </a:lnTo>
                  <a:lnTo>
                    <a:pt x="405" y="205"/>
                  </a:lnTo>
                  <a:lnTo>
                    <a:pt x="413" y="201"/>
                  </a:lnTo>
                  <a:lnTo>
                    <a:pt x="421" y="195"/>
                  </a:lnTo>
                  <a:lnTo>
                    <a:pt x="428" y="188"/>
                  </a:lnTo>
                  <a:lnTo>
                    <a:pt x="433" y="180"/>
                  </a:lnTo>
                  <a:lnTo>
                    <a:pt x="436" y="171"/>
                  </a:lnTo>
                  <a:lnTo>
                    <a:pt x="437" y="161"/>
                  </a:lnTo>
                  <a:lnTo>
                    <a:pt x="437" y="151"/>
                  </a:lnTo>
                  <a:lnTo>
                    <a:pt x="435" y="142"/>
                  </a:lnTo>
                  <a:lnTo>
                    <a:pt x="431" y="133"/>
                  </a:lnTo>
                  <a:lnTo>
                    <a:pt x="425" y="125"/>
                  </a:lnTo>
                  <a:lnTo>
                    <a:pt x="408" y="107"/>
                  </a:lnTo>
                  <a:lnTo>
                    <a:pt x="391" y="91"/>
                  </a:lnTo>
                  <a:lnTo>
                    <a:pt x="374" y="76"/>
                  </a:lnTo>
                  <a:lnTo>
                    <a:pt x="358" y="62"/>
                  </a:lnTo>
                  <a:lnTo>
                    <a:pt x="341" y="50"/>
                  </a:lnTo>
                  <a:lnTo>
                    <a:pt x="325" y="39"/>
                  </a:lnTo>
                  <a:lnTo>
                    <a:pt x="309" y="29"/>
                  </a:lnTo>
                  <a:lnTo>
                    <a:pt x="294" y="21"/>
                  </a:lnTo>
                  <a:lnTo>
                    <a:pt x="278" y="13"/>
                  </a:lnTo>
                  <a:lnTo>
                    <a:pt x="262" y="8"/>
                  </a:lnTo>
                  <a:lnTo>
                    <a:pt x="246" y="4"/>
                  </a:lnTo>
                  <a:lnTo>
                    <a:pt x="230" y="1"/>
                  </a:lnTo>
                  <a:lnTo>
                    <a:pt x="215" y="0"/>
                  </a:lnTo>
                  <a:lnTo>
                    <a:pt x="200" y="0"/>
                  </a:lnTo>
                  <a:lnTo>
                    <a:pt x="185" y="1"/>
                  </a:lnTo>
                  <a:lnTo>
                    <a:pt x="170"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tr-TR">
                <a:effectLst>
                  <a:outerShdw blurRad="38100" dist="38100" dir="2700000" algn="tl">
                    <a:srgbClr val="000000">
                      <a:alpha val="43137"/>
                    </a:srgbClr>
                  </a:outerShdw>
                </a:effectLst>
                <a:latin typeface="Arial" panose="020B0604020202020204" pitchFamily="34" charset="0"/>
              </a:endParaRPr>
            </a:p>
          </p:txBody>
        </p:sp>
        <p:sp>
          <p:nvSpPr>
            <p:cNvPr id="152615" name="Freeform 198"/>
            <p:cNvSpPr>
              <a:spLocks/>
            </p:cNvSpPr>
            <p:nvPr/>
          </p:nvSpPr>
          <p:spPr bwMode="auto">
            <a:xfrm>
              <a:off x="4436" y="1609"/>
              <a:ext cx="31" cy="19"/>
            </a:xfrm>
            <a:custGeom>
              <a:avLst/>
              <a:gdLst>
                <a:gd name="T0" fmla="*/ 0 w 440"/>
                <a:gd name="T1" fmla="*/ 0 h 265"/>
                <a:gd name="T2" fmla="*/ 0 w 440"/>
                <a:gd name="T3" fmla="*/ 0 h 265"/>
                <a:gd name="T4" fmla="*/ 0 w 440"/>
                <a:gd name="T5" fmla="*/ 0 h 265"/>
                <a:gd name="T6" fmla="*/ 0 w 440"/>
                <a:gd name="T7" fmla="*/ 0 h 265"/>
                <a:gd name="T8" fmla="*/ 0 w 440"/>
                <a:gd name="T9" fmla="*/ 0 h 265"/>
                <a:gd name="T10" fmla="*/ 0 w 440"/>
                <a:gd name="T11" fmla="*/ 0 h 265"/>
                <a:gd name="T12" fmla="*/ 0 w 440"/>
                <a:gd name="T13" fmla="*/ 0 h 265"/>
                <a:gd name="T14" fmla="*/ 0 w 440"/>
                <a:gd name="T15" fmla="*/ 0 h 265"/>
                <a:gd name="T16" fmla="*/ 0 w 440"/>
                <a:gd name="T17" fmla="*/ 0 h 265"/>
                <a:gd name="T18" fmla="*/ 0 w 440"/>
                <a:gd name="T19" fmla="*/ 0 h 265"/>
                <a:gd name="T20" fmla="*/ 0 w 440"/>
                <a:gd name="T21" fmla="*/ 0 h 265"/>
                <a:gd name="T22" fmla="*/ 0 w 440"/>
                <a:gd name="T23" fmla="*/ 0 h 265"/>
                <a:gd name="T24" fmla="*/ 0 w 440"/>
                <a:gd name="T25" fmla="*/ 0 h 265"/>
                <a:gd name="T26" fmla="*/ 0 w 440"/>
                <a:gd name="T27" fmla="*/ 0 h 265"/>
                <a:gd name="T28" fmla="*/ 0 w 440"/>
                <a:gd name="T29" fmla="*/ 0 h 265"/>
                <a:gd name="T30" fmla="*/ 0 w 440"/>
                <a:gd name="T31" fmla="*/ 0 h 265"/>
                <a:gd name="T32" fmla="*/ 0 w 440"/>
                <a:gd name="T33" fmla="*/ 0 h 265"/>
                <a:gd name="T34" fmla="*/ 0 w 440"/>
                <a:gd name="T35" fmla="*/ 0 h 265"/>
                <a:gd name="T36" fmla="*/ 0 w 440"/>
                <a:gd name="T37" fmla="*/ 0 h 265"/>
                <a:gd name="T38" fmla="*/ 0 w 440"/>
                <a:gd name="T39" fmla="*/ 0 h 265"/>
                <a:gd name="T40" fmla="*/ 0 w 440"/>
                <a:gd name="T41" fmla="*/ 0 h 265"/>
                <a:gd name="T42" fmla="*/ 0 w 440"/>
                <a:gd name="T43" fmla="*/ 0 h 265"/>
                <a:gd name="T44" fmla="*/ 0 w 440"/>
                <a:gd name="T45" fmla="*/ 0 h 265"/>
                <a:gd name="T46" fmla="*/ 0 w 440"/>
                <a:gd name="T47" fmla="*/ 0 h 265"/>
                <a:gd name="T48" fmla="*/ 0 w 440"/>
                <a:gd name="T49" fmla="*/ 0 h 265"/>
                <a:gd name="T50" fmla="*/ 0 w 440"/>
                <a:gd name="T51" fmla="*/ 0 h 265"/>
                <a:gd name="T52" fmla="*/ 0 w 440"/>
                <a:gd name="T53" fmla="*/ 0 h 265"/>
                <a:gd name="T54" fmla="*/ 0 w 440"/>
                <a:gd name="T55" fmla="*/ 0 h 265"/>
                <a:gd name="T56" fmla="*/ 0 w 440"/>
                <a:gd name="T57" fmla="*/ 0 h 265"/>
                <a:gd name="T58" fmla="*/ 0 w 440"/>
                <a:gd name="T59" fmla="*/ 0 h 265"/>
                <a:gd name="T60" fmla="*/ 0 w 440"/>
                <a:gd name="T61" fmla="*/ 0 h 265"/>
                <a:gd name="T62" fmla="*/ 0 w 440"/>
                <a:gd name="T63" fmla="*/ 0 h 265"/>
                <a:gd name="T64" fmla="*/ 0 w 440"/>
                <a:gd name="T65" fmla="*/ 0 h 265"/>
                <a:gd name="T66" fmla="*/ 0 w 440"/>
                <a:gd name="T67" fmla="*/ 0 h 265"/>
                <a:gd name="T68" fmla="*/ 0 w 440"/>
                <a:gd name="T69" fmla="*/ 0 h 265"/>
                <a:gd name="T70" fmla="*/ 0 w 440"/>
                <a:gd name="T71" fmla="*/ 0 h 265"/>
                <a:gd name="T72" fmla="*/ 0 w 440"/>
                <a:gd name="T73" fmla="*/ 0 h 265"/>
                <a:gd name="T74" fmla="*/ 0 w 440"/>
                <a:gd name="T75" fmla="*/ 0 h 265"/>
                <a:gd name="T76" fmla="*/ 0 w 440"/>
                <a:gd name="T77" fmla="*/ 0 h 265"/>
                <a:gd name="T78" fmla="*/ 0 w 440"/>
                <a:gd name="T79" fmla="*/ 0 h 265"/>
                <a:gd name="T80" fmla="*/ 0 w 440"/>
                <a:gd name="T81" fmla="*/ 0 h 265"/>
                <a:gd name="T82" fmla="*/ 0 w 440"/>
                <a:gd name="T83" fmla="*/ 0 h 265"/>
                <a:gd name="T84" fmla="*/ 0 w 440"/>
                <a:gd name="T85" fmla="*/ 0 h 265"/>
                <a:gd name="T86" fmla="*/ 0 w 440"/>
                <a:gd name="T87" fmla="*/ 0 h 265"/>
                <a:gd name="T88" fmla="*/ 0 w 440"/>
                <a:gd name="T89" fmla="*/ 0 h 265"/>
                <a:gd name="T90" fmla="*/ 0 w 440"/>
                <a:gd name="T91" fmla="*/ 0 h 265"/>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440" h="265">
                  <a:moveTo>
                    <a:pt x="11" y="135"/>
                  </a:moveTo>
                  <a:lnTo>
                    <a:pt x="6" y="143"/>
                  </a:lnTo>
                  <a:lnTo>
                    <a:pt x="2" y="152"/>
                  </a:lnTo>
                  <a:lnTo>
                    <a:pt x="0" y="161"/>
                  </a:lnTo>
                  <a:lnTo>
                    <a:pt x="0" y="170"/>
                  </a:lnTo>
                  <a:lnTo>
                    <a:pt x="2" y="181"/>
                  </a:lnTo>
                  <a:lnTo>
                    <a:pt x="5" y="189"/>
                  </a:lnTo>
                  <a:lnTo>
                    <a:pt x="11" y="197"/>
                  </a:lnTo>
                  <a:lnTo>
                    <a:pt x="18" y="204"/>
                  </a:lnTo>
                  <a:lnTo>
                    <a:pt x="26" y="210"/>
                  </a:lnTo>
                  <a:lnTo>
                    <a:pt x="35" y="214"/>
                  </a:lnTo>
                  <a:lnTo>
                    <a:pt x="45" y="215"/>
                  </a:lnTo>
                  <a:lnTo>
                    <a:pt x="54" y="215"/>
                  </a:lnTo>
                  <a:lnTo>
                    <a:pt x="63" y="214"/>
                  </a:lnTo>
                  <a:lnTo>
                    <a:pt x="72" y="210"/>
                  </a:lnTo>
                  <a:lnTo>
                    <a:pt x="80" y="205"/>
                  </a:lnTo>
                  <a:lnTo>
                    <a:pt x="87" y="198"/>
                  </a:lnTo>
                  <a:lnTo>
                    <a:pt x="109" y="172"/>
                  </a:lnTo>
                  <a:lnTo>
                    <a:pt x="130" y="151"/>
                  </a:lnTo>
                  <a:lnTo>
                    <a:pt x="141" y="142"/>
                  </a:lnTo>
                  <a:lnTo>
                    <a:pt x="151" y="133"/>
                  </a:lnTo>
                  <a:lnTo>
                    <a:pt x="161" y="126"/>
                  </a:lnTo>
                  <a:lnTo>
                    <a:pt x="171" y="119"/>
                  </a:lnTo>
                  <a:lnTo>
                    <a:pt x="181" y="113"/>
                  </a:lnTo>
                  <a:lnTo>
                    <a:pt x="191" y="109"/>
                  </a:lnTo>
                  <a:lnTo>
                    <a:pt x="200" y="105"/>
                  </a:lnTo>
                  <a:lnTo>
                    <a:pt x="209" y="102"/>
                  </a:lnTo>
                  <a:lnTo>
                    <a:pt x="217" y="100"/>
                  </a:lnTo>
                  <a:lnTo>
                    <a:pt x="225" y="99"/>
                  </a:lnTo>
                  <a:lnTo>
                    <a:pt x="233" y="99"/>
                  </a:lnTo>
                  <a:lnTo>
                    <a:pt x="241" y="100"/>
                  </a:lnTo>
                  <a:lnTo>
                    <a:pt x="251" y="103"/>
                  </a:lnTo>
                  <a:lnTo>
                    <a:pt x="261" y="108"/>
                  </a:lnTo>
                  <a:lnTo>
                    <a:pt x="270" y="114"/>
                  </a:lnTo>
                  <a:lnTo>
                    <a:pt x="279" y="121"/>
                  </a:lnTo>
                  <a:lnTo>
                    <a:pt x="287" y="129"/>
                  </a:lnTo>
                  <a:lnTo>
                    <a:pt x="295" y="138"/>
                  </a:lnTo>
                  <a:lnTo>
                    <a:pt x="303" y="148"/>
                  </a:lnTo>
                  <a:lnTo>
                    <a:pt x="309" y="158"/>
                  </a:lnTo>
                  <a:lnTo>
                    <a:pt x="323" y="180"/>
                  </a:lnTo>
                  <a:lnTo>
                    <a:pt x="332" y="199"/>
                  </a:lnTo>
                  <a:lnTo>
                    <a:pt x="340" y="217"/>
                  </a:lnTo>
                  <a:lnTo>
                    <a:pt x="345" y="231"/>
                  </a:lnTo>
                  <a:lnTo>
                    <a:pt x="348" y="240"/>
                  </a:lnTo>
                  <a:lnTo>
                    <a:pt x="354" y="248"/>
                  </a:lnTo>
                  <a:lnTo>
                    <a:pt x="360" y="254"/>
                  </a:lnTo>
                  <a:lnTo>
                    <a:pt x="368" y="260"/>
                  </a:lnTo>
                  <a:lnTo>
                    <a:pt x="377" y="263"/>
                  </a:lnTo>
                  <a:lnTo>
                    <a:pt x="386" y="265"/>
                  </a:lnTo>
                  <a:lnTo>
                    <a:pt x="396" y="265"/>
                  </a:lnTo>
                  <a:lnTo>
                    <a:pt x="405" y="263"/>
                  </a:lnTo>
                  <a:lnTo>
                    <a:pt x="414" y="259"/>
                  </a:lnTo>
                  <a:lnTo>
                    <a:pt x="422" y="254"/>
                  </a:lnTo>
                  <a:lnTo>
                    <a:pt x="429" y="247"/>
                  </a:lnTo>
                  <a:lnTo>
                    <a:pt x="434" y="240"/>
                  </a:lnTo>
                  <a:lnTo>
                    <a:pt x="438" y="231"/>
                  </a:lnTo>
                  <a:lnTo>
                    <a:pt x="440" y="222"/>
                  </a:lnTo>
                  <a:lnTo>
                    <a:pt x="440" y="212"/>
                  </a:lnTo>
                  <a:lnTo>
                    <a:pt x="438" y="203"/>
                  </a:lnTo>
                  <a:lnTo>
                    <a:pt x="434" y="190"/>
                  </a:lnTo>
                  <a:lnTo>
                    <a:pt x="425" y="167"/>
                  </a:lnTo>
                  <a:lnTo>
                    <a:pt x="419" y="153"/>
                  </a:lnTo>
                  <a:lnTo>
                    <a:pt x="412" y="138"/>
                  </a:lnTo>
                  <a:lnTo>
                    <a:pt x="403" y="122"/>
                  </a:lnTo>
                  <a:lnTo>
                    <a:pt x="393" y="106"/>
                  </a:lnTo>
                  <a:lnTo>
                    <a:pt x="382" y="90"/>
                  </a:lnTo>
                  <a:lnTo>
                    <a:pt x="369" y="73"/>
                  </a:lnTo>
                  <a:lnTo>
                    <a:pt x="355" y="58"/>
                  </a:lnTo>
                  <a:lnTo>
                    <a:pt x="340" y="43"/>
                  </a:lnTo>
                  <a:lnTo>
                    <a:pt x="331" y="36"/>
                  </a:lnTo>
                  <a:lnTo>
                    <a:pt x="323" y="30"/>
                  </a:lnTo>
                  <a:lnTo>
                    <a:pt x="312" y="24"/>
                  </a:lnTo>
                  <a:lnTo>
                    <a:pt x="303" y="19"/>
                  </a:lnTo>
                  <a:lnTo>
                    <a:pt x="293" y="14"/>
                  </a:lnTo>
                  <a:lnTo>
                    <a:pt x="283" y="10"/>
                  </a:lnTo>
                  <a:lnTo>
                    <a:pt x="272" y="6"/>
                  </a:lnTo>
                  <a:lnTo>
                    <a:pt x="261" y="4"/>
                  </a:lnTo>
                  <a:lnTo>
                    <a:pt x="246" y="1"/>
                  </a:lnTo>
                  <a:lnTo>
                    <a:pt x="231" y="0"/>
                  </a:lnTo>
                  <a:lnTo>
                    <a:pt x="216" y="1"/>
                  </a:lnTo>
                  <a:lnTo>
                    <a:pt x="201" y="3"/>
                  </a:lnTo>
                  <a:lnTo>
                    <a:pt x="185" y="6"/>
                  </a:lnTo>
                  <a:lnTo>
                    <a:pt x="169" y="11"/>
                  </a:lnTo>
                  <a:lnTo>
                    <a:pt x="154" y="17"/>
                  </a:lnTo>
                  <a:lnTo>
                    <a:pt x="138" y="24"/>
                  </a:lnTo>
                  <a:lnTo>
                    <a:pt x="123" y="33"/>
                  </a:lnTo>
                  <a:lnTo>
                    <a:pt x="107" y="43"/>
                  </a:lnTo>
                  <a:lnTo>
                    <a:pt x="91" y="56"/>
                  </a:lnTo>
                  <a:lnTo>
                    <a:pt x="76" y="69"/>
                  </a:lnTo>
                  <a:lnTo>
                    <a:pt x="60" y="83"/>
                  </a:lnTo>
                  <a:lnTo>
                    <a:pt x="44" y="99"/>
                  </a:lnTo>
                  <a:lnTo>
                    <a:pt x="27" y="116"/>
                  </a:lnTo>
                  <a:lnTo>
                    <a:pt x="11" y="13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tr-TR">
                <a:effectLst>
                  <a:outerShdw blurRad="38100" dist="38100" dir="2700000" algn="tl">
                    <a:srgbClr val="000000">
                      <a:alpha val="43137"/>
                    </a:srgbClr>
                  </a:outerShdw>
                </a:effectLst>
                <a:latin typeface="Arial" panose="020B0604020202020204" pitchFamily="34" charset="0"/>
              </a:endParaRPr>
            </a:p>
          </p:txBody>
        </p:sp>
        <p:sp>
          <p:nvSpPr>
            <p:cNvPr id="152616" name="Freeform 199"/>
            <p:cNvSpPr>
              <a:spLocks/>
            </p:cNvSpPr>
            <p:nvPr/>
          </p:nvSpPr>
          <p:spPr bwMode="auto">
            <a:xfrm>
              <a:off x="4231" y="1746"/>
              <a:ext cx="338" cy="287"/>
            </a:xfrm>
            <a:custGeom>
              <a:avLst/>
              <a:gdLst>
                <a:gd name="T0" fmla="*/ 0 w 4729"/>
                <a:gd name="T1" fmla="*/ 0 h 4014"/>
                <a:gd name="T2" fmla="*/ 0 w 4729"/>
                <a:gd name="T3" fmla="*/ 0 h 4014"/>
                <a:gd name="T4" fmla="*/ 0 w 4729"/>
                <a:gd name="T5" fmla="*/ 0 h 4014"/>
                <a:gd name="T6" fmla="*/ 0 w 4729"/>
                <a:gd name="T7" fmla="*/ 0 h 4014"/>
                <a:gd name="T8" fmla="*/ 0 w 4729"/>
                <a:gd name="T9" fmla="*/ 0 h 4014"/>
                <a:gd name="T10" fmla="*/ 0 w 4729"/>
                <a:gd name="T11" fmla="*/ 0 h 4014"/>
                <a:gd name="T12" fmla="*/ 0 w 4729"/>
                <a:gd name="T13" fmla="*/ 0 h 4014"/>
                <a:gd name="T14" fmla="*/ 0 w 4729"/>
                <a:gd name="T15" fmla="*/ 0 h 4014"/>
                <a:gd name="T16" fmla="*/ 0 w 4729"/>
                <a:gd name="T17" fmla="*/ 0 h 4014"/>
                <a:gd name="T18" fmla="*/ 0 w 4729"/>
                <a:gd name="T19" fmla="*/ 0 h 4014"/>
                <a:gd name="T20" fmla="*/ 0 w 4729"/>
                <a:gd name="T21" fmla="*/ 0 h 4014"/>
                <a:gd name="T22" fmla="*/ 0 w 4729"/>
                <a:gd name="T23" fmla="*/ 0 h 4014"/>
                <a:gd name="T24" fmla="*/ 0 w 4729"/>
                <a:gd name="T25" fmla="*/ 0 h 4014"/>
                <a:gd name="T26" fmla="*/ 0 w 4729"/>
                <a:gd name="T27" fmla="*/ 0 h 4014"/>
                <a:gd name="T28" fmla="*/ 0 w 4729"/>
                <a:gd name="T29" fmla="*/ 0 h 4014"/>
                <a:gd name="T30" fmla="*/ 0 w 4729"/>
                <a:gd name="T31" fmla="*/ 0 h 4014"/>
                <a:gd name="T32" fmla="*/ 0 w 4729"/>
                <a:gd name="T33" fmla="*/ 0 h 4014"/>
                <a:gd name="T34" fmla="*/ 0 w 4729"/>
                <a:gd name="T35" fmla="*/ 0 h 4014"/>
                <a:gd name="T36" fmla="*/ 0 w 4729"/>
                <a:gd name="T37" fmla="*/ 0 h 4014"/>
                <a:gd name="T38" fmla="*/ 0 w 4729"/>
                <a:gd name="T39" fmla="*/ 0 h 4014"/>
                <a:gd name="T40" fmla="*/ 0 w 4729"/>
                <a:gd name="T41" fmla="*/ 0 h 4014"/>
                <a:gd name="T42" fmla="*/ 0 w 4729"/>
                <a:gd name="T43" fmla="*/ 0 h 4014"/>
                <a:gd name="T44" fmla="*/ 0 w 4729"/>
                <a:gd name="T45" fmla="*/ 0 h 4014"/>
                <a:gd name="T46" fmla="*/ 0 w 4729"/>
                <a:gd name="T47" fmla="*/ 0 h 4014"/>
                <a:gd name="T48" fmla="*/ 0 w 4729"/>
                <a:gd name="T49" fmla="*/ 0 h 4014"/>
                <a:gd name="T50" fmla="*/ 0 w 4729"/>
                <a:gd name="T51" fmla="*/ 0 h 4014"/>
                <a:gd name="T52" fmla="*/ 0 w 4729"/>
                <a:gd name="T53" fmla="*/ 0 h 4014"/>
                <a:gd name="T54" fmla="*/ 0 w 4729"/>
                <a:gd name="T55" fmla="*/ 0 h 4014"/>
                <a:gd name="T56" fmla="*/ 0 w 4729"/>
                <a:gd name="T57" fmla="*/ 0 h 4014"/>
                <a:gd name="T58" fmla="*/ 0 w 4729"/>
                <a:gd name="T59" fmla="*/ 0 h 4014"/>
                <a:gd name="T60" fmla="*/ 0 w 4729"/>
                <a:gd name="T61" fmla="*/ 0 h 4014"/>
                <a:gd name="T62" fmla="*/ 0 w 4729"/>
                <a:gd name="T63" fmla="*/ 0 h 4014"/>
                <a:gd name="T64" fmla="*/ 0 w 4729"/>
                <a:gd name="T65" fmla="*/ 0 h 4014"/>
                <a:gd name="T66" fmla="*/ 0 w 4729"/>
                <a:gd name="T67" fmla="*/ 0 h 4014"/>
                <a:gd name="T68" fmla="*/ 0 w 4729"/>
                <a:gd name="T69" fmla="*/ 0 h 4014"/>
                <a:gd name="T70" fmla="*/ 0 w 4729"/>
                <a:gd name="T71" fmla="*/ 0 h 4014"/>
                <a:gd name="T72" fmla="*/ 0 w 4729"/>
                <a:gd name="T73" fmla="*/ 0 h 4014"/>
                <a:gd name="T74" fmla="*/ 0 w 4729"/>
                <a:gd name="T75" fmla="*/ 0 h 4014"/>
                <a:gd name="T76" fmla="*/ 0 w 4729"/>
                <a:gd name="T77" fmla="*/ 0 h 4014"/>
                <a:gd name="T78" fmla="*/ 0 w 4729"/>
                <a:gd name="T79" fmla="*/ 0 h 4014"/>
                <a:gd name="T80" fmla="*/ 0 w 4729"/>
                <a:gd name="T81" fmla="*/ 0 h 4014"/>
                <a:gd name="T82" fmla="*/ 0 w 4729"/>
                <a:gd name="T83" fmla="*/ 0 h 4014"/>
                <a:gd name="T84" fmla="*/ 0 w 4729"/>
                <a:gd name="T85" fmla="*/ 0 h 4014"/>
                <a:gd name="T86" fmla="*/ 0 w 4729"/>
                <a:gd name="T87" fmla="*/ 0 h 4014"/>
                <a:gd name="T88" fmla="*/ 0 w 4729"/>
                <a:gd name="T89" fmla="*/ 0 h 4014"/>
                <a:gd name="T90" fmla="*/ 0 w 4729"/>
                <a:gd name="T91" fmla="*/ 0 h 4014"/>
                <a:gd name="T92" fmla="*/ 0 w 4729"/>
                <a:gd name="T93" fmla="*/ 0 h 4014"/>
                <a:gd name="T94" fmla="*/ 0 w 4729"/>
                <a:gd name="T95" fmla="*/ 0 h 4014"/>
                <a:gd name="T96" fmla="*/ 0 w 4729"/>
                <a:gd name="T97" fmla="*/ 0 h 4014"/>
                <a:gd name="T98" fmla="*/ 0 w 4729"/>
                <a:gd name="T99" fmla="*/ 0 h 401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4729" h="4014">
                  <a:moveTo>
                    <a:pt x="4255" y="513"/>
                  </a:moveTo>
                  <a:lnTo>
                    <a:pt x="4239" y="487"/>
                  </a:lnTo>
                  <a:lnTo>
                    <a:pt x="4222" y="462"/>
                  </a:lnTo>
                  <a:lnTo>
                    <a:pt x="4205" y="437"/>
                  </a:lnTo>
                  <a:lnTo>
                    <a:pt x="4186" y="413"/>
                  </a:lnTo>
                  <a:lnTo>
                    <a:pt x="4166" y="390"/>
                  </a:lnTo>
                  <a:lnTo>
                    <a:pt x="4147" y="367"/>
                  </a:lnTo>
                  <a:lnTo>
                    <a:pt x="4126" y="346"/>
                  </a:lnTo>
                  <a:lnTo>
                    <a:pt x="4105" y="325"/>
                  </a:lnTo>
                  <a:lnTo>
                    <a:pt x="4084" y="305"/>
                  </a:lnTo>
                  <a:lnTo>
                    <a:pt x="4061" y="285"/>
                  </a:lnTo>
                  <a:lnTo>
                    <a:pt x="4038" y="265"/>
                  </a:lnTo>
                  <a:lnTo>
                    <a:pt x="4014" y="247"/>
                  </a:lnTo>
                  <a:lnTo>
                    <a:pt x="3989" y="229"/>
                  </a:lnTo>
                  <a:lnTo>
                    <a:pt x="3965" y="212"/>
                  </a:lnTo>
                  <a:lnTo>
                    <a:pt x="3939" y="196"/>
                  </a:lnTo>
                  <a:lnTo>
                    <a:pt x="3913" y="180"/>
                  </a:lnTo>
                  <a:lnTo>
                    <a:pt x="3885" y="165"/>
                  </a:lnTo>
                  <a:lnTo>
                    <a:pt x="3858" y="151"/>
                  </a:lnTo>
                  <a:lnTo>
                    <a:pt x="3830" y="136"/>
                  </a:lnTo>
                  <a:lnTo>
                    <a:pt x="3802" y="122"/>
                  </a:lnTo>
                  <a:lnTo>
                    <a:pt x="3773" y="109"/>
                  </a:lnTo>
                  <a:lnTo>
                    <a:pt x="3743" y="97"/>
                  </a:lnTo>
                  <a:lnTo>
                    <a:pt x="3713" y="85"/>
                  </a:lnTo>
                  <a:lnTo>
                    <a:pt x="3682" y="74"/>
                  </a:lnTo>
                  <a:lnTo>
                    <a:pt x="3651" y="63"/>
                  </a:lnTo>
                  <a:lnTo>
                    <a:pt x="3620" y="53"/>
                  </a:lnTo>
                  <a:lnTo>
                    <a:pt x="3586" y="43"/>
                  </a:lnTo>
                  <a:lnTo>
                    <a:pt x="3554" y="34"/>
                  </a:lnTo>
                  <a:lnTo>
                    <a:pt x="3488" y="16"/>
                  </a:lnTo>
                  <a:lnTo>
                    <a:pt x="3418" y="0"/>
                  </a:lnTo>
                  <a:lnTo>
                    <a:pt x="2506" y="1859"/>
                  </a:lnTo>
                  <a:lnTo>
                    <a:pt x="1670" y="11"/>
                  </a:lnTo>
                  <a:lnTo>
                    <a:pt x="1605" y="26"/>
                  </a:lnTo>
                  <a:lnTo>
                    <a:pt x="1542" y="41"/>
                  </a:lnTo>
                  <a:lnTo>
                    <a:pt x="1479" y="58"/>
                  </a:lnTo>
                  <a:lnTo>
                    <a:pt x="1418" y="76"/>
                  </a:lnTo>
                  <a:lnTo>
                    <a:pt x="1358" y="95"/>
                  </a:lnTo>
                  <a:lnTo>
                    <a:pt x="1300" y="116"/>
                  </a:lnTo>
                  <a:lnTo>
                    <a:pt x="1244" y="139"/>
                  </a:lnTo>
                  <a:lnTo>
                    <a:pt x="1189" y="163"/>
                  </a:lnTo>
                  <a:lnTo>
                    <a:pt x="1163" y="176"/>
                  </a:lnTo>
                  <a:lnTo>
                    <a:pt x="1137" y="189"/>
                  </a:lnTo>
                  <a:lnTo>
                    <a:pt x="1112" y="202"/>
                  </a:lnTo>
                  <a:lnTo>
                    <a:pt x="1088" y="216"/>
                  </a:lnTo>
                  <a:lnTo>
                    <a:pt x="1064" y="230"/>
                  </a:lnTo>
                  <a:lnTo>
                    <a:pt x="1040" y="245"/>
                  </a:lnTo>
                  <a:lnTo>
                    <a:pt x="1018" y="260"/>
                  </a:lnTo>
                  <a:lnTo>
                    <a:pt x="996" y="275"/>
                  </a:lnTo>
                  <a:lnTo>
                    <a:pt x="976" y="292"/>
                  </a:lnTo>
                  <a:lnTo>
                    <a:pt x="955" y="309"/>
                  </a:lnTo>
                  <a:lnTo>
                    <a:pt x="936" y="325"/>
                  </a:lnTo>
                  <a:lnTo>
                    <a:pt x="917" y="343"/>
                  </a:lnTo>
                  <a:lnTo>
                    <a:pt x="899" y="360"/>
                  </a:lnTo>
                  <a:lnTo>
                    <a:pt x="882" y="379"/>
                  </a:lnTo>
                  <a:lnTo>
                    <a:pt x="866" y="397"/>
                  </a:lnTo>
                  <a:lnTo>
                    <a:pt x="852" y="417"/>
                  </a:lnTo>
                  <a:lnTo>
                    <a:pt x="824" y="455"/>
                  </a:lnTo>
                  <a:lnTo>
                    <a:pt x="795" y="497"/>
                  </a:lnTo>
                  <a:lnTo>
                    <a:pt x="764" y="542"/>
                  </a:lnTo>
                  <a:lnTo>
                    <a:pt x="734" y="592"/>
                  </a:lnTo>
                  <a:lnTo>
                    <a:pt x="702" y="644"/>
                  </a:lnTo>
                  <a:lnTo>
                    <a:pt x="670" y="700"/>
                  </a:lnTo>
                  <a:lnTo>
                    <a:pt x="636" y="758"/>
                  </a:lnTo>
                  <a:lnTo>
                    <a:pt x="603" y="818"/>
                  </a:lnTo>
                  <a:lnTo>
                    <a:pt x="569" y="881"/>
                  </a:lnTo>
                  <a:lnTo>
                    <a:pt x="535" y="946"/>
                  </a:lnTo>
                  <a:lnTo>
                    <a:pt x="501" y="1013"/>
                  </a:lnTo>
                  <a:lnTo>
                    <a:pt x="467" y="1081"/>
                  </a:lnTo>
                  <a:lnTo>
                    <a:pt x="433" y="1151"/>
                  </a:lnTo>
                  <a:lnTo>
                    <a:pt x="400" y="1221"/>
                  </a:lnTo>
                  <a:lnTo>
                    <a:pt x="367" y="1292"/>
                  </a:lnTo>
                  <a:lnTo>
                    <a:pt x="334" y="1365"/>
                  </a:lnTo>
                  <a:lnTo>
                    <a:pt x="303" y="1437"/>
                  </a:lnTo>
                  <a:lnTo>
                    <a:pt x="272" y="1509"/>
                  </a:lnTo>
                  <a:lnTo>
                    <a:pt x="243" y="1581"/>
                  </a:lnTo>
                  <a:lnTo>
                    <a:pt x="214" y="1653"/>
                  </a:lnTo>
                  <a:lnTo>
                    <a:pt x="186" y="1724"/>
                  </a:lnTo>
                  <a:lnTo>
                    <a:pt x="160" y="1795"/>
                  </a:lnTo>
                  <a:lnTo>
                    <a:pt x="136" y="1864"/>
                  </a:lnTo>
                  <a:lnTo>
                    <a:pt x="113" y="1932"/>
                  </a:lnTo>
                  <a:lnTo>
                    <a:pt x="92" y="1998"/>
                  </a:lnTo>
                  <a:lnTo>
                    <a:pt x="73" y="2063"/>
                  </a:lnTo>
                  <a:lnTo>
                    <a:pt x="55" y="2125"/>
                  </a:lnTo>
                  <a:lnTo>
                    <a:pt x="41" y="2186"/>
                  </a:lnTo>
                  <a:lnTo>
                    <a:pt x="28" y="2243"/>
                  </a:lnTo>
                  <a:lnTo>
                    <a:pt x="18" y="2297"/>
                  </a:lnTo>
                  <a:lnTo>
                    <a:pt x="10" y="2350"/>
                  </a:lnTo>
                  <a:lnTo>
                    <a:pt x="5" y="2398"/>
                  </a:lnTo>
                  <a:lnTo>
                    <a:pt x="1" y="2472"/>
                  </a:lnTo>
                  <a:lnTo>
                    <a:pt x="0" y="2542"/>
                  </a:lnTo>
                  <a:lnTo>
                    <a:pt x="2" y="2609"/>
                  </a:lnTo>
                  <a:lnTo>
                    <a:pt x="7" y="2672"/>
                  </a:lnTo>
                  <a:lnTo>
                    <a:pt x="14" y="2733"/>
                  </a:lnTo>
                  <a:lnTo>
                    <a:pt x="23" y="2790"/>
                  </a:lnTo>
                  <a:lnTo>
                    <a:pt x="35" y="2844"/>
                  </a:lnTo>
                  <a:lnTo>
                    <a:pt x="48" y="2896"/>
                  </a:lnTo>
                  <a:lnTo>
                    <a:pt x="63" y="2944"/>
                  </a:lnTo>
                  <a:lnTo>
                    <a:pt x="81" y="2990"/>
                  </a:lnTo>
                  <a:lnTo>
                    <a:pt x="99" y="3033"/>
                  </a:lnTo>
                  <a:lnTo>
                    <a:pt x="118" y="3073"/>
                  </a:lnTo>
                  <a:lnTo>
                    <a:pt x="138" y="3110"/>
                  </a:lnTo>
                  <a:lnTo>
                    <a:pt x="159" y="3146"/>
                  </a:lnTo>
                  <a:lnTo>
                    <a:pt x="181" y="3178"/>
                  </a:lnTo>
                  <a:lnTo>
                    <a:pt x="203" y="3208"/>
                  </a:lnTo>
                  <a:lnTo>
                    <a:pt x="226" y="3236"/>
                  </a:lnTo>
                  <a:lnTo>
                    <a:pt x="248" y="3262"/>
                  </a:lnTo>
                  <a:lnTo>
                    <a:pt x="270" y="3286"/>
                  </a:lnTo>
                  <a:lnTo>
                    <a:pt x="291" y="3307"/>
                  </a:lnTo>
                  <a:lnTo>
                    <a:pt x="312" y="3326"/>
                  </a:lnTo>
                  <a:lnTo>
                    <a:pt x="332" y="3343"/>
                  </a:lnTo>
                  <a:lnTo>
                    <a:pt x="351" y="3358"/>
                  </a:lnTo>
                  <a:lnTo>
                    <a:pt x="370" y="3371"/>
                  </a:lnTo>
                  <a:lnTo>
                    <a:pt x="402" y="3393"/>
                  </a:lnTo>
                  <a:lnTo>
                    <a:pt x="426" y="3407"/>
                  </a:lnTo>
                  <a:lnTo>
                    <a:pt x="442" y="3416"/>
                  </a:lnTo>
                  <a:lnTo>
                    <a:pt x="447" y="3418"/>
                  </a:lnTo>
                  <a:lnTo>
                    <a:pt x="428" y="4014"/>
                  </a:lnTo>
                  <a:lnTo>
                    <a:pt x="4390" y="4014"/>
                  </a:lnTo>
                  <a:lnTo>
                    <a:pt x="4140" y="3187"/>
                  </a:lnTo>
                  <a:lnTo>
                    <a:pt x="4236" y="3193"/>
                  </a:lnTo>
                  <a:lnTo>
                    <a:pt x="4322" y="3185"/>
                  </a:lnTo>
                  <a:lnTo>
                    <a:pt x="4398" y="3164"/>
                  </a:lnTo>
                  <a:lnTo>
                    <a:pt x="4466" y="3131"/>
                  </a:lnTo>
                  <a:lnTo>
                    <a:pt x="4525" y="3086"/>
                  </a:lnTo>
                  <a:lnTo>
                    <a:pt x="4575" y="3032"/>
                  </a:lnTo>
                  <a:lnTo>
                    <a:pt x="4618" y="2967"/>
                  </a:lnTo>
                  <a:lnTo>
                    <a:pt x="4653" y="2894"/>
                  </a:lnTo>
                  <a:lnTo>
                    <a:pt x="4681" y="2812"/>
                  </a:lnTo>
                  <a:lnTo>
                    <a:pt x="4702" y="2724"/>
                  </a:lnTo>
                  <a:lnTo>
                    <a:pt x="4717" y="2628"/>
                  </a:lnTo>
                  <a:lnTo>
                    <a:pt x="4725" y="2527"/>
                  </a:lnTo>
                  <a:lnTo>
                    <a:pt x="4729" y="2421"/>
                  </a:lnTo>
                  <a:lnTo>
                    <a:pt x="4727" y="2311"/>
                  </a:lnTo>
                  <a:lnTo>
                    <a:pt x="4720" y="2197"/>
                  </a:lnTo>
                  <a:lnTo>
                    <a:pt x="4709" y="2081"/>
                  </a:lnTo>
                  <a:lnTo>
                    <a:pt x="4694" y="1963"/>
                  </a:lnTo>
                  <a:lnTo>
                    <a:pt x="4676" y="1844"/>
                  </a:lnTo>
                  <a:lnTo>
                    <a:pt x="4654" y="1724"/>
                  </a:lnTo>
                  <a:lnTo>
                    <a:pt x="4630" y="1606"/>
                  </a:lnTo>
                  <a:lnTo>
                    <a:pt x="4603" y="1488"/>
                  </a:lnTo>
                  <a:lnTo>
                    <a:pt x="4573" y="1374"/>
                  </a:lnTo>
                  <a:lnTo>
                    <a:pt x="4542" y="1261"/>
                  </a:lnTo>
                  <a:lnTo>
                    <a:pt x="4511" y="1153"/>
                  </a:lnTo>
                  <a:lnTo>
                    <a:pt x="4478" y="1048"/>
                  </a:lnTo>
                  <a:lnTo>
                    <a:pt x="4444" y="949"/>
                  </a:lnTo>
                  <a:lnTo>
                    <a:pt x="4410" y="858"/>
                  </a:lnTo>
                  <a:lnTo>
                    <a:pt x="4377" y="771"/>
                  </a:lnTo>
                  <a:lnTo>
                    <a:pt x="4345" y="694"/>
                  </a:lnTo>
                  <a:lnTo>
                    <a:pt x="4314" y="624"/>
                  </a:lnTo>
                  <a:lnTo>
                    <a:pt x="4283" y="564"/>
                  </a:lnTo>
                  <a:lnTo>
                    <a:pt x="4255" y="513"/>
                  </a:lnTo>
                  <a:close/>
                </a:path>
              </a:pathLst>
            </a:custGeom>
            <a:solidFill>
              <a:srgbClr val="004CB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tr-TR">
                <a:effectLst>
                  <a:outerShdw blurRad="38100" dist="38100" dir="2700000" algn="tl">
                    <a:srgbClr val="000000">
                      <a:alpha val="43137"/>
                    </a:srgbClr>
                  </a:outerShdw>
                </a:effectLst>
                <a:latin typeface="Arial" panose="020B0604020202020204" pitchFamily="34" charset="0"/>
              </a:endParaRPr>
            </a:p>
          </p:txBody>
        </p:sp>
        <p:sp>
          <p:nvSpPr>
            <p:cNvPr id="152617" name="Freeform 200"/>
            <p:cNvSpPr>
              <a:spLocks/>
            </p:cNvSpPr>
            <p:nvPr/>
          </p:nvSpPr>
          <p:spPr bwMode="auto">
            <a:xfrm>
              <a:off x="4382" y="1784"/>
              <a:ext cx="29" cy="26"/>
            </a:xfrm>
            <a:custGeom>
              <a:avLst/>
              <a:gdLst>
                <a:gd name="T0" fmla="*/ 0 w 412"/>
                <a:gd name="T1" fmla="*/ 0 h 361"/>
                <a:gd name="T2" fmla="*/ 0 w 412"/>
                <a:gd name="T3" fmla="*/ 0 h 361"/>
                <a:gd name="T4" fmla="*/ 0 w 412"/>
                <a:gd name="T5" fmla="*/ 0 h 361"/>
                <a:gd name="T6" fmla="*/ 0 w 412"/>
                <a:gd name="T7" fmla="*/ 0 h 36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12" h="361">
                  <a:moveTo>
                    <a:pt x="412" y="0"/>
                  </a:moveTo>
                  <a:lnTo>
                    <a:pt x="0" y="281"/>
                  </a:lnTo>
                  <a:lnTo>
                    <a:pt x="39" y="361"/>
                  </a:lnTo>
                  <a:lnTo>
                    <a:pt x="412" y="0"/>
                  </a:lnTo>
                  <a:close/>
                </a:path>
              </a:pathLst>
            </a:custGeom>
            <a:solidFill>
              <a:srgbClr val="72F2F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tr-TR">
                <a:effectLst>
                  <a:outerShdw blurRad="38100" dist="38100" dir="2700000" algn="tl">
                    <a:srgbClr val="000000">
                      <a:alpha val="43137"/>
                    </a:srgbClr>
                  </a:outerShdw>
                </a:effectLst>
                <a:latin typeface="Arial" panose="020B0604020202020204" pitchFamily="34" charset="0"/>
              </a:endParaRPr>
            </a:p>
          </p:txBody>
        </p:sp>
        <p:sp>
          <p:nvSpPr>
            <p:cNvPr id="152618" name="Freeform 201"/>
            <p:cNvSpPr>
              <a:spLocks/>
            </p:cNvSpPr>
            <p:nvPr/>
          </p:nvSpPr>
          <p:spPr bwMode="auto">
            <a:xfrm>
              <a:off x="4411" y="1784"/>
              <a:ext cx="30" cy="26"/>
            </a:xfrm>
            <a:custGeom>
              <a:avLst/>
              <a:gdLst>
                <a:gd name="T0" fmla="*/ 0 w 411"/>
                <a:gd name="T1" fmla="*/ 0 h 361"/>
                <a:gd name="T2" fmla="*/ 0 w 411"/>
                <a:gd name="T3" fmla="*/ 0 h 361"/>
                <a:gd name="T4" fmla="*/ 0 w 411"/>
                <a:gd name="T5" fmla="*/ 0 h 361"/>
                <a:gd name="T6" fmla="*/ 0 w 411"/>
                <a:gd name="T7" fmla="*/ 0 h 36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11" h="361">
                  <a:moveTo>
                    <a:pt x="0" y="0"/>
                  </a:moveTo>
                  <a:lnTo>
                    <a:pt x="411" y="281"/>
                  </a:lnTo>
                  <a:lnTo>
                    <a:pt x="371" y="361"/>
                  </a:lnTo>
                  <a:lnTo>
                    <a:pt x="0" y="0"/>
                  </a:lnTo>
                  <a:close/>
                </a:path>
              </a:pathLst>
            </a:custGeom>
            <a:solidFill>
              <a:srgbClr val="72F2F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tr-TR">
                <a:effectLst>
                  <a:outerShdw blurRad="38100" dist="38100" dir="2700000" algn="tl">
                    <a:srgbClr val="000000">
                      <a:alpha val="43137"/>
                    </a:srgbClr>
                  </a:outerShdw>
                </a:effectLst>
                <a:latin typeface="Arial" panose="020B0604020202020204" pitchFamily="34" charset="0"/>
              </a:endParaRPr>
            </a:p>
          </p:txBody>
        </p:sp>
        <p:sp>
          <p:nvSpPr>
            <p:cNvPr id="152619" name="Freeform 202"/>
            <p:cNvSpPr>
              <a:spLocks/>
            </p:cNvSpPr>
            <p:nvPr/>
          </p:nvSpPr>
          <p:spPr bwMode="auto">
            <a:xfrm>
              <a:off x="4375" y="1784"/>
              <a:ext cx="36" cy="63"/>
            </a:xfrm>
            <a:custGeom>
              <a:avLst/>
              <a:gdLst>
                <a:gd name="T0" fmla="*/ 0 w 508"/>
                <a:gd name="T1" fmla="*/ 0 h 882"/>
                <a:gd name="T2" fmla="*/ 0 w 508"/>
                <a:gd name="T3" fmla="*/ 0 h 882"/>
                <a:gd name="T4" fmla="*/ 0 w 508"/>
                <a:gd name="T5" fmla="*/ 0 h 882"/>
                <a:gd name="T6" fmla="*/ 0 w 508"/>
                <a:gd name="T7" fmla="*/ 0 h 88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08" h="882">
                  <a:moveTo>
                    <a:pt x="508" y="0"/>
                  </a:moveTo>
                  <a:lnTo>
                    <a:pt x="0" y="792"/>
                  </a:lnTo>
                  <a:lnTo>
                    <a:pt x="390" y="882"/>
                  </a:lnTo>
                  <a:lnTo>
                    <a:pt x="508"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tr-TR">
                <a:effectLst>
                  <a:outerShdw blurRad="38100" dist="38100" dir="2700000" algn="tl">
                    <a:srgbClr val="000000">
                      <a:alpha val="43137"/>
                    </a:srgbClr>
                  </a:outerShdw>
                </a:effectLst>
                <a:latin typeface="Arial" panose="020B0604020202020204" pitchFamily="34" charset="0"/>
              </a:endParaRPr>
            </a:p>
          </p:txBody>
        </p:sp>
        <p:sp>
          <p:nvSpPr>
            <p:cNvPr id="152620" name="Freeform 203"/>
            <p:cNvSpPr>
              <a:spLocks/>
            </p:cNvSpPr>
            <p:nvPr/>
          </p:nvSpPr>
          <p:spPr bwMode="auto">
            <a:xfrm>
              <a:off x="4411" y="1784"/>
              <a:ext cx="37" cy="63"/>
            </a:xfrm>
            <a:custGeom>
              <a:avLst/>
              <a:gdLst>
                <a:gd name="T0" fmla="*/ 0 w 507"/>
                <a:gd name="T1" fmla="*/ 0 h 882"/>
                <a:gd name="T2" fmla="*/ 0 w 507"/>
                <a:gd name="T3" fmla="*/ 0 h 882"/>
                <a:gd name="T4" fmla="*/ 0 w 507"/>
                <a:gd name="T5" fmla="*/ 0 h 882"/>
                <a:gd name="T6" fmla="*/ 0 w 507"/>
                <a:gd name="T7" fmla="*/ 0 h 88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07" h="882">
                  <a:moveTo>
                    <a:pt x="0" y="0"/>
                  </a:moveTo>
                  <a:lnTo>
                    <a:pt x="507" y="792"/>
                  </a:lnTo>
                  <a:lnTo>
                    <a:pt x="117" y="882"/>
                  </a:lnTo>
                  <a:lnTo>
                    <a:pt x="0"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tr-TR">
                <a:effectLst>
                  <a:outerShdw blurRad="38100" dist="38100" dir="2700000" algn="tl">
                    <a:srgbClr val="000000">
                      <a:alpha val="43137"/>
                    </a:srgbClr>
                  </a:outerShdw>
                </a:effectLst>
                <a:latin typeface="Arial" panose="020B0604020202020204" pitchFamily="34" charset="0"/>
              </a:endParaRPr>
            </a:p>
          </p:txBody>
        </p:sp>
        <p:sp>
          <p:nvSpPr>
            <p:cNvPr id="152621" name="Freeform 204"/>
            <p:cNvSpPr>
              <a:spLocks/>
            </p:cNvSpPr>
            <p:nvPr/>
          </p:nvSpPr>
          <p:spPr bwMode="auto">
            <a:xfrm>
              <a:off x="4329" y="1804"/>
              <a:ext cx="82" cy="120"/>
            </a:xfrm>
            <a:custGeom>
              <a:avLst/>
              <a:gdLst>
                <a:gd name="T0" fmla="*/ 0 w 1159"/>
                <a:gd name="T1" fmla="*/ 0 h 1685"/>
                <a:gd name="T2" fmla="*/ 0 w 1159"/>
                <a:gd name="T3" fmla="*/ 0 h 1685"/>
                <a:gd name="T4" fmla="*/ 0 w 1159"/>
                <a:gd name="T5" fmla="*/ 0 h 1685"/>
                <a:gd name="T6" fmla="*/ 0 w 1159"/>
                <a:gd name="T7" fmla="*/ 0 h 1685"/>
                <a:gd name="T8" fmla="*/ 0 w 1159"/>
                <a:gd name="T9" fmla="*/ 0 h 1685"/>
                <a:gd name="T10" fmla="*/ 0 w 1159"/>
                <a:gd name="T11" fmla="*/ 0 h 1685"/>
                <a:gd name="T12" fmla="*/ 0 w 1159"/>
                <a:gd name="T13" fmla="*/ 0 h 1685"/>
                <a:gd name="T14" fmla="*/ 0 w 1159"/>
                <a:gd name="T15" fmla="*/ 0 h 1685"/>
                <a:gd name="T16" fmla="*/ 0 w 1159"/>
                <a:gd name="T17" fmla="*/ 0 h 1685"/>
                <a:gd name="T18" fmla="*/ 0 w 1159"/>
                <a:gd name="T19" fmla="*/ 0 h 1685"/>
                <a:gd name="T20" fmla="*/ 0 w 1159"/>
                <a:gd name="T21" fmla="*/ 0 h 1685"/>
                <a:gd name="T22" fmla="*/ 0 w 1159"/>
                <a:gd name="T23" fmla="*/ 0 h 1685"/>
                <a:gd name="T24" fmla="*/ 0 w 1159"/>
                <a:gd name="T25" fmla="*/ 0 h 1685"/>
                <a:gd name="T26" fmla="*/ 0 w 1159"/>
                <a:gd name="T27" fmla="*/ 0 h 1685"/>
                <a:gd name="T28" fmla="*/ 0 w 1159"/>
                <a:gd name="T29" fmla="*/ 0 h 1685"/>
                <a:gd name="T30" fmla="*/ 0 w 1159"/>
                <a:gd name="T31" fmla="*/ 0 h 1685"/>
                <a:gd name="T32" fmla="*/ 0 w 1159"/>
                <a:gd name="T33" fmla="*/ 0 h 1685"/>
                <a:gd name="T34" fmla="*/ 0 w 1159"/>
                <a:gd name="T35" fmla="*/ 0 h 1685"/>
                <a:gd name="T36" fmla="*/ 0 w 1159"/>
                <a:gd name="T37" fmla="*/ 0 h 1685"/>
                <a:gd name="T38" fmla="*/ 0 w 1159"/>
                <a:gd name="T39" fmla="*/ 0 h 1685"/>
                <a:gd name="T40" fmla="*/ 0 w 1159"/>
                <a:gd name="T41" fmla="*/ 0 h 1685"/>
                <a:gd name="T42" fmla="*/ 0 w 1159"/>
                <a:gd name="T43" fmla="*/ 0 h 1685"/>
                <a:gd name="T44" fmla="*/ 0 w 1159"/>
                <a:gd name="T45" fmla="*/ 0 h 1685"/>
                <a:gd name="T46" fmla="*/ 0 w 1159"/>
                <a:gd name="T47" fmla="*/ 0 h 1685"/>
                <a:gd name="T48" fmla="*/ 0 w 1159"/>
                <a:gd name="T49" fmla="*/ 0 h 1685"/>
                <a:gd name="T50" fmla="*/ 0 w 1159"/>
                <a:gd name="T51" fmla="*/ 0 h 1685"/>
                <a:gd name="T52" fmla="*/ 0 w 1159"/>
                <a:gd name="T53" fmla="*/ 0 h 1685"/>
                <a:gd name="T54" fmla="*/ 0 w 1159"/>
                <a:gd name="T55" fmla="*/ 0 h 1685"/>
                <a:gd name="T56" fmla="*/ 0 w 1159"/>
                <a:gd name="T57" fmla="*/ 0 h 1685"/>
                <a:gd name="T58" fmla="*/ 0 w 1159"/>
                <a:gd name="T59" fmla="*/ 0 h 1685"/>
                <a:gd name="T60" fmla="*/ 0 w 1159"/>
                <a:gd name="T61" fmla="*/ 0 h 1685"/>
                <a:gd name="T62" fmla="*/ 0 w 1159"/>
                <a:gd name="T63" fmla="*/ 0 h 1685"/>
                <a:gd name="T64" fmla="*/ 0 w 1159"/>
                <a:gd name="T65" fmla="*/ 0 h 1685"/>
                <a:gd name="T66" fmla="*/ 0 w 1159"/>
                <a:gd name="T67" fmla="*/ 0 h 1685"/>
                <a:gd name="T68" fmla="*/ 0 w 1159"/>
                <a:gd name="T69" fmla="*/ 0 h 1685"/>
                <a:gd name="T70" fmla="*/ 0 w 1159"/>
                <a:gd name="T71" fmla="*/ 0 h 1685"/>
                <a:gd name="T72" fmla="*/ 0 w 1159"/>
                <a:gd name="T73" fmla="*/ 0 h 1685"/>
                <a:gd name="T74" fmla="*/ 0 w 1159"/>
                <a:gd name="T75" fmla="*/ 0 h 1685"/>
                <a:gd name="T76" fmla="*/ 0 w 1159"/>
                <a:gd name="T77" fmla="*/ 0 h 1685"/>
                <a:gd name="T78" fmla="*/ 0 w 1159"/>
                <a:gd name="T79" fmla="*/ 0 h 1685"/>
                <a:gd name="T80" fmla="*/ 0 w 1159"/>
                <a:gd name="T81" fmla="*/ 0 h 1685"/>
                <a:gd name="T82" fmla="*/ 0 w 1159"/>
                <a:gd name="T83" fmla="*/ 0 h 1685"/>
                <a:gd name="T84" fmla="*/ 0 w 1159"/>
                <a:gd name="T85" fmla="*/ 0 h 1685"/>
                <a:gd name="T86" fmla="*/ 0 w 1159"/>
                <a:gd name="T87" fmla="*/ 0 h 1685"/>
                <a:gd name="T88" fmla="*/ 0 w 1159"/>
                <a:gd name="T89" fmla="*/ 0 h 1685"/>
                <a:gd name="T90" fmla="*/ 0 w 1159"/>
                <a:gd name="T91" fmla="*/ 0 h 1685"/>
                <a:gd name="T92" fmla="*/ 0 w 1159"/>
                <a:gd name="T93" fmla="*/ 0 h 1685"/>
                <a:gd name="T94" fmla="*/ 0 w 1159"/>
                <a:gd name="T95" fmla="*/ 0 h 1685"/>
                <a:gd name="T96" fmla="*/ 0 w 1159"/>
                <a:gd name="T97" fmla="*/ 0 h 1685"/>
                <a:gd name="T98" fmla="*/ 0 w 1159"/>
                <a:gd name="T99" fmla="*/ 0 h 1685"/>
                <a:gd name="T100" fmla="*/ 0 w 1159"/>
                <a:gd name="T101" fmla="*/ 0 h 1685"/>
                <a:gd name="T102" fmla="*/ 0 w 1159"/>
                <a:gd name="T103" fmla="*/ 0 h 1685"/>
                <a:gd name="T104" fmla="*/ 0 w 1159"/>
                <a:gd name="T105" fmla="*/ 0 h 1685"/>
                <a:gd name="T106" fmla="*/ 0 w 1159"/>
                <a:gd name="T107" fmla="*/ 0 h 1685"/>
                <a:gd name="T108" fmla="*/ 0 w 1159"/>
                <a:gd name="T109" fmla="*/ 0 h 1685"/>
                <a:gd name="T110" fmla="*/ 0 w 1159"/>
                <a:gd name="T111" fmla="*/ 0 h 1685"/>
                <a:gd name="T112" fmla="*/ 0 w 1159"/>
                <a:gd name="T113" fmla="*/ 0 h 1685"/>
                <a:gd name="T114" fmla="*/ 0 w 1159"/>
                <a:gd name="T115" fmla="*/ 0 h 1685"/>
                <a:gd name="T116" fmla="*/ 0 w 1159"/>
                <a:gd name="T117" fmla="*/ 0 h 1685"/>
                <a:gd name="T118" fmla="*/ 0 w 1159"/>
                <a:gd name="T119" fmla="*/ 0 h 1685"/>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159" h="1685">
                  <a:moveTo>
                    <a:pt x="1049" y="1496"/>
                  </a:moveTo>
                  <a:lnTo>
                    <a:pt x="1060" y="1483"/>
                  </a:lnTo>
                  <a:lnTo>
                    <a:pt x="1072" y="1467"/>
                  </a:lnTo>
                  <a:lnTo>
                    <a:pt x="1085" y="1447"/>
                  </a:lnTo>
                  <a:lnTo>
                    <a:pt x="1098" y="1423"/>
                  </a:lnTo>
                  <a:lnTo>
                    <a:pt x="1112" y="1396"/>
                  </a:lnTo>
                  <a:lnTo>
                    <a:pt x="1125" y="1363"/>
                  </a:lnTo>
                  <a:lnTo>
                    <a:pt x="1131" y="1346"/>
                  </a:lnTo>
                  <a:lnTo>
                    <a:pt x="1136" y="1327"/>
                  </a:lnTo>
                  <a:lnTo>
                    <a:pt x="1141" y="1308"/>
                  </a:lnTo>
                  <a:lnTo>
                    <a:pt x="1146" y="1288"/>
                  </a:lnTo>
                  <a:lnTo>
                    <a:pt x="1150" y="1267"/>
                  </a:lnTo>
                  <a:lnTo>
                    <a:pt x="1153" y="1244"/>
                  </a:lnTo>
                  <a:lnTo>
                    <a:pt x="1156" y="1220"/>
                  </a:lnTo>
                  <a:lnTo>
                    <a:pt x="1158" y="1196"/>
                  </a:lnTo>
                  <a:lnTo>
                    <a:pt x="1159" y="1171"/>
                  </a:lnTo>
                  <a:lnTo>
                    <a:pt x="1159" y="1145"/>
                  </a:lnTo>
                  <a:lnTo>
                    <a:pt x="1159" y="1118"/>
                  </a:lnTo>
                  <a:lnTo>
                    <a:pt x="1157" y="1088"/>
                  </a:lnTo>
                  <a:lnTo>
                    <a:pt x="1154" y="1059"/>
                  </a:lnTo>
                  <a:lnTo>
                    <a:pt x="1150" y="1029"/>
                  </a:lnTo>
                  <a:lnTo>
                    <a:pt x="1145" y="998"/>
                  </a:lnTo>
                  <a:lnTo>
                    <a:pt x="1139" y="966"/>
                  </a:lnTo>
                  <a:lnTo>
                    <a:pt x="1132" y="932"/>
                  </a:lnTo>
                  <a:lnTo>
                    <a:pt x="1123" y="898"/>
                  </a:lnTo>
                  <a:lnTo>
                    <a:pt x="1112" y="863"/>
                  </a:lnTo>
                  <a:lnTo>
                    <a:pt x="1099" y="826"/>
                  </a:lnTo>
                  <a:lnTo>
                    <a:pt x="1085" y="786"/>
                  </a:lnTo>
                  <a:lnTo>
                    <a:pt x="1072" y="749"/>
                  </a:lnTo>
                  <a:lnTo>
                    <a:pt x="1066" y="731"/>
                  </a:lnTo>
                  <a:lnTo>
                    <a:pt x="1061" y="714"/>
                  </a:lnTo>
                  <a:lnTo>
                    <a:pt x="1056" y="696"/>
                  </a:lnTo>
                  <a:lnTo>
                    <a:pt x="1053" y="677"/>
                  </a:lnTo>
                  <a:lnTo>
                    <a:pt x="1049" y="659"/>
                  </a:lnTo>
                  <a:lnTo>
                    <a:pt x="1047" y="639"/>
                  </a:lnTo>
                  <a:lnTo>
                    <a:pt x="1046" y="619"/>
                  </a:lnTo>
                  <a:lnTo>
                    <a:pt x="1045" y="597"/>
                  </a:lnTo>
                  <a:lnTo>
                    <a:pt x="1046" y="574"/>
                  </a:lnTo>
                  <a:lnTo>
                    <a:pt x="1048" y="549"/>
                  </a:lnTo>
                  <a:lnTo>
                    <a:pt x="1050" y="522"/>
                  </a:lnTo>
                  <a:lnTo>
                    <a:pt x="1055" y="493"/>
                  </a:lnTo>
                  <a:lnTo>
                    <a:pt x="1058" y="462"/>
                  </a:lnTo>
                  <a:lnTo>
                    <a:pt x="1060" y="430"/>
                  </a:lnTo>
                  <a:lnTo>
                    <a:pt x="1060" y="396"/>
                  </a:lnTo>
                  <a:lnTo>
                    <a:pt x="1058" y="365"/>
                  </a:lnTo>
                  <a:lnTo>
                    <a:pt x="1056" y="349"/>
                  </a:lnTo>
                  <a:lnTo>
                    <a:pt x="1053" y="334"/>
                  </a:lnTo>
                  <a:lnTo>
                    <a:pt x="1050" y="320"/>
                  </a:lnTo>
                  <a:lnTo>
                    <a:pt x="1046" y="306"/>
                  </a:lnTo>
                  <a:lnTo>
                    <a:pt x="1042" y="293"/>
                  </a:lnTo>
                  <a:lnTo>
                    <a:pt x="1037" y="279"/>
                  </a:lnTo>
                  <a:lnTo>
                    <a:pt x="1032" y="268"/>
                  </a:lnTo>
                  <a:lnTo>
                    <a:pt x="1026" y="257"/>
                  </a:lnTo>
                  <a:lnTo>
                    <a:pt x="1019" y="248"/>
                  </a:lnTo>
                  <a:lnTo>
                    <a:pt x="1012" y="240"/>
                  </a:lnTo>
                  <a:lnTo>
                    <a:pt x="1004" y="233"/>
                  </a:lnTo>
                  <a:lnTo>
                    <a:pt x="996" y="228"/>
                  </a:lnTo>
                  <a:lnTo>
                    <a:pt x="986" y="224"/>
                  </a:lnTo>
                  <a:lnTo>
                    <a:pt x="977" y="221"/>
                  </a:lnTo>
                  <a:lnTo>
                    <a:pt x="965" y="221"/>
                  </a:lnTo>
                  <a:lnTo>
                    <a:pt x="954" y="222"/>
                  </a:lnTo>
                  <a:lnTo>
                    <a:pt x="942" y="225"/>
                  </a:lnTo>
                  <a:lnTo>
                    <a:pt x="930" y="230"/>
                  </a:lnTo>
                  <a:lnTo>
                    <a:pt x="917" y="237"/>
                  </a:lnTo>
                  <a:lnTo>
                    <a:pt x="903" y="246"/>
                  </a:lnTo>
                  <a:lnTo>
                    <a:pt x="888" y="257"/>
                  </a:lnTo>
                  <a:lnTo>
                    <a:pt x="873" y="271"/>
                  </a:lnTo>
                  <a:lnTo>
                    <a:pt x="857" y="287"/>
                  </a:lnTo>
                  <a:lnTo>
                    <a:pt x="841" y="307"/>
                  </a:lnTo>
                  <a:lnTo>
                    <a:pt x="832" y="318"/>
                  </a:lnTo>
                  <a:lnTo>
                    <a:pt x="822" y="329"/>
                  </a:lnTo>
                  <a:lnTo>
                    <a:pt x="815" y="341"/>
                  </a:lnTo>
                  <a:lnTo>
                    <a:pt x="808" y="353"/>
                  </a:lnTo>
                  <a:lnTo>
                    <a:pt x="796" y="376"/>
                  </a:lnTo>
                  <a:lnTo>
                    <a:pt x="786" y="400"/>
                  </a:lnTo>
                  <a:lnTo>
                    <a:pt x="779" y="424"/>
                  </a:lnTo>
                  <a:lnTo>
                    <a:pt x="773" y="448"/>
                  </a:lnTo>
                  <a:lnTo>
                    <a:pt x="768" y="471"/>
                  </a:lnTo>
                  <a:lnTo>
                    <a:pt x="765" y="492"/>
                  </a:lnTo>
                  <a:lnTo>
                    <a:pt x="763" y="513"/>
                  </a:lnTo>
                  <a:lnTo>
                    <a:pt x="762" y="531"/>
                  </a:lnTo>
                  <a:lnTo>
                    <a:pt x="762" y="548"/>
                  </a:lnTo>
                  <a:lnTo>
                    <a:pt x="762" y="563"/>
                  </a:lnTo>
                  <a:lnTo>
                    <a:pt x="763" y="583"/>
                  </a:lnTo>
                  <a:lnTo>
                    <a:pt x="764" y="591"/>
                  </a:lnTo>
                  <a:lnTo>
                    <a:pt x="761" y="578"/>
                  </a:lnTo>
                  <a:lnTo>
                    <a:pt x="752" y="542"/>
                  </a:lnTo>
                  <a:lnTo>
                    <a:pt x="745" y="517"/>
                  </a:lnTo>
                  <a:lnTo>
                    <a:pt x="735" y="487"/>
                  </a:lnTo>
                  <a:lnTo>
                    <a:pt x="722" y="454"/>
                  </a:lnTo>
                  <a:lnTo>
                    <a:pt x="707" y="417"/>
                  </a:lnTo>
                  <a:lnTo>
                    <a:pt x="689" y="378"/>
                  </a:lnTo>
                  <a:lnTo>
                    <a:pt x="667" y="337"/>
                  </a:lnTo>
                  <a:lnTo>
                    <a:pt x="655" y="315"/>
                  </a:lnTo>
                  <a:lnTo>
                    <a:pt x="642" y="294"/>
                  </a:lnTo>
                  <a:lnTo>
                    <a:pt x="628" y="271"/>
                  </a:lnTo>
                  <a:lnTo>
                    <a:pt x="613" y="248"/>
                  </a:lnTo>
                  <a:lnTo>
                    <a:pt x="598" y="226"/>
                  </a:lnTo>
                  <a:lnTo>
                    <a:pt x="581" y="203"/>
                  </a:lnTo>
                  <a:lnTo>
                    <a:pt x="563" y="180"/>
                  </a:lnTo>
                  <a:lnTo>
                    <a:pt x="543" y="157"/>
                  </a:lnTo>
                  <a:lnTo>
                    <a:pt x="523" y="134"/>
                  </a:lnTo>
                  <a:lnTo>
                    <a:pt x="502" y="111"/>
                  </a:lnTo>
                  <a:lnTo>
                    <a:pt x="480" y="88"/>
                  </a:lnTo>
                  <a:lnTo>
                    <a:pt x="457" y="66"/>
                  </a:lnTo>
                  <a:lnTo>
                    <a:pt x="435" y="48"/>
                  </a:lnTo>
                  <a:lnTo>
                    <a:pt x="413" y="33"/>
                  </a:lnTo>
                  <a:lnTo>
                    <a:pt x="390" y="21"/>
                  </a:lnTo>
                  <a:lnTo>
                    <a:pt x="368" y="10"/>
                  </a:lnTo>
                  <a:lnTo>
                    <a:pt x="346" y="4"/>
                  </a:lnTo>
                  <a:lnTo>
                    <a:pt x="323" y="1"/>
                  </a:lnTo>
                  <a:lnTo>
                    <a:pt x="301" y="0"/>
                  </a:lnTo>
                  <a:lnTo>
                    <a:pt x="280" y="1"/>
                  </a:lnTo>
                  <a:lnTo>
                    <a:pt x="257" y="5"/>
                  </a:lnTo>
                  <a:lnTo>
                    <a:pt x="236" y="11"/>
                  </a:lnTo>
                  <a:lnTo>
                    <a:pt x="215" y="21"/>
                  </a:lnTo>
                  <a:lnTo>
                    <a:pt x="195" y="31"/>
                  </a:lnTo>
                  <a:lnTo>
                    <a:pt x="175" y="44"/>
                  </a:lnTo>
                  <a:lnTo>
                    <a:pt x="156" y="58"/>
                  </a:lnTo>
                  <a:lnTo>
                    <a:pt x="138" y="74"/>
                  </a:lnTo>
                  <a:lnTo>
                    <a:pt x="120" y="92"/>
                  </a:lnTo>
                  <a:lnTo>
                    <a:pt x="103" y="111"/>
                  </a:lnTo>
                  <a:lnTo>
                    <a:pt x="87" y="132"/>
                  </a:lnTo>
                  <a:lnTo>
                    <a:pt x="73" y="154"/>
                  </a:lnTo>
                  <a:lnTo>
                    <a:pt x="59" y="178"/>
                  </a:lnTo>
                  <a:lnTo>
                    <a:pt x="47" y="202"/>
                  </a:lnTo>
                  <a:lnTo>
                    <a:pt x="36" y="227"/>
                  </a:lnTo>
                  <a:lnTo>
                    <a:pt x="26" y="253"/>
                  </a:lnTo>
                  <a:lnTo>
                    <a:pt x="18" y="280"/>
                  </a:lnTo>
                  <a:lnTo>
                    <a:pt x="11" y="309"/>
                  </a:lnTo>
                  <a:lnTo>
                    <a:pt x="6" y="337"/>
                  </a:lnTo>
                  <a:lnTo>
                    <a:pt x="2" y="365"/>
                  </a:lnTo>
                  <a:lnTo>
                    <a:pt x="0" y="394"/>
                  </a:lnTo>
                  <a:lnTo>
                    <a:pt x="0" y="423"/>
                  </a:lnTo>
                  <a:lnTo>
                    <a:pt x="2" y="454"/>
                  </a:lnTo>
                  <a:lnTo>
                    <a:pt x="5" y="483"/>
                  </a:lnTo>
                  <a:lnTo>
                    <a:pt x="11" y="512"/>
                  </a:lnTo>
                  <a:lnTo>
                    <a:pt x="33" y="609"/>
                  </a:lnTo>
                  <a:lnTo>
                    <a:pt x="55" y="698"/>
                  </a:lnTo>
                  <a:lnTo>
                    <a:pt x="76" y="779"/>
                  </a:lnTo>
                  <a:lnTo>
                    <a:pt x="96" y="854"/>
                  </a:lnTo>
                  <a:lnTo>
                    <a:pt x="115" y="921"/>
                  </a:lnTo>
                  <a:lnTo>
                    <a:pt x="134" y="984"/>
                  </a:lnTo>
                  <a:lnTo>
                    <a:pt x="152" y="1040"/>
                  </a:lnTo>
                  <a:lnTo>
                    <a:pt x="168" y="1091"/>
                  </a:lnTo>
                  <a:lnTo>
                    <a:pt x="199" y="1181"/>
                  </a:lnTo>
                  <a:lnTo>
                    <a:pt x="226" y="1256"/>
                  </a:lnTo>
                  <a:lnTo>
                    <a:pt x="250" y="1320"/>
                  </a:lnTo>
                  <a:lnTo>
                    <a:pt x="271" y="1377"/>
                  </a:lnTo>
                  <a:lnTo>
                    <a:pt x="276" y="1391"/>
                  </a:lnTo>
                  <a:lnTo>
                    <a:pt x="283" y="1407"/>
                  </a:lnTo>
                  <a:lnTo>
                    <a:pt x="292" y="1423"/>
                  </a:lnTo>
                  <a:lnTo>
                    <a:pt x="302" y="1441"/>
                  </a:lnTo>
                  <a:lnTo>
                    <a:pt x="313" y="1459"/>
                  </a:lnTo>
                  <a:lnTo>
                    <a:pt x="326" y="1477"/>
                  </a:lnTo>
                  <a:lnTo>
                    <a:pt x="340" y="1496"/>
                  </a:lnTo>
                  <a:lnTo>
                    <a:pt x="356" y="1516"/>
                  </a:lnTo>
                  <a:lnTo>
                    <a:pt x="373" y="1535"/>
                  </a:lnTo>
                  <a:lnTo>
                    <a:pt x="391" y="1554"/>
                  </a:lnTo>
                  <a:lnTo>
                    <a:pt x="411" y="1572"/>
                  </a:lnTo>
                  <a:lnTo>
                    <a:pt x="432" y="1589"/>
                  </a:lnTo>
                  <a:lnTo>
                    <a:pt x="454" y="1606"/>
                  </a:lnTo>
                  <a:lnTo>
                    <a:pt x="477" y="1621"/>
                  </a:lnTo>
                  <a:lnTo>
                    <a:pt x="501" y="1635"/>
                  </a:lnTo>
                  <a:lnTo>
                    <a:pt x="526" y="1649"/>
                  </a:lnTo>
                  <a:lnTo>
                    <a:pt x="553" y="1660"/>
                  </a:lnTo>
                  <a:lnTo>
                    <a:pt x="580" y="1670"/>
                  </a:lnTo>
                  <a:lnTo>
                    <a:pt x="609" y="1677"/>
                  </a:lnTo>
                  <a:lnTo>
                    <a:pt x="638" y="1682"/>
                  </a:lnTo>
                  <a:lnTo>
                    <a:pt x="668" y="1685"/>
                  </a:lnTo>
                  <a:lnTo>
                    <a:pt x="700" y="1684"/>
                  </a:lnTo>
                  <a:lnTo>
                    <a:pt x="731" y="1682"/>
                  </a:lnTo>
                  <a:lnTo>
                    <a:pt x="764" y="1676"/>
                  </a:lnTo>
                  <a:lnTo>
                    <a:pt x="797" y="1667"/>
                  </a:lnTo>
                  <a:lnTo>
                    <a:pt x="832" y="1654"/>
                  </a:lnTo>
                  <a:lnTo>
                    <a:pt x="866" y="1637"/>
                  </a:lnTo>
                  <a:lnTo>
                    <a:pt x="901" y="1617"/>
                  </a:lnTo>
                  <a:lnTo>
                    <a:pt x="937" y="1594"/>
                  </a:lnTo>
                  <a:lnTo>
                    <a:pt x="975" y="1566"/>
                  </a:lnTo>
                  <a:lnTo>
                    <a:pt x="1012" y="1533"/>
                  </a:lnTo>
                  <a:lnTo>
                    <a:pt x="1049" y="1496"/>
                  </a:lnTo>
                  <a:close/>
                </a:path>
              </a:pathLst>
            </a:custGeom>
            <a:solidFill>
              <a:srgbClr val="FFCCA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tr-TR">
                <a:effectLst>
                  <a:outerShdw blurRad="38100" dist="38100" dir="2700000" algn="tl">
                    <a:srgbClr val="000000">
                      <a:alpha val="43137"/>
                    </a:srgbClr>
                  </a:outerShdw>
                </a:effectLst>
                <a:latin typeface="Arial" panose="020B0604020202020204" pitchFamily="34" charset="0"/>
              </a:endParaRPr>
            </a:p>
          </p:txBody>
        </p:sp>
        <p:sp>
          <p:nvSpPr>
            <p:cNvPr id="152622" name="Freeform 205"/>
            <p:cNvSpPr>
              <a:spLocks/>
            </p:cNvSpPr>
            <p:nvPr/>
          </p:nvSpPr>
          <p:spPr bwMode="auto">
            <a:xfrm>
              <a:off x="4413" y="1796"/>
              <a:ext cx="82" cy="121"/>
            </a:xfrm>
            <a:custGeom>
              <a:avLst/>
              <a:gdLst>
                <a:gd name="T0" fmla="*/ 0 w 1140"/>
                <a:gd name="T1" fmla="*/ 0 h 1694"/>
                <a:gd name="T2" fmla="*/ 0 w 1140"/>
                <a:gd name="T3" fmla="*/ 0 h 1694"/>
                <a:gd name="T4" fmla="*/ 0 w 1140"/>
                <a:gd name="T5" fmla="*/ 0 h 1694"/>
                <a:gd name="T6" fmla="*/ 0 w 1140"/>
                <a:gd name="T7" fmla="*/ 0 h 1694"/>
                <a:gd name="T8" fmla="*/ 0 w 1140"/>
                <a:gd name="T9" fmla="*/ 0 h 1694"/>
                <a:gd name="T10" fmla="*/ 0 w 1140"/>
                <a:gd name="T11" fmla="*/ 0 h 1694"/>
                <a:gd name="T12" fmla="*/ 0 w 1140"/>
                <a:gd name="T13" fmla="*/ 0 h 1694"/>
                <a:gd name="T14" fmla="*/ 0 w 1140"/>
                <a:gd name="T15" fmla="*/ 0 h 1694"/>
                <a:gd name="T16" fmla="*/ 0 w 1140"/>
                <a:gd name="T17" fmla="*/ 0 h 1694"/>
                <a:gd name="T18" fmla="*/ 0 w 1140"/>
                <a:gd name="T19" fmla="*/ 0 h 1694"/>
                <a:gd name="T20" fmla="*/ 0 w 1140"/>
                <a:gd name="T21" fmla="*/ 0 h 1694"/>
                <a:gd name="T22" fmla="*/ 0 w 1140"/>
                <a:gd name="T23" fmla="*/ 0 h 1694"/>
                <a:gd name="T24" fmla="*/ 0 w 1140"/>
                <a:gd name="T25" fmla="*/ 0 h 1694"/>
                <a:gd name="T26" fmla="*/ 0 w 1140"/>
                <a:gd name="T27" fmla="*/ 0 h 1694"/>
                <a:gd name="T28" fmla="*/ 0 w 1140"/>
                <a:gd name="T29" fmla="*/ 0 h 1694"/>
                <a:gd name="T30" fmla="*/ 0 w 1140"/>
                <a:gd name="T31" fmla="*/ 0 h 1694"/>
                <a:gd name="T32" fmla="*/ 0 w 1140"/>
                <a:gd name="T33" fmla="*/ 0 h 1694"/>
                <a:gd name="T34" fmla="*/ 0 w 1140"/>
                <a:gd name="T35" fmla="*/ 0 h 1694"/>
                <a:gd name="T36" fmla="*/ 0 w 1140"/>
                <a:gd name="T37" fmla="*/ 0 h 1694"/>
                <a:gd name="T38" fmla="*/ 0 w 1140"/>
                <a:gd name="T39" fmla="*/ 0 h 1694"/>
                <a:gd name="T40" fmla="*/ 0 w 1140"/>
                <a:gd name="T41" fmla="*/ 0 h 1694"/>
                <a:gd name="T42" fmla="*/ 0 w 1140"/>
                <a:gd name="T43" fmla="*/ 0 h 1694"/>
                <a:gd name="T44" fmla="*/ 0 w 1140"/>
                <a:gd name="T45" fmla="*/ 0 h 1694"/>
                <a:gd name="T46" fmla="*/ 0 w 1140"/>
                <a:gd name="T47" fmla="*/ 0 h 1694"/>
                <a:gd name="T48" fmla="*/ 0 w 1140"/>
                <a:gd name="T49" fmla="*/ 0 h 1694"/>
                <a:gd name="T50" fmla="*/ 0 w 1140"/>
                <a:gd name="T51" fmla="*/ 0 h 1694"/>
                <a:gd name="T52" fmla="*/ 0 w 1140"/>
                <a:gd name="T53" fmla="*/ 0 h 1694"/>
                <a:gd name="T54" fmla="*/ 0 w 1140"/>
                <a:gd name="T55" fmla="*/ 0 h 1694"/>
                <a:gd name="T56" fmla="*/ 0 w 1140"/>
                <a:gd name="T57" fmla="*/ 0 h 1694"/>
                <a:gd name="T58" fmla="*/ 0 w 1140"/>
                <a:gd name="T59" fmla="*/ 0 h 1694"/>
                <a:gd name="T60" fmla="*/ 0 w 1140"/>
                <a:gd name="T61" fmla="*/ 0 h 1694"/>
                <a:gd name="T62" fmla="*/ 0 w 1140"/>
                <a:gd name="T63" fmla="*/ 0 h 1694"/>
                <a:gd name="T64" fmla="*/ 0 w 1140"/>
                <a:gd name="T65" fmla="*/ 0 h 1694"/>
                <a:gd name="T66" fmla="*/ 0 w 1140"/>
                <a:gd name="T67" fmla="*/ 0 h 1694"/>
                <a:gd name="T68" fmla="*/ 0 w 1140"/>
                <a:gd name="T69" fmla="*/ 0 h 1694"/>
                <a:gd name="T70" fmla="*/ 0 w 1140"/>
                <a:gd name="T71" fmla="*/ 0 h 1694"/>
                <a:gd name="T72" fmla="*/ 0 w 1140"/>
                <a:gd name="T73" fmla="*/ 0 h 1694"/>
                <a:gd name="T74" fmla="*/ 0 w 1140"/>
                <a:gd name="T75" fmla="*/ 0 h 1694"/>
                <a:gd name="T76" fmla="*/ 0 w 1140"/>
                <a:gd name="T77" fmla="*/ 0 h 1694"/>
                <a:gd name="T78" fmla="*/ 0 w 1140"/>
                <a:gd name="T79" fmla="*/ 0 h 1694"/>
                <a:gd name="T80" fmla="*/ 0 w 1140"/>
                <a:gd name="T81" fmla="*/ 0 h 1694"/>
                <a:gd name="T82" fmla="*/ 0 w 1140"/>
                <a:gd name="T83" fmla="*/ 0 h 1694"/>
                <a:gd name="T84" fmla="*/ 0 w 1140"/>
                <a:gd name="T85" fmla="*/ 0 h 1694"/>
                <a:gd name="T86" fmla="*/ 0 w 1140"/>
                <a:gd name="T87" fmla="*/ 0 h 1694"/>
                <a:gd name="T88" fmla="*/ 0 w 1140"/>
                <a:gd name="T89" fmla="*/ 0 h 1694"/>
                <a:gd name="T90" fmla="*/ 0 w 1140"/>
                <a:gd name="T91" fmla="*/ 0 h 1694"/>
                <a:gd name="T92" fmla="*/ 0 w 1140"/>
                <a:gd name="T93" fmla="*/ 0 h 1694"/>
                <a:gd name="T94" fmla="*/ 0 w 1140"/>
                <a:gd name="T95" fmla="*/ 0 h 1694"/>
                <a:gd name="T96" fmla="*/ 0 w 1140"/>
                <a:gd name="T97" fmla="*/ 0 h 1694"/>
                <a:gd name="T98" fmla="*/ 0 w 1140"/>
                <a:gd name="T99" fmla="*/ 0 h 1694"/>
                <a:gd name="T100" fmla="*/ 0 w 1140"/>
                <a:gd name="T101" fmla="*/ 0 h 1694"/>
                <a:gd name="T102" fmla="*/ 0 w 1140"/>
                <a:gd name="T103" fmla="*/ 0 h 1694"/>
                <a:gd name="T104" fmla="*/ 0 w 1140"/>
                <a:gd name="T105" fmla="*/ 0 h 1694"/>
                <a:gd name="T106" fmla="*/ 0 w 1140"/>
                <a:gd name="T107" fmla="*/ 0 h 1694"/>
                <a:gd name="T108" fmla="*/ 0 w 1140"/>
                <a:gd name="T109" fmla="*/ 0 h 1694"/>
                <a:gd name="T110" fmla="*/ 0 w 1140"/>
                <a:gd name="T111" fmla="*/ 0 h 1694"/>
                <a:gd name="T112" fmla="*/ 0 w 1140"/>
                <a:gd name="T113" fmla="*/ 0 h 1694"/>
                <a:gd name="T114" fmla="*/ 0 w 1140"/>
                <a:gd name="T115" fmla="*/ 0 h 1694"/>
                <a:gd name="T116" fmla="*/ 0 w 1140"/>
                <a:gd name="T117" fmla="*/ 0 h 1694"/>
                <a:gd name="T118" fmla="*/ 0 w 1140"/>
                <a:gd name="T119" fmla="*/ 0 h 1694"/>
                <a:gd name="T120" fmla="*/ 0 w 1140"/>
                <a:gd name="T121" fmla="*/ 0 h 1694"/>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140" h="1694">
                  <a:moveTo>
                    <a:pt x="120" y="1515"/>
                  </a:moveTo>
                  <a:lnTo>
                    <a:pt x="108" y="1504"/>
                  </a:lnTo>
                  <a:lnTo>
                    <a:pt x="96" y="1488"/>
                  </a:lnTo>
                  <a:lnTo>
                    <a:pt x="82" y="1467"/>
                  </a:lnTo>
                  <a:lnTo>
                    <a:pt x="69" y="1444"/>
                  </a:lnTo>
                  <a:lnTo>
                    <a:pt x="54" y="1416"/>
                  </a:lnTo>
                  <a:lnTo>
                    <a:pt x="40" y="1385"/>
                  </a:lnTo>
                  <a:lnTo>
                    <a:pt x="34" y="1368"/>
                  </a:lnTo>
                  <a:lnTo>
                    <a:pt x="28" y="1350"/>
                  </a:lnTo>
                  <a:lnTo>
                    <a:pt x="22" y="1329"/>
                  </a:lnTo>
                  <a:lnTo>
                    <a:pt x="17" y="1309"/>
                  </a:lnTo>
                  <a:lnTo>
                    <a:pt x="13" y="1288"/>
                  </a:lnTo>
                  <a:lnTo>
                    <a:pt x="9" y="1266"/>
                  </a:lnTo>
                  <a:lnTo>
                    <a:pt x="6" y="1243"/>
                  </a:lnTo>
                  <a:lnTo>
                    <a:pt x="3" y="1219"/>
                  </a:lnTo>
                  <a:lnTo>
                    <a:pt x="1" y="1193"/>
                  </a:lnTo>
                  <a:lnTo>
                    <a:pt x="0" y="1167"/>
                  </a:lnTo>
                  <a:lnTo>
                    <a:pt x="0" y="1140"/>
                  </a:lnTo>
                  <a:lnTo>
                    <a:pt x="1" y="1111"/>
                  </a:lnTo>
                  <a:lnTo>
                    <a:pt x="3" y="1082"/>
                  </a:lnTo>
                  <a:lnTo>
                    <a:pt x="6" y="1051"/>
                  </a:lnTo>
                  <a:lnTo>
                    <a:pt x="10" y="1020"/>
                  </a:lnTo>
                  <a:lnTo>
                    <a:pt x="15" y="988"/>
                  </a:lnTo>
                  <a:lnTo>
                    <a:pt x="22" y="955"/>
                  </a:lnTo>
                  <a:lnTo>
                    <a:pt x="30" y="919"/>
                  </a:lnTo>
                  <a:lnTo>
                    <a:pt x="40" y="884"/>
                  </a:lnTo>
                  <a:lnTo>
                    <a:pt x="51" y="848"/>
                  </a:lnTo>
                  <a:lnTo>
                    <a:pt x="65" y="807"/>
                  </a:lnTo>
                  <a:lnTo>
                    <a:pt x="77" y="769"/>
                  </a:lnTo>
                  <a:lnTo>
                    <a:pt x="82" y="751"/>
                  </a:lnTo>
                  <a:lnTo>
                    <a:pt x="87" y="733"/>
                  </a:lnTo>
                  <a:lnTo>
                    <a:pt x="91" y="715"/>
                  </a:lnTo>
                  <a:lnTo>
                    <a:pt x="94" y="697"/>
                  </a:lnTo>
                  <a:lnTo>
                    <a:pt x="97" y="679"/>
                  </a:lnTo>
                  <a:lnTo>
                    <a:pt x="99" y="659"/>
                  </a:lnTo>
                  <a:lnTo>
                    <a:pt x="100" y="638"/>
                  </a:lnTo>
                  <a:lnTo>
                    <a:pt x="100" y="617"/>
                  </a:lnTo>
                  <a:lnTo>
                    <a:pt x="98" y="594"/>
                  </a:lnTo>
                  <a:lnTo>
                    <a:pt x="96" y="569"/>
                  </a:lnTo>
                  <a:lnTo>
                    <a:pt x="92" y="542"/>
                  </a:lnTo>
                  <a:lnTo>
                    <a:pt x="88" y="512"/>
                  </a:lnTo>
                  <a:lnTo>
                    <a:pt x="83" y="481"/>
                  </a:lnTo>
                  <a:lnTo>
                    <a:pt x="80" y="449"/>
                  </a:lnTo>
                  <a:lnTo>
                    <a:pt x="80" y="433"/>
                  </a:lnTo>
                  <a:lnTo>
                    <a:pt x="80" y="417"/>
                  </a:lnTo>
                  <a:lnTo>
                    <a:pt x="80" y="401"/>
                  </a:lnTo>
                  <a:lnTo>
                    <a:pt x="81" y="384"/>
                  </a:lnTo>
                  <a:lnTo>
                    <a:pt x="83" y="369"/>
                  </a:lnTo>
                  <a:lnTo>
                    <a:pt x="85" y="354"/>
                  </a:lnTo>
                  <a:lnTo>
                    <a:pt x="88" y="339"/>
                  </a:lnTo>
                  <a:lnTo>
                    <a:pt x="91" y="325"/>
                  </a:lnTo>
                  <a:lnTo>
                    <a:pt x="95" y="312"/>
                  </a:lnTo>
                  <a:lnTo>
                    <a:pt x="99" y="299"/>
                  </a:lnTo>
                  <a:lnTo>
                    <a:pt x="104" y="288"/>
                  </a:lnTo>
                  <a:lnTo>
                    <a:pt x="110" y="277"/>
                  </a:lnTo>
                  <a:lnTo>
                    <a:pt x="116" y="268"/>
                  </a:lnTo>
                  <a:lnTo>
                    <a:pt x="123" y="258"/>
                  </a:lnTo>
                  <a:lnTo>
                    <a:pt x="131" y="251"/>
                  </a:lnTo>
                  <a:lnTo>
                    <a:pt x="139" y="246"/>
                  </a:lnTo>
                  <a:lnTo>
                    <a:pt x="149" y="241"/>
                  </a:lnTo>
                  <a:lnTo>
                    <a:pt x="158" y="239"/>
                  </a:lnTo>
                  <a:lnTo>
                    <a:pt x="169" y="238"/>
                  </a:lnTo>
                  <a:lnTo>
                    <a:pt x="180" y="239"/>
                  </a:lnTo>
                  <a:lnTo>
                    <a:pt x="192" y="241"/>
                  </a:lnTo>
                  <a:lnTo>
                    <a:pt x="204" y="246"/>
                  </a:lnTo>
                  <a:lnTo>
                    <a:pt x="218" y="253"/>
                  </a:lnTo>
                  <a:lnTo>
                    <a:pt x="233" y="262"/>
                  </a:lnTo>
                  <a:lnTo>
                    <a:pt x="247" y="273"/>
                  </a:lnTo>
                  <a:lnTo>
                    <a:pt x="263" y="287"/>
                  </a:lnTo>
                  <a:lnTo>
                    <a:pt x="279" y="303"/>
                  </a:lnTo>
                  <a:lnTo>
                    <a:pt x="297" y="321"/>
                  </a:lnTo>
                  <a:lnTo>
                    <a:pt x="306" y="332"/>
                  </a:lnTo>
                  <a:lnTo>
                    <a:pt x="314" y="343"/>
                  </a:lnTo>
                  <a:lnTo>
                    <a:pt x="322" y="354"/>
                  </a:lnTo>
                  <a:lnTo>
                    <a:pt x="329" y="365"/>
                  </a:lnTo>
                  <a:lnTo>
                    <a:pt x="342" y="389"/>
                  </a:lnTo>
                  <a:lnTo>
                    <a:pt x="353" y="413"/>
                  </a:lnTo>
                  <a:lnTo>
                    <a:pt x="362" y="437"/>
                  </a:lnTo>
                  <a:lnTo>
                    <a:pt x="368" y="460"/>
                  </a:lnTo>
                  <a:lnTo>
                    <a:pt x="373" y="483"/>
                  </a:lnTo>
                  <a:lnTo>
                    <a:pt x="377" y="504"/>
                  </a:lnTo>
                  <a:lnTo>
                    <a:pt x="379" y="524"/>
                  </a:lnTo>
                  <a:lnTo>
                    <a:pt x="381" y="544"/>
                  </a:lnTo>
                  <a:lnTo>
                    <a:pt x="382" y="560"/>
                  </a:lnTo>
                  <a:lnTo>
                    <a:pt x="382" y="575"/>
                  </a:lnTo>
                  <a:lnTo>
                    <a:pt x="381" y="595"/>
                  </a:lnTo>
                  <a:lnTo>
                    <a:pt x="381" y="602"/>
                  </a:lnTo>
                  <a:lnTo>
                    <a:pt x="383" y="590"/>
                  </a:lnTo>
                  <a:lnTo>
                    <a:pt x="391" y="554"/>
                  </a:lnTo>
                  <a:lnTo>
                    <a:pt x="398" y="528"/>
                  </a:lnTo>
                  <a:lnTo>
                    <a:pt x="407" y="498"/>
                  </a:lnTo>
                  <a:lnTo>
                    <a:pt x="419" y="465"/>
                  </a:lnTo>
                  <a:lnTo>
                    <a:pt x="433" y="428"/>
                  </a:lnTo>
                  <a:lnTo>
                    <a:pt x="450" y="388"/>
                  </a:lnTo>
                  <a:lnTo>
                    <a:pt x="470" y="346"/>
                  </a:lnTo>
                  <a:lnTo>
                    <a:pt x="482" y="324"/>
                  </a:lnTo>
                  <a:lnTo>
                    <a:pt x="495" y="302"/>
                  </a:lnTo>
                  <a:lnTo>
                    <a:pt x="508" y="280"/>
                  </a:lnTo>
                  <a:lnTo>
                    <a:pt x="522" y="256"/>
                  </a:lnTo>
                  <a:lnTo>
                    <a:pt x="537" y="233"/>
                  </a:lnTo>
                  <a:lnTo>
                    <a:pt x="554" y="210"/>
                  </a:lnTo>
                  <a:lnTo>
                    <a:pt x="571" y="187"/>
                  </a:lnTo>
                  <a:lnTo>
                    <a:pt x="589" y="163"/>
                  </a:lnTo>
                  <a:lnTo>
                    <a:pt x="608" y="140"/>
                  </a:lnTo>
                  <a:lnTo>
                    <a:pt x="629" y="116"/>
                  </a:lnTo>
                  <a:lnTo>
                    <a:pt x="651" y="93"/>
                  </a:lnTo>
                  <a:lnTo>
                    <a:pt x="674" y="70"/>
                  </a:lnTo>
                  <a:lnTo>
                    <a:pt x="695" y="51"/>
                  </a:lnTo>
                  <a:lnTo>
                    <a:pt x="717" y="35"/>
                  </a:lnTo>
                  <a:lnTo>
                    <a:pt x="739" y="23"/>
                  </a:lnTo>
                  <a:lnTo>
                    <a:pt x="761" y="13"/>
                  </a:lnTo>
                  <a:lnTo>
                    <a:pt x="784" y="6"/>
                  </a:lnTo>
                  <a:lnTo>
                    <a:pt x="806" y="2"/>
                  </a:lnTo>
                  <a:lnTo>
                    <a:pt x="828" y="0"/>
                  </a:lnTo>
                  <a:lnTo>
                    <a:pt x="849" y="1"/>
                  </a:lnTo>
                  <a:lnTo>
                    <a:pt x="871" y="5"/>
                  </a:lnTo>
                  <a:lnTo>
                    <a:pt x="892" y="10"/>
                  </a:lnTo>
                  <a:lnTo>
                    <a:pt x="914" y="18"/>
                  </a:lnTo>
                  <a:lnTo>
                    <a:pt x="935" y="28"/>
                  </a:lnTo>
                  <a:lnTo>
                    <a:pt x="955" y="40"/>
                  </a:lnTo>
                  <a:lnTo>
                    <a:pt x="974" y="54"/>
                  </a:lnTo>
                  <a:lnTo>
                    <a:pt x="993" y="70"/>
                  </a:lnTo>
                  <a:lnTo>
                    <a:pt x="1011" y="87"/>
                  </a:lnTo>
                  <a:lnTo>
                    <a:pt x="1028" y="105"/>
                  </a:lnTo>
                  <a:lnTo>
                    <a:pt x="1044" y="127"/>
                  </a:lnTo>
                  <a:lnTo>
                    <a:pt x="1060" y="148"/>
                  </a:lnTo>
                  <a:lnTo>
                    <a:pt x="1074" y="171"/>
                  </a:lnTo>
                  <a:lnTo>
                    <a:pt x="1087" y="195"/>
                  </a:lnTo>
                  <a:lnTo>
                    <a:pt x="1099" y="220"/>
                  </a:lnTo>
                  <a:lnTo>
                    <a:pt x="1109" y="246"/>
                  </a:lnTo>
                  <a:lnTo>
                    <a:pt x="1118" y="273"/>
                  </a:lnTo>
                  <a:lnTo>
                    <a:pt x="1126" y="301"/>
                  </a:lnTo>
                  <a:lnTo>
                    <a:pt x="1132" y="329"/>
                  </a:lnTo>
                  <a:lnTo>
                    <a:pt x="1136" y="357"/>
                  </a:lnTo>
                  <a:lnTo>
                    <a:pt x="1139" y="386"/>
                  </a:lnTo>
                  <a:lnTo>
                    <a:pt x="1140" y="416"/>
                  </a:lnTo>
                  <a:lnTo>
                    <a:pt x="1139" y="445"/>
                  </a:lnTo>
                  <a:lnTo>
                    <a:pt x="1136" y="475"/>
                  </a:lnTo>
                  <a:lnTo>
                    <a:pt x="1132" y="504"/>
                  </a:lnTo>
                  <a:lnTo>
                    <a:pt x="1112" y="602"/>
                  </a:lnTo>
                  <a:lnTo>
                    <a:pt x="1092" y="691"/>
                  </a:lnTo>
                  <a:lnTo>
                    <a:pt x="1074" y="773"/>
                  </a:lnTo>
                  <a:lnTo>
                    <a:pt x="1056" y="848"/>
                  </a:lnTo>
                  <a:lnTo>
                    <a:pt x="1037" y="916"/>
                  </a:lnTo>
                  <a:lnTo>
                    <a:pt x="1020" y="979"/>
                  </a:lnTo>
                  <a:lnTo>
                    <a:pt x="1004" y="1035"/>
                  </a:lnTo>
                  <a:lnTo>
                    <a:pt x="989" y="1088"/>
                  </a:lnTo>
                  <a:lnTo>
                    <a:pt x="961" y="1177"/>
                  </a:lnTo>
                  <a:lnTo>
                    <a:pt x="936" y="1253"/>
                  </a:lnTo>
                  <a:lnTo>
                    <a:pt x="914" y="1317"/>
                  </a:lnTo>
                  <a:lnTo>
                    <a:pt x="894" y="1375"/>
                  </a:lnTo>
                  <a:lnTo>
                    <a:pt x="889" y="1390"/>
                  </a:lnTo>
                  <a:lnTo>
                    <a:pt x="883" y="1405"/>
                  </a:lnTo>
                  <a:lnTo>
                    <a:pt x="875" y="1422"/>
                  </a:lnTo>
                  <a:lnTo>
                    <a:pt x="865" y="1440"/>
                  </a:lnTo>
                  <a:lnTo>
                    <a:pt x="854" y="1458"/>
                  </a:lnTo>
                  <a:lnTo>
                    <a:pt x="842" y="1478"/>
                  </a:lnTo>
                  <a:lnTo>
                    <a:pt x="828" y="1498"/>
                  </a:lnTo>
                  <a:lnTo>
                    <a:pt x="813" y="1517"/>
                  </a:lnTo>
                  <a:lnTo>
                    <a:pt x="797" y="1536"/>
                  </a:lnTo>
                  <a:lnTo>
                    <a:pt x="779" y="1555"/>
                  </a:lnTo>
                  <a:lnTo>
                    <a:pt x="759" y="1574"/>
                  </a:lnTo>
                  <a:lnTo>
                    <a:pt x="739" y="1592"/>
                  </a:lnTo>
                  <a:lnTo>
                    <a:pt x="717" y="1609"/>
                  </a:lnTo>
                  <a:lnTo>
                    <a:pt x="695" y="1626"/>
                  </a:lnTo>
                  <a:lnTo>
                    <a:pt x="671" y="1641"/>
                  </a:lnTo>
                  <a:lnTo>
                    <a:pt x="646" y="1654"/>
                  </a:lnTo>
                  <a:lnTo>
                    <a:pt x="619" y="1666"/>
                  </a:lnTo>
                  <a:lnTo>
                    <a:pt x="592" y="1676"/>
                  </a:lnTo>
                  <a:lnTo>
                    <a:pt x="564" y="1684"/>
                  </a:lnTo>
                  <a:lnTo>
                    <a:pt x="536" y="1690"/>
                  </a:lnTo>
                  <a:lnTo>
                    <a:pt x="506" y="1693"/>
                  </a:lnTo>
                  <a:lnTo>
                    <a:pt x="474" y="1694"/>
                  </a:lnTo>
                  <a:lnTo>
                    <a:pt x="442" y="1692"/>
                  </a:lnTo>
                  <a:lnTo>
                    <a:pt x="410" y="1687"/>
                  </a:lnTo>
                  <a:lnTo>
                    <a:pt x="376" y="1679"/>
                  </a:lnTo>
                  <a:lnTo>
                    <a:pt x="341" y="1667"/>
                  </a:lnTo>
                  <a:lnTo>
                    <a:pt x="306" y="1652"/>
                  </a:lnTo>
                  <a:lnTo>
                    <a:pt x="270" y="1633"/>
                  </a:lnTo>
                  <a:lnTo>
                    <a:pt x="234" y="1610"/>
                  </a:lnTo>
                  <a:lnTo>
                    <a:pt x="196" y="1583"/>
                  </a:lnTo>
                  <a:lnTo>
                    <a:pt x="158" y="1551"/>
                  </a:lnTo>
                  <a:lnTo>
                    <a:pt x="120" y="1515"/>
                  </a:lnTo>
                  <a:close/>
                </a:path>
              </a:pathLst>
            </a:custGeom>
            <a:solidFill>
              <a:srgbClr val="FFCCA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tr-TR">
                <a:effectLst>
                  <a:outerShdw blurRad="38100" dist="38100" dir="2700000" algn="tl">
                    <a:srgbClr val="000000">
                      <a:alpha val="43137"/>
                    </a:srgbClr>
                  </a:outerShdw>
                </a:effectLst>
                <a:latin typeface="Arial" panose="020B0604020202020204" pitchFamily="34" charset="0"/>
              </a:endParaRPr>
            </a:p>
          </p:txBody>
        </p:sp>
        <p:sp>
          <p:nvSpPr>
            <p:cNvPr id="152623" name="Freeform 206"/>
            <p:cNvSpPr>
              <a:spLocks/>
            </p:cNvSpPr>
            <p:nvPr/>
          </p:nvSpPr>
          <p:spPr bwMode="auto">
            <a:xfrm>
              <a:off x="4659" y="1720"/>
              <a:ext cx="171" cy="152"/>
            </a:xfrm>
            <a:custGeom>
              <a:avLst/>
              <a:gdLst>
                <a:gd name="T0" fmla="*/ 0 w 2394"/>
                <a:gd name="T1" fmla="*/ 0 h 2127"/>
                <a:gd name="T2" fmla="*/ 0 w 2394"/>
                <a:gd name="T3" fmla="*/ 0 h 2127"/>
                <a:gd name="T4" fmla="*/ 0 w 2394"/>
                <a:gd name="T5" fmla="*/ 0 h 2127"/>
                <a:gd name="T6" fmla="*/ 0 w 2394"/>
                <a:gd name="T7" fmla="*/ 0 h 2127"/>
                <a:gd name="T8" fmla="*/ 0 w 2394"/>
                <a:gd name="T9" fmla="*/ 0 h 2127"/>
                <a:gd name="T10" fmla="*/ 0 w 2394"/>
                <a:gd name="T11" fmla="*/ 0 h 2127"/>
                <a:gd name="T12" fmla="*/ 0 w 2394"/>
                <a:gd name="T13" fmla="*/ 0 h 2127"/>
                <a:gd name="T14" fmla="*/ 0 w 2394"/>
                <a:gd name="T15" fmla="*/ 0 h 2127"/>
                <a:gd name="T16" fmla="*/ 0 w 2394"/>
                <a:gd name="T17" fmla="*/ 0 h 2127"/>
                <a:gd name="T18" fmla="*/ 0 w 2394"/>
                <a:gd name="T19" fmla="*/ 0 h 2127"/>
                <a:gd name="T20" fmla="*/ 0 w 2394"/>
                <a:gd name="T21" fmla="*/ 0 h 2127"/>
                <a:gd name="T22" fmla="*/ 0 w 2394"/>
                <a:gd name="T23" fmla="*/ 0 h 2127"/>
                <a:gd name="T24" fmla="*/ 0 w 2394"/>
                <a:gd name="T25" fmla="*/ 0 h 2127"/>
                <a:gd name="T26" fmla="*/ 0 w 2394"/>
                <a:gd name="T27" fmla="*/ 0 h 2127"/>
                <a:gd name="T28" fmla="*/ 0 w 2394"/>
                <a:gd name="T29" fmla="*/ 0 h 2127"/>
                <a:gd name="T30" fmla="*/ 0 w 2394"/>
                <a:gd name="T31" fmla="*/ 0 h 2127"/>
                <a:gd name="T32" fmla="*/ 0 w 2394"/>
                <a:gd name="T33" fmla="*/ 0 h 2127"/>
                <a:gd name="T34" fmla="*/ 0 w 2394"/>
                <a:gd name="T35" fmla="*/ 0 h 2127"/>
                <a:gd name="T36" fmla="*/ 0 w 2394"/>
                <a:gd name="T37" fmla="*/ 0 h 2127"/>
                <a:gd name="T38" fmla="*/ 0 w 2394"/>
                <a:gd name="T39" fmla="*/ 0 h 2127"/>
                <a:gd name="T40" fmla="*/ 0 w 2394"/>
                <a:gd name="T41" fmla="*/ 0 h 2127"/>
                <a:gd name="T42" fmla="*/ 0 w 2394"/>
                <a:gd name="T43" fmla="*/ 0 h 2127"/>
                <a:gd name="T44" fmla="*/ 0 w 2394"/>
                <a:gd name="T45" fmla="*/ 0 h 2127"/>
                <a:gd name="T46" fmla="*/ 0 w 2394"/>
                <a:gd name="T47" fmla="*/ 0 h 2127"/>
                <a:gd name="T48" fmla="*/ 0 w 2394"/>
                <a:gd name="T49" fmla="*/ 0 h 2127"/>
                <a:gd name="T50" fmla="*/ 0 w 2394"/>
                <a:gd name="T51" fmla="*/ 0 h 2127"/>
                <a:gd name="T52" fmla="*/ 0 w 2394"/>
                <a:gd name="T53" fmla="*/ 0 h 2127"/>
                <a:gd name="T54" fmla="*/ 0 w 2394"/>
                <a:gd name="T55" fmla="*/ 0 h 2127"/>
                <a:gd name="T56" fmla="*/ 0 w 2394"/>
                <a:gd name="T57" fmla="*/ 0 h 2127"/>
                <a:gd name="T58" fmla="*/ 0 w 2394"/>
                <a:gd name="T59" fmla="*/ 0 h 2127"/>
                <a:gd name="T60" fmla="*/ 0 w 2394"/>
                <a:gd name="T61" fmla="*/ 0 h 2127"/>
                <a:gd name="T62" fmla="*/ 0 w 2394"/>
                <a:gd name="T63" fmla="*/ 0 h 2127"/>
                <a:gd name="T64" fmla="*/ 0 w 2394"/>
                <a:gd name="T65" fmla="*/ 0 h 2127"/>
                <a:gd name="T66" fmla="*/ 0 w 2394"/>
                <a:gd name="T67" fmla="*/ 0 h 2127"/>
                <a:gd name="T68" fmla="*/ 0 w 2394"/>
                <a:gd name="T69" fmla="*/ 0 h 2127"/>
                <a:gd name="T70" fmla="*/ 0 w 2394"/>
                <a:gd name="T71" fmla="*/ 0 h 2127"/>
                <a:gd name="T72" fmla="*/ 0 w 2394"/>
                <a:gd name="T73" fmla="*/ 0 h 2127"/>
                <a:gd name="T74" fmla="*/ 0 w 2394"/>
                <a:gd name="T75" fmla="*/ 0 h 2127"/>
                <a:gd name="T76" fmla="*/ 0 w 2394"/>
                <a:gd name="T77" fmla="*/ 0 h 2127"/>
                <a:gd name="T78" fmla="*/ 0 w 2394"/>
                <a:gd name="T79" fmla="*/ 0 h 2127"/>
                <a:gd name="T80" fmla="*/ 0 w 2394"/>
                <a:gd name="T81" fmla="*/ 0 h 2127"/>
                <a:gd name="T82" fmla="*/ 0 w 2394"/>
                <a:gd name="T83" fmla="*/ 0 h 2127"/>
                <a:gd name="T84" fmla="*/ 0 w 2394"/>
                <a:gd name="T85" fmla="*/ 0 h 2127"/>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2394" h="2127">
                  <a:moveTo>
                    <a:pt x="2394" y="273"/>
                  </a:moveTo>
                  <a:lnTo>
                    <a:pt x="2337" y="248"/>
                  </a:lnTo>
                  <a:lnTo>
                    <a:pt x="2280" y="223"/>
                  </a:lnTo>
                  <a:lnTo>
                    <a:pt x="2222" y="196"/>
                  </a:lnTo>
                  <a:lnTo>
                    <a:pt x="2164" y="169"/>
                  </a:lnTo>
                  <a:lnTo>
                    <a:pt x="2103" y="142"/>
                  </a:lnTo>
                  <a:lnTo>
                    <a:pt x="2043" y="114"/>
                  </a:lnTo>
                  <a:lnTo>
                    <a:pt x="1980" y="89"/>
                  </a:lnTo>
                  <a:lnTo>
                    <a:pt x="1917" y="66"/>
                  </a:lnTo>
                  <a:lnTo>
                    <a:pt x="1884" y="55"/>
                  </a:lnTo>
                  <a:lnTo>
                    <a:pt x="1851" y="45"/>
                  </a:lnTo>
                  <a:lnTo>
                    <a:pt x="1818" y="36"/>
                  </a:lnTo>
                  <a:lnTo>
                    <a:pt x="1784" y="28"/>
                  </a:lnTo>
                  <a:lnTo>
                    <a:pt x="1750" y="20"/>
                  </a:lnTo>
                  <a:lnTo>
                    <a:pt x="1715" y="14"/>
                  </a:lnTo>
                  <a:lnTo>
                    <a:pt x="1680" y="9"/>
                  </a:lnTo>
                  <a:lnTo>
                    <a:pt x="1645" y="5"/>
                  </a:lnTo>
                  <a:lnTo>
                    <a:pt x="1609" y="2"/>
                  </a:lnTo>
                  <a:lnTo>
                    <a:pt x="1571" y="0"/>
                  </a:lnTo>
                  <a:lnTo>
                    <a:pt x="1534" y="0"/>
                  </a:lnTo>
                  <a:lnTo>
                    <a:pt x="1497" y="2"/>
                  </a:lnTo>
                  <a:lnTo>
                    <a:pt x="1458" y="5"/>
                  </a:lnTo>
                  <a:lnTo>
                    <a:pt x="1419" y="10"/>
                  </a:lnTo>
                  <a:lnTo>
                    <a:pt x="1379" y="16"/>
                  </a:lnTo>
                  <a:lnTo>
                    <a:pt x="1339" y="24"/>
                  </a:lnTo>
                  <a:lnTo>
                    <a:pt x="1230" y="49"/>
                  </a:lnTo>
                  <a:lnTo>
                    <a:pt x="1125" y="75"/>
                  </a:lnTo>
                  <a:lnTo>
                    <a:pt x="1025" y="100"/>
                  </a:lnTo>
                  <a:lnTo>
                    <a:pt x="927" y="127"/>
                  </a:lnTo>
                  <a:lnTo>
                    <a:pt x="832" y="153"/>
                  </a:lnTo>
                  <a:lnTo>
                    <a:pt x="742" y="179"/>
                  </a:lnTo>
                  <a:lnTo>
                    <a:pt x="654" y="206"/>
                  </a:lnTo>
                  <a:lnTo>
                    <a:pt x="569" y="232"/>
                  </a:lnTo>
                  <a:lnTo>
                    <a:pt x="489" y="261"/>
                  </a:lnTo>
                  <a:lnTo>
                    <a:pt x="410" y="289"/>
                  </a:lnTo>
                  <a:lnTo>
                    <a:pt x="335" y="317"/>
                  </a:lnTo>
                  <a:lnTo>
                    <a:pt x="262" y="346"/>
                  </a:lnTo>
                  <a:lnTo>
                    <a:pt x="193" y="376"/>
                  </a:lnTo>
                  <a:lnTo>
                    <a:pt x="126" y="407"/>
                  </a:lnTo>
                  <a:lnTo>
                    <a:pt x="62" y="438"/>
                  </a:lnTo>
                  <a:lnTo>
                    <a:pt x="0" y="470"/>
                  </a:lnTo>
                  <a:lnTo>
                    <a:pt x="1262" y="2127"/>
                  </a:lnTo>
                  <a:lnTo>
                    <a:pt x="2394" y="273"/>
                  </a:lnTo>
                  <a:close/>
                </a:path>
              </a:pathLst>
            </a:custGeom>
            <a:solidFill>
              <a:srgbClr val="CC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tr-TR">
                <a:effectLst>
                  <a:outerShdw blurRad="38100" dist="38100" dir="2700000" algn="tl">
                    <a:srgbClr val="000000">
                      <a:alpha val="43137"/>
                    </a:srgbClr>
                  </a:outerShdw>
                </a:effectLst>
                <a:latin typeface="Arial" panose="020B0604020202020204" pitchFamily="34" charset="0"/>
              </a:endParaRPr>
            </a:p>
          </p:txBody>
        </p:sp>
        <p:sp>
          <p:nvSpPr>
            <p:cNvPr id="152624" name="Freeform 207"/>
            <p:cNvSpPr>
              <a:spLocks/>
            </p:cNvSpPr>
            <p:nvPr/>
          </p:nvSpPr>
          <p:spPr bwMode="auto">
            <a:xfrm>
              <a:off x="4573" y="1739"/>
              <a:ext cx="342" cy="321"/>
            </a:xfrm>
            <a:custGeom>
              <a:avLst/>
              <a:gdLst>
                <a:gd name="T0" fmla="*/ 0 w 4790"/>
                <a:gd name="T1" fmla="*/ 0 h 4493"/>
                <a:gd name="T2" fmla="*/ 0 w 4790"/>
                <a:gd name="T3" fmla="*/ 0 h 4493"/>
                <a:gd name="T4" fmla="*/ 0 w 4790"/>
                <a:gd name="T5" fmla="*/ 0 h 4493"/>
                <a:gd name="T6" fmla="*/ 0 w 4790"/>
                <a:gd name="T7" fmla="*/ 0 h 4493"/>
                <a:gd name="T8" fmla="*/ 0 w 4790"/>
                <a:gd name="T9" fmla="*/ 0 h 4493"/>
                <a:gd name="T10" fmla="*/ 0 w 4790"/>
                <a:gd name="T11" fmla="*/ 0 h 4493"/>
                <a:gd name="T12" fmla="*/ 0 w 4790"/>
                <a:gd name="T13" fmla="*/ 0 h 4493"/>
                <a:gd name="T14" fmla="*/ 0 w 4790"/>
                <a:gd name="T15" fmla="*/ 0 h 4493"/>
                <a:gd name="T16" fmla="*/ 0 w 4790"/>
                <a:gd name="T17" fmla="*/ 0 h 4493"/>
                <a:gd name="T18" fmla="*/ 0 w 4790"/>
                <a:gd name="T19" fmla="*/ 0 h 4493"/>
                <a:gd name="T20" fmla="*/ 0 w 4790"/>
                <a:gd name="T21" fmla="*/ 0 h 4493"/>
                <a:gd name="T22" fmla="*/ 0 w 4790"/>
                <a:gd name="T23" fmla="*/ 0 h 4493"/>
                <a:gd name="T24" fmla="*/ 0 w 4790"/>
                <a:gd name="T25" fmla="*/ 0 h 4493"/>
                <a:gd name="T26" fmla="*/ 0 w 4790"/>
                <a:gd name="T27" fmla="*/ 0 h 4493"/>
                <a:gd name="T28" fmla="*/ 0 w 4790"/>
                <a:gd name="T29" fmla="*/ 0 h 4493"/>
                <a:gd name="T30" fmla="*/ 0 w 4790"/>
                <a:gd name="T31" fmla="*/ 0 h 4493"/>
                <a:gd name="T32" fmla="*/ 0 w 4790"/>
                <a:gd name="T33" fmla="*/ 0 h 4493"/>
                <a:gd name="T34" fmla="*/ 0 w 4790"/>
                <a:gd name="T35" fmla="*/ 0 h 4493"/>
                <a:gd name="T36" fmla="*/ 0 w 4790"/>
                <a:gd name="T37" fmla="*/ 0 h 4493"/>
                <a:gd name="T38" fmla="*/ 0 w 4790"/>
                <a:gd name="T39" fmla="*/ 0 h 4493"/>
                <a:gd name="T40" fmla="*/ 0 w 4790"/>
                <a:gd name="T41" fmla="*/ 0 h 4493"/>
                <a:gd name="T42" fmla="*/ 0 w 4790"/>
                <a:gd name="T43" fmla="*/ 0 h 4493"/>
                <a:gd name="T44" fmla="*/ 0 w 4790"/>
                <a:gd name="T45" fmla="*/ 0 h 4493"/>
                <a:gd name="T46" fmla="*/ 0 w 4790"/>
                <a:gd name="T47" fmla="*/ 0 h 4493"/>
                <a:gd name="T48" fmla="*/ 0 w 4790"/>
                <a:gd name="T49" fmla="*/ 0 h 4493"/>
                <a:gd name="T50" fmla="*/ 0 w 4790"/>
                <a:gd name="T51" fmla="*/ 0 h 4493"/>
                <a:gd name="T52" fmla="*/ 0 w 4790"/>
                <a:gd name="T53" fmla="*/ 0 h 4493"/>
                <a:gd name="T54" fmla="*/ 0 w 4790"/>
                <a:gd name="T55" fmla="*/ 0 h 4493"/>
                <a:gd name="T56" fmla="*/ 0 w 4790"/>
                <a:gd name="T57" fmla="*/ 0 h 4493"/>
                <a:gd name="T58" fmla="*/ 0 w 4790"/>
                <a:gd name="T59" fmla="*/ 0 h 4493"/>
                <a:gd name="T60" fmla="*/ 0 w 4790"/>
                <a:gd name="T61" fmla="*/ 0 h 4493"/>
                <a:gd name="T62" fmla="*/ 0 w 4790"/>
                <a:gd name="T63" fmla="*/ 0 h 4493"/>
                <a:gd name="T64" fmla="*/ 0 w 4790"/>
                <a:gd name="T65" fmla="*/ 0 h 4493"/>
                <a:gd name="T66" fmla="*/ 0 w 4790"/>
                <a:gd name="T67" fmla="*/ 0 h 4493"/>
                <a:gd name="T68" fmla="*/ 0 w 4790"/>
                <a:gd name="T69" fmla="*/ 0 h 4493"/>
                <a:gd name="T70" fmla="*/ 0 w 4790"/>
                <a:gd name="T71" fmla="*/ 0 h 4493"/>
                <a:gd name="T72" fmla="*/ 0 w 4790"/>
                <a:gd name="T73" fmla="*/ 0 h 4493"/>
                <a:gd name="T74" fmla="*/ 0 w 4790"/>
                <a:gd name="T75" fmla="*/ 0 h 4493"/>
                <a:gd name="T76" fmla="*/ 0 w 4790"/>
                <a:gd name="T77" fmla="*/ 0 h 4493"/>
                <a:gd name="T78" fmla="*/ 0 w 4790"/>
                <a:gd name="T79" fmla="*/ 0 h 4493"/>
                <a:gd name="T80" fmla="*/ 0 w 4790"/>
                <a:gd name="T81" fmla="*/ 0 h 4493"/>
                <a:gd name="T82" fmla="*/ 0 w 4790"/>
                <a:gd name="T83" fmla="*/ 0 h 4493"/>
                <a:gd name="T84" fmla="*/ 0 w 4790"/>
                <a:gd name="T85" fmla="*/ 0 h 4493"/>
                <a:gd name="T86" fmla="*/ 0 w 4790"/>
                <a:gd name="T87" fmla="*/ 0 h 4493"/>
                <a:gd name="T88" fmla="*/ 0 w 4790"/>
                <a:gd name="T89" fmla="*/ 0 h 4493"/>
                <a:gd name="T90" fmla="*/ 0 w 4790"/>
                <a:gd name="T91" fmla="*/ 0 h 4493"/>
                <a:gd name="T92" fmla="*/ 0 w 4790"/>
                <a:gd name="T93" fmla="*/ 0 h 4493"/>
                <a:gd name="T94" fmla="*/ 0 w 4790"/>
                <a:gd name="T95" fmla="*/ 0 h 4493"/>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4790" h="4493">
                  <a:moveTo>
                    <a:pt x="4780" y="1931"/>
                  </a:moveTo>
                  <a:lnTo>
                    <a:pt x="4771" y="1878"/>
                  </a:lnTo>
                  <a:lnTo>
                    <a:pt x="4759" y="1818"/>
                  </a:lnTo>
                  <a:lnTo>
                    <a:pt x="4746" y="1754"/>
                  </a:lnTo>
                  <a:lnTo>
                    <a:pt x="4729" y="1683"/>
                  </a:lnTo>
                  <a:lnTo>
                    <a:pt x="4711" y="1609"/>
                  </a:lnTo>
                  <a:lnTo>
                    <a:pt x="4689" y="1530"/>
                  </a:lnTo>
                  <a:lnTo>
                    <a:pt x="4665" y="1447"/>
                  </a:lnTo>
                  <a:lnTo>
                    <a:pt x="4638" y="1361"/>
                  </a:lnTo>
                  <a:lnTo>
                    <a:pt x="4608" y="1272"/>
                  </a:lnTo>
                  <a:lnTo>
                    <a:pt x="4576" y="1180"/>
                  </a:lnTo>
                  <a:lnTo>
                    <a:pt x="4541" y="1088"/>
                  </a:lnTo>
                  <a:lnTo>
                    <a:pt x="4504" y="992"/>
                  </a:lnTo>
                  <a:lnTo>
                    <a:pt x="4462" y="896"/>
                  </a:lnTo>
                  <a:lnTo>
                    <a:pt x="4419" y="800"/>
                  </a:lnTo>
                  <a:lnTo>
                    <a:pt x="4397" y="751"/>
                  </a:lnTo>
                  <a:lnTo>
                    <a:pt x="4374" y="702"/>
                  </a:lnTo>
                  <a:lnTo>
                    <a:pt x="4350" y="654"/>
                  </a:lnTo>
                  <a:lnTo>
                    <a:pt x="4324" y="605"/>
                  </a:lnTo>
                  <a:lnTo>
                    <a:pt x="4311" y="581"/>
                  </a:lnTo>
                  <a:lnTo>
                    <a:pt x="4297" y="557"/>
                  </a:lnTo>
                  <a:lnTo>
                    <a:pt x="4283" y="533"/>
                  </a:lnTo>
                  <a:lnTo>
                    <a:pt x="4267" y="509"/>
                  </a:lnTo>
                  <a:lnTo>
                    <a:pt x="4251" y="486"/>
                  </a:lnTo>
                  <a:lnTo>
                    <a:pt x="4234" y="463"/>
                  </a:lnTo>
                  <a:lnTo>
                    <a:pt x="4216" y="440"/>
                  </a:lnTo>
                  <a:lnTo>
                    <a:pt x="4198" y="418"/>
                  </a:lnTo>
                  <a:lnTo>
                    <a:pt x="4178" y="396"/>
                  </a:lnTo>
                  <a:lnTo>
                    <a:pt x="4158" y="373"/>
                  </a:lnTo>
                  <a:lnTo>
                    <a:pt x="4137" y="352"/>
                  </a:lnTo>
                  <a:lnTo>
                    <a:pt x="4116" y="331"/>
                  </a:lnTo>
                  <a:lnTo>
                    <a:pt x="4094" y="310"/>
                  </a:lnTo>
                  <a:lnTo>
                    <a:pt x="4072" y="290"/>
                  </a:lnTo>
                  <a:lnTo>
                    <a:pt x="4048" y="270"/>
                  </a:lnTo>
                  <a:lnTo>
                    <a:pt x="4025" y="251"/>
                  </a:lnTo>
                  <a:lnTo>
                    <a:pt x="4001" y="231"/>
                  </a:lnTo>
                  <a:lnTo>
                    <a:pt x="3977" y="212"/>
                  </a:lnTo>
                  <a:lnTo>
                    <a:pt x="3952" y="194"/>
                  </a:lnTo>
                  <a:lnTo>
                    <a:pt x="3927" y="176"/>
                  </a:lnTo>
                  <a:lnTo>
                    <a:pt x="3874" y="142"/>
                  </a:lnTo>
                  <a:lnTo>
                    <a:pt x="3822" y="108"/>
                  </a:lnTo>
                  <a:lnTo>
                    <a:pt x="3766" y="78"/>
                  </a:lnTo>
                  <a:lnTo>
                    <a:pt x="3711" y="50"/>
                  </a:lnTo>
                  <a:lnTo>
                    <a:pt x="3655" y="24"/>
                  </a:lnTo>
                  <a:lnTo>
                    <a:pt x="3598" y="0"/>
                  </a:lnTo>
                  <a:lnTo>
                    <a:pt x="2466" y="1854"/>
                  </a:lnTo>
                  <a:lnTo>
                    <a:pt x="1204" y="197"/>
                  </a:lnTo>
                  <a:lnTo>
                    <a:pt x="1145" y="229"/>
                  </a:lnTo>
                  <a:lnTo>
                    <a:pt x="1089" y="263"/>
                  </a:lnTo>
                  <a:lnTo>
                    <a:pt x="1034" y="297"/>
                  </a:lnTo>
                  <a:lnTo>
                    <a:pt x="982" y="332"/>
                  </a:lnTo>
                  <a:lnTo>
                    <a:pt x="932" y="368"/>
                  </a:lnTo>
                  <a:lnTo>
                    <a:pt x="884" y="406"/>
                  </a:lnTo>
                  <a:lnTo>
                    <a:pt x="839" y="443"/>
                  </a:lnTo>
                  <a:lnTo>
                    <a:pt x="794" y="482"/>
                  </a:lnTo>
                  <a:lnTo>
                    <a:pt x="752" y="523"/>
                  </a:lnTo>
                  <a:lnTo>
                    <a:pt x="712" y="564"/>
                  </a:lnTo>
                  <a:lnTo>
                    <a:pt x="673" y="607"/>
                  </a:lnTo>
                  <a:lnTo>
                    <a:pt x="635" y="650"/>
                  </a:lnTo>
                  <a:lnTo>
                    <a:pt x="600" y="696"/>
                  </a:lnTo>
                  <a:lnTo>
                    <a:pt x="566" y="742"/>
                  </a:lnTo>
                  <a:lnTo>
                    <a:pt x="533" y="791"/>
                  </a:lnTo>
                  <a:lnTo>
                    <a:pt x="500" y="839"/>
                  </a:lnTo>
                  <a:lnTo>
                    <a:pt x="470" y="890"/>
                  </a:lnTo>
                  <a:lnTo>
                    <a:pt x="440" y="943"/>
                  </a:lnTo>
                  <a:lnTo>
                    <a:pt x="412" y="996"/>
                  </a:lnTo>
                  <a:lnTo>
                    <a:pt x="384" y="1051"/>
                  </a:lnTo>
                  <a:lnTo>
                    <a:pt x="357" y="1109"/>
                  </a:lnTo>
                  <a:lnTo>
                    <a:pt x="331" y="1167"/>
                  </a:lnTo>
                  <a:lnTo>
                    <a:pt x="306" y="1228"/>
                  </a:lnTo>
                  <a:lnTo>
                    <a:pt x="281" y="1289"/>
                  </a:lnTo>
                  <a:lnTo>
                    <a:pt x="257" y="1354"/>
                  </a:lnTo>
                  <a:lnTo>
                    <a:pt x="233" y="1419"/>
                  </a:lnTo>
                  <a:lnTo>
                    <a:pt x="210" y="1487"/>
                  </a:lnTo>
                  <a:lnTo>
                    <a:pt x="187" y="1556"/>
                  </a:lnTo>
                  <a:lnTo>
                    <a:pt x="164" y="1628"/>
                  </a:lnTo>
                  <a:lnTo>
                    <a:pt x="142" y="1701"/>
                  </a:lnTo>
                  <a:lnTo>
                    <a:pt x="119" y="1777"/>
                  </a:lnTo>
                  <a:lnTo>
                    <a:pt x="96" y="1854"/>
                  </a:lnTo>
                  <a:lnTo>
                    <a:pt x="65" y="1969"/>
                  </a:lnTo>
                  <a:lnTo>
                    <a:pt x="41" y="2076"/>
                  </a:lnTo>
                  <a:lnTo>
                    <a:pt x="23" y="2176"/>
                  </a:lnTo>
                  <a:lnTo>
                    <a:pt x="10" y="2269"/>
                  </a:lnTo>
                  <a:lnTo>
                    <a:pt x="3" y="2356"/>
                  </a:lnTo>
                  <a:lnTo>
                    <a:pt x="0" y="2436"/>
                  </a:lnTo>
                  <a:lnTo>
                    <a:pt x="3" y="2510"/>
                  </a:lnTo>
                  <a:lnTo>
                    <a:pt x="9" y="2578"/>
                  </a:lnTo>
                  <a:lnTo>
                    <a:pt x="19" y="2640"/>
                  </a:lnTo>
                  <a:lnTo>
                    <a:pt x="33" y="2698"/>
                  </a:lnTo>
                  <a:lnTo>
                    <a:pt x="50" y="2749"/>
                  </a:lnTo>
                  <a:lnTo>
                    <a:pt x="70" y="2796"/>
                  </a:lnTo>
                  <a:lnTo>
                    <a:pt x="92" y="2839"/>
                  </a:lnTo>
                  <a:lnTo>
                    <a:pt x="117" y="2876"/>
                  </a:lnTo>
                  <a:lnTo>
                    <a:pt x="143" y="2910"/>
                  </a:lnTo>
                  <a:lnTo>
                    <a:pt x="170" y="2939"/>
                  </a:lnTo>
                  <a:lnTo>
                    <a:pt x="199" y="2966"/>
                  </a:lnTo>
                  <a:lnTo>
                    <a:pt x="228" y="2988"/>
                  </a:lnTo>
                  <a:lnTo>
                    <a:pt x="259" y="3007"/>
                  </a:lnTo>
                  <a:lnTo>
                    <a:pt x="288" y="3024"/>
                  </a:lnTo>
                  <a:lnTo>
                    <a:pt x="317" y="3037"/>
                  </a:lnTo>
                  <a:lnTo>
                    <a:pt x="346" y="3048"/>
                  </a:lnTo>
                  <a:lnTo>
                    <a:pt x="373" y="3057"/>
                  </a:lnTo>
                  <a:lnTo>
                    <a:pt x="400" y="3064"/>
                  </a:lnTo>
                  <a:lnTo>
                    <a:pt x="425" y="3069"/>
                  </a:lnTo>
                  <a:lnTo>
                    <a:pt x="447" y="3073"/>
                  </a:lnTo>
                  <a:lnTo>
                    <a:pt x="467" y="3075"/>
                  </a:lnTo>
                  <a:lnTo>
                    <a:pt x="484" y="3077"/>
                  </a:lnTo>
                  <a:lnTo>
                    <a:pt x="508" y="3078"/>
                  </a:lnTo>
                  <a:lnTo>
                    <a:pt x="516" y="3078"/>
                  </a:lnTo>
                  <a:lnTo>
                    <a:pt x="422" y="4493"/>
                  </a:lnTo>
                  <a:lnTo>
                    <a:pt x="4282" y="4493"/>
                  </a:lnTo>
                  <a:lnTo>
                    <a:pt x="4110" y="2791"/>
                  </a:lnTo>
                  <a:lnTo>
                    <a:pt x="4171" y="2820"/>
                  </a:lnTo>
                  <a:lnTo>
                    <a:pt x="4229" y="2842"/>
                  </a:lnTo>
                  <a:lnTo>
                    <a:pt x="4282" y="2856"/>
                  </a:lnTo>
                  <a:lnTo>
                    <a:pt x="4332" y="2864"/>
                  </a:lnTo>
                  <a:lnTo>
                    <a:pt x="4380" y="2867"/>
                  </a:lnTo>
                  <a:lnTo>
                    <a:pt x="4424" y="2863"/>
                  </a:lnTo>
                  <a:lnTo>
                    <a:pt x="4464" y="2854"/>
                  </a:lnTo>
                  <a:lnTo>
                    <a:pt x="4503" y="2840"/>
                  </a:lnTo>
                  <a:lnTo>
                    <a:pt x="4537" y="2822"/>
                  </a:lnTo>
                  <a:lnTo>
                    <a:pt x="4569" y="2798"/>
                  </a:lnTo>
                  <a:lnTo>
                    <a:pt x="4599" y="2771"/>
                  </a:lnTo>
                  <a:lnTo>
                    <a:pt x="4626" y="2741"/>
                  </a:lnTo>
                  <a:lnTo>
                    <a:pt x="4651" y="2708"/>
                  </a:lnTo>
                  <a:lnTo>
                    <a:pt x="4673" y="2670"/>
                  </a:lnTo>
                  <a:lnTo>
                    <a:pt x="4692" y="2632"/>
                  </a:lnTo>
                  <a:lnTo>
                    <a:pt x="4710" y="2591"/>
                  </a:lnTo>
                  <a:lnTo>
                    <a:pt x="4725" y="2548"/>
                  </a:lnTo>
                  <a:lnTo>
                    <a:pt x="4739" y="2503"/>
                  </a:lnTo>
                  <a:lnTo>
                    <a:pt x="4750" y="2458"/>
                  </a:lnTo>
                  <a:lnTo>
                    <a:pt x="4760" y="2412"/>
                  </a:lnTo>
                  <a:lnTo>
                    <a:pt x="4769" y="2365"/>
                  </a:lnTo>
                  <a:lnTo>
                    <a:pt x="4776" y="2319"/>
                  </a:lnTo>
                  <a:lnTo>
                    <a:pt x="4781" y="2273"/>
                  </a:lnTo>
                  <a:lnTo>
                    <a:pt x="4785" y="2227"/>
                  </a:lnTo>
                  <a:lnTo>
                    <a:pt x="4788" y="2182"/>
                  </a:lnTo>
                  <a:lnTo>
                    <a:pt x="4789" y="2140"/>
                  </a:lnTo>
                  <a:lnTo>
                    <a:pt x="4790" y="2098"/>
                  </a:lnTo>
                  <a:lnTo>
                    <a:pt x="4789" y="2059"/>
                  </a:lnTo>
                  <a:lnTo>
                    <a:pt x="4788" y="2023"/>
                  </a:lnTo>
                  <a:lnTo>
                    <a:pt x="4786" y="1988"/>
                  </a:lnTo>
                  <a:lnTo>
                    <a:pt x="4783" y="1958"/>
                  </a:lnTo>
                  <a:lnTo>
                    <a:pt x="4780" y="1931"/>
                  </a:lnTo>
                  <a:close/>
                </a:path>
              </a:pathLst>
            </a:custGeom>
            <a:solidFill>
              <a:srgbClr val="004CB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tr-TR">
                <a:effectLst>
                  <a:outerShdw blurRad="38100" dist="38100" dir="2700000" algn="tl">
                    <a:srgbClr val="000000">
                      <a:alpha val="43137"/>
                    </a:srgbClr>
                  </a:outerShdw>
                </a:effectLst>
                <a:latin typeface="Arial" panose="020B0604020202020204" pitchFamily="34" charset="0"/>
              </a:endParaRPr>
            </a:p>
          </p:txBody>
        </p:sp>
        <p:sp>
          <p:nvSpPr>
            <p:cNvPr id="152625" name="Freeform 208"/>
            <p:cNvSpPr>
              <a:spLocks/>
            </p:cNvSpPr>
            <p:nvPr/>
          </p:nvSpPr>
          <p:spPr bwMode="auto">
            <a:xfrm>
              <a:off x="4682" y="1749"/>
              <a:ext cx="130" cy="75"/>
            </a:xfrm>
            <a:custGeom>
              <a:avLst/>
              <a:gdLst>
                <a:gd name="T0" fmla="*/ 0 w 1815"/>
                <a:gd name="T1" fmla="*/ 0 h 1051"/>
                <a:gd name="T2" fmla="*/ 0 w 1815"/>
                <a:gd name="T3" fmla="*/ 0 h 1051"/>
                <a:gd name="T4" fmla="*/ 0 w 1815"/>
                <a:gd name="T5" fmla="*/ 0 h 1051"/>
                <a:gd name="T6" fmla="*/ 0 w 1815"/>
                <a:gd name="T7" fmla="*/ 0 h 1051"/>
                <a:gd name="T8" fmla="*/ 0 w 1815"/>
                <a:gd name="T9" fmla="*/ 0 h 1051"/>
                <a:gd name="T10" fmla="*/ 0 w 1815"/>
                <a:gd name="T11" fmla="*/ 0 h 1051"/>
                <a:gd name="T12" fmla="*/ 0 w 1815"/>
                <a:gd name="T13" fmla="*/ 0 h 1051"/>
                <a:gd name="T14" fmla="*/ 0 w 1815"/>
                <a:gd name="T15" fmla="*/ 0 h 1051"/>
                <a:gd name="T16" fmla="*/ 0 w 1815"/>
                <a:gd name="T17" fmla="*/ 0 h 105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815" h="1051">
                  <a:moveTo>
                    <a:pt x="0" y="229"/>
                  </a:moveTo>
                  <a:lnTo>
                    <a:pt x="516" y="841"/>
                  </a:lnTo>
                  <a:lnTo>
                    <a:pt x="879" y="440"/>
                  </a:lnTo>
                  <a:lnTo>
                    <a:pt x="1223" y="860"/>
                  </a:lnTo>
                  <a:lnTo>
                    <a:pt x="1815" y="0"/>
                  </a:lnTo>
                  <a:lnTo>
                    <a:pt x="1204" y="1051"/>
                  </a:lnTo>
                  <a:lnTo>
                    <a:pt x="860" y="573"/>
                  </a:lnTo>
                  <a:lnTo>
                    <a:pt x="516" y="1051"/>
                  </a:lnTo>
                  <a:lnTo>
                    <a:pt x="0" y="229"/>
                  </a:lnTo>
                  <a:close/>
                </a:path>
              </a:pathLst>
            </a:custGeom>
            <a:solidFill>
              <a:srgbClr val="72F2F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tr-TR">
                <a:effectLst>
                  <a:outerShdw blurRad="38100" dist="38100" dir="2700000" algn="tl">
                    <a:srgbClr val="000000">
                      <a:alpha val="43137"/>
                    </a:srgbClr>
                  </a:outerShdw>
                </a:effectLst>
                <a:latin typeface="Arial" panose="020B0604020202020204" pitchFamily="34" charset="0"/>
              </a:endParaRPr>
            </a:p>
          </p:txBody>
        </p:sp>
        <p:sp>
          <p:nvSpPr>
            <p:cNvPr id="152626" name="Freeform 209"/>
            <p:cNvSpPr>
              <a:spLocks/>
            </p:cNvSpPr>
            <p:nvPr/>
          </p:nvSpPr>
          <p:spPr bwMode="auto">
            <a:xfrm>
              <a:off x="4594" y="1475"/>
              <a:ext cx="307" cy="307"/>
            </a:xfrm>
            <a:custGeom>
              <a:avLst/>
              <a:gdLst>
                <a:gd name="T0" fmla="*/ 0 w 4290"/>
                <a:gd name="T1" fmla="*/ 0 h 4293"/>
                <a:gd name="T2" fmla="*/ 0 w 4290"/>
                <a:gd name="T3" fmla="*/ 0 h 4293"/>
                <a:gd name="T4" fmla="*/ 0 w 4290"/>
                <a:gd name="T5" fmla="*/ 0 h 4293"/>
                <a:gd name="T6" fmla="*/ 0 w 4290"/>
                <a:gd name="T7" fmla="*/ 0 h 4293"/>
                <a:gd name="T8" fmla="*/ 0 w 4290"/>
                <a:gd name="T9" fmla="*/ 0 h 4293"/>
                <a:gd name="T10" fmla="*/ 0 w 4290"/>
                <a:gd name="T11" fmla="*/ 0 h 4293"/>
                <a:gd name="T12" fmla="*/ 0 w 4290"/>
                <a:gd name="T13" fmla="*/ 0 h 4293"/>
                <a:gd name="T14" fmla="*/ 0 w 4290"/>
                <a:gd name="T15" fmla="*/ 0 h 4293"/>
                <a:gd name="T16" fmla="*/ 0 w 4290"/>
                <a:gd name="T17" fmla="*/ 0 h 4293"/>
                <a:gd name="T18" fmla="*/ 0 w 4290"/>
                <a:gd name="T19" fmla="*/ 0 h 4293"/>
                <a:gd name="T20" fmla="*/ 0 w 4290"/>
                <a:gd name="T21" fmla="*/ 0 h 4293"/>
                <a:gd name="T22" fmla="*/ 0 w 4290"/>
                <a:gd name="T23" fmla="*/ 0 h 4293"/>
                <a:gd name="T24" fmla="*/ 0 w 4290"/>
                <a:gd name="T25" fmla="*/ 0 h 4293"/>
                <a:gd name="T26" fmla="*/ 0 w 4290"/>
                <a:gd name="T27" fmla="*/ 0 h 4293"/>
                <a:gd name="T28" fmla="*/ 0 w 4290"/>
                <a:gd name="T29" fmla="*/ 0 h 4293"/>
                <a:gd name="T30" fmla="*/ 0 w 4290"/>
                <a:gd name="T31" fmla="*/ 0 h 4293"/>
                <a:gd name="T32" fmla="*/ 0 w 4290"/>
                <a:gd name="T33" fmla="*/ 0 h 4293"/>
                <a:gd name="T34" fmla="*/ 0 w 4290"/>
                <a:gd name="T35" fmla="*/ 0 h 4293"/>
                <a:gd name="T36" fmla="*/ 0 w 4290"/>
                <a:gd name="T37" fmla="*/ 0 h 4293"/>
                <a:gd name="T38" fmla="*/ 0 w 4290"/>
                <a:gd name="T39" fmla="*/ 0 h 4293"/>
                <a:gd name="T40" fmla="*/ 0 w 4290"/>
                <a:gd name="T41" fmla="*/ 0 h 4293"/>
                <a:gd name="T42" fmla="*/ 0 w 4290"/>
                <a:gd name="T43" fmla="*/ 0 h 4293"/>
                <a:gd name="T44" fmla="*/ 0 w 4290"/>
                <a:gd name="T45" fmla="*/ 0 h 4293"/>
                <a:gd name="T46" fmla="*/ 0 w 4290"/>
                <a:gd name="T47" fmla="*/ 0 h 4293"/>
                <a:gd name="T48" fmla="*/ 0 w 4290"/>
                <a:gd name="T49" fmla="*/ 0 h 4293"/>
                <a:gd name="T50" fmla="*/ 0 w 4290"/>
                <a:gd name="T51" fmla="*/ 0 h 4293"/>
                <a:gd name="T52" fmla="*/ 0 w 4290"/>
                <a:gd name="T53" fmla="*/ 0 h 4293"/>
                <a:gd name="T54" fmla="*/ 0 w 4290"/>
                <a:gd name="T55" fmla="*/ 0 h 4293"/>
                <a:gd name="T56" fmla="*/ 0 w 4290"/>
                <a:gd name="T57" fmla="*/ 0 h 4293"/>
                <a:gd name="T58" fmla="*/ 0 w 4290"/>
                <a:gd name="T59" fmla="*/ 0 h 4293"/>
                <a:gd name="T60" fmla="*/ 0 w 4290"/>
                <a:gd name="T61" fmla="*/ 0 h 4293"/>
                <a:gd name="T62" fmla="*/ 0 w 4290"/>
                <a:gd name="T63" fmla="*/ 0 h 4293"/>
                <a:gd name="T64" fmla="*/ 0 w 4290"/>
                <a:gd name="T65" fmla="*/ 0 h 4293"/>
                <a:gd name="T66" fmla="*/ 0 w 4290"/>
                <a:gd name="T67" fmla="*/ 0 h 4293"/>
                <a:gd name="T68" fmla="*/ 0 w 4290"/>
                <a:gd name="T69" fmla="*/ 0 h 4293"/>
                <a:gd name="T70" fmla="*/ 0 w 4290"/>
                <a:gd name="T71" fmla="*/ 0 h 4293"/>
                <a:gd name="T72" fmla="*/ 0 w 4290"/>
                <a:gd name="T73" fmla="*/ 0 h 4293"/>
                <a:gd name="T74" fmla="*/ 0 w 4290"/>
                <a:gd name="T75" fmla="*/ 0 h 4293"/>
                <a:gd name="T76" fmla="*/ 0 w 4290"/>
                <a:gd name="T77" fmla="*/ 0 h 4293"/>
                <a:gd name="T78" fmla="*/ 0 w 4290"/>
                <a:gd name="T79" fmla="*/ 0 h 4293"/>
                <a:gd name="T80" fmla="*/ 0 w 4290"/>
                <a:gd name="T81" fmla="*/ 0 h 4293"/>
                <a:gd name="T82" fmla="*/ 0 w 4290"/>
                <a:gd name="T83" fmla="*/ 0 h 4293"/>
                <a:gd name="T84" fmla="*/ 0 w 4290"/>
                <a:gd name="T85" fmla="*/ 0 h 4293"/>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4290" h="4293">
                  <a:moveTo>
                    <a:pt x="4290" y="2147"/>
                  </a:moveTo>
                  <a:lnTo>
                    <a:pt x="4287" y="2257"/>
                  </a:lnTo>
                  <a:lnTo>
                    <a:pt x="4279" y="2366"/>
                  </a:lnTo>
                  <a:lnTo>
                    <a:pt x="4265" y="2474"/>
                  </a:lnTo>
                  <a:lnTo>
                    <a:pt x="4247" y="2579"/>
                  </a:lnTo>
                  <a:lnTo>
                    <a:pt x="4223" y="2683"/>
                  </a:lnTo>
                  <a:lnTo>
                    <a:pt x="4194" y="2785"/>
                  </a:lnTo>
                  <a:lnTo>
                    <a:pt x="4160" y="2885"/>
                  </a:lnTo>
                  <a:lnTo>
                    <a:pt x="4122" y="2982"/>
                  </a:lnTo>
                  <a:lnTo>
                    <a:pt x="4079" y="3077"/>
                  </a:lnTo>
                  <a:lnTo>
                    <a:pt x="4031" y="3170"/>
                  </a:lnTo>
                  <a:lnTo>
                    <a:pt x="3980" y="3259"/>
                  </a:lnTo>
                  <a:lnTo>
                    <a:pt x="3924" y="3347"/>
                  </a:lnTo>
                  <a:lnTo>
                    <a:pt x="3864" y="3431"/>
                  </a:lnTo>
                  <a:lnTo>
                    <a:pt x="3801" y="3512"/>
                  </a:lnTo>
                  <a:lnTo>
                    <a:pt x="3733" y="3590"/>
                  </a:lnTo>
                  <a:lnTo>
                    <a:pt x="3662" y="3664"/>
                  </a:lnTo>
                  <a:lnTo>
                    <a:pt x="3587" y="3736"/>
                  </a:lnTo>
                  <a:lnTo>
                    <a:pt x="3510" y="3802"/>
                  </a:lnTo>
                  <a:lnTo>
                    <a:pt x="3428" y="3867"/>
                  </a:lnTo>
                  <a:lnTo>
                    <a:pt x="3345" y="3926"/>
                  </a:lnTo>
                  <a:lnTo>
                    <a:pt x="3257" y="3983"/>
                  </a:lnTo>
                  <a:lnTo>
                    <a:pt x="3167" y="4034"/>
                  </a:lnTo>
                  <a:lnTo>
                    <a:pt x="3075" y="4082"/>
                  </a:lnTo>
                  <a:lnTo>
                    <a:pt x="2980" y="4124"/>
                  </a:lnTo>
                  <a:lnTo>
                    <a:pt x="2882" y="4163"/>
                  </a:lnTo>
                  <a:lnTo>
                    <a:pt x="2783" y="4196"/>
                  </a:lnTo>
                  <a:lnTo>
                    <a:pt x="2681" y="4226"/>
                  </a:lnTo>
                  <a:lnTo>
                    <a:pt x="2577" y="4250"/>
                  </a:lnTo>
                  <a:lnTo>
                    <a:pt x="2471" y="4268"/>
                  </a:lnTo>
                  <a:lnTo>
                    <a:pt x="2365" y="4282"/>
                  </a:lnTo>
                  <a:lnTo>
                    <a:pt x="2255" y="4290"/>
                  </a:lnTo>
                  <a:lnTo>
                    <a:pt x="2145" y="4293"/>
                  </a:lnTo>
                  <a:lnTo>
                    <a:pt x="2034" y="4290"/>
                  </a:lnTo>
                  <a:lnTo>
                    <a:pt x="1926" y="4282"/>
                  </a:lnTo>
                  <a:lnTo>
                    <a:pt x="1818" y="4268"/>
                  </a:lnTo>
                  <a:lnTo>
                    <a:pt x="1712" y="4250"/>
                  </a:lnTo>
                  <a:lnTo>
                    <a:pt x="1608" y="4226"/>
                  </a:lnTo>
                  <a:lnTo>
                    <a:pt x="1507" y="4196"/>
                  </a:lnTo>
                  <a:lnTo>
                    <a:pt x="1407" y="4163"/>
                  </a:lnTo>
                  <a:lnTo>
                    <a:pt x="1310" y="4124"/>
                  </a:lnTo>
                  <a:lnTo>
                    <a:pt x="1215" y="4082"/>
                  </a:lnTo>
                  <a:lnTo>
                    <a:pt x="1122" y="4034"/>
                  </a:lnTo>
                  <a:lnTo>
                    <a:pt x="1032" y="3983"/>
                  </a:lnTo>
                  <a:lnTo>
                    <a:pt x="946" y="3926"/>
                  </a:lnTo>
                  <a:lnTo>
                    <a:pt x="861" y="3867"/>
                  </a:lnTo>
                  <a:lnTo>
                    <a:pt x="780" y="3802"/>
                  </a:lnTo>
                  <a:lnTo>
                    <a:pt x="702" y="3736"/>
                  </a:lnTo>
                  <a:lnTo>
                    <a:pt x="627" y="3664"/>
                  </a:lnTo>
                  <a:lnTo>
                    <a:pt x="557" y="3590"/>
                  </a:lnTo>
                  <a:lnTo>
                    <a:pt x="489" y="3512"/>
                  </a:lnTo>
                  <a:lnTo>
                    <a:pt x="426" y="3431"/>
                  </a:lnTo>
                  <a:lnTo>
                    <a:pt x="366" y="3347"/>
                  </a:lnTo>
                  <a:lnTo>
                    <a:pt x="310" y="3259"/>
                  </a:lnTo>
                  <a:lnTo>
                    <a:pt x="259" y="3170"/>
                  </a:lnTo>
                  <a:lnTo>
                    <a:pt x="211" y="3077"/>
                  </a:lnTo>
                  <a:lnTo>
                    <a:pt x="168" y="2982"/>
                  </a:lnTo>
                  <a:lnTo>
                    <a:pt x="130" y="2885"/>
                  </a:lnTo>
                  <a:lnTo>
                    <a:pt x="96" y="2785"/>
                  </a:lnTo>
                  <a:lnTo>
                    <a:pt x="67" y="2683"/>
                  </a:lnTo>
                  <a:lnTo>
                    <a:pt x="43" y="2579"/>
                  </a:lnTo>
                  <a:lnTo>
                    <a:pt x="24" y="2474"/>
                  </a:lnTo>
                  <a:lnTo>
                    <a:pt x="11" y="2366"/>
                  </a:lnTo>
                  <a:lnTo>
                    <a:pt x="2" y="2257"/>
                  </a:lnTo>
                  <a:lnTo>
                    <a:pt x="0" y="2147"/>
                  </a:lnTo>
                  <a:lnTo>
                    <a:pt x="2" y="2036"/>
                  </a:lnTo>
                  <a:lnTo>
                    <a:pt x="11" y="1928"/>
                  </a:lnTo>
                  <a:lnTo>
                    <a:pt x="24" y="1820"/>
                  </a:lnTo>
                  <a:lnTo>
                    <a:pt x="43" y="1714"/>
                  </a:lnTo>
                  <a:lnTo>
                    <a:pt x="67" y="1610"/>
                  </a:lnTo>
                  <a:lnTo>
                    <a:pt x="96" y="1508"/>
                  </a:lnTo>
                  <a:lnTo>
                    <a:pt x="130" y="1409"/>
                  </a:lnTo>
                  <a:lnTo>
                    <a:pt x="168" y="1311"/>
                  </a:lnTo>
                  <a:lnTo>
                    <a:pt x="211" y="1216"/>
                  </a:lnTo>
                  <a:lnTo>
                    <a:pt x="259" y="1124"/>
                  </a:lnTo>
                  <a:lnTo>
                    <a:pt x="310" y="1034"/>
                  </a:lnTo>
                  <a:lnTo>
                    <a:pt x="366" y="947"/>
                  </a:lnTo>
                  <a:lnTo>
                    <a:pt x="426" y="863"/>
                  </a:lnTo>
                  <a:lnTo>
                    <a:pt x="489" y="782"/>
                  </a:lnTo>
                  <a:lnTo>
                    <a:pt x="557" y="704"/>
                  </a:lnTo>
                  <a:lnTo>
                    <a:pt x="627" y="629"/>
                  </a:lnTo>
                  <a:lnTo>
                    <a:pt x="702" y="558"/>
                  </a:lnTo>
                  <a:lnTo>
                    <a:pt x="780" y="491"/>
                  </a:lnTo>
                  <a:lnTo>
                    <a:pt x="861" y="427"/>
                  </a:lnTo>
                  <a:lnTo>
                    <a:pt x="946" y="367"/>
                  </a:lnTo>
                  <a:lnTo>
                    <a:pt x="1032" y="312"/>
                  </a:lnTo>
                  <a:lnTo>
                    <a:pt x="1122" y="260"/>
                  </a:lnTo>
                  <a:lnTo>
                    <a:pt x="1215" y="212"/>
                  </a:lnTo>
                  <a:lnTo>
                    <a:pt x="1310" y="170"/>
                  </a:lnTo>
                  <a:lnTo>
                    <a:pt x="1407" y="131"/>
                  </a:lnTo>
                  <a:lnTo>
                    <a:pt x="1507" y="97"/>
                  </a:lnTo>
                  <a:lnTo>
                    <a:pt x="1608" y="69"/>
                  </a:lnTo>
                  <a:lnTo>
                    <a:pt x="1712" y="45"/>
                  </a:lnTo>
                  <a:lnTo>
                    <a:pt x="1818" y="25"/>
                  </a:lnTo>
                  <a:lnTo>
                    <a:pt x="1926" y="11"/>
                  </a:lnTo>
                  <a:lnTo>
                    <a:pt x="2034" y="3"/>
                  </a:lnTo>
                  <a:lnTo>
                    <a:pt x="2145" y="0"/>
                  </a:lnTo>
                  <a:lnTo>
                    <a:pt x="2255" y="3"/>
                  </a:lnTo>
                  <a:lnTo>
                    <a:pt x="2365" y="11"/>
                  </a:lnTo>
                  <a:lnTo>
                    <a:pt x="2471" y="25"/>
                  </a:lnTo>
                  <a:lnTo>
                    <a:pt x="2577" y="45"/>
                  </a:lnTo>
                  <a:lnTo>
                    <a:pt x="2681" y="69"/>
                  </a:lnTo>
                  <a:lnTo>
                    <a:pt x="2783" y="97"/>
                  </a:lnTo>
                  <a:lnTo>
                    <a:pt x="2882" y="131"/>
                  </a:lnTo>
                  <a:lnTo>
                    <a:pt x="2980" y="170"/>
                  </a:lnTo>
                  <a:lnTo>
                    <a:pt x="3075" y="212"/>
                  </a:lnTo>
                  <a:lnTo>
                    <a:pt x="3167" y="260"/>
                  </a:lnTo>
                  <a:lnTo>
                    <a:pt x="3257" y="312"/>
                  </a:lnTo>
                  <a:lnTo>
                    <a:pt x="3345" y="367"/>
                  </a:lnTo>
                  <a:lnTo>
                    <a:pt x="3428" y="427"/>
                  </a:lnTo>
                  <a:lnTo>
                    <a:pt x="3510" y="491"/>
                  </a:lnTo>
                  <a:lnTo>
                    <a:pt x="3587" y="558"/>
                  </a:lnTo>
                  <a:lnTo>
                    <a:pt x="3662" y="629"/>
                  </a:lnTo>
                  <a:lnTo>
                    <a:pt x="3733" y="704"/>
                  </a:lnTo>
                  <a:lnTo>
                    <a:pt x="3801" y="782"/>
                  </a:lnTo>
                  <a:lnTo>
                    <a:pt x="3864" y="863"/>
                  </a:lnTo>
                  <a:lnTo>
                    <a:pt x="3924" y="947"/>
                  </a:lnTo>
                  <a:lnTo>
                    <a:pt x="3980" y="1034"/>
                  </a:lnTo>
                  <a:lnTo>
                    <a:pt x="4031" y="1124"/>
                  </a:lnTo>
                  <a:lnTo>
                    <a:pt x="4079" y="1216"/>
                  </a:lnTo>
                  <a:lnTo>
                    <a:pt x="4122" y="1311"/>
                  </a:lnTo>
                  <a:lnTo>
                    <a:pt x="4160" y="1409"/>
                  </a:lnTo>
                  <a:lnTo>
                    <a:pt x="4194" y="1508"/>
                  </a:lnTo>
                  <a:lnTo>
                    <a:pt x="4223" y="1610"/>
                  </a:lnTo>
                  <a:lnTo>
                    <a:pt x="4247" y="1714"/>
                  </a:lnTo>
                  <a:lnTo>
                    <a:pt x="4265" y="1820"/>
                  </a:lnTo>
                  <a:lnTo>
                    <a:pt x="4279" y="1928"/>
                  </a:lnTo>
                  <a:lnTo>
                    <a:pt x="4287" y="2036"/>
                  </a:lnTo>
                  <a:lnTo>
                    <a:pt x="4290" y="2147"/>
                  </a:lnTo>
                  <a:close/>
                </a:path>
              </a:pathLst>
            </a:custGeom>
            <a:solidFill>
              <a:srgbClr val="FFCCA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tr-TR">
                <a:effectLst>
                  <a:outerShdw blurRad="38100" dist="38100" dir="2700000" algn="tl">
                    <a:srgbClr val="000000">
                      <a:alpha val="43137"/>
                    </a:srgbClr>
                  </a:outerShdw>
                </a:effectLst>
                <a:latin typeface="Arial" panose="020B0604020202020204" pitchFamily="34" charset="0"/>
              </a:endParaRPr>
            </a:p>
          </p:txBody>
        </p:sp>
        <p:sp>
          <p:nvSpPr>
            <p:cNvPr id="152627" name="Freeform 210"/>
            <p:cNvSpPr>
              <a:spLocks/>
            </p:cNvSpPr>
            <p:nvPr/>
          </p:nvSpPr>
          <p:spPr bwMode="auto">
            <a:xfrm>
              <a:off x="4609" y="1453"/>
              <a:ext cx="301" cy="204"/>
            </a:xfrm>
            <a:custGeom>
              <a:avLst/>
              <a:gdLst>
                <a:gd name="T0" fmla="*/ 0 w 4214"/>
                <a:gd name="T1" fmla="*/ 0 h 2852"/>
                <a:gd name="T2" fmla="*/ 0 w 4214"/>
                <a:gd name="T3" fmla="*/ 0 h 2852"/>
                <a:gd name="T4" fmla="*/ 0 w 4214"/>
                <a:gd name="T5" fmla="*/ 0 h 2852"/>
                <a:gd name="T6" fmla="*/ 0 w 4214"/>
                <a:gd name="T7" fmla="*/ 0 h 2852"/>
                <a:gd name="T8" fmla="*/ 0 w 4214"/>
                <a:gd name="T9" fmla="*/ 0 h 2852"/>
                <a:gd name="T10" fmla="*/ 0 w 4214"/>
                <a:gd name="T11" fmla="*/ 0 h 2852"/>
                <a:gd name="T12" fmla="*/ 0 w 4214"/>
                <a:gd name="T13" fmla="*/ 0 h 2852"/>
                <a:gd name="T14" fmla="*/ 0 w 4214"/>
                <a:gd name="T15" fmla="*/ 0 h 2852"/>
                <a:gd name="T16" fmla="*/ 0 w 4214"/>
                <a:gd name="T17" fmla="*/ 0 h 2852"/>
                <a:gd name="T18" fmla="*/ 0 w 4214"/>
                <a:gd name="T19" fmla="*/ 0 h 2852"/>
                <a:gd name="T20" fmla="*/ 0 w 4214"/>
                <a:gd name="T21" fmla="*/ 0 h 2852"/>
                <a:gd name="T22" fmla="*/ 0 w 4214"/>
                <a:gd name="T23" fmla="*/ 0 h 2852"/>
                <a:gd name="T24" fmla="*/ 0 w 4214"/>
                <a:gd name="T25" fmla="*/ 0 h 2852"/>
                <a:gd name="T26" fmla="*/ 0 w 4214"/>
                <a:gd name="T27" fmla="*/ 0 h 2852"/>
                <a:gd name="T28" fmla="*/ 0 w 4214"/>
                <a:gd name="T29" fmla="*/ 0 h 2852"/>
                <a:gd name="T30" fmla="*/ 0 w 4214"/>
                <a:gd name="T31" fmla="*/ 0 h 2852"/>
                <a:gd name="T32" fmla="*/ 0 w 4214"/>
                <a:gd name="T33" fmla="*/ 0 h 2852"/>
                <a:gd name="T34" fmla="*/ 0 w 4214"/>
                <a:gd name="T35" fmla="*/ 0 h 2852"/>
                <a:gd name="T36" fmla="*/ 0 w 4214"/>
                <a:gd name="T37" fmla="*/ 0 h 2852"/>
                <a:gd name="T38" fmla="*/ 0 w 4214"/>
                <a:gd name="T39" fmla="*/ 0 h 2852"/>
                <a:gd name="T40" fmla="*/ 0 w 4214"/>
                <a:gd name="T41" fmla="*/ 0 h 2852"/>
                <a:gd name="T42" fmla="*/ 0 w 4214"/>
                <a:gd name="T43" fmla="*/ 0 h 2852"/>
                <a:gd name="T44" fmla="*/ 0 w 4214"/>
                <a:gd name="T45" fmla="*/ 0 h 2852"/>
                <a:gd name="T46" fmla="*/ 0 w 4214"/>
                <a:gd name="T47" fmla="*/ 0 h 2852"/>
                <a:gd name="T48" fmla="*/ 0 w 4214"/>
                <a:gd name="T49" fmla="*/ 0 h 2852"/>
                <a:gd name="T50" fmla="*/ 0 w 4214"/>
                <a:gd name="T51" fmla="*/ 0 h 2852"/>
                <a:gd name="T52" fmla="*/ 0 w 4214"/>
                <a:gd name="T53" fmla="*/ 0 h 2852"/>
                <a:gd name="T54" fmla="*/ 0 w 4214"/>
                <a:gd name="T55" fmla="*/ 0 h 2852"/>
                <a:gd name="T56" fmla="*/ 0 w 4214"/>
                <a:gd name="T57" fmla="*/ 0 h 2852"/>
                <a:gd name="T58" fmla="*/ 0 w 4214"/>
                <a:gd name="T59" fmla="*/ 0 h 2852"/>
                <a:gd name="T60" fmla="*/ 0 w 4214"/>
                <a:gd name="T61" fmla="*/ 0 h 2852"/>
                <a:gd name="T62" fmla="*/ 0 w 4214"/>
                <a:gd name="T63" fmla="*/ 0 h 2852"/>
                <a:gd name="T64" fmla="*/ 0 w 4214"/>
                <a:gd name="T65" fmla="*/ 0 h 2852"/>
                <a:gd name="T66" fmla="*/ 0 w 4214"/>
                <a:gd name="T67" fmla="*/ 0 h 2852"/>
                <a:gd name="T68" fmla="*/ 0 w 4214"/>
                <a:gd name="T69" fmla="*/ 0 h 2852"/>
                <a:gd name="T70" fmla="*/ 0 w 4214"/>
                <a:gd name="T71" fmla="*/ 0 h 2852"/>
                <a:gd name="T72" fmla="*/ 0 w 4214"/>
                <a:gd name="T73" fmla="*/ 0 h 2852"/>
                <a:gd name="T74" fmla="*/ 0 w 4214"/>
                <a:gd name="T75" fmla="*/ 0 h 2852"/>
                <a:gd name="T76" fmla="*/ 0 w 4214"/>
                <a:gd name="T77" fmla="*/ 0 h 2852"/>
                <a:gd name="T78" fmla="*/ 0 w 4214"/>
                <a:gd name="T79" fmla="*/ 0 h 2852"/>
                <a:gd name="T80" fmla="*/ 0 w 4214"/>
                <a:gd name="T81" fmla="*/ 0 h 2852"/>
                <a:gd name="T82" fmla="*/ 0 w 4214"/>
                <a:gd name="T83" fmla="*/ 0 h 2852"/>
                <a:gd name="T84" fmla="*/ 0 w 4214"/>
                <a:gd name="T85" fmla="*/ 0 h 2852"/>
                <a:gd name="T86" fmla="*/ 0 w 4214"/>
                <a:gd name="T87" fmla="*/ 0 h 2852"/>
                <a:gd name="T88" fmla="*/ 0 w 4214"/>
                <a:gd name="T89" fmla="*/ 0 h 285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4214" h="2852">
                  <a:moveTo>
                    <a:pt x="0" y="1548"/>
                  </a:moveTo>
                  <a:lnTo>
                    <a:pt x="28" y="1518"/>
                  </a:lnTo>
                  <a:lnTo>
                    <a:pt x="105" y="1435"/>
                  </a:lnTo>
                  <a:lnTo>
                    <a:pt x="162" y="1378"/>
                  </a:lnTo>
                  <a:lnTo>
                    <a:pt x="227" y="1313"/>
                  </a:lnTo>
                  <a:lnTo>
                    <a:pt x="263" y="1277"/>
                  </a:lnTo>
                  <a:lnTo>
                    <a:pt x="303" y="1241"/>
                  </a:lnTo>
                  <a:lnTo>
                    <a:pt x="344" y="1203"/>
                  </a:lnTo>
                  <a:lnTo>
                    <a:pt x="386" y="1165"/>
                  </a:lnTo>
                  <a:lnTo>
                    <a:pt x="431" y="1125"/>
                  </a:lnTo>
                  <a:lnTo>
                    <a:pt x="479" y="1085"/>
                  </a:lnTo>
                  <a:lnTo>
                    <a:pt x="527" y="1045"/>
                  </a:lnTo>
                  <a:lnTo>
                    <a:pt x="577" y="1003"/>
                  </a:lnTo>
                  <a:lnTo>
                    <a:pt x="629" y="963"/>
                  </a:lnTo>
                  <a:lnTo>
                    <a:pt x="682" y="923"/>
                  </a:lnTo>
                  <a:lnTo>
                    <a:pt x="737" y="883"/>
                  </a:lnTo>
                  <a:lnTo>
                    <a:pt x="793" y="844"/>
                  </a:lnTo>
                  <a:lnTo>
                    <a:pt x="849" y="806"/>
                  </a:lnTo>
                  <a:lnTo>
                    <a:pt x="908" y="769"/>
                  </a:lnTo>
                  <a:lnTo>
                    <a:pt x="966" y="732"/>
                  </a:lnTo>
                  <a:lnTo>
                    <a:pt x="1027" y="698"/>
                  </a:lnTo>
                  <a:lnTo>
                    <a:pt x="1087" y="665"/>
                  </a:lnTo>
                  <a:lnTo>
                    <a:pt x="1149" y="635"/>
                  </a:lnTo>
                  <a:lnTo>
                    <a:pt x="1210" y="605"/>
                  </a:lnTo>
                  <a:lnTo>
                    <a:pt x="1272" y="579"/>
                  </a:lnTo>
                  <a:lnTo>
                    <a:pt x="1757" y="883"/>
                  </a:lnTo>
                  <a:lnTo>
                    <a:pt x="1696" y="579"/>
                  </a:lnTo>
                  <a:lnTo>
                    <a:pt x="2181" y="1003"/>
                  </a:lnTo>
                  <a:lnTo>
                    <a:pt x="2181" y="700"/>
                  </a:lnTo>
                  <a:lnTo>
                    <a:pt x="2196" y="706"/>
                  </a:lnTo>
                  <a:lnTo>
                    <a:pt x="2238" y="724"/>
                  </a:lnTo>
                  <a:lnTo>
                    <a:pt x="2267" y="738"/>
                  </a:lnTo>
                  <a:lnTo>
                    <a:pt x="2304" y="756"/>
                  </a:lnTo>
                  <a:lnTo>
                    <a:pt x="2344" y="777"/>
                  </a:lnTo>
                  <a:lnTo>
                    <a:pt x="2389" y="801"/>
                  </a:lnTo>
                  <a:lnTo>
                    <a:pt x="2439" y="829"/>
                  </a:lnTo>
                  <a:lnTo>
                    <a:pt x="2492" y="861"/>
                  </a:lnTo>
                  <a:lnTo>
                    <a:pt x="2549" y="897"/>
                  </a:lnTo>
                  <a:lnTo>
                    <a:pt x="2609" y="937"/>
                  </a:lnTo>
                  <a:lnTo>
                    <a:pt x="2671" y="981"/>
                  </a:lnTo>
                  <a:lnTo>
                    <a:pt x="2736" y="1030"/>
                  </a:lnTo>
                  <a:lnTo>
                    <a:pt x="2802" y="1083"/>
                  </a:lnTo>
                  <a:lnTo>
                    <a:pt x="2871" y="1139"/>
                  </a:lnTo>
                  <a:lnTo>
                    <a:pt x="2939" y="1202"/>
                  </a:lnTo>
                  <a:lnTo>
                    <a:pt x="3008" y="1268"/>
                  </a:lnTo>
                  <a:lnTo>
                    <a:pt x="3077" y="1340"/>
                  </a:lnTo>
                  <a:lnTo>
                    <a:pt x="3146" y="1416"/>
                  </a:lnTo>
                  <a:lnTo>
                    <a:pt x="3213" y="1498"/>
                  </a:lnTo>
                  <a:lnTo>
                    <a:pt x="3280" y="1585"/>
                  </a:lnTo>
                  <a:lnTo>
                    <a:pt x="3345" y="1676"/>
                  </a:lnTo>
                  <a:lnTo>
                    <a:pt x="3408" y="1774"/>
                  </a:lnTo>
                  <a:lnTo>
                    <a:pt x="3468" y="1877"/>
                  </a:lnTo>
                  <a:lnTo>
                    <a:pt x="3525" y="1986"/>
                  </a:lnTo>
                  <a:lnTo>
                    <a:pt x="3580" y="2100"/>
                  </a:lnTo>
                  <a:lnTo>
                    <a:pt x="3630" y="2219"/>
                  </a:lnTo>
                  <a:lnTo>
                    <a:pt x="3676" y="2346"/>
                  </a:lnTo>
                  <a:lnTo>
                    <a:pt x="3719" y="2478"/>
                  </a:lnTo>
                  <a:lnTo>
                    <a:pt x="3755" y="2616"/>
                  </a:lnTo>
                  <a:lnTo>
                    <a:pt x="3786" y="2760"/>
                  </a:lnTo>
                  <a:lnTo>
                    <a:pt x="4089" y="2852"/>
                  </a:lnTo>
                  <a:lnTo>
                    <a:pt x="4094" y="2834"/>
                  </a:lnTo>
                  <a:lnTo>
                    <a:pt x="4109" y="2783"/>
                  </a:lnTo>
                  <a:lnTo>
                    <a:pt x="4119" y="2746"/>
                  </a:lnTo>
                  <a:lnTo>
                    <a:pt x="4130" y="2703"/>
                  </a:lnTo>
                  <a:lnTo>
                    <a:pt x="4142" y="2654"/>
                  </a:lnTo>
                  <a:lnTo>
                    <a:pt x="4153" y="2598"/>
                  </a:lnTo>
                  <a:lnTo>
                    <a:pt x="4165" y="2537"/>
                  </a:lnTo>
                  <a:lnTo>
                    <a:pt x="4176" y="2471"/>
                  </a:lnTo>
                  <a:lnTo>
                    <a:pt x="4187" y="2402"/>
                  </a:lnTo>
                  <a:lnTo>
                    <a:pt x="4196" y="2327"/>
                  </a:lnTo>
                  <a:lnTo>
                    <a:pt x="4204" y="2251"/>
                  </a:lnTo>
                  <a:lnTo>
                    <a:pt x="4210" y="2170"/>
                  </a:lnTo>
                  <a:lnTo>
                    <a:pt x="4213" y="2087"/>
                  </a:lnTo>
                  <a:lnTo>
                    <a:pt x="4214" y="2004"/>
                  </a:lnTo>
                  <a:lnTo>
                    <a:pt x="4212" y="1917"/>
                  </a:lnTo>
                  <a:lnTo>
                    <a:pt x="4206" y="1831"/>
                  </a:lnTo>
                  <a:lnTo>
                    <a:pt x="4196" y="1744"/>
                  </a:lnTo>
                  <a:lnTo>
                    <a:pt x="4182" y="1656"/>
                  </a:lnTo>
                  <a:lnTo>
                    <a:pt x="4164" y="1570"/>
                  </a:lnTo>
                  <a:lnTo>
                    <a:pt x="4141" y="1484"/>
                  </a:lnTo>
                  <a:lnTo>
                    <a:pt x="4111" y="1400"/>
                  </a:lnTo>
                  <a:lnTo>
                    <a:pt x="4076" y="1318"/>
                  </a:lnTo>
                  <a:lnTo>
                    <a:pt x="4036" y="1238"/>
                  </a:lnTo>
                  <a:lnTo>
                    <a:pt x="3988" y="1162"/>
                  </a:lnTo>
                  <a:lnTo>
                    <a:pt x="3933" y="1088"/>
                  </a:lnTo>
                  <a:lnTo>
                    <a:pt x="3872" y="1020"/>
                  </a:lnTo>
                  <a:lnTo>
                    <a:pt x="3802" y="954"/>
                  </a:lnTo>
                  <a:lnTo>
                    <a:pt x="3725" y="895"/>
                  </a:lnTo>
                  <a:lnTo>
                    <a:pt x="3639" y="840"/>
                  </a:lnTo>
                  <a:lnTo>
                    <a:pt x="3544" y="792"/>
                  </a:lnTo>
                  <a:lnTo>
                    <a:pt x="3536" y="780"/>
                  </a:lnTo>
                  <a:lnTo>
                    <a:pt x="3513" y="747"/>
                  </a:lnTo>
                  <a:lnTo>
                    <a:pt x="3495" y="723"/>
                  </a:lnTo>
                  <a:lnTo>
                    <a:pt x="3474" y="696"/>
                  </a:lnTo>
                  <a:lnTo>
                    <a:pt x="3448" y="665"/>
                  </a:lnTo>
                  <a:lnTo>
                    <a:pt x="3418" y="631"/>
                  </a:lnTo>
                  <a:lnTo>
                    <a:pt x="3382" y="594"/>
                  </a:lnTo>
                  <a:lnTo>
                    <a:pt x="3343" y="556"/>
                  </a:lnTo>
                  <a:lnTo>
                    <a:pt x="3299" y="515"/>
                  </a:lnTo>
                  <a:lnTo>
                    <a:pt x="3250" y="474"/>
                  </a:lnTo>
                  <a:lnTo>
                    <a:pt x="3197" y="431"/>
                  </a:lnTo>
                  <a:lnTo>
                    <a:pt x="3139" y="388"/>
                  </a:lnTo>
                  <a:lnTo>
                    <a:pt x="3075" y="346"/>
                  </a:lnTo>
                  <a:lnTo>
                    <a:pt x="3007" y="303"/>
                  </a:lnTo>
                  <a:lnTo>
                    <a:pt x="2933" y="262"/>
                  </a:lnTo>
                  <a:lnTo>
                    <a:pt x="2854" y="222"/>
                  </a:lnTo>
                  <a:lnTo>
                    <a:pt x="2770" y="183"/>
                  </a:lnTo>
                  <a:lnTo>
                    <a:pt x="2680" y="148"/>
                  </a:lnTo>
                  <a:lnTo>
                    <a:pt x="2586" y="115"/>
                  </a:lnTo>
                  <a:lnTo>
                    <a:pt x="2485" y="86"/>
                  </a:lnTo>
                  <a:lnTo>
                    <a:pt x="2378" y="59"/>
                  </a:lnTo>
                  <a:lnTo>
                    <a:pt x="2266" y="37"/>
                  </a:lnTo>
                  <a:lnTo>
                    <a:pt x="2149" y="20"/>
                  </a:lnTo>
                  <a:lnTo>
                    <a:pt x="2025" y="8"/>
                  </a:lnTo>
                  <a:lnTo>
                    <a:pt x="1895" y="1"/>
                  </a:lnTo>
                  <a:lnTo>
                    <a:pt x="1759" y="0"/>
                  </a:lnTo>
                  <a:lnTo>
                    <a:pt x="1616" y="5"/>
                  </a:lnTo>
                  <a:lnTo>
                    <a:pt x="1468" y="17"/>
                  </a:lnTo>
                  <a:lnTo>
                    <a:pt x="1313" y="37"/>
                  </a:lnTo>
                  <a:lnTo>
                    <a:pt x="1152" y="64"/>
                  </a:lnTo>
                  <a:lnTo>
                    <a:pt x="1423" y="246"/>
                  </a:lnTo>
                  <a:lnTo>
                    <a:pt x="728" y="155"/>
                  </a:lnTo>
                  <a:lnTo>
                    <a:pt x="969" y="336"/>
                  </a:lnTo>
                  <a:lnTo>
                    <a:pt x="455" y="336"/>
                  </a:lnTo>
                  <a:lnTo>
                    <a:pt x="607" y="519"/>
                  </a:lnTo>
                  <a:lnTo>
                    <a:pt x="588" y="547"/>
                  </a:lnTo>
                  <a:lnTo>
                    <a:pt x="537" y="625"/>
                  </a:lnTo>
                  <a:lnTo>
                    <a:pt x="463" y="740"/>
                  </a:lnTo>
                  <a:lnTo>
                    <a:pt x="371" y="887"/>
                  </a:lnTo>
                  <a:lnTo>
                    <a:pt x="323" y="966"/>
                  </a:lnTo>
                  <a:lnTo>
                    <a:pt x="272" y="1050"/>
                  </a:lnTo>
                  <a:lnTo>
                    <a:pt x="221" y="1135"/>
                  </a:lnTo>
                  <a:lnTo>
                    <a:pt x="172" y="1222"/>
                  </a:lnTo>
                  <a:lnTo>
                    <a:pt x="123" y="1308"/>
                  </a:lnTo>
                  <a:lnTo>
                    <a:pt x="79" y="1391"/>
                  </a:lnTo>
                  <a:lnTo>
                    <a:pt x="37" y="1473"/>
                  </a:lnTo>
                  <a:lnTo>
                    <a:pt x="0" y="154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tr-TR">
                <a:effectLst>
                  <a:outerShdw blurRad="38100" dist="38100" dir="2700000" algn="tl">
                    <a:srgbClr val="000000">
                      <a:alpha val="43137"/>
                    </a:srgbClr>
                  </a:outerShdw>
                </a:effectLst>
                <a:latin typeface="Arial" panose="020B0604020202020204" pitchFamily="34" charset="0"/>
              </a:endParaRPr>
            </a:p>
          </p:txBody>
        </p:sp>
        <p:sp>
          <p:nvSpPr>
            <p:cNvPr id="152628" name="Freeform 211"/>
            <p:cNvSpPr>
              <a:spLocks/>
            </p:cNvSpPr>
            <p:nvPr/>
          </p:nvSpPr>
          <p:spPr bwMode="auto">
            <a:xfrm>
              <a:off x="4849" y="1635"/>
              <a:ext cx="84" cy="84"/>
            </a:xfrm>
            <a:custGeom>
              <a:avLst/>
              <a:gdLst>
                <a:gd name="T0" fmla="*/ 0 w 1180"/>
                <a:gd name="T1" fmla="*/ 0 h 1181"/>
                <a:gd name="T2" fmla="*/ 0 w 1180"/>
                <a:gd name="T3" fmla="*/ 0 h 1181"/>
                <a:gd name="T4" fmla="*/ 0 w 1180"/>
                <a:gd name="T5" fmla="*/ 0 h 1181"/>
                <a:gd name="T6" fmla="*/ 0 w 1180"/>
                <a:gd name="T7" fmla="*/ 0 h 1181"/>
                <a:gd name="T8" fmla="*/ 0 w 1180"/>
                <a:gd name="T9" fmla="*/ 0 h 1181"/>
                <a:gd name="T10" fmla="*/ 0 w 1180"/>
                <a:gd name="T11" fmla="*/ 0 h 1181"/>
                <a:gd name="T12" fmla="*/ 0 w 1180"/>
                <a:gd name="T13" fmla="*/ 0 h 1181"/>
                <a:gd name="T14" fmla="*/ 0 w 1180"/>
                <a:gd name="T15" fmla="*/ 0 h 1181"/>
                <a:gd name="T16" fmla="*/ 0 w 1180"/>
                <a:gd name="T17" fmla="*/ 0 h 1181"/>
                <a:gd name="T18" fmla="*/ 0 w 1180"/>
                <a:gd name="T19" fmla="*/ 0 h 1181"/>
                <a:gd name="T20" fmla="*/ 0 w 1180"/>
                <a:gd name="T21" fmla="*/ 0 h 1181"/>
                <a:gd name="T22" fmla="*/ 0 w 1180"/>
                <a:gd name="T23" fmla="*/ 0 h 1181"/>
                <a:gd name="T24" fmla="*/ 0 w 1180"/>
                <a:gd name="T25" fmla="*/ 0 h 1181"/>
                <a:gd name="T26" fmla="*/ 0 w 1180"/>
                <a:gd name="T27" fmla="*/ 0 h 1181"/>
                <a:gd name="T28" fmla="*/ 0 w 1180"/>
                <a:gd name="T29" fmla="*/ 0 h 1181"/>
                <a:gd name="T30" fmla="*/ 0 w 1180"/>
                <a:gd name="T31" fmla="*/ 0 h 1181"/>
                <a:gd name="T32" fmla="*/ 0 w 1180"/>
                <a:gd name="T33" fmla="*/ 0 h 1181"/>
                <a:gd name="T34" fmla="*/ 0 w 1180"/>
                <a:gd name="T35" fmla="*/ 0 h 1181"/>
                <a:gd name="T36" fmla="*/ 0 w 1180"/>
                <a:gd name="T37" fmla="*/ 0 h 1181"/>
                <a:gd name="T38" fmla="*/ 0 w 1180"/>
                <a:gd name="T39" fmla="*/ 0 h 1181"/>
                <a:gd name="T40" fmla="*/ 0 w 1180"/>
                <a:gd name="T41" fmla="*/ 0 h 1181"/>
                <a:gd name="T42" fmla="*/ 0 w 1180"/>
                <a:gd name="T43" fmla="*/ 0 h 1181"/>
                <a:gd name="T44" fmla="*/ 0 w 1180"/>
                <a:gd name="T45" fmla="*/ 0 h 1181"/>
                <a:gd name="T46" fmla="*/ 0 w 1180"/>
                <a:gd name="T47" fmla="*/ 0 h 1181"/>
                <a:gd name="T48" fmla="*/ 0 w 1180"/>
                <a:gd name="T49" fmla="*/ 0 h 1181"/>
                <a:gd name="T50" fmla="*/ 0 w 1180"/>
                <a:gd name="T51" fmla="*/ 0 h 1181"/>
                <a:gd name="T52" fmla="*/ 0 w 1180"/>
                <a:gd name="T53" fmla="*/ 0 h 1181"/>
                <a:gd name="T54" fmla="*/ 0 w 1180"/>
                <a:gd name="T55" fmla="*/ 0 h 1181"/>
                <a:gd name="T56" fmla="*/ 0 w 1180"/>
                <a:gd name="T57" fmla="*/ 0 h 1181"/>
                <a:gd name="T58" fmla="*/ 0 w 1180"/>
                <a:gd name="T59" fmla="*/ 0 h 1181"/>
                <a:gd name="T60" fmla="*/ 0 w 1180"/>
                <a:gd name="T61" fmla="*/ 0 h 1181"/>
                <a:gd name="T62" fmla="*/ 0 w 1180"/>
                <a:gd name="T63" fmla="*/ 0 h 1181"/>
                <a:gd name="T64" fmla="*/ 0 w 1180"/>
                <a:gd name="T65" fmla="*/ 0 h 1181"/>
                <a:gd name="T66" fmla="*/ 0 w 1180"/>
                <a:gd name="T67" fmla="*/ 0 h 1181"/>
                <a:gd name="T68" fmla="*/ 0 w 1180"/>
                <a:gd name="T69" fmla="*/ 0 h 1181"/>
                <a:gd name="T70" fmla="*/ 0 w 1180"/>
                <a:gd name="T71" fmla="*/ 0 h 1181"/>
                <a:gd name="T72" fmla="*/ 0 w 1180"/>
                <a:gd name="T73" fmla="*/ 0 h 1181"/>
                <a:gd name="T74" fmla="*/ 0 w 1180"/>
                <a:gd name="T75" fmla="*/ 0 h 1181"/>
                <a:gd name="T76" fmla="*/ 0 w 1180"/>
                <a:gd name="T77" fmla="*/ 0 h 1181"/>
                <a:gd name="T78" fmla="*/ 0 w 1180"/>
                <a:gd name="T79" fmla="*/ 0 h 1181"/>
                <a:gd name="T80" fmla="*/ 0 w 1180"/>
                <a:gd name="T81" fmla="*/ 0 h 1181"/>
                <a:gd name="T82" fmla="*/ 0 w 1180"/>
                <a:gd name="T83" fmla="*/ 0 h 1181"/>
                <a:gd name="T84" fmla="*/ 0 w 1180"/>
                <a:gd name="T85" fmla="*/ 0 h 118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180" h="1181">
                  <a:moveTo>
                    <a:pt x="1155" y="421"/>
                  </a:moveTo>
                  <a:lnTo>
                    <a:pt x="1163" y="451"/>
                  </a:lnTo>
                  <a:lnTo>
                    <a:pt x="1169" y="480"/>
                  </a:lnTo>
                  <a:lnTo>
                    <a:pt x="1174" y="510"/>
                  </a:lnTo>
                  <a:lnTo>
                    <a:pt x="1178" y="539"/>
                  </a:lnTo>
                  <a:lnTo>
                    <a:pt x="1180" y="568"/>
                  </a:lnTo>
                  <a:lnTo>
                    <a:pt x="1180" y="597"/>
                  </a:lnTo>
                  <a:lnTo>
                    <a:pt x="1179" y="626"/>
                  </a:lnTo>
                  <a:lnTo>
                    <a:pt x="1176" y="655"/>
                  </a:lnTo>
                  <a:lnTo>
                    <a:pt x="1172" y="684"/>
                  </a:lnTo>
                  <a:lnTo>
                    <a:pt x="1167" y="712"/>
                  </a:lnTo>
                  <a:lnTo>
                    <a:pt x="1160" y="739"/>
                  </a:lnTo>
                  <a:lnTo>
                    <a:pt x="1152" y="767"/>
                  </a:lnTo>
                  <a:lnTo>
                    <a:pt x="1143" y="794"/>
                  </a:lnTo>
                  <a:lnTo>
                    <a:pt x="1133" y="820"/>
                  </a:lnTo>
                  <a:lnTo>
                    <a:pt x="1121" y="846"/>
                  </a:lnTo>
                  <a:lnTo>
                    <a:pt x="1108" y="871"/>
                  </a:lnTo>
                  <a:lnTo>
                    <a:pt x="1094" y="895"/>
                  </a:lnTo>
                  <a:lnTo>
                    <a:pt x="1079" y="920"/>
                  </a:lnTo>
                  <a:lnTo>
                    <a:pt x="1063" y="943"/>
                  </a:lnTo>
                  <a:lnTo>
                    <a:pt x="1046" y="965"/>
                  </a:lnTo>
                  <a:lnTo>
                    <a:pt x="1026" y="986"/>
                  </a:lnTo>
                  <a:lnTo>
                    <a:pt x="1007" y="1007"/>
                  </a:lnTo>
                  <a:lnTo>
                    <a:pt x="986" y="1027"/>
                  </a:lnTo>
                  <a:lnTo>
                    <a:pt x="965" y="1046"/>
                  </a:lnTo>
                  <a:lnTo>
                    <a:pt x="942" y="1064"/>
                  </a:lnTo>
                  <a:lnTo>
                    <a:pt x="919" y="1080"/>
                  </a:lnTo>
                  <a:lnTo>
                    <a:pt x="893" y="1096"/>
                  </a:lnTo>
                  <a:lnTo>
                    <a:pt x="868" y="1110"/>
                  </a:lnTo>
                  <a:lnTo>
                    <a:pt x="842" y="1123"/>
                  </a:lnTo>
                  <a:lnTo>
                    <a:pt x="815" y="1135"/>
                  </a:lnTo>
                  <a:lnTo>
                    <a:pt x="787" y="1146"/>
                  </a:lnTo>
                  <a:lnTo>
                    <a:pt x="758" y="1155"/>
                  </a:lnTo>
                  <a:lnTo>
                    <a:pt x="728" y="1163"/>
                  </a:lnTo>
                  <a:lnTo>
                    <a:pt x="699" y="1171"/>
                  </a:lnTo>
                  <a:lnTo>
                    <a:pt x="670" y="1175"/>
                  </a:lnTo>
                  <a:lnTo>
                    <a:pt x="641" y="1179"/>
                  </a:lnTo>
                  <a:lnTo>
                    <a:pt x="611" y="1180"/>
                  </a:lnTo>
                  <a:lnTo>
                    <a:pt x="582" y="1181"/>
                  </a:lnTo>
                  <a:lnTo>
                    <a:pt x="553" y="1180"/>
                  </a:lnTo>
                  <a:lnTo>
                    <a:pt x="525" y="1177"/>
                  </a:lnTo>
                  <a:lnTo>
                    <a:pt x="497" y="1173"/>
                  </a:lnTo>
                  <a:lnTo>
                    <a:pt x="468" y="1167"/>
                  </a:lnTo>
                  <a:lnTo>
                    <a:pt x="440" y="1161"/>
                  </a:lnTo>
                  <a:lnTo>
                    <a:pt x="413" y="1153"/>
                  </a:lnTo>
                  <a:lnTo>
                    <a:pt x="386" y="1144"/>
                  </a:lnTo>
                  <a:lnTo>
                    <a:pt x="360" y="1133"/>
                  </a:lnTo>
                  <a:lnTo>
                    <a:pt x="335" y="1122"/>
                  </a:lnTo>
                  <a:lnTo>
                    <a:pt x="309" y="1109"/>
                  </a:lnTo>
                  <a:lnTo>
                    <a:pt x="284" y="1095"/>
                  </a:lnTo>
                  <a:lnTo>
                    <a:pt x="260" y="1080"/>
                  </a:lnTo>
                  <a:lnTo>
                    <a:pt x="238" y="1064"/>
                  </a:lnTo>
                  <a:lnTo>
                    <a:pt x="215" y="1046"/>
                  </a:lnTo>
                  <a:lnTo>
                    <a:pt x="194" y="1027"/>
                  </a:lnTo>
                  <a:lnTo>
                    <a:pt x="172" y="1007"/>
                  </a:lnTo>
                  <a:lnTo>
                    <a:pt x="153" y="987"/>
                  </a:lnTo>
                  <a:lnTo>
                    <a:pt x="134" y="965"/>
                  </a:lnTo>
                  <a:lnTo>
                    <a:pt x="117" y="943"/>
                  </a:lnTo>
                  <a:lnTo>
                    <a:pt x="100" y="919"/>
                  </a:lnTo>
                  <a:lnTo>
                    <a:pt x="84" y="894"/>
                  </a:lnTo>
                  <a:lnTo>
                    <a:pt x="70" y="868"/>
                  </a:lnTo>
                  <a:lnTo>
                    <a:pt x="57" y="842"/>
                  </a:lnTo>
                  <a:lnTo>
                    <a:pt x="44" y="815"/>
                  </a:lnTo>
                  <a:lnTo>
                    <a:pt x="33" y="787"/>
                  </a:lnTo>
                  <a:lnTo>
                    <a:pt x="24" y="758"/>
                  </a:lnTo>
                  <a:lnTo>
                    <a:pt x="16" y="729"/>
                  </a:lnTo>
                  <a:lnTo>
                    <a:pt x="10" y="699"/>
                  </a:lnTo>
                  <a:lnTo>
                    <a:pt x="5" y="670"/>
                  </a:lnTo>
                  <a:lnTo>
                    <a:pt x="2" y="641"/>
                  </a:lnTo>
                  <a:lnTo>
                    <a:pt x="0" y="611"/>
                  </a:lnTo>
                  <a:lnTo>
                    <a:pt x="0" y="582"/>
                  </a:lnTo>
                  <a:lnTo>
                    <a:pt x="1" y="554"/>
                  </a:lnTo>
                  <a:lnTo>
                    <a:pt x="3" y="525"/>
                  </a:lnTo>
                  <a:lnTo>
                    <a:pt x="7" y="497"/>
                  </a:lnTo>
                  <a:lnTo>
                    <a:pt x="12" y="468"/>
                  </a:lnTo>
                  <a:lnTo>
                    <a:pt x="19" y="441"/>
                  </a:lnTo>
                  <a:lnTo>
                    <a:pt x="27" y="413"/>
                  </a:lnTo>
                  <a:lnTo>
                    <a:pt x="36" y="387"/>
                  </a:lnTo>
                  <a:lnTo>
                    <a:pt x="46" y="361"/>
                  </a:lnTo>
                  <a:lnTo>
                    <a:pt x="59" y="334"/>
                  </a:lnTo>
                  <a:lnTo>
                    <a:pt x="71" y="309"/>
                  </a:lnTo>
                  <a:lnTo>
                    <a:pt x="85" y="285"/>
                  </a:lnTo>
                  <a:lnTo>
                    <a:pt x="100" y="261"/>
                  </a:lnTo>
                  <a:lnTo>
                    <a:pt x="117" y="238"/>
                  </a:lnTo>
                  <a:lnTo>
                    <a:pt x="134" y="215"/>
                  </a:lnTo>
                  <a:lnTo>
                    <a:pt x="152" y="193"/>
                  </a:lnTo>
                  <a:lnTo>
                    <a:pt x="172" y="173"/>
                  </a:lnTo>
                  <a:lnTo>
                    <a:pt x="193" y="153"/>
                  </a:lnTo>
                  <a:lnTo>
                    <a:pt x="215" y="135"/>
                  </a:lnTo>
                  <a:lnTo>
                    <a:pt x="237" y="117"/>
                  </a:lnTo>
                  <a:lnTo>
                    <a:pt x="261" y="100"/>
                  </a:lnTo>
                  <a:lnTo>
                    <a:pt x="285" y="84"/>
                  </a:lnTo>
                  <a:lnTo>
                    <a:pt x="311" y="70"/>
                  </a:lnTo>
                  <a:lnTo>
                    <a:pt x="338" y="56"/>
                  </a:lnTo>
                  <a:lnTo>
                    <a:pt x="365" y="45"/>
                  </a:lnTo>
                  <a:lnTo>
                    <a:pt x="393" y="34"/>
                  </a:lnTo>
                  <a:lnTo>
                    <a:pt x="421" y="24"/>
                  </a:lnTo>
                  <a:lnTo>
                    <a:pt x="450" y="17"/>
                  </a:lnTo>
                  <a:lnTo>
                    <a:pt x="481" y="10"/>
                  </a:lnTo>
                  <a:lnTo>
                    <a:pt x="510" y="6"/>
                  </a:lnTo>
                  <a:lnTo>
                    <a:pt x="539" y="2"/>
                  </a:lnTo>
                  <a:lnTo>
                    <a:pt x="568" y="0"/>
                  </a:lnTo>
                  <a:lnTo>
                    <a:pt x="597" y="0"/>
                  </a:lnTo>
                  <a:lnTo>
                    <a:pt x="626" y="1"/>
                  </a:lnTo>
                  <a:lnTo>
                    <a:pt x="655" y="4"/>
                  </a:lnTo>
                  <a:lnTo>
                    <a:pt x="683" y="7"/>
                  </a:lnTo>
                  <a:lnTo>
                    <a:pt x="711" y="13"/>
                  </a:lnTo>
                  <a:lnTo>
                    <a:pt x="739" y="19"/>
                  </a:lnTo>
                  <a:lnTo>
                    <a:pt x="767" y="27"/>
                  </a:lnTo>
                  <a:lnTo>
                    <a:pt x="793" y="36"/>
                  </a:lnTo>
                  <a:lnTo>
                    <a:pt x="820" y="46"/>
                  </a:lnTo>
                  <a:lnTo>
                    <a:pt x="845" y="58"/>
                  </a:lnTo>
                  <a:lnTo>
                    <a:pt x="870" y="71"/>
                  </a:lnTo>
                  <a:lnTo>
                    <a:pt x="896" y="85"/>
                  </a:lnTo>
                  <a:lnTo>
                    <a:pt x="919" y="101"/>
                  </a:lnTo>
                  <a:lnTo>
                    <a:pt x="942" y="117"/>
                  </a:lnTo>
                  <a:lnTo>
                    <a:pt x="964" y="134"/>
                  </a:lnTo>
                  <a:lnTo>
                    <a:pt x="986" y="153"/>
                  </a:lnTo>
                  <a:lnTo>
                    <a:pt x="1006" y="172"/>
                  </a:lnTo>
                  <a:lnTo>
                    <a:pt x="1026" y="193"/>
                  </a:lnTo>
                  <a:lnTo>
                    <a:pt x="1046" y="214"/>
                  </a:lnTo>
                  <a:lnTo>
                    <a:pt x="1063" y="238"/>
                  </a:lnTo>
                  <a:lnTo>
                    <a:pt x="1080" y="261"/>
                  </a:lnTo>
                  <a:lnTo>
                    <a:pt x="1095" y="286"/>
                  </a:lnTo>
                  <a:lnTo>
                    <a:pt x="1110" y="311"/>
                  </a:lnTo>
                  <a:lnTo>
                    <a:pt x="1123" y="337"/>
                  </a:lnTo>
                  <a:lnTo>
                    <a:pt x="1135" y="365"/>
                  </a:lnTo>
                  <a:lnTo>
                    <a:pt x="1145" y="393"/>
                  </a:lnTo>
                  <a:lnTo>
                    <a:pt x="1155" y="421"/>
                  </a:lnTo>
                  <a:close/>
                </a:path>
              </a:pathLst>
            </a:custGeom>
            <a:solidFill>
              <a:srgbClr val="FFCCA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tr-TR">
                <a:effectLst>
                  <a:outerShdw blurRad="38100" dist="38100" dir="2700000" algn="tl">
                    <a:srgbClr val="000000">
                      <a:alpha val="43137"/>
                    </a:srgbClr>
                  </a:outerShdw>
                </a:effectLst>
                <a:latin typeface="Arial" panose="020B0604020202020204" pitchFamily="34" charset="0"/>
              </a:endParaRPr>
            </a:p>
          </p:txBody>
        </p:sp>
        <p:sp>
          <p:nvSpPr>
            <p:cNvPr id="152629" name="Freeform 212"/>
            <p:cNvSpPr>
              <a:spLocks/>
            </p:cNvSpPr>
            <p:nvPr/>
          </p:nvSpPr>
          <p:spPr bwMode="auto">
            <a:xfrm>
              <a:off x="4564" y="1562"/>
              <a:ext cx="84" cy="84"/>
            </a:xfrm>
            <a:custGeom>
              <a:avLst/>
              <a:gdLst>
                <a:gd name="T0" fmla="*/ 0 w 1180"/>
                <a:gd name="T1" fmla="*/ 0 h 1180"/>
                <a:gd name="T2" fmla="*/ 0 w 1180"/>
                <a:gd name="T3" fmla="*/ 0 h 1180"/>
                <a:gd name="T4" fmla="*/ 0 w 1180"/>
                <a:gd name="T5" fmla="*/ 0 h 1180"/>
                <a:gd name="T6" fmla="*/ 0 w 1180"/>
                <a:gd name="T7" fmla="*/ 0 h 1180"/>
                <a:gd name="T8" fmla="*/ 0 w 1180"/>
                <a:gd name="T9" fmla="*/ 0 h 1180"/>
                <a:gd name="T10" fmla="*/ 0 w 1180"/>
                <a:gd name="T11" fmla="*/ 0 h 1180"/>
                <a:gd name="T12" fmla="*/ 0 w 1180"/>
                <a:gd name="T13" fmla="*/ 0 h 1180"/>
                <a:gd name="T14" fmla="*/ 0 w 1180"/>
                <a:gd name="T15" fmla="*/ 0 h 1180"/>
                <a:gd name="T16" fmla="*/ 0 w 1180"/>
                <a:gd name="T17" fmla="*/ 0 h 1180"/>
                <a:gd name="T18" fmla="*/ 0 w 1180"/>
                <a:gd name="T19" fmla="*/ 0 h 1180"/>
                <a:gd name="T20" fmla="*/ 0 w 1180"/>
                <a:gd name="T21" fmla="*/ 0 h 1180"/>
                <a:gd name="T22" fmla="*/ 0 w 1180"/>
                <a:gd name="T23" fmla="*/ 0 h 1180"/>
                <a:gd name="T24" fmla="*/ 0 w 1180"/>
                <a:gd name="T25" fmla="*/ 0 h 1180"/>
                <a:gd name="T26" fmla="*/ 0 w 1180"/>
                <a:gd name="T27" fmla="*/ 0 h 1180"/>
                <a:gd name="T28" fmla="*/ 0 w 1180"/>
                <a:gd name="T29" fmla="*/ 0 h 1180"/>
                <a:gd name="T30" fmla="*/ 0 w 1180"/>
                <a:gd name="T31" fmla="*/ 0 h 1180"/>
                <a:gd name="T32" fmla="*/ 0 w 1180"/>
                <a:gd name="T33" fmla="*/ 0 h 1180"/>
                <a:gd name="T34" fmla="*/ 0 w 1180"/>
                <a:gd name="T35" fmla="*/ 0 h 1180"/>
                <a:gd name="T36" fmla="*/ 0 w 1180"/>
                <a:gd name="T37" fmla="*/ 0 h 1180"/>
                <a:gd name="T38" fmla="*/ 0 w 1180"/>
                <a:gd name="T39" fmla="*/ 0 h 1180"/>
                <a:gd name="T40" fmla="*/ 0 w 1180"/>
                <a:gd name="T41" fmla="*/ 0 h 1180"/>
                <a:gd name="T42" fmla="*/ 0 w 1180"/>
                <a:gd name="T43" fmla="*/ 0 h 1180"/>
                <a:gd name="T44" fmla="*/ 0 w 1180"/>
                <a:gd name="T45" fmla="*/ 0 h 1180"/>
                <a:gd name="T46" fmla="*/ 0 w 1180"/>
                <a:gd name="T47" fmla="*/ 0 h 1180"/>
                <a:gd name="T48" fmla="*/ 0 w 1180"/>
                <a:gd name="T49" fmla="*/ 0 h 1180"/>
                <a:gd name="T50" fmla="*/ 0 w 1180"/>
                <a:gd name="T51" fmla="*/ 0 h 1180"/>
                <a:gd name="T52" fmla="*/ 0 w 1180"/>
                <a:gd name="T53" fmla="*/ 0 h 1180"/>
                <a:gd name="T54" fmla="*/ 0 w 1180"/>
                <a:gd name="T55" fmla="*/ 0 h 1180"/>
                <a:gd name="T56" fmla="*/ 0 w 1180"/>
                <a:gd name="T57" fmla="*/ 0 h 1180"/>
                <a:gd name="T58" fmla="*/ 0 w 1180"/>
                <a:gd name="T59" fmla="*/ 0 h 1180"/>
                <a:gd name="T60" fmla="*/ 0 w 1180"/>
                <a:gd name="T61" fmla="*/ 0 h 1180"/>
                <a:gd name="T62" fmla="*/ 0 w 1180"/>
                <a:gd name="T63" fmla="*/ 0 h 1180"/>
                <a:gd name="T64" fmla="*/ 0 w 1180"/>
                <a:gd name="T65" fmla="*/ 0 h 1180"/>
                <a:gd name="T66" fmla="*/ 0 w 1180"/>
                <a:gd name="T67" fmla="*/ 0 h 1180"/>
                <a:gd name="T68" fmla="*/ 0 w 1180"/>
                <a:gd name="T69" fmla="*/ 0 h 1180"/>
                <a:gd name="T70" fmla="*/ 0 w 1180"/>
                <a:gd name="T71" fmla="*/ 0 h 1180"/>
                <a:gd name="T72" fmla="*/ 0 w 1180"/>
                <a:gd name="T73" fmla="*/ 0 h 1180"/>
                <a:gd name="T74" fmla="*/ 0 w 1180"/>
                <a:gd name="T75" fmla="*/ 0 h 1180"/>
                <a:gd name="T76" fmla="*/ 0 w 1180"/>
                <a:gd name="T77" fmla="*/ 0 h 1180"/>
                <a:gd name="T78" fmla="*/ 0 w 1180"/>
                <a:gd name="T79" fmla="*/ 0 h 1180"/>
                <a:gd name="T80" fmla="*/ 0 w 1180"/>
                <a:gd name="T81" fmla="*/ 0 h 1180"/>
                <a:gd name="T82" fmla="*/ 0 w 1180"/>
                <a:gd name="T83" fmla="*/ 0 h 1180"/>
                <a:gd name="T84" fmla="*/ 0 w 1180"/>
                <a:gd name="T85" fmla="*/ 0 h 118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180" h="1180">
                  <a:moveTo>
                    <a:pt x="1155" y="421"/>
                  </a:moveTo>
                  <a:lnTo>
                    <a:pt x="1163" y="451"/>
                  </a:lnTo>
                  <a:lnTo>
                    <a:pt x="1170" y="480"/>
                  </a:lnTo>
                  <a:lnTo>
                    <a:pt x="1174" y="509"/>
                  </a:lnTo>
                  <a:lnTo>
                    <a:pt x="1178" y="539"/>
                  </a:lnTo>
                  <a:lnTo>
                    <a:pt x="1179" y="568"/>
                  </a:lnTo>
                  <a:lnTo>
                    <a:pt x="1180" y="598"/>
                  </a:lnTo>
                  <a:lnTo>
                    <a:pt x="1179" y="626"/>
                  </a:lnTo>
                  <a:lnTo>
                    <a:pt x="1176" y="655"/>
                  </a:lnTo>
                  <a:lnTo>
                    <a:pt x="1172" y="683"/>
                  </a:lnTo>
                  <a:lnTo>
                    <a:pt x="1167" y="712"/>
                  </a:lnTo>
                  <a:lnTo>
                    <a:pt x="1161" y="740"/>
                  </a:lnTo>
                  <a:lnTo>
                    <a:pt x="1153" y="767"/>
                  </a:lnTo>
                  <a:lnTo>
                    <a:pt x="1144" y="793"/>
                  </a:lnTo>
                  <a:lnTo>
                    <a:pt x="1133" y="820"/>
                  </a:lnTo>
                  <a:lnTo>
                    <a:pt x="1122" y="846"/>
                  </a:lnTo>
                  <a:lnTo>
                    <a:pt x="1109" y="871"/>
                  </a:lnTo>
                  <a:lnTo>
                    <a:pt x="1095" y="896"/>
                  </a:lnTo>
                  <a:lnTo>
                    <a:pt x="1080" y="919"/>
                  </a:lnTo>
                  <a:lnTo>
                    <a:pt x="1063" y="942"/>
                  </a:lnTo>
                  <a:lnTo>
                    <a:pt x="1045" y="965"/>
                  </a:lnTo>
                  <a:lnTo>
                    <a:pt x="1027" y="987"/>
                  </a:lnTo>
                  <a:lnTo>
                    <a:pt x="1007" y="1007"/>
                  </a:lnTo>
                  <a:lnTo>
                    <a:pt x="987" y="1027"/>
                  </a:lnTo>
                  <a:lnTo>
                    <a:pt x="965" y="1046"/>
                  </a:lnTo>
                  <a:lnTo>
                    <a:pt x="943" y="1063"/>
                  </a:lnTo>
                  <a:lnTo>
                    <a:pt x="918" y="1080"/>
                  </a:lnTo>
                  <a:lnTo>
                    <a:pt x="894" y="1095"/>
                  </a:lnTo>
                  <a:lnTo>
                    <a:pt x="869" y="1110"/>
                  </a:lnTo>
                  <a:lnTo>
                    <a:pt x="843" y="1124"/>
                  </a:lnTo>
                  <a:lnTo>
                    <a:pt x="815" y="1136"/>
                  </a:lnTo>
                  <a:lnTo>
                    <a:pt x="788" y="1147"/>
                  </a:lnTo>
                  <a:lnTo>
                    <a:pt x="758" y="1156"/>
                  </a:lnTo>
                  <a:lnTo>
                    <a:pt x="729" y="1164"/>
                  </a:lnTo>
                  <a:lnTo>
                    <a:pt x="700" y="1170"/>
                  </a:lnTo>
                  <a:lnTo>
                    <a:pt x="671" y="1175"/>
                  </a:lnTo>
                  <a:lnTo>
                    <a:pt x="641" y="1178"/>
                  </a:lnTo>
                  <a:lnTo>
                    <a:pt x="611" y="1180"/>
                  </a:lnTo>
                  <a:lnTo>
                    <a:pt x="583" y="1180"/>
                  </a:lnTo>
                  <a:lnTo>
                    <a:pt x="554" y="1179"/>
                  </a:lnTo>
                  <a:lnTo>
                    <a:pt x="525" y="1177"/>
                  </a:lnTo>
                  <a:lnTo>
                    <a:pt x="496" y="1173"/>
                  </a:lnTo>
                  <a:lnTo>
                    <a:pt x="468" y="1168"/>
                  </a:lnTo>
                  <a:lnTo>
                    <a:pt x="441" y="1161"/>
                  </a:lnTo>
                  <a:lnTo>
                    <a:pt x="414" y="1153"/>
                  </a:lnTo>
                  <a:lnTo>
                    <a:pt x="387" y="1144"/>
                  </a:lnTo>
                  <a:lnTo>
                    <a:pt x="361" y="1134"/>
                  </a:lnTo>
                  <a:lnTo>
                    <a:pt x="334" y="1122"/>
                  </a:lnTo>
                  <a:lnTo>
                    <a:pt x="309" y="1108"/>
                  </a:lnTo>
                  <a:lnTo>
                    <a:pt x="285" y="1094"/>
                  </a:lnTo>
                  <a:lnTo>
                    <a:pt x="261" y="1079"/>
                  </a:lnTo>
                  <a:lnTo>
                    <a:pt x="238" y="1063"/>
                  </a:lnTo>
                  <a:lnTo>
                    <a:pt x="215" y="1046"/>
                  </a:lnTo>
                  <a:lnTo>
                    <a:pt x="194" y="1027"/>
                  </a:lnTo>
                  <a:lnTo>
                    <a:pt x="173" y="1008"/>
                  </a:lnTo>
                  <a:lnTo>
                    <a:pt x="153" y="987"/>
                  </a:lnTo>
                  <a:lnTo>
                    <a:pt x="135" y="965"/>
                  </a:lnTo>
                  <a:lnTo>
                    <a:pt x="117" y="942"/>
                  </a:lnTo>
                  <a:lnTo>
                    <a:pt x="101" y="919"/>
                  </a:lnTo>
                  <a:lnTo>
                    <a:pt x="85" y="894"/>
                  </a:lnTo>
                  <a:lnTo>
                    <a:pt x="70" y="869"/>
                  </a:lnTo>
                  <a:lnTo>
                    <a:pt x="57" y="842"/>
                  </a:lnTo>
                  <a:lnTo>
                    <a:pt x="45" y="815"/>
                  </a:lnTo>
                  <a:lnTo>
                    <a:pt x="34" y="787"/>
                  </a:lnTo>
                  <a:lnTo>
                    <a:pt x="25" y="758"/>
                  </a:lnTo>
                  <a:lnTo>
                    <a:pt x="17" y="729"/>
                  </a:lnTo>
                  <a:lnTo>
                    <a:pt x="10" y="699"/>
                  </a:lnTo>
                  <a:lnTo>
                    <a:pt x="6" y="670"/>
                  </a:lnTo>
                  <a:lnTo>
                    <a:pt x="2" y="641"/>
                  </a:lnTo>
                  <a:lnTo>
                    <a:pt x="1" y="612"/>
                  </a:lnTo>
                  <a:lnTo>
                    <a:pt x="0" y="583"/>
                  </a:lnTo>
                  <a:lnTo>
                    <a:pt x="1" y="553"/>
                  </a:lnTo>
                  <a:lnTo>
                    <a:pt x="4" y="525"/>
                  </a:lnTo>
                  <a:lnTo>
                    <a:pt x="8" y="497"/>
                  </a:lnTo>
                  <a:lnTo>
                    <a:pt x="13" y="469"/>
                  </a:lnTo>
                  <a:lnTo>
                    <a:pt x="19" y="441"/>
                  </a:lnTo>
                  <a:lnTo>
                    <a:pt x="27" y="413"/>
                  </a:lnTo>
                  <a:lnTo>
                    <a:pt x="36" y="386"/>
                  </a:lnTo>
                  <a:lnTo>
                    <a:pt x="47" y="360"/>
                  </a:lnTo>
                  <a:lnTo>
                    <a:pt x="58" y="335"/>
                  </a:lnTo>
                  <a:lnTo>
                    <a:pt x="71" y="310"/>
                  </a:lnTo>
                  <a:lnTo>
                    <a:pt x="86" y="284"/>
                  </a:lnTo>
                  <a:lnTo>
                    <a:pt x="101" y="261"/>
                  </a:lnTo>
                  <a:lnTo>
                    <a:pt x="117" y="238"/>
                  </a:lnTo>
                  <a:lnTo>
                    <a:pt x="135" y="215"/>
                  </a:lnTo>
                  <a:lnTo>
                    <a:pt x="153" y="194"/>
                  </a:lnTo>
                  <a:lnTo>
                    <a:pt x="172" y="173"/>
                  </a:lnTo>
                  <a:lnTo>
                    <a:pt x="193" y="153"/>
                  </a:lnTo>
                  <a:lnTo>
                    <a:pt x="215" y="134"/>
                  </a:lnTo>
                  <a:lnTo>
                    <a:pt x="238" y="117"/>
                  </a:lnTo>
                  <a:lnTo>
                    <a:pt x="261" y="100"/>
                  </a:lnTo>
                  <a:lnTo>
                    <a:pt x="286" y="84"/>
                  </a:lnTo>
                  <a:lnTo>
                    <a:pt x="311" y="70"/>
                  </a:lnTo>
                  <a:lnTo>
                    <a:pt x="337" y="57"/>
                  </a:lnTo>
                  <a:lnTo>
                    <a:pt x="365" y="45"/>
                  </a:lnTo>
                  <a:lnTo>
                    <a:pt x="393" y="33"/>
                  </a:lnTo>
                  <a:lnTo>
                    <a:pt x="422" y="24"/>
                  </a:lnTo>
                  <a:lnTo>
                    <a:pt x="451" y="16"/>
                  </a:lnTo>
                  <a:lnTo>
                    <a:pt x="480" y="10"/>
                  </a:lnTo>
                  <a:lnTo>
                    <a:pt x="510" y="5"/>
                  </a:lnTo>
                  <a:lnTo>
                    <a:pt x="539" y="2"/>
                  </a:lnTo>
                  <a:lnTo>
                    <a:pt x="568" y="0"/>
                  </a:lnTo>
                  <a:lnTo>
                    <a:pt x="597" y="0"/>
                  </a:lnTo>
                  <a:lnTo>
                    <a:pt x="626" y="1"/>
                  </a:lnTo>
                  <a:lnTo>
                    <a:pt x="655" y="3"/>
                  </a:lnTo>
                  <a:lnTo>
                    <a:pt x="684" y="7"/>
                  </a:lnTo>
                  <a:lnTo>
                    <a:pt x="712" y="12"/>
                  </a:lnTo>
                  <a:lnTo>
                    <a:pt x="739" y="19"/>
                  </a:lnTo>
                  <a:lnTo>
                    <a:pt x="766" y="26"/>
                  </a:lnTo>
                  <a:lnTo>
                    <a:pt x="794" y="37"/>
                  </a:lnTo>
                  <a:lnTo>
                    <a:pt x="820" y="47"/>
                  </a:lnTo>
                  <a:lnTo>
                    <a:pt x="846" y="59"/>
                  </a:lnTo>
                  <a:lnTo>
                    <a:pt x="871" y="71"/>
                  </a:lnTo>
                  <a:lnTo>
                    <a:pt x="895" y="85"/>
                  </a:lnTo>
                  <a:lnTo>
                    <a:pt x="919" y="100"/>
                  </a:lnTo>
                  <a:lnTo>
                    <a:pt x="943" y="117"/>
                  </a:lnTo>
                  <a:lnTo>
                    <a:pt x="965" y="134"/>
                  </a:lnTo>
                  <a:lnTo>
                    <a:pt x="986" y="152"/>
                  </a:lnTo>
                  <a:lnTo>
                    <a:pt x="1007" y="173"/>
                  </a:lnTo>
                  <a:lnTo>
                    <a:pt x="1026" y="193"/>
                  </a:lnTo>
                  <a:lnTo>
                    <a:pt x="1045" y="215"/>
                  </a:lnTo>
                  <a:lnTo>
                    <a:pt x="1063" y="237"/>
                  </a:lnTo>
                  <a:lnTo>
                    <a:pt x="1080" y="261"/>
                  </a:lnTo>
                  <a:lnTo>
                    <a:pt x="1096" y="285"/>
                  </a:lnTo>
                  <a:lnTo>
                    <a:pt x="1110" y="311"/>
                  </a:lnTo>
                  <a:lnTo>
                    <a:pt x="1123" y="338"/>
                  </a:lnTo>
                  <a:lnTo>
                    <a:pt x="1135" y="364"/>
                  </a:lnTo>
                  <a:lnTo>
                    <a:pt x="1146" y="392"/>
                  </a:lnTo>
                  <a:lnTo>
                    <a:pt x="1155" y="421"/>
                  </a:lnTo>
                  <a:close/>
                </a:path>
              </a:pathLst>
            </a:custGeom>
            <a:solidFill>
              <a:srgbClr val="FFCCA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tr-TR">
                <a:effectLst>
                  <a:outerShdw blurRad="38100" dist="38100" dir="2700000" algn="tl">
                    <a:srgbClr val="000000">
                      <a:alpha val="43137"/>
                    </a:srgbClr>
                  </a:outerShdw>
                </a:effectLst>
                <a:latin typeface="Arial" panose="020B0604020202020204" pitchFamily="34" charset="0"/>
              </a:endParaRPr>
            </a:p>
          </p:txBody>
        </p:sp>
        <p:sp>
          <p:nvSpPr>
            <p:cNvPr id="152630" name="Freeform 213"/>
            <p:cNvSpPr>
              <a:spLocks/>
            </p:cNvSpPr>
            <p:nvPr/>
          </p:nvSpPr>
          <p:spPr bwMode="auto">
            <a:xfrm>
              <a:off x="4653" y="1578"/>
              <a:ext cx="62" cy="62"/>
            </a:xfrm>
            <a:custGeom>
              <a:avLst/>
              <a:gdLst>
                <a:gd name="T0" fmla="*/ 0 w 868"/>
                <a:gd name="T1" fmla="*/ 0 h 867"/>
                <a:gd name="T2" fmla="*/ 0 w 868"/>
                <a:gd name="T3" fmla="*/ 0 h 867"/>
                <a:gd name="T4" fmla="*/ 0 w 868"/>
                <a:gd name="T5" fmla="*/ 0 h 867"/>
                <a:gd name="T6" fmla="*/ 0 w 868"/>
                <a:gd name="T7" fmla="*/ 0 h 867"/>
                <a:gd name="T8" fmla="*/ 0 w 868"/>
                <a:gd name="T9" fmla="*/ 0 h 867"/>
                <a:gd name="T10" fmla="*/ 0 w 868"/>
                <a:gd name="T11" fmla="*/ 0 h 867"/>
                <a:gd name="T12" fmla="*/ 0 w 868"/>
                <a:gd name="T13" fmla="*/ 0 h 867"/>
                <a:gd name="T14" fmla="*/ 0 w 868"/>
                <a:gd name="T15" fmla="*/ 0 h 867"/>
                <a:gd name="T16" fmla="*/ 0 w 868"/>
                <a:gd name="T17" fmla="*/ 0 h 867"/>
                <a:gd name="T18" fmla="*/ 0 w 868"/>
                <a:gd name="T19" fmla="*/ 0 h 867"/>
                <a:gd name="T20" fmla="*/ 0 w 868"/>
                <a:gd name="T21" fmla="*/ 0 h 867"/>
                <a:gd name="T22" fmla="*/ 0 w 868"/>
                <a:gd name="T23" fmla="*/ 0 h 867"/>
                <a:gd name="T24" fmla="*/ 0 w 868"/>
                <a:gd name="T25" fmla="*/ 0 h 867"/>
                <a:gd name="T26" fmla="*/ 0 w 868"/>
                <a:gd name="T27" fmla="*/ 0 h 867"/>
                <a:gd name="T28" fmla="*/ 0 w 868"/>
                <a:gd name="T29" fmla="*/ 0 h 867"/>
                <a:gd name="T30" fmla="*/ 0 w 868"/>
                <a:gd name="T31" fmla="*/ 0 h 867"/>
                <a:gd name="T32" fmla="*/ 0 w 868"/>
                <a:gd name="T33" fmla="*/ 0 h 867"/>
                <a:gd name="T34" fmla="*/ 0 w 868"/>
                <a:gd name="T35" fmla="*/ 0 h 867"/>
                <a:gd name="T36" fmla="*/ 0 w 868"/>
                <a:gd name="T37" fmla="*/ 0 h 867"/>
                <a:gd name="T38" fmla="*/ 0 w 868"/>
                <a:gd name="T39" fmla="*/ 0 h 867"/>
                <a:gd name="T40" fmla="*/ 0 w 868"/>
                <a:gd name="T41" fmla="*/ 0 h 867"/>
                <a:gd name="T42" fmla="*/ 0 w 868"/>
                <a:gd name="T43" fmla="*/ 0 h 867"/>
                <a:gd name="T44" fmla="*/ 0 w 868"/>
                <a:gd name="T45" fmla="*/ 0 h 867"/>
                <a:gd name="T46" fmla="*/ 0 w 868"/>
                <a:gd name="T47" fmla="*/ 0 h 867"/>
                <a:gd name="T48" fmla="*/ 0 w 868"/>
                <a:gd name="T49" fmla="*/ 0 h 867"/>
                <a:gd name="T50" fmla="*/ 0 w 868"/>
                <a:gd name="T51" fmla="*/ 0 h 867"/>
                <a:gd name="T52" fmla="*/ 0 w 868"/>
                <a:gd name="T53" fmla="*/ 0 h 867"/>
                <a:gd name="T54" fmla="*/ 0 w 868"/>
                <a:gd name="T55" fmla="*/ 0 h 867"/>
                <a:gd name="T56" fmla="*/ 0 w 868"/>
                <a:gd name="T57" fmla="*/ 0 h 867"/>
                <a:gd name="T58" fmla="*/ 0 w 868"/>
                <a:gd name="T59" fmla="*/ 0 h 867"/>
                <a:gd name="T60" fmla="*/ 0 w 868"/>
                <a:gd name="T61" fmla="*/ 0 h 867"/>
                <a:gd name="T62" fmla="*/ 0 w 868"/>
                <a:gd name="T63" fmla="*/ 0 h 867"/>
                <a:gd name="T64" fmla="*/ 0 w 868"/>
                <a:gd name="T65" fmla="*/ 0 h 867"/>
                <a:gd name="T66" fmla="*/ 0 w 868"/>
                <a:gd name="T67" fmla="*/ 0 h 867"/>
                <a:gd name="T68" fmla="*/ 0 w 868"/>
                <a:gd name="T69" fmla="*/ 0 h 867"/>
                <a:gd name="T70" fmla="*/ 0 w 868"/>
                <a:gd name="T71" fmla="*/ 0 h 867"/>
                <a:gd name="T72" fmla="*/ 0 w 868"/>
                <a:gd name="T73" fmla="*/ 0 h 867"/>
                <a:gd name="T74" fmla="*/ 0 w 868"/>
                <a:gd name="T75" fmla="*/ 0 h 867"/>
                <a:gd name="T76" fmla="*/ 0 w 868"/>
                <a:gd name="T77" fmla="*/ 0 h 867"/>
                <a:gd name="T78" fmla="*/ 0 w 868"/>
                <a:gd name="T79" fmla="*/ 0 h 867"/>
                <a:gd name="T80" fmla="*/ 0 w 868"/>
                <a:gd name="T81" fmla="*/ 0 h 867"/>
                <a:gd name="T82" fmla="*/ 0 w 868"/>
                <a:gd name="T83" fmla="*/ 0 h 867"/>
                <a:gd name="T84" fmla="*/ 0 w 868"/>
                <a:gd name="T85" fmla="*/ 0 h 867"/>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868" h="867">
                  <a:moveTo>
                    <a:pt x="860" y="517"/>
                  </a:moveTo>
                  <a:lnTo>
                    <a:pt x="855" y="539"/>
                  </a:lnTo>
                  <a:lnTo>
                    <a:pt x="849" y="560"/>
                  </a:lnTo>
                  <a:lnTo>
                    <a:pt x="842" y="581"/>
                  </a:lnTo>
                  <a:lnTo>
                    <a:pt x="834" y="601"/>
                  </a:lnTo>
                  <a:lnTo>
                    <a:pt x="826" y="621"/>
                  </a:lnTo>
                  <a:lnTo>
                    <a:pt x="816" y="640"/>
                  </a:lnTo>
                  <a:lnTo>
                    <a:pt x="804" y="659"/>
                  </a:lnTo>
                  <a:lnTo>
                    <a:pt x="793" y="676"/>
                  </a:lnTo>
                  <a:lnTo>
                    <a:pt x="781" y="693"/>
                  </a:lnTo>
                  <a:lnTo>
                    <a:pt x="768" y="710"/>
                  </a:lnTo>
                  <a:lnTo>
                    <a:pt x="754" y="726"/>
                  </a:lnTo>
                  <a:lnTo>
                    <a:pt x="740" y="740"/>
                  </a:lnTo>
                  <a:lnTo>
                    <a:pt x="725" y="756"/>
                  </a:lnTo>
                  <a:lnTo>
                    <a:pt x="709" y="769"/>
                  </a:lnTo>
                  <a:lnTo>
                    <a:pt x="693" y="782"/>
                  </a:lnTo>
                  <a:lnTo>
                    <a:pt x="676" y="794"/>
                  </a:lnTo>
                  <a:lnTo>
                    <a:pt x="658" y="805"/>
                  </a:lnTo>
                  <a:lnTo>
                    <a:pt x="640" y="815"/>
                  </a:lnTo>
                  <a:lnTo>
                    <a:pt x="621" y="825"/>
                  </a:lnTo>
                  <a:lnTo>
                    <a:pt x="602" y="833"/>
                  </a:lnTo>
                  <a:lnTo>
                    <a:pt x="583" y="841"/>
                  </a:lnTo>
                  <a:lnTo>
                    <a:pt x="563" y="847"/>
                  </a:lnTo>
                  <a:lnTo>
                    <a:pt x="543" y="853"/>
                  </a:lnTo>
                  <a:lnTo>
                    <a:pt x="522" y="858"/>
                  </a:lnTo>
                  <a:lnTo>
                    <a:pt x="501" y="862"/>
                  </a:lnTo>
                  <a:lnTo>
                    <a:pt x="480" y="865"/>
                  </a:lnTo>
                  <a:lnTo>
                    <a:pt x="459" y="866"/>
                  </a:lnTo>
                  <a:lnTo>
                    <a:pt x="438" y="867"/>
                  </a:lnTo>
                  <a:lnTo>
                    <a:pt x="416" y="867"/>
                  </a:lnTo>
                  <a:lnTo>
                    <a:pt x="395" y="865"/>
                  </a:lnTo>
                  <a:lnTo>
                    <a:pt x="372" y="863"/>
                  </a:lnTo>
                  <a:lnTo>
                    <a:pt x="350" y="859"/>
                  </a:lnTo>
                  <a:lnTo>
                    <a:pt x="328" y="854"/>
                  </a:lnTo>
                  <a:lnTo>
                    <a:pt x="307" y="848"/>
                  </a:lnTo>
                  <a:lnTo>
                    <a:pt x="287" y="841"/>
                  </a:lnTo>
                  <a:lnTo>
                    <a:pt x="267" y="834"/>
                  </a:lnTo>
                  <a:lnTo>
                    <a:pt x="247" y="825"/>
                  </a:lnTo>
                  <a:lnTo>
                    <a:pt x="227" y="815"/>
                  </a:lnTo>
                  <a:lnTo>
                    <a:pt x="209" y="805"/>
                  </a:lnTo>
                  <a:lnTo>
                    <a:pt x="191" y="793"/>
                  </a:lnTo>
                  <a:lnTo>
                    <a:pt x="174" y="781"/>
                  </a:lnTo>
                  <a:lnTo>
                    <a:pt x="158" y="768"/>
                  </a:lnTo>
                  <a:lnTo>
                    <a:pt x="142" y="755"/>
                  </a:lnTo>
                  <a:lnTo>
                    <a:pt x="127" y="739"/>
                  </a:lnTo>
                  <a:lnTo>
                    <a:pt x="113" y="724"/>
                  </a:lnTo>
                  <a:lnTo>
                    <a:pt x="98" y="709"/>
                  </a:lnTo>
                  <a:lnTo>
                    <a:pt x="85" y="692"/>
                  </a:lnTo>
                  <a:lnTo>
                    <a:pt x="73" y="676"/>
                  </a:lnTo>
                  <a:lnTo>
                    <a:pt x="62" y="658"/>
                  </a:lnTo>
                  <a:lnTo>
                    <a:pt x="52" y="640"/>
                  </a:lnTo>
                  <a:lnTo>
                    <a:pt x="43" y="622"/>
                  </a:lnTo>
                  <a:lnTo>
                    <a:pt x="34" y="602"/>
                  </a:lnTo>
                  <a:lnTo>
                    <a:pt x="26" y="583"/>
                  </a:lnTo>
                  <a:lnTo>
                    <a:pt x="20" y="563"/>
                  </a:lnTo>
                  <a:lnTo>
                    <a:pt x="14" y="543"/>
                  </a:lnTo>
                  <a:lnTo>
                    <a:pt x="9" y="523"/>
                  </a:lnTo>
                  <a:lnTo>
                    <a:pt x="5" y="502"/>
                  </a:lnTo>
                  <a:lnTo>
                    <a:pt x="3" y="480"/>
                  </a:lnTo>
                  <a:lnTo>
                    <a:pt x="1" y="459"/>
                  </a:lnTo>
                  <a:lnTo>
                    <a:pt x="0" y="437"/>
                  </a:lnTo>
                  <a:lnTo>
                    <a:pt x="1" y="416"/>
                  </a:lnTo>
                  <a:lnTo>
                    <a:pt x="2" y="394"/>
                  </a:lnTo>
                  <a:lnTo>
                    <a:pt x="5" y="372"/>
                  </a:lnTo>
                  <a:lnTo>
                    <a:pt x="8" y="351"/>
                  </a:lnTo>
                  <a:lnTo>
                    <a:pt x="13" y="328"/>
                  </a:lnTo>
                  <a:lnTo>
                    <a:pt x="19" y="307"/>
                  </a:lnTo>
                  <a:lnTo>
                    <a:pt x="26" y="286"/>
                  </a:lnTo>
                  <a:lnTo>
                    <a:pt x="34" y="266"/>
                  </a:lnTo>
                  <a:lnTo>
                    <a:pt x="42" y="247"/>
                  </a:lnTo>
                  <a:lnTo>
                    <a:pt x="52" y="228"/>
                  </a:lnTo>
                  <a:lnTo>
                    <a:pt x="62" y="208"/>
                  </a:lnTo>
                  <a:lnTo>
                    <a:pt x="74" y="191"/>
                  </a:lnTo>
                  <a:lnTo>
                    <a:pt x="86" y="174"/>
                  </a:lnTo>
                  <a:lnTo>
                    <a:pt x="99" y="157"/>
                  </a:lnTo>
                  <a:lnTo>
                    <a:pt x="113" y="141"/>
                  </a:lnTo>
                  <a:lnTo>
                    <a:pt x="128" y="126"/>
                  </a:lnTo>
                  <a:lnTo>
                    <a:pt x="143" y="112"/>
                  </a:lnTo>
                  <a:lnTo>
                    <a:pt x="159" y="99"/>
                  </a:lnTo>
                  <a:lnTo>
                    <a:pt x="175" y="86"/>
                  </a:lnTo>
                  <a:lnTo>
                    <a:pt x="192" y="73"/>
                  </a:lnTo>
                  <a:lnTo>
                    <a:pt x="209" y="62"/>
                  </a:lnTo>
                  <a:lnTo>
                    <a:pt x="227" y="52"/>
                  </a:lnTo>
                  <a:lnTo>
                    <a:pt x="245" y="42"/>
                  </a:lnTo>
                  <a:lnTo>
                    <a:pt x="265" y="34"/>
                  </a:lnTo>
                  <a:lnTo>
                    <a:pt x="285" y="26"/>
                  </a:lnTo>
                  <a:lnTo>
                    <a:pt x="304" y="19"/>
                  </a:lnTo>
                  <a:lnTo>
                    <a:pt x="324" y="14"/>
                  </a:lnTo>
                  <a:lnTo>
                    <a:pt x="345" y="9"/>
                  </a:lnTo>
                  <a:lnTo>
                    <a:pt x="366" y="5"/>
                  </a:lnTo>
                  <a:lnTo>
                    <a:pt x="386" y="2"/>
                  </a:lnTo>
                  <a:lnTo>
                    <a:pt x="409" y="0"/>
                  </a:lnTo>
                  <a:lnTo>
                    <a:pt x="430" y="0"/>
                  </a:lnTo>
                  <a:lnTo>
                    <a:pt x="452" y="0"/>
                  </a:lnTo>
                  <a:lnTo>
                    <a:pt x="473" y="2"/>
                  </a:lnTo>
                  <a:lnTo>
                    <a:pt x="495" y="4"/>
                  </a:lnTo>
                  <a:lnTo>
                    <a:pt x="517" y="8"/>
                  </a:lnTo>
                  <a:lnTo>
                    <a:pt x="540" y="13"/>
                  </a:lnTo>
                  <a:lnTo>
                    <a:pt x="561" y="19"/>
                  </a:lnTo>
                  <a:lnTo>
                    <a:pt x="581" y="25"/>
                  </a:lnTo>
                  <a:lnTo>
                    <a:pt x="601" y="33"/>
                  </a:lnTo>
                  <a:lnTo>
                    <a:pt x="621" y="42"/>
                  </a:lnTo>
                  <a:lnTo>
                    <a:pt x="640" y="52"/>
                  </a:lnTo>
                  <a:lnTo>
                    <a:pt x="658" y="62"/>
                  </a:lnTo>
                  <a:lnTo>
                    <a:pt x="677" y="73"/>
                  </a:lnTo>
                  <a:lnTo>
                    <a:pt x="694" y="87"/>
                  </a:lnTo>
                  <a:lnTo>
                    <a:pt x="710" y="99"/>
                  </a:lnTo>
                  <a:lnTo>
                    <a:pt x="726" y="113"/>
                  </a:lnTo>
                  <a:lnTo>
                    <a:pt x="741" y="127"/>
                  </a:lnTo>
                  <a:lnTo>
                    <a:pt x="755" y="142"/>
                  </a:lnTo>
                  <a:lnTo>
                    <a:pt x="769" y="158"/>
                  </a:lnTo>
                  <a:lnTo>
                    <a:pt x="781" y="174"/>
                  </a:lnTo>
                  <a:lnTo>
                    <a:pt x="793" y="191"/>
                  </a:lnTo>
                  <a:lnTo>
                    <a:pt x="804" y="209"/>
                  </a:lnTo>
                  <a:lnTo>
                    <a:pt x="816" y="228"/>
                  </a:lnTo>
                  <a:lnTo>
                    <a:pt x="825" y="246"/>
                  </a:lnTo>
                  <a:lnTo>
                    <a:pt x="834" y="265"/>
                  </a:lnTo>
                  <a:lnTo>
                    <a:pt x="841" y="284"/>
                  </a:lnTo>
                  <a:lnTo>
                    <a:pt x="848" y="304"/>
                  </a:lnTo>
                  <a:lnTo>
                    <a:pt x="854" y="324"/>
                  </a:lnTo>
                  <a:lnTo>
                    <a:pt x="859" y="344"/>
                  </a:lnTo>
                  <a:lnTo>
                    <a:pt x="862" y="366"/>
                  </a:lnTo>
                  <a:lnTo>
                    <a:pt x="865" y="387"/>
                  </a:lnTo>
                  <a:lnTo>
                    <a:pt x="867" y="408"/>
                  </a:lnTo>
                  <a:lnTo>
                    <a:pt x="868" y="429"/>
                  </a:lnTo>
                  <a:lnTo>
                    <a:pt x="867" y="451"/>
                  </a:lnTo>
                  <a:lnTo>
                    <a:pt x="866" y="473"/>
                  </a:lnTo>
                  <a:lnTo>
                    <a:pt x="863" y="495"/>
                  </a:lnTo>
                  <a:lnTo>
                    <a:pt x="860" y="517"/>
                  </a:lnTo>
                  <a:close/>
                </a:path>
              </a:pathLst>
            </a:custGeom>
            <a:solidFill>
              <a:srgbClr val="F2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tr-TR">
                <a:effectLst>
                  <a:outerShdw blurRad="38100" dist="38100" dir="2700000" algn="tl">
                    <a:srgbClr val="000000">
                      <a:alpha val="43137"/>
                    </a:srgbClr>
                  </a:outerShdw>
                </a:effectLst>
                <a:latin typeface="Arial" panose="020B0604020202020204" pitchFamily="34" charset="0"/>
              </a:endParaRPr>
            </a:p>
          </p:txBody>
        </p:sp>
        <p:sp>
          <p:nvSpPr>
            <p:cNvPr id="152631" name="Freeform 214"/>
            <p:cNvSpPr>
              <a:spLocks/>
            </p:cNvSpPr>
            <p:nvPr/>
          </p:nvSpPr>
          <p:spPr bwMode="auto">
            <a:xfrm>
              <a:off x="4667" y="1544"/>
              <a:ext cx="52" cy="22"/>
            </a:xfrm>
            <a:custGeom>
              <a:avLst/>
              <a:gdLst>
                <a:gd name="T0" fmla="*/ 0 w 738"/>
                <a:gd name="T1" fmla="*/ 0 h 308"/>
                <a:gd name="T2" fmla="*/ 0 w 738"/>
                <a:gd name="T3" fmla="*/ 0 h 308"/>
                <a:gd name="T4" fmla="*/ 0 w 738"/>
                <a:gd name="T5" fmla="*/ 0 h 308"/>
                <a:gd name="T6" fmla="*/ 0 w 738"/>
                <a:gd name="T7" fmla="*/ 0 h 308"/>
                <a:gd name="T8" fmla="*/ 0 w 738"/>
                <a:gd name="T9" fmla="*/ 0 h 308"/>
                <a:gd name="T10" fmla="*/ 0 w 738"/>
                <a:gd name="T11" fmla="*/ 0 h 308"/>
                <a:gd name="T12" fmla="*/ 0 w 738"/>
                <a:gd name="T13" fmla="*/ 0 h 308"/>
                <a:gd name="T14" fmla="*/ 0 w 738"/>
                <a:gd name="T15" fmla="*/ 0 h 308"/>
                <a:gd name="T16" fmla="*/ 0 w 738"/>
                <a:gd name="T17" fmla="*/ 0 h 308"/>
                <a:gd name="T18" fmla="*/ 0 w 738"/>
                <a:gd name="T19" fmla="*/ 0 h 308"/>
                <a:gd name="T20" fmla="*/ 0 w 738"/>
                <a:gd name="T21" fmla="*/ 0 h 308"/>
                <a:gd name="T22" fmla="*/ 0 w 738"/>
                <a:gd name="T23" fmla="*/ 0 h 308"/>
                <a:gd name="T24" fmla="*/ 0 w 738"/>
                <a:gd name="T25" fmla="*/ 0 h 308"/>
                <a:gd name="T26" fmla="*/ 0 w 738"/>
                <a:gd name="T27" fmla="*/ 0 h 308"/>
                <a:gd name="T28" fmla="*/ 0 w 738"/>
                <a:gd name="T29" fmla="*/ 0 h 308"/>
                <a:gd name="T30" fmla="*/ 0 w 738"/>
                <a:gd name="T31" fmla="*/ 0 h 308"/>
                <a:gd name="T32" fmla="*/ 0 w 738"/>
                <a:gd name="T33" fmla="*/ 0 h 308"/>
                <a:gd name="T34" fmla="*/ 0 w 738"/>
                <a:gd name="T35" fmla="*/ 0 h 308"/>
                <a:gd name="T36" fmla="*/ 0 w 738"/>
                <a:gd name="T37" fmla="*/ 0 h 308"/>
                <a:gd name="T38" fmla="*/ 0 w 738"/>
                <a:gd name="T39" fmla="*/ 0 h 308"/>
                <a:gd name="T40" fmla="*/ 0 w 738"/>
                <a:gd name="T41" fmla="*/ 0 h 308"/>
                <a:gd name="T42" fmla="*/ 0 w 738"/>
                <a:gd name="T43" fmla="*/ 0 h 308"/>
                <a:gd name="T44" fmla="*/ 0 w 738"/>
                <a:gd name="T45" fmla="*/ 0 h 308"/>
                <a:gd name="T46" fmla="*/ 0 w 738"/>
                <a:gd name="T47" fmla="*/ 0 h 308"/>
                <a:gd name="T48" fmla="*/ 0 w 738"/>
                <a:gd name="T49" fmla="*/ 0 h 308"/>
                <a:gd name="T50" fmla="*/ 0 w 738"/>
                <a:gd name="T51" fmla="*/ 0 h 308"/>
                <a:gd name="T52" fmla="*/ 0 w 738"/>
                <a:gd name="T53" fmla="*/ 0 h 308"/>
                <a:gd name="T54" fmla="*/ 0 w 738"/>
                <a:gd name="T55" fmla="*/ 0 h 308"/>
                <a:gd name="T56" fmla="*/ 0 w 738"/>
                <a:gd name="T57" fmla="*/ 0 h 308"/>
                <a:gd name="T58" fmla="*/ 0 w 738"/>
                <a:gd name="T59" fmla="*/ 0 h 308"/>
                <a:gd name="T60" fmla="*/ 0 w 738"/>
                <a:gd name="T61" fmla="*/ 0 h 308"/>
                <a:gd name="T62" fmla="*/ 0 w 738"/>
                <a:gd name="T63" fmla="*/ 0 h 308"/>
                <a:gd name="T64" fmla="*/ 0 w 738"/>
                <a:gd name="T65" fmla="*/ 0 h 308"/>
                <a:gd name="T66" fmla="*/ 0 w 738"/>
                <a:gd name="T67" fmla="*/ 0 h 308"/>
                <a:gd name="T68" fmla="*/ 0 w 738"/>
                <a:gd name="T69" fmla="*/ 0 h 308"/>
                <a:gd name="T70" fmla="*/ 0 w 738"/>
                <a:gd name="T71" fmla="*/ 0 h 308"/>
                <a:gd name="T72" fmla="*/ 0 w 738"/>
                <a:gd name="T73" fmla="*/ 0 h 308"/>
                <a:gd name="T74" fmla="*/ 0 w 738"/>
                <a:gd name="T75" fmla="*/ 0 h 308"/>
                <a:gd name="T76" fmla="*/ 0 w 738"/>
                <a:gd name="T77" fmla="*/ 0 h 308"/>
                <a:gd name="T78" fmla="*/ 0 w 738"/>
                <a:gd name="T79" fmla="*/ 0 h 308"/>
                <a:gd name="T80" fmla="*/ 0 w 738"/>
                <a:gd name="T81" fmla="*/ 0 h 308"/>
                <a:gd name="T82" fmla="*/ 0 w 738"/>
                <a:gd name="T83" fmla="*/ 0 h 308"/>
                <a:gd name="T84" fmla="*/ 0 w 738"/>
                <a:gd name="T85" fmla="*/ 0 h 308"/>
                <a:gd name="T86" fmla="*/ 0 w 738"/>
                <a:gd name="T87" fmla="*/ 0 h 308"/>
                <a:gd name="T88" fmla="*/ 0 w 738"/>
                <a:gd name="T89" fmla="*/ 0 h 308"/>
                <a:gd name="T90" fmla="*/ 0 w 738"/>
                <a:gd name="T91" fmla="*/ 0 h 308"/>
                <a:gd name="T92" fmla="*/ 0 w 738"/>
                <a:gd name="T93" fmla="*/ 0 h 308"/>
                <a:gd name="T94" fmla="*/ 0 w 738"/>
                <a:gd name="T95" fmla="*/ 0 h 308"/>
                <a:gd name="T96" fmla="*/ 0 w 738"/>
                <a:gd name="T97" fmla="*/ 0 h 308"/>
                <a:gd name="T98" fmla="*/ 0 w 738"/>
                <a:gd name="T99" fmla="*/ 0 h 308"/>
                <a:gd name="T100" fmla="*/ 0 w 738"/>
                <a:gd name="T101" fmla="*/ 0 h 308"/>
                <a:gd name="T102" fmla="*/ 0 w 738"/>
                <a:gd name="T103" fmla="*/ 0 h 308"/>
                <a:gd name="T104" fmla="*/ 0 w 738"/>
                <a:gd name="T105" fmla="*/ 0 h 308"/>
                <a:gd name="T106" fmla="*/ 0 w 738"/>
                <a:gd name="T107" fmla="*/ 0 h 308"/>
                <a:gd name="T108" fmla="*/ 0 w 738"/>
                <a:gd name="T109" fmla="*/ 0 h 308"/>
                <a:gd name="T110" fmla="*/ 0 w 738"/>
                <a:gd name="T111" fmla="*/ 0 h 308"/>
                <a:gd name="T112" fmla="*/ 0 w 738"/>
                <a:gd name="T113" fmla="*/ 0 h 308"/>
                <a:gd name="T114" fmla="*/ 0 w 738"/>
                <a:gd name="T115" fmla="*/ 0 h 308"/>
                <a:gd name="T116" fmla="*/ 0 w 738"/>
                <a:gd name="T117" fmla="*/ 0 h 308"/>
                <a:gd name="T118" fmla="*/ 0 w 738"/>
                <a:gd name="T119" fmla="*/ 0 h 308"/>
                <a:gd name="T120" fmla="*/ 0 w 738"/>
                <a:gd name="T121" fmla="*/ 0 h 30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738" h="308">
                  <a:moveTo>
                    <a:pt x="16" y="174"/>
                  </a:moveTo>
                  <a:lnTo>
                    <a:pt x="11" y="181"/>
                  </a:lnTo>
                  <a:lnTo>
                    <a:pt x="7" y="188"/>
                  </a:lnTo>
                  <a:lnTo>
                    <a:pt x="4" y="196"/>
                  </a:lnTo>
                  <a:lnTo>
                    <a:pt x="2" y="204"/>
                  </a:lnTo>
                  <a:lnTo>
                    <a:pt x="0" y="212"/>
                  </a:lnTo>
                  <a:lnTo>
                    <a:pt x="0" y="220"/>
                  </a:lnTo>
                  <a:lnTo>
                    <a:pt x="0" y="228"/>
                  </a:lnTo>
                  <a:lnTo>
                    <a:pt x="1" y="235"/>
                  </a:lnTo>
                  <a:lnTo>
                    <a:pt x="2" y="243"/>
                  </a:lnTo>
                  <a:lnTo>
                    <a:pt x="4" y="251"/>
                  </a:lnTo>
                  <a:lnTo>
                    <a:pt x="7" y="258"/>
                  </a:lnTo>
                  <a:lnTo>
                    <a:pt x="11" y="266"/>
                  </a:lnTo>
                  <a:lnTo>
                    <a:pt x="16" y="272"/>
                  </a:lnTo>
                  <a:lnTo>
                    <a:pt x="21" y="279"/>
                  </a:lnTo>
                  <a:lnTo>
                    <a:pt x="27" y="286"/>
                  </a:lnTo>
                  <a:lnTo>
                    <a:pt x="33" y="291"/>
                  </a:lnTo>
                  <a:lnTo>
                    <a:pt x="40" y="296"/>
                  </a:lnTo>
                  <a:lnTo>
                    <a:pt x="48" y="300"/>
                  </a:lnTo>
                  <a:lnTo>
                    <a:pt x="56" y="303"/>
                  </a:lnTo>
                  <a:lnTo>
                    <a:pt x="64" y="306"/>
                  </a:lnTo>
                  <a:lnTo>
                    <a:pt x="72" y="307"/>
                  </a:lnTo>
                  <a:lnTo>
                    <a:pt x="80" y="308"/>
                  </a:lnTo>
                  <a:lnTo>
                    <a:pt x="88" y="308"/>
                  </a:lnTo>
                  <a:lnTo>
                    <a:pt x="96" y="307"/>
                  </a:lnTo>
                  <a:lnTo>
                    <a:pt x="104" y="306"/>
                  </a:lnTo>
                  <a:lnTo>
                    <a:pt x="112" y="304"/>
                  </a:lnTo>
                  <a:lnTo>
                    <a:pt x="119" y="301"/>
                  </a:lnTo>
                  <a:lnTo>
                    <a:pt x="126" y="297"/>
                  </a:lnTo>
                  <a:lnTo>
                    <a:pt x="133" y="293"/>
                  </a:lnTo>
                  <a:lnTo>
                    <a:pt x="140" y="287"/>
                  </a:lnTo>
                  <a:lnTo>
                    <a:pt x="146" y="281"/>
                  </a:lnTo>
                  <a:lnTo>
                    <a:pt x="151" y="274"/>
                  </a:lnTo>
                  <a:lnTo>
                    <a:pt x="156" y="268"/>
                  </a:lnTo>
                  <a:lnTo>
                    <a:pt x="164" y="259"/>
                  </a:lnTo>
                  <a:lnTo>
                    <a:pt x="176" y="248"/>
                  </a:lnTo>
                  <a:lnTo>
                    <a:pt x="190" y="235"/>
                  </a:lnTo>
                  <a:lnTo>
                    <a:pt x="209" y="221"/>
                  </a:lnTo>
                  <a:lnTo>
                    <a:pt x="230" y="207"/>
                  </a:lnTo>
                  <a:lnTo>
                    <a:pt x="242" y="201"/>
                  </a:lnTo>
                  <a:lnTo>
                    <a:pt x="254" y="195"/>
                  </a:lnTo>
                  <a:lnTo>
                    <a:pt x="267" y="189"/>
                  </a:lnTo>
                  <a:lnTo>
                    <a:pt x="281" y="184"/>
                  </a:lnTo>
                  <a:lnTo>
                    <a:pt x="296" y="180"/>
                  </a:lnTo>
                  <a:lnTo>
                    <a:pt x="311" y="176"/>
                  </a:lnTo>
                  <a:lnTo>
                    <a:pt x="327" y="173"/>
                  </a:lnTo>
                  <a:lnTo>
                    <a:pt x="345" y="172"/>
                  </a:lnTo>
                  <a:lnTo>
                    <a:pt x="363" y="171"/>
                  </a:lnTo>
                  <a:lnTo>
                    <a:pt x="381" y="171"/>
                  </a:lnTo>
                  <a:lnTo>
                    <a:pt x="400" y="173"/>
                  </a:lnTo>
                  <a:lnTo>
                    <a:pt x="420" y="176"/>
                  </a:lnTo>
                  <a:lnTo>
                    <a:pt x="440" y="181"/>
                  </a:lnTo>
                  <a:lnTo>
                    <a:pt x="461" y="187"/>
                  </a:lnTo>
                  <a:lnTo>
                    <a:pt x="484" y="195"/>
                  </a:lnTo>
                  <a:lnTo>
                    <a:pt x="506" y="204"/>
                  </a:lnTo>
                  <a:lnTo>
                    <a:pt x="530" y="216"/>
                  </a:lnTo>
                  <a:lnTo>
                    <a:pt x="553" y="229"/>
                  </a:lnTo>
                  <a:lnTo>
                    <a:pt x="578" y="245"/>
                  </a:lnTo>
                  <a:lnTo>
                    <a:pt x="603" y="263"/>
                  </a:lnTo>
                  <a:lnTo>
                    <a:pt x="610" y="267"/>
                  </a:lnTo>
                  <a:lnTo>
                    <a:pt x="618" y="271"/>
                  </a:lnTo>
                  <a:lnTo>
                    <a:pt x="626" y="275"/>
                  </a:lnTo>
                  <a:lnTo>
                    <a:pt x="634" y="277"/>
                  </a:lnTo>
                  <a:lnTo>
                    <a:pt x="642" y="278"/>
                  </a:lnTo>
                  <a:lnTo>
                    <a:pt x="650" y="279"/>
                  </a:lnTo>
                  <a:lnTo>
                    <a:pt x="658" y="279"/>
                  </a:lnTo>
                  <a:lnTo>
                    <a:pt x="666" y="278"/>
                  </a:lnTo>
                  <a:lnTo>
                    <a:pt x="674" y="277"/>
                  </a:lnTo>
                  <a:lnTo>
                    <a:pt x="682" y="274"/>
                  </a:lnTo>
                  <a:lnTo>
                    <a:pt x="689" y="271"/>
                  </a:lnTo>
                  <a:lnTo>
                    <a:pt x="697" y="268"/>
                  </a:lnTo>
                  <a:lnTo>
                    <a:pt x="703" y="263"/>
                  </a:lnTo>
                  <a:lnTo>
                    <a:pt x="710" y="258"/>
                  </a:lnTo>
                  <a:lnTo>
                    <a:pt x="716" y="252"/>
                  </a:lnTo>
                  <a:lnTo>
                    <a:pt x="721" y="245"/>
                  </a:lnTo>
                  <a:lnTo>
                    <a:pt x="726" y="238"/>
                  </a:lnTo>
                  <a:lnTo>
                    <a:pt x="730" y="231"/>
                  </a:lnTo>
                  <a:lnTo>
                    <a:pt x="733" y="223"/>
                  </a:lnTo>
                  <a:lnTo>
                    <a:pt x="736" y="215"/>
                  </a:lnTo>
                  <a:lnTo>
                    <a:pt x="737" y="207"/>
                  </a:lnTo>
                  <a:lnTo>
                    <a:pt x="738" y="199"/>
                  </a:lnTo>
                  <a:lnTo>
                    <a:pt x="738" y="191"/>
                  </a:lnTo>
                  <a:lnTo>
                    <a:pt x="737" y="183"/>
                  </a:lnTo>
                  <a:lnTo>
                    <a:pt x="735" y="175"/>
                  </a:lnTo>
                  <a:lnTo>
                    <a:pt x="733" y="168"/>
                  </a:lnTo>
                  <a:lnTo>
                    <a:pt x="730" y="160"/>
                  </a:lnTo>
                  <a:lnTo>
                    <a:pt x="726" y="153"/>
                  </a:lnTo>
                  <a:lnTo>
                    <a:pt x="722" y="145"/>
                  </a:lnTo>
                  <a:lnTo>
                    <a:pt x="716" y="138"/>
                  </a:lnTo>
                  <a:lnTo>
                    <a:pt x="711" y="133"/>
                  </a:lnTo>
                  <a:lnTo>
                    <a:pt x="704" y="127"/>
                  </a:lnTo>
                  <a:lnTo>
                    <a:pt x="673" y="105"/>
                  </a:lnTo>
                  <a:lnTo>
                    <a:pt x="643" y="86"/>
                  </a:lnTo>
                  <a:lnTo>
                    <a:pt x="612" y="69"/>
                  </a:lnTo>
                  <a:lnTo>
                    <a:pt x="582" y="53"/>
                  </a:lnTo>
                  <a:lnTo>
                    <a:pt x="553" y="41"/>
                  </a:lnTo>
                  <a:lnTo>
                    <a:pt x="525" y="30"/>
                  </a:lnTo>
                  <a:lnTo>
                    <a:pt x="497" y="20"/>
                  </a:lnTo>
                  <a:lnTo>
                    <a:pt x="469" y="12"/>
                  </a:lnTo>
                  <a:lnTo>
                    <a:pt x="442" y="7"/>
                  </a:lnTo>
                  <a:lnTo>
                    <a:pt x="415" y="3"/>
                  </a:lnTo>
                  <a:lnTo>
                    <a:pt x="390" y="1"/>
                  </a:lnTo>
                  <a:lnTo>
                    <a:pt x="365" y="0"/>
                  </a:lnTo>
                  <a:lnTo>
                    <a:pt x="340" y="1"/>
                  </a:lnTo>
                  <a:lnTo>
                    <a:pt x="315" y="3"/>
                  </a:lnTo>
                  <a:lnTo>
                    <a:pt x="292" y="6"/>
                  </a:lnTo>
                  <a:lnTo>
                    <a:pt x="270" y="11"/>
                  </a:lnTo>
                  <a:lnTo>
                    <a:pt x="248" y="17"/>
                  </a:lnTo>
                  <a:lnTo>
                    <a:pt x="227" y="24"/>
                  </a:lnTo>
                  <a:lnTo>
                    <a:pt x="207" y="31"/>
                  </a:lnTo>
                  <a:lnTo>
                    <a:pt x="186" y="39"/>
                  </a:lnTo>
                  <a:lnTo>
                    <a:pt x="167" y="48"/>
                  </a:lnTo>
                  <a:lnTo>
                    <a:pt x="149" y="58"/>
                  </a:lnTo>
                  <a:lnTo>
                    <a:pt x="132" y="68"/>
                  </a:lnTo>
                  <a:lnTo>
                    <a:pt x="116" y="79"/>
                  </a:lnTo>
                  <a:lnTo>
                    <a:pt x="100" y="90"/>
                  </a:lnTo>
                  <a:lnTo>
                    <a:pt x="86" y="102"/>
                  </a:lnTo>
                  <a:lnTo>
                    <a:pt x="72" y="114"/>
                  </a:lnTo>
                  <a:lnTo>
                    <a:pt x="59" y="125"/>
                  </a:lnTo>
                  <a:lnTo>
                    <a:pt x="46" y="137"/>
                  </a:lnTo>
                  <a:lnTo>
                    <a:pt x="35" y="150"/>
                  </a:lnTo>
                  <a:lnTo>
                    <a:pt x="25" y="162"/>
                  </a:lnTo>
                  <a:lnTo>
                    <a:pt x="16" y="17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tr-TR">
                <a:effectLst>
                  <a:outerShdw blurRad="38100" dist="38100" dir="2700000" algn="tl">
                    <a:srgbClr val="000000">
                      <a:alpha val="43137"/>
                    </a:srgbClr>
                  </a:outerShdw>
                </a:effectLst>
                <a:latin typeface="Arial" panose="020B0604020202020204" pitchFamily="34" charset="0"/>
              </a:endParaRPr>
            </a:p>
          </p:txBody>
        </p:sp>
        <p:sp>
          <p:nvSpPr>
            <p:cNvPr id="152632" name="Freeform 215"/>
            <p:cNvSpPr>
              <a:spLocks/>
            </p:cNvSpPr>
            <p:nvPr/>
          </p:nvSpPr>
          <p:spPr bwMode="auto">
            <a:xfrm>
              <a:off x="4786" y="1566"/>
              <a:ext cx="49" cy="31"/>
            </a:xfrm>
            <a:custGeom>
              <a:avLst/>
              <a:gdLst>
                <a:gd name="T0" fmla="*/ 0 w 685"/>
                <a:gd name="T1" fmla="*/ 0 h 431"/>
                <a:gd name="T2" fmla="*/ 0 w 685"/>
                <a:gd name="T3" fmla="*/ 0 h 431"/>
                <a:gd name="T4" fmla="*/ 0 w 685"/>
                <a:gd name="T5" fmla="*/ 0 h 431"/>
                <a:gd name="T6" fmla="*/ 0 w 685"/>
                <a:gd name="T7" fmla="*/ 0 h 431"/>
                <a:gd name="T8" fmla="*/ 0 w 685"/>
                <a:gd name="T9" fmla="*/ 0 h 431"/>
                <a:gd name="T10" fmla="*/ 0 w 685"/>
                <a:gd name="T11" fmla="*/ 0 h 431"/>
                <a:gd name="T12" fmla="*/ 0 w 685"/>
                <a:gd name="T13" fmla="*/ 0 h 431"/>
                <a:gd name="T14" fmla="*/ 0 w 685"/>
                <a:gd name="T15" fmla="*/ 0 h 431"/>
                <a:gd name="T16" fmla="*/ 0 w 685"/>
                <a:gd name="T17" fmla="*/ 0 h 431"/>
                <a:gd name="T18" fmla="*/ 0 w 685"/>
                <a:gd name="T19" fmla="*/ 0 h 431"/>
                <a:gd name="T20" fmla="*/ 0 w 685"/>
                <a:gd name="T21" fmla="*/ 0 h 431"/>
                <a:gd name="T22" fmla="*/ 0 w 685"/>
                <a:gd name="T23" fmla="*/ 0 h 431"/>
                <a:gd name="T24" fmla="*/ 0 w 685"/>
                <a:gd name="T25" fmla="*/ 0 h 431"/>
                <a:gd name="T26" fmla="*/ 0 w 685"/>
                <a:gd name="T27" fmla="*/ 0 h 431"/>
                <a:gd name="T28" fmla="*/ 0 w 685"/>
                <a:gd name="T29" fmla="*/ 0 h 431"/>
                <a:gd name="T30" fmla="*/ 0 w 685"/>
                <a:gd name="T31" fmla="*/ 0 h 431"/>
                <a:gd name="T32" fmla="*/ 0 w 685"/>
                <a:gd name="T33" fmla="*/ 0 h 431"/>
                <a:gd name="T34" fmla="*/ 0 w 685"/>
                <a:gd name="T35" fmla="*/ 0 h 431"/>
                <a:gd name="T36" fmla="*/ 0 w 685"/>
                <a:gd name="T37" fmla="*/ 0 h 431"/>
                <a:gd name="T38" fmla="*/ 0 w 685"/>
                <a:gd name="T39" fmla="*/ 0 h 431"/>
                <a:gd name="T40" fmla="*/ 0 w 685"/>
                <a:gd name="T41" fmla="*/ 0 h 431"/>
                <a:gd name="T42" fmla="*/ 0 w 685"/>
                <a:gd name="T43" fmla="*/ 0 h 431"/>
                <a:gd name="T44" fmla="*/ 0 w 685"/>
                <a:gd name="T45" fmla="*/ 0 h 431"/>
                <a:gd name="T46" fmla="*/ 0 w 685"/>
                <a:gd name="T47" fmla="*/ 0 h 431"/>
                <a:gd name="T48" fmla="*/ 0 w 685"/>
                <a:gd name="T49" fmla="*/ 0 h 431"/>
                <a:gd name="T50" fmla="*/ 0 w 685"/>
                <a:gd name="T51" fmla="*/ 0 h 431"/>
                <a:gd name="T52" fmla="*/ 0 w 685"/>
                <a:gd name="T53" fmla="*/ 0 h 431"/>
                <a:gd name="T54" fmla="*/ 0 w 685"/>
                <a:gd name="T55" fmla="*/ 0 h 431"/>
                <a:gd name="T56" fmla="*/ 0 w 685"/>
                <a:gd name="T57" fmla="*/ 0 h 431"/>
                <a:gd name="T58" fmla="*/ 0 w 685"/>
                <a:gd name="T59" fmla="*/ 0 h 431"/>
                <a:gd name="T60" fmla="*/ 0 w 685"/>
                <a:gd name="T61" fmla="*/ 0 h 431"/>
                <a:gd name="T62" fmla="*/ 0 w 685"/>
                <a:gd name="T63" fmla="*/ 0 h 431"/>
                <a:gd name="T64" fmla="*/ 0 w 685"/>
                <a:gd name="T65" fmla="*/ 0 h 431"/>
                <a:gd name="T66" fmla="*/ 0 w 685"/>
                <a:gd name="T67" fmla="*/ 0 h 431"/>
                <a:gd name="T68" fmla="*/ 0 w 685"/>
                <a:gd name="T69" fmla="*/ 0 h 431"/>
                <a:gd name="T70" fmla="*/ 0 w 685"/>
                <a:gd name="T71" fmla="*/ 0 h 431"/>
                <a:gd name="T72" fmla="*/ 0 w 685"/>
                <a:gd name="T73" fmla="*/ 0 h 431"/>
                <a:gd name="T74" fmla="*/ 0 w 685"/>
                <a:gd name="T75" fmla="*/ 0 h 431"/>
                <a:gd name="T76" fmla="*/ 0 w 685"/>
                <a:gd name="T77" fmla="*/ 0 h 431"/>
                <a:gd name="T78" fmla="*/ 0 w 685"/>
                <a:gd name="T79" fmla="*/ 0 h 431"/>
                <a:gd name="T80" fmla="*/ 0 w 685"/>
                <a:gd name="T81" fmla="*/ 0 h 431"/>
                <a:gd name="T82" fmla="*/ 0 w 685"/>
                <a:gd name="T83" fmla="*/ 0 h 431"/>
                <a:gd name="T84" fmla="*/ 0 w 685"/>
                <a:gd name="T85" fmla="*/ 0 h 431"/>
                <a:gd name="T86" fmla="*/ 0 w 685"/>
                <a:gd name="T87" fmla="*/ 0 h 431"/>
                <a:gd name="T88" fmla="*/ 0 w 685"/>
                <a:gd name="T89" fmla="*/ 0 h 431"/>
                <a:gd name="T90" fmla="*/ 0 w 685"/>
                <a:gd name="T91" fmla="*/ 0 h 431"/>
                <a:gd name="T92" fmla="*/ 0 w 685"/>
                <a:gd name="T93" fmla="*/ 0 h 431"/>
                <a:gd name="T94" fmla="*/ 0 w 685"/>
                <a:gd name="T95" fmla="*/ 0 h 431"/>
                <a:gd name="T96" fmla="*/ 0 w 685"/>
                <a:gd name="T97" fmla="*/ 0 h 431"/>
                <a:gd name="T98" fmla="*/ 0 w 685"/>
                <a:gd name="T99" fmla="*/ 0 h 431"/>
                <a:gd name="T100" fmla="*/ 0 w 685"/>
                <a:gd name="T101" fmla="*/ 0 h 431"/>
                <a:gd name="T102" fmla="*/ 0 w 685"/>
                <a:gd name="T103" fmla="*/ 0 h 431"/>
                <a:gd name="T104" fmla="*/ 0 w 685"/>
                <a:gd name="T105" fmla="*/ 0 h 431"/>
                <a:gd name="T106" fmla="*/ 0 w 685"/>
                <a:gd name="T107" fmla="*/ 0 h 431"/>
                <a:gd name="T108" fmla="*/ 0 w 685"/>
                <a:gd name="T109" fmla="*/ 0 h 431"/>
                <a:gd name="T110" fmla="*/ 0 w 685"/>
                <a:gd name="T111" fmla="*/ 0 h 431"/>
                <a:gd name="T112" fmla="*/ 0 w 685"/>
                <a:gd name="T113" fmla="*/ 0 h 431"/>
                <a:gd name="T114" fmla="*/ 0 w 685"/>
                <a:gd name="T115" fmla="*/ 0 h 431"/>
                <a:gd name="T116" fmla="*/ 0 w 685"/>
                <a:gd name="T117" fmla="*/ 0 h 431"/>
                <a:gd name="T118" fmla="*/ 0 w 685"/>
                <a:gd name="T119" fmla="*/ 0 h 431"/>
                <a:gd name="T120" fmla="*/ 0 w 685"/>
                <a:gd name="T121" fmla="*/ 0 h 43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685" h="431">
                  <a:moveTo>
                    <a:pt x="63" y="23"/>
                  </a:moveTo>
                  <a:lnTo>
                    <a:pt x="55" y="26"/>
                  </a:lnTo>
                  <a:lnTo>
                    <a:pt x="47" y="29"/>
                  </a:lnTo>
                  <a:lnTo>
                    <a:pt x="40" y="33"/>
                  </a:lnTo>
                  <a:lnTo>
                    <a:pt x="33" y="38"/>
                  </a:lnTo>
                  <a:lnTo>
                    <a:pt x="27" y="43"/>
                  </a:lnTo>
                  <a:lnTo>
                    <a:pt x="21" y="49"/>
                  </a:lnTo>
                  <a:lnTo>
                    <a:pt x="16" y="55"/>
                  </a:lnTo>
                  <a:lnTo>
                    <a:pt x="12" y="62"/>
                  </a:lnTo>
                  <a:lnTo>
                    <a:pt x="8" y="69"/>
                  </a:lnTo>
                  <a:lnTo>
                    <a:pt x="5" y="76"/>
                  </a:lnTo>
                  <a:lnTo>
                    <a:pt x="2" y="84"/>
                  </a:lnTo>
                  <a:lnTo>
                    <a:pt x="1" y="92"/>
                  </a:lnTo>
                  <a:lnTo>
                    <a:pt x="0" y="100"/>
                  </a:lnTo>
                  <a:lnTo>
                    <a:pt x="0" y="109"/>
                  </a:lnTo>
                  <a:lnTo>
                    <a:pt x="1" y="118"/>
                  </a:lnTo>
                  <a:lnTo>
                    <a:pt x="3" y="126"/>
                  </a:lnTo>
                  <a:lnTo>
                    <a:pt x="5" y="135"/>
                  </a:lnTo>
                  <a:lnTo>
                    <a:pt x="9" y="142"/>
                  </a:lnTo>
                  <a:lnTo>
                    <a:pt x="13" y="150"/>
                  </a:lnTo>
                  <a:lnTo>
                    <a:pt x="17" y="156"/>
                  </a:lnTo>
                  <a:lnTo>
                    <a:pt x="22" y="163"/>
                  </a:lnTo>
                  <a:lnTo>
                    <a:pt x="28" y="168"/>
                  </a:lnTo>
                  <a:lnTo>
                    <a:pt x="34" y="173"/>
                  </a:lnTo>
                  <a:lnTo>
                    <a:pt x="41" y="178"/>
                  </a:lnTo>
                  <a:lnTo>
                    <a:pt x="48" y="182"/>
                  </a:lnTo>
                  <a:lnTo>
                    <a:pt x="56" y="185"/>
                  </a:lnTo>
                  <a:lnTo>
                    <a:pt x="63" y="187"/>
                  </a:lnTo>
                  <a:lnTo>
                    <a:pt x="71" y="189"/>
                  </a:lnTo>
                  <a:lnTo>
                    <a:pt x="81" y="189"/>
                  </a:lnTo>
                  <a:lnTo>
                    <a:pt x="89" y="189"/>
                  </a:lnTo>
                  <a:lnTo>
                    <a:pt x="97" y="189"/>
                  </a:lnTo>
                  <a:lnTo>
                    <a:pt x="106" y="187"/>
                  </a:lnTo>
                  <a:lnTo>
                    <a:pt x="136" y="180"/>
                  </a:lnTo>
                  <a:lnTo>
                    <a:pt x="164" y="175"/>
                  </a:lnTo>
                  <a:lnTo>
                    <a:pt x="191" y="171"/>
                  </a:lnTo>
                  <a:lnTo>
                    <a:pt x="218" y="169"/>
                  </a:lnTo>
                  <a:lnTo>
                    <a:pt x="243" y="169"/>
                  </a:lnTo>
                  <a:lnTo>
                    <a:pt x="266" y="170"/>
                  </a:lnTo>
                  <a:lnTo>
                    <a:pt x="288" y="172"/>
                  </a:lnTo>
                  <a:lnTo>
                    <a:pt x="308" y="176"/>
                  </a:lnTo>
                  <a:lnTo>
                    <a:pt x="328" y="180"/>
                  </a:lnTo>
                  <a:lnTo>
                    <a:pt x="346" y="186"/>
                  </a:lnTo>
                  <a:lnTo>
                    <a:pt x="364" y="192"/>
                  </a:lnTo>
                  <a:lnTo>
                    <a:pt x="380" y="200"/>
                  </a:lnTo>
                  <a:lnTo>
                    <a:pt x="395" y="208"/>
                  </a:lnTo>
                  <a:lnTo>
                    <a:pt x="409" y="216"/>
                  </a:lnTo>
                  <a:lnTo>
                    <a:pt x="422" y="225"/>
                  </a:lnTo>
                  <a:lnTo>
                    <a:pt x="433" y="235"/>
                  </a:lnTo>
                  <a:lnTo>
                    <a:pt x="444" y="245"/>
                  </a:lnTo>
                  <a:lnTo>
                    <a:pt x="454" y="256"/>
                  </a:lnTo>
                  <a:lnTo>
                    <a:pt x="464" y="266"/>
                  </a:lnTo>
                  <a:lnTo>
                    <a:pt x="472" y="277"/>
                  </a:lnTo>
                  <a:lnTo>
                    <a:pt x="486" y="297"/>
                  </a:lnTo>
                  <a:lnTo>
                    <a:pt x="497" y="316"/>
                  </a:lnTo>
                  <a:lnTo>
                    <a:pt x="507" y="334"/>
                  </a:lnTo>
                  <a:lnTo>
                    <a:pt x="513" y="349"/>
                  </a:lnTo>
                  <a:lnTo>
                    <a:pt x="517" y="360"/>
                  </a:lnTo>
                  <a:lnTo>
                    <a:pt x="519" y="368"/>
                  </a:lnTo>
                  <a:lnTo>
                    <a:pt x="522" y="376"/>
                  </a:lnTo>
                  <a:lnTo>
                    <a:pt x="526" y="385"/>
                  </a:lnTo>
                  <a:lnTo>
                    <a:pt x="530" y="392"/>
                  </a:lnTo>
                  <a:lnTo>
                    <a:pt x="534" y="399"/>
                  </a:lnTo>
                  <a:lnTo>
                    <a:pt x="540" y="405"/>
                  </a:lnTo>
                  <a:lnTo>
                    <a:pt x="545" y="410"/>
                  </a:lnTo>
                  <a:lnTo>
                    <a:pt x="552" y="415"/>
                  </a:lnTo>
                  <a:lnTo>
                    <a:pt x="559" y="420"/>
                  </a:lnTo>
                  <a:lnTo>
                    <a:pt x="566" y="423"/>
                  </a:lnTo>
                  <a:lnTo>
                    <a:pt x="573" y="426"/>
                  </a:lnTo>
                  <a:lnTo>
                    <a:pt x="581" y="429"/>
                  </a:lnTo>
                  <a:lnTo>
                    <a:pt x="589" y="430"/>
                  </a:lnTo>
                  <a:lnTo>
                    <a:pt x="597" y="431"/>
                  </a:lnTo>
                  <a:lnTo>
                    <a:pt x="605" y="431"/>
                  </a:lnTo>
                  <a:lnTo>
                    <a:pt x="613" y="430"/>
                  </a:lnTo>
                  <a:lnTo>
                    <a:pt x="622" y="428"/>
                  </a:lnTo>
                  <a:lnTo>
                    <a:pt x="630" y="426"/>
                  </a:lnTo>
                  <a:lnTo>
                    <a:pt x="638" y="422"/>
                  </a:lnTo>
                  <a:lnTo>
                    <a:pt x="646" y="418"/>
                  </a:lnTo>
                  <a:lnTo>
                    <a:pt x="653" y="414"/>
                  </a:lnTo>
                  <a:lnTo>
                    <a:pt x="659" y="408"/>
                  </a:lnTo>
                  <a:lnTo>
                    <a:pt x="664" y="403"/>
                  </a:lnTo>
                  <a:lnTo>
                    <a:pt x="669" y="396"/>
                  </a:lnTo>
                  <a:lnTo>
                    <a:pt x="674" y="390"/>
                  </a:lnTo>
                  <a:lnTo>
                    <a:pt x="677" y="383"/>
                  </a:lnTo>
                  <a:lnTo>
                    <a:pt x="680" y="374"/>
                  </a:lnTo>
                  <a:lnTo>
                    <a:pt x="683" y="367"/>
                  </a:lnTo>
                  <a:lnTo>
                    <a:pt x="684" y="359"/>
                  </a:lnTo>
                  <a:lnTo>
                    <a:pt x="685" y="351"/>
                  </a:lnTo>
                  <a:lnTo>
                    <a:pt x="685" y="342"/>
                  </a:lnTo>
                  <a:lnTo>
                    <a:pt x="684" y="334"/>
                  </a:lnTo>
                  <a:lnTo>
                    <a:pt x="683" y="326"/>
                  </a:lnTo>
                  <a:lnTo>
                    <a:pt x="680" y="316"/>
                  </a:lnTo>
                  <a:lnTo>
                    <a:pt x="672" y="295"/>
                  </a:lnTo>
                  <a:lnTo>
                    <a:pt x="667" y="281"/>
                  </a:lnTo>
                  <a:lnTo>
                    <a:pt x="659" y="264"/>
                  </a:lnTo>
                  <a:lnTo>
                    <a:pt x="651" y="245"/>
                  </a:lnTo>
                  <a:lnTo>
                    <a:pt x="639" y="226"/>
                  </a:lnTo>
                  <a:lnTo>
                    <a:pt x="627" y="205"/>
                  </a:lnTo>
                  <a:lnTo>
                    <a:pt x="612" y="184"/>
                  </a:lnTo>
                  <a:lnTo>
                    <a:pt x="596" y="163"/>
                  </a:lnTo>
                  <a:lnTo>
                    <a:pt x="578" y="142"/>
                  </a:lnTo>
                  <a:lnTo>
                    <a:pt x="557" y="121"/>
                  </a:lnTo>
                  <a:lnTo>
                    <a:pt x="534" y="99"/>
                  </a:lnTo>
                  <a:lnTo>
                    <a:pt x="522" y="89"/>
                  </a:lnTo>
                  <a:lnTo>
                    <a:pt x="509" y="80"/>
                  </a:lnTo>
                  <a:lnTo>
                    <a:pt x="494" y="71"/>
                  </a:lnTo>
                  <a:lnTo>
                    <a:pt x="480" y="62"/>
                  </a:lnTo>
                  <a:lnTo>
                    <a:pt x="458" y="50"/>
                  </a:lnTo>
                  <a:lnTo>
                    <a:pt x="436" y="39"/>
                  </a:lnTo>
                  <a:lnTo>
                    <a:pt x="413" y="30"/>
                  </a:lnTo>
                  <a:lnTo>
                    <a:pt x="390" y="22"/>
                  </a:lnTo>
                  <a:lnTo>
                    <a:pt x="366" y="15"/>
                  </a:lnTo>
                  <a:lnTo>
                    <a:pt x="341" y="9"/>
                  </a:lnTo>
                  <a:lnTo>
                    <a:pt x="316" y="5"/>
                  </a:lnTo>
                  <a:lnTo>
                    <a:pt x="290" y="2"/>
                  </a:lnTo>
                  <a:lnTo>
                    <a:pt x="264" y="0"/>
                  </a:lnTo>
                  <a:lnTo>
                    <a:pt x="237" y="0"/>
                  </a:lnTo>
                  <a:lnTo>
                    <a:pt x="209" y="1"/>
                  </a:lnTo>
                  <a:lnTo>
                    <a:pt x="181" y="3"/>
                  </a:lnTo>
                  <a:lnTo>
                    <a:pt x="152" y="6"/>
                  </a:lnTo>
                  <a:lnTo>
                    <a:pt x="124" y="11"/>
                  </a:lnTo>
                  <a:lnTo>
                    <a:pt x="94" y="16"/>
                  </a:lnTo>
                  <a:lnTo>
                    <a:pt x="63" y="2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tr-TR">
                <a:effectLst>
                  <a:outerShdw blurRad="38100" dist="38100" dir="2700000" algn="tl">
                    <a:srgbClr val="000000">
                      <a:alpha val="43137"/>
                    </a:srgbClr>
                  </a:outerShdw>
                </a:effectLst>
                <a:latin typeface="Arial" panose="020B0604020202020204" pitchFamily="34" charset="0"/>
              </a:endParaRPr>
            </a:p>
          </p:txBody>
        </p:sp>
        <p:sp>
          <p:nvSpPr>
            <p:cNvPr id="152633" name="Freeform 216"/>
            <p:cNvSpPr>
              <a:spLocks/>
            </p:cNvSpPr>
            <p:nvPr/>
          </p:nvSpPr>
          <p:spPr bwMode="auto">
            <a:xfrm>
              <a:off x="4763" y="1600"/>
              <a:ext cx="62" cy="61"/>
            </a:xfrm>
            <a:custGeom>
              <a:avLst/>
              <a:gdLst>
                <a:gd name="T0" fmla="*/ 0 w 868"/>
                <a:gd name="T1" fmla="*/ 0 h 868"/>
                <a:gd name="T2" fmla="*/ 0 w 868"/>
                <a:gd name="T3" fmla="*/ 0 h 868"/>
                <a:gd name="T4" fmla="*/ 0 w 868"/>
                <a:gd name="T5" fmla="*/ 0 h 868"/>
                <a:gd name="T6" fmla="*/ 0 w 868"/>
                <a:gd name="T7" fmla="*/ 0 h 868"/>
                <a:gd name="T8" fmla="*/ 0 w 868"/>
                <a:gd name="T9" fmla="*/ 0 h 868"/>
                <a:gd name="T10" fmla="*/ 0 w 868"/>
                <a:gd name="T11" fmla="*/ 0 h 868"/>
                <a:gd name="T12" fmla="*/ 0 w 868"/>
                <a:gd name="T13" fmla="*/ 0 h 868"/>
                <a:gd name="T14" fmla="*/ 0 w 868"/>
                <a:gd name="T15" fmla="*/ 0 h 868"/>
                <a:gd name="T16" fmla="*/ 0 w 868"/>
                <a:gd name="T17" fmla="*/ 0 h 868"/>
                <a:gd name="T18" fmla="*/ 0 w 868"/>
                <a:gd name="T19" fmla="*/ 0 h 868"/>
                <a:gd name="T20" fmla="*/ 0 w 868"/>
                <a:gd name="T21" fmla="*/ 0 h 868"/>
                <a:gd name="T22" fmla="*/ 0 w 868"/>
                <a:gd name="T23" fmla="*/ 0 h 868"/>
                <a:gd name="T24" fmla="*/ 0 w 868"/>
                <a:gd name="T25" fmla="*/ 0 h 868"/>
                <a:gd name="T26" fmla="*/ 0 w 868"/>
                <a:gd name="T27" fmla="*/ 0 h 868"/>
                <a:gd name="T28" fmla="*/ 0 w 868"/>
                <a:gd name="T29" fmla="*/ 0 h 868"/>
                <a:gd name="T30" fmla="*/ 0 w 868"/>
                <a:gd name="T31" fmla="*/ 0 h 868"/>
                <a:gd name="T32" fmla="*/ 0 w 868"/>
                <a:gd name="T33" fmla="*/ 0 h 868"/>
                <a:gd name="T34" fmla="*/ 0 w 868"/>
                <a:gd name="T35" fmla="*/ 0 h 868"/>
                <a:gd name="T36" fmla="*/ 0 w 868"/>
                <a:gd name="T37" fmla="*/ 0 h 868"/>
                <a:gd name="T38" fmla="*/ 0 w 868"/>
                <a:gd name="T39" fmla="*/ 0 h 868"/>
                <a:gd name="T40" fmla="*/ 0 w 868"/>
                <a:gd name="T41" fmla="*/ 0 h 868"/>
                <a:gd name="T42" fmla="*/ 0 w 868"/>
                <a:gd name="T43" fmla="*/ 0 h 868"/>
                <a:gd name="T44" fmla="*/ 0 w 868"/>
                <a:gd name="T45" fmla="*/ 0 h 868"/>
                <a:gd name="T46" fmla="*/ 0 w 868"/>
                <a:gd name="T47" fmla="*/ 0 h 868"/>
                <a:gd name="T48" fmla="*/ 0 w 868"/>
                <a:gd name="T49" fmla="*/ 0 h 868"/>
                <a:gd name="T50" fmla="*/ 0 w 868"/>
                <a:gd name="T51" fmla="*/ 0 h 868"/>
                <a:gd name="T52" fmla="*/ 0 w 868"/>
                <a:gd name="T53" fmla="*/ 0 h 868"/>
                <a:gd name="T54" fmla="*/ 0 w 868"/>
                <a:gd name="T55" fmla="*/ 0 h 868"/>
                <a:gd name="T56" fmla="*/ 0 w 868"/>
                <a:gd name="T57" fmla="*/ 0 h 868"/>
                <a:gd name="T58" fmla="*/ 0 w 868"/>
                <a:gd name="T59" fmla="*/ 0 h 868"/>
                <a:gd name="T60" fmla="*/ 0 w 868"/>
                <a:gd name="T61" fmla="*/ 0 h 868"/>
                <a:gd name="T62" fmla="*/ 0 w 868"/>
                <a:gd name="T63" fmla="*/ 0 h 868"/>
                <a:gd name="T64" fmla="*/ 0 w 868"/>
                <a:gd name="T65" fmla="*/ 0 h 868"/>
                <a:gd name="T66" fmla="*/ 0 w 868"/>
                <a:gd name="T67" fmla="*/ 0 h 868"/>
                <a:gd name="T68" fmla="*/ 0 w 868"/>
                <a:gd name="T69" fmla="*/ 0 h 868"/>
                <a:gd name="T70" fmla="*/ 0 w 868"/>
                <a:gd name="T71" fmla="*/ 0 h 868"/>
                <a:gd name="T72" fmla="*/ 0 w 868"/>
                <a:gd name="T73" fmla="*/ 0 h 868"/>
                <a:gd name="T74" fmla="*/ 0 w 868"/>
                <a:gd name="T75" fmla="*/ 0 h 868"/>
                <a:gd name="T76" fmla="*/ 0 w 868"/>
                <a:gd name="T77" fmla="*/ 0 h 868"/>
                <a:gd name="T78" fmla="*/ 0 w 868"/>
                <a:gd name="T79" fmla="*/ 0 h 868"/>
                <a:gd name="T80" fmla="*/ 0 w 868"/>
                <a:gd name="T81" fmla="*/ 0 h 868"/>
                <a:gd name="T82" fmla="*/ 0 w 868"/>
                <a:gd name="T83" fmla="*/ 0 h 868"/>
                <a:gd name="T84" fmla="*/ 0 w 868"/>
                <a:gd name="T85" fmla="*/ 0 h 86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868" h="868">
                  <a:moveTo>
                    <a:pt x="8" y="350"/>
                  </a:moveTo>
                  <a:lnTo>
                    <a:pt x="5" y="372"/>
                  </a:lnTo>
                  <a:lnTo>
                    <a:pt x="2" y="394"/>
                  </a:lnTo>
                  <a:lnTo>
                    <a:pt x="1" y="416"/>
                  </a:lnTo>
                  <a:lnTo>
                    <a:pt x="0" y="437"/>
                  </a:lnTo>
                  <a:lnTo>
                    <a:pt x="1" y="460"/>
                  </a:lnTo>
                  <a:lnTo>
                    <a:pt x="3" y="481"/>
                  </a:lnTo>
                  <a:lnTo>
                    <a:pt x="5" y="502"/>
                  </a:lnTo>
                  <a:lnTo>
                    <a:pt x="9" y="522"/>
                  </a:lnTo>
                  <a:lnTo>
                    <a:pt x="14" y="543"/>
                  </a:lnTo>
                  <a:lnTo>
                    <a:pt x="20" y="563"/>
                  </a:lnTo>
                  <a:lnTo>
                    <a:pt x="27" y="583"/>
                  </a:lnTo>
                  <a:lnTo>
                    <a:pt x="34" y="603"/>
                  </a:lnTo>
                  <a:lnTo>
                    <a:pt x="43" y="622"/>
                  </a:lnTo>
                  <a:lnTo>
                    <a:pt x="52" y="640"/>
                  </a:lnTo>
                  <a:lnTo>
                    <a:pt x="62" y="658"/>
                  </a:lnTo>
                  <a:lnTo>
                    <a:pt x="74" y="675"/>
                  </a:lnTo>
                  <a:lnTo>
                    <a:pt x="86" y="692"/>
                  </a:lnTo>
                  <a:lnTo>
                    <a:pt x="98" y="709"/>
                  </a:lnTo>
                  <a:lnTo>
                    <a:pt x="112" y="725"/>
                  </a:lnTo>
                  <a:lnTo>
                    <a:pt x="127" y="740"/>
                  </a:lnTo>
                  <a:lnTo>
                    <a:pt x="142" y="755"/>
                  </a:lnTo>
                  <a:lnTo>
                    <a:pt x="158" y="768"/>
                  </a:lnTo>
                  <a:lnTo>
                    <a:pt x="174" y="781"/>
                  </a:lnTo>
                  <a:lnTo>
                    <a:pt x="191" y="793"/>
                  </a:lnTo>
                  <a:lnTo>
                    <a:pt x="209" y="805"/>
                  </a:lnTo>
                  <a:lnTo>
                    <a:pt x="227" y="815"/>
                  </a:lnTo>
                  <a:lnTo>
                    <a:pt x="246" y="825"/>
                  </a:lnTo>
                  <a:lnTo>
                    <a:pt x="267" y="834"/>
                  </a:lnTo>
                  <a:lnTo>
                    <a:pt x="287" y="841"/>
                  </a:lnTo>
                  <a:lnTo>
                    <a:pt x="307" y="848"/>
                  </a:lnTo>
                  <a:lnTo>
                    <a:pt x="329" y="855"/>
                  </a:lnTo>
                  <a:lnTo>
                    <a:pt x="350" y="860"/>
                  </a:lnTo>
                  <a:lnTo>
                    <a:pt x="372" y="864"/>
                  </a:lnTo>
                  <a:lnTo>
                    <a:pt x="394" y="866"/>
                  </a:lnTo>
                  <a:lnTo>
                    <a:pt x="416" y="868"/>
                  </a:lnTo>
                  <a:lnTo>
                    <a:pt x="438" y="868"/>
                  </a:lnTo>
                  <a:lnTo>
                    <a:pt x="459" y="867"/>
                  </a:lnTo>
                  <a:lnTo>
                    <a:pt x="481" y="866"/>
                  </a:lnTo>
                  <a:lnTo>
                    <a:pt x="501" y="863"/>
                  </a:lnTo>
                  <a:lnTo>
                    <a:pt x="522" y="859"/>
                  </a:lnTo>
                  <a:lnTo>
                    <a:pt x="542" y="853"/>
                  </a:lnTo>
                  <a:lnTo>
                    <a:pt x="564" y="847"/>
                  </a:lnTo>
                  <a:lnTo>
                    <a:pt x="583" y="841"/>
                  </a:lnTo>
                  <a:lnTo>
                    <a:pt x="603" y="833"/>
                  </a:lnTo>
                  <a:lnTo>
                    <a:pt x="621" y="825"/>
                  </a:lnTo>
                  <a:lnTo>
                    <a:pt x="640" y="815"/>
                  </a:lnTo>
                  <a:lnTo>
                    <a:pt x="658" y="805"/>
                  </a:lnTo>
                  <a:lnTo>
                    <a:pt x="675" y="794"/>
                  </a:lnTo>
                  <a:lnTo>
                    <a:pt x="693" y="782"/>
                  </a:lnTo>
                  <a:lnTo>
                    <a:pt x="709" y="769"/>
                  </a:lnTo>
                  <a:lnTo>
                    <a:pt x="725" y="756"/>
                  </a:lnTo>
                  <a:lnTo>
                    <a:pt x="740" y="741"/>
                  </a:lnTo>
                  <a:lnTo>
                    <a:pt x="754" y="726"/>
                  </a:lnTo>
                  <a:lnTo>
                    <a:pt x="768" y="710"/>
                  </a:lnTo>
                  <a:lnTo>
                    <a:pt x="781" y="693"/>
                  </a:lnTo>
                  <a:lnTo>
                    <a:pt x="793" y="676"/>
                  </a:lnTo>
                  <a:lnTo>
                    <a:pt x="804" y="658"/>
                  </a:lnTo>
                  <a:lnTo>
                    <a:pt x="815" y="640"/>
                  </a:lnTo>
                  <a:lnTo>
                    <a:pt x="825" y="621"/>
                  </a:lnTo>
                  <a:lnTo>
                    <a:pt x="834" y="602"/>
                  </a:lnTo>
                  <a:lnTo>
                    <a:pt x="842" y="581"/>
                  </a:lnTo>
                  <a:lnTo>
                    <a:pt x="849" y="560"/>
                  </a:lnTo>
                  <a:lnTo>
                    <a:pt x="855" y="539"/>
                  </a:lnTo>
                  <a:lnTo>
                    <a:pt x="860" y="517"/>
                  </a:lnTo>
                  <a:lnTo>
                    <a:pt x="863" y="495"/>
                  </a:lnTo>
                  <a:lnTo>
                    <a:pt x="866" y="474"/>
                  </a:lnTo>
                  <a:lnTo>
                    <a:pt x="867" y="452"/>
                  </a:lnTo>
                  <a:lnTo>
                    <a:pt x="868" y="429"/>
                  </a:lnTo>
                  <a:lnTo>
                    <a:pt x="867" y="408"/>
                  </a:lnTo>
                  <a:lnTo>
                    <a:pt x="865" y="387"/>
                  </a:lnTo>
                  <a:lnTo>
                    <a:pt x="862" y="366"/>
                  </a:lnTo>
                  <a:lnTo>
                    <a:pt x="859" y="345"/>
                  </a:lnTo>
                  <a:lnTo>
                    <a:pt x="854" y="325"/>
                  </a:lnTo>
                  <a:lnTo>
                    <a:pt x="848" y="304"/>
                  </a:lnTo>
                  <a:lnTo>
                    <a:pt x="841" y="284"/>
                  </a:lnTo>
                  <a:lnTo>
                    <a:pt x="834" y="265"/>
                  </a:lnTo>
                  <a:lnTo>
                    <a:pt x="824" y="246"/>
                  </a:lnTo>
                  <a:lnTo>
                    <a:pt x="815" y="227"/>
                  </a:lnTo>
                  <a:lnTo>
                    <a:pt x="805" y="210"/>
                  </a:lnTo>
                  <a:lnTo>
                    <a:pt x="793" y="192"/>
                  </a:lnTo>
                  <a:lnTo>
                    <a:pt x="781" y="174"/>
                  </a:lnTo>
                  <a:lnTo>
                    <a:pt x="769" y="158"/>
                  </a:lnTo>
                  <a:lnTo>
                    <a:pt x="755" y="142"/>
                  </a:lnTo>
                  <a:lnTo>
                    <a:pt x="741" y="127"/>
                  </a:lnTo>
                  <a:lnTo>
                    <a:pt x="726" y="113"/>
                  </a:lnTo>
                  <a:lnTo>
                    <a:pt x="710" y="99"/>
                  </a:lnTo>
                  <a:lnTo>
                    <a:pt x="694" y="86"/>
                  </a:lnTo>
                  <a:lnTo>
                    <a:pt x="676" y="74"/>
                  </a:lnTo>
                  <a:lnTo>
                    <a:pt x="658" y="63"/>
                  </a:lnTo>
                  <a:lnTo>
                    <a:pt x="640" y="52"/>
                  </a:lnTo>
                  <a:lnTo>
                    <a:pt x="621" y="42"/>
                  </a:lnTo>
                  <a:lnTo>
                    <a:pt x="601" y="33"/>
                  </a:lnTo>
                  <a:lnTo>
                    <a:pt x="581" y="25"/>
                  </a:lnTo>
                  <a:lnTo>
                    <a:pt x="561" y="18"/>
                  </a:lnTo>
                  <a:lnTo>
                    <a:pt x="539" y="13"/>
                  </a:lnTo>
                  <a:lnTo>
                    <a:pt x="517" y="8"/>
                  </a:lnTo>
                  <a:lnTo>
                    <a:pt x="495" y="4"/>
                  </a:lnTo>
                  <a:lnTo>
                    <a:pt x="473" y="1"/>
                  </a:lnTo>
                  <a:lnTo>
                    <a:pt x="452" y="0"/>
                  </a:lnTo>
                  <a:lnTo>
                    <a:pt x="430" y="0"/>
                  </a:lnTo>
                  <a:lnTo>
                    <a:pt x="409" y="0"/>
                  </a:lnTo>
                  <a:lnTo>
                    <a:pt x="387" y="2"/>
                  </a:lnTo>
                  <a:lnTo>
                    <a:pt x="366" y="5"/>
                  </a:lnTo>
                  <a:lnTo>
                    <a:pt x="345" y="9"/>
                  </a:lnTo>
                  <a:lnTo>
                    <a:pt x="325" y="14"/>
                  </a:lnTo>
                  <a:lnTo>
                    <a:pt x="305" y="19"/>
                  </a:lnTo>
                  <a:lnTo>
                    <a:pt x="285" y="26"/>
                  </a:lnTo>
                  <a:lnTo>
                    <a:pt x="266" y="34"/>
                  </a:lnTo>
                  <a:lnTo>
                    <a:pt x="246" y="42"/>
                  </a:lnTo>
                  <a:lnTo>
                    <a:pt x="227" y="53"/>
                  </a:lnTo>
                  <a:lnTo>
                    <a:pt x="209" y="63"/>
                  </a:lnTo>
                  <a:lnTo>
                    <a:pt x="192" y="74"/>
                  </a:lnTo>
                  <a:lnTo>
                    <a:pt x="175" y="86"/>
                  </a:lnTo>
                  <a:lnTo>
                    <a:pt x="159" y="99"/>
                  </a:lnTo>
                  <a:lnTo>
                    <a:pt x="143" y="112"/>
                  </a:lnTo>
                  <a:lnTo>
                    <a:pt x="128" y="126"/>
                  </a:lnTo>
                  <a:lnTo>
                    <a:pt x="113" y="141"/>
                  </a:lnTo>
                  <a:lnTo>
                    <a:pt x="99" y="157"/>
                  </a:lnTo>
                  <a:lnTo>
                    <a:pt x="86" y="173"/>
                  </a:lnTo>
                  <a:lnTo>
                    <a:pt x="74" y="192"/>
                  </a:lnTo>
                  <a:lnTo>
                    <a:pt x="63" y="209"/>
                  </a:lnTo>
                  <a:lnTo>
                    <a:pt x="52" y="228"/>
                  </a:lnTo>
                  <a:lnTo>
                    <a:pt x="42" y="247"/>
                  </a:lnTo>
                  <a:lnTo>
                    <a:pt x="34" y="266"/>
                  </a:lnTo>
                  <a:lnTo>
                    <a:pt x="26" y="286"/>
                  </a:lnTo>
                  <a:lnTo>
                    <a:pt x="19" y="307"/>
                  </a:lnTo>
                  <a:lnTo>
                    <a:pt x="13" y="329"/>
                  </a:lnTo>
                  <a:lnTo>
                    <a:pt x="8" y="350"/>
                  </a:lnTo>
                  <a:close/>
                </a:path>
              </a:pathLst>
            </a:custGeom>
            <a:solidFill>
              <a:srgbClr val="F2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tr-TR">
                <a:effectLst>
                  <a:outerShdw blurRad="38100" dist="38100" dir="2700000" algn="tl">
                    <a:srgbClr val="000000">
                      <a:alpha val="43137"/>
                    </a:srgbClr>
                  </a:outerShdw>
                </a:effectLst>
                <a:latin typeface="Arial" panose="020B0604020202020204" pitchFamily="34" charset="0"/>
              </a:endParaRPr>
            </a:p>
          </p:txBody>
        </p:sp>
        <p:sp>
          <p:nvSpPr>
            <p:cNvPr id="152634" name="Freeform 217"/>
            <p:cNvSpPr>
              <a:spLocks/>
            </p:cNvSpPr>
            <p:nvPr/>
          </p:nvSpPr>
          <p:spPr bwMode="auto">
            <a:xfrm>
              <a:off x="4711" y="1634"/>
              <a:ext cx="25" cy="41"/>
            </a:xfrm>
            <a:custGeom>
              <a:avLst/>
              <a:gdLst>
                <a:gd name="T0" fmla="*/ 0 w 359"/>
                <a:gd name="T1" fmla="*/ 0 h 574"/>
                <a:gd name="T2" fmla="*/ 0 w 359"/>
                <a:gd name="T3" fmla="*/ 0 h 574"/>
                <a:gd name="T4" fmla="*/ 0 w 359"/>
                <a:gd name="T5" fmla="*/ 0 h 574"/>
                <a:gd name="T6" fmla="*/ 0 w 359"/>
                <a:gd name="T7" fmla="*/ 0 h 57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59" h="574">
                  <a:moveTo>
                    <a:pt x="359" y="0"/>
                  </a:moveTo>
                  <a:lnTo>
                    <a:pt x="0" y="344"/>
                  </a:lnTo>
                  <a:lnTo>
                    <a:pt x="329" y="574"/>
                  </a:lnTo>
                  <a:lnTo>
                    <a:pt x="359" y="0"/>
                  </a:lnTo>
                  <a:close/>
                </a:path>
              </a:pathLst>
            </a:custGeom>
            <a:solidFill>
              <a:srgbClr val="FF99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tr-TR">
                <a:effectLst>
                  <a:outerShdw blurRad="38100" dist="38100" dir="2700000" algn="tl">
                    <a:srgbClr val="000000">
                      <a:alpha val="43137"/>
                    </a:srgbClr>
                  </a:outerShdw>
                </a:effectLst>
                <a:latin typeface="Arial" panose="020B0604020202020204" pitchFamily="34" charset="0"/>
              </a:endParaRPr>
            </a:p>
          </p:txBody>
        </p:sp>
        <p:sp>
          <p:nvSpPr>
            <p:cNvPr id="152635" name="Freeform 218"/>
            <p:cNvSpPr>
              <a:spLocks/>
            </p:cNvSpPr>
            <p:nvPr/>
          </p:nvSpPr>
          <p:spPr bwMode="auto">
            <a:xfrm>
              <a:off x="4686" y="1692"/>
              <a:ext cx="78" cy="36"/>
            </a:xfrm>
            <a:custGeom>
              <a:avLst/>
              <a:gdLst>
                <a:gd name="T0" fmla="*/ 0 w 1089"/>
                <a:gd name="T1" fmla="*/ 0 h 502"/>
                <a:gd name="T2" fmla="*/ 0 w 1089"/>
                <a:gd name="T3" fmla="*/ 0 h 502"/>
                <a:gd name="T4" fmla="*/ 0 w 1089"/>
                <a:gd name="T5" fmla="*/ 0 h 502"/>
                <a:gd name="T6" fmla="*/ 0 w 1089"/>
                <a:gd name="T7" fmla="*/ 0 h 502"/>
                <a:gd name="T8" fmla="*/ 0 w 1089"/>
                <a:gd name="T9" fmla="*/ 0 h 502"/>
                <a:gd name="T10" fmla="*/ 0 w 1089"/>
                <a:gd name="T11" fmla="*/ 0 h 502"/>
                <a:gd name="T12" fmla="*/ 0 w 1089"/>
                <a:gd name="T13" fmla="*/ 0 h 502"/>
                <a:gd name="T14" fmla="*/ 0 w 1089"/>
                <a:gd name="T15" fmla="*/ 0 h 502"/>
                <a:gd name="T16" fmla="*/ 0 w 1089"/>
                <a:gd name="T17" fmla="*/ 0 h 502"/>
                <a:gd name="T18" fmla="*/ 0 w 1089"/>
                <a:gd name="T19" fmla="*/ 0 h 502"/>
                <a:gd name="T20" fmla="*/ 0 w 1089"/>
                <a:gd name="T21" fmla="*/ 0 h 502"/>
                <a:gd name="T22" fmla="*/ 0 w 1089"/>
                <a:gd name="T23" fmla="*/ 0 h 502"/>
                <a:gd name="T24" fmla="*/ 0 w 1089"/>
                <a:gd name="T25" fmla="*/ 0 h 502"/>
                <a:gd name="T26" fmla="*/ 0 w 1089"/>
                <a:gd name="T27" fmla="*/ 0 h 502"/>
                <a:gd name="T28" fmla="*/ 0 w 1089"/>
                <a:gd name="T29" fmla="*/ 0 h 502"/>
                <a:gd name="T30" fmla="*/ 0 w 1089"/>
                <a:gd name="T31" fmla="*/ 0 h 502"/>
                <a:gd name="T32" fmla="*/ 0 w 1089"/>
                <a:gd name="T33" fmla="*/ 0 h 502"/>
                <a:gd name="T34" fmla="*/ 0 w 1089"/>
                <a:gd name="T35" fmla="*/ 0 h 502"/>
                <a:gd name="T36" fmla="*/ 0 w 1089"/>
                <a:gd name="T37" fmla="*/ 0 h 502"/>
                <a:gd name="T38" fmla="*/ 0 w 1089"/>
                <a:gd name="T39" fmla="*/ 0 h 502"/>
                <a:gd name="T40" fmla="*/ 0 w 1089"/>
                <a:gd name="T41" fmla="*/ 0 h 502"/>
                <a:gd name="T42" fmla="*/ 0 w 1089"/>
                <a:gd name="T43" fmla="*/ 0 h 502"/>
                <a:gd name="T44" fmla="*/ 0 w 1089"/>
                <a:gd name="T45" fmla="*/ 0 h 502"/>
                <a:gd name="T46" fmla="*/ 0 w 1089"/>
                <a:gd name="T47" fmla="*/ 0 h 502"/>
                <a:gd name="T48" fmla="*/ 0 w 1089"/>
                <a:gd name="T49" fmla="*/ 0 h 502"/>
                <a:gd name="T50" fmla="*/ 0 w 1089"/>
                <a:gd name="T51" fmla="*/ 0 h 502"/>
                <a:gd name="T52" fmla="*/ 0 w 1089"/>
                <a:gd name="T53" fmla="*/ 0 h 502"/>
                <a:gd name="T54" fmla="*/ 0 w 1089"/>
                <a:gd name="T55" fmla="*/ 0 h 502"/>
                <a:gd name="T56" fmla="*/ 0 w 1089"/>
                <a:gd name="T57" fmla="*/ 0 h 502"/>
                <a:gd name="T58" fmla="*/ 0 w 1089"/>
                <a:gd name="T59" fmla="*/ 0 h 502"/>
                <a:gd name="T60" fmla="*/ 0 w 1089"/>
                <a:gd name="T61" fmla="*/ 0 h 502"/>
                <a:gd name="T62" fmla="*/ 0 w 1089"/>
                <a:gd name="T63" fmla="*/ 0 h 502"/>
                <a:gd name="T64" fmla="*/ 0 w 1089"/>
                <a:gd name="T65" fmla="*/ 0 h 502"/>
                <a:gd name="T66" fmla="*/ 0 w 1089"/>
                <a:gd name="T67" fmla="*/ 0 h 502"/>
                <a:gd name="T68" fmla="*/ 0 w 1089"/>
                <a:gd name="T69" fmla="*/ 0 h 502"/>
                <a:gd name="T70" fmla="*/ 0 w 1089"/>
                <a:gd name="T71" fmla="*/ 0 h 502"/>
                <a:gd name="T72" fmla="*/ 0 w 1089"/>
                <a:gd name="T73" fmla="*/ 0 h 502"/>
                <a:gd name="T74" fmla="*/ 0 w 1089"/>
                <a:gd name="T75" fmla="*/ 0 h 502"/>
                <a:gd name="T76" fmla="*/ 0 w 1089"/>
                <a:gd name="T77" fmla="*/ 0 h 502"/>
                <a:gd name="T78" fmla="*/ 0 w 1089"/>
                <a:gd name="T79" fmla="*/ 0 h 502"/>
                <a:gd name="T80" fmla="*/ 0 w 1089"/>
                <a:gd name="T81" fmla="*/ 0 h 502"/>
                <a:gd name="T82" fmla="*/ 0 w 1089"/>
                <a:gd name="T83" fmla="*/ 0 h 502"/>
                <a:gd name="T84" fmla="*/ 0 w 1089"/>
                <a:gd name="T85" fmla="*/ 0 h 502"/>
                <a:gd name="T86" fmla="*/ 0 w 1089"/>
                <a:gd name="T87" fmla="*/ 0 h 502"/>
                <a:gd name="T88" fmla="*/ 0 w 1089"/>
                <a:gd name="T89" fmla="*/ 0 h 502"/>
                <a:gd name="T90" fmla="*/ 0 w 1089"/>
                <a:gd name="T91" fmla="*/ 0 h 502"/>
                <a:gd name="T92" fmla="*/ 0 w 1089"/>
                <a:gd name="T93" fmla="*/ 0 h 50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1089" h="502">
                  <a:moveTo>
                    <a:pt x="947" y="159"/>
                  </a:moveTo>
                  <a:lnTo>
                    <a:pt x="921" y="183"/>
                  </a:lnTo>
                  <a:lnTo>
                    <a:pt x="894" y="205"/>
                  </a:lnTo>
                  <a:lnTo>
                    <a:pt x="868" y="225"/>
                  </a:lnTo>
                  <a:lnTo>
                    <a:pt x="843" y="244"/>
                  </a:lnTo>
                  <a:lnTo>
                    <a:pt x="817" y="261"/>
                  </a:lnTo>
                  <a:lnTo>
                    <a:pt x="792" y="276"/>
                  </a:lnTo>
                  <a:lnTo>
                    <a:pt x="765" y="289"/>
                  </a:lnTo>
                  <a:lnTo>
                    <a:pt x="740" y="300"/>
                  </a:lnTo>
                  <a:lnTo>
                    <a:pt x="715" y="310"/>
                  </a:lnTo>
                  <a:lnTo>
                    <a:pt x="690" y="318"/>
                  </a:lnTo>
                  <a:lnTo>
                    <a:pt x="665" y="324"/>
                  </a:lnTo>
                  <a:lnTo>
                    <a:pt x="640" y="328"/>
                  </a:lnTo>
                  <a:lnTo>
                    <a:pt x="614" y="331"/>
                  </a:lnTo>
                  <a:lnTo>
                    <a:pt x="590" y="332"/>
                  </a:lnTo>
                  <a:lnTo>
                    <a:pt x="565" y="331"/>
                  </a:lnTo>
                  <a:lnTo>
                    <a:pt x="541" y="329"/>
                  </a:lnTo>
                  <a:lnTo>
                    <a:pt x="520" y="325"/>
                  </a:lnTo>
                  <a:lnTo>
                    <a:pt x="499" y="320"/>
                  </a:lnTo>
                  <a:lnTo>
                    <a:pt x="478" y="314"/>
                  </a:lnTo>
                  <a:lnTo>
                    <a:pt x="458" y="307"/>
                  </a:lnTo>
                  <a:lnTo>
                    <a:pt x="439" y="300"/>
                  </a:lnTo>
                  <a:lnTo>
                    <a:pt x="420" y="291"/>
                  </a:lnTo>
                  <a:lnTo>
                    <a:pt x="402" y="281"/>
                  </a:lnTo>
                  <a:lnTo>
                    <a:pt x="384" y="271"/>
                  </a:lnTo>
                  <a:lnTo>
                    <a:pt x="367" y="260"/>
                  </a:lnTo>
                  <a:lnTo>
                    <a:pt x="351" y="249"/>
                  </a:lnTo>
                  <a:lnTo>
                    <a:pt x="334" y="237"/>
                  </a:lnTo>
                  <a:lnTo>
                    <a:pt x="318" y="224"/>
                  </a:lnTo>
                  <a:lnTo>
                    <a:pt x="290" y="199"/>
                  </a:lnTo>
                  <a:lnTo>
                    <a:pt x="263" y="174"/>
                  </a:lnTo>
                  <a:lnTo>
                    <a:pt x="240" y="149"/>
                  </a:lnTo>
                  <a:lnTo>
                    <a:pt x="219" y="125"/>
                  </a:lnTo>
                  <a:lnTo>
                    <a:pt x="200" y="103"/>
                  </a:lnTo>
                  <a:lnTo>
                    <a:pt x="185" y="83"/>
                  </a:lnTo>
                  <a:lnTo>
                    <a:pt x="165" y="53"/>
                  </a:lnTo>
                  <a:lnTo>
                    <a:pt x="157" y="41"/>
                  </a:lnTo>
                  <a:lnTo>
                    <a:pt x="152" y="34"/>
                  </a:lnTo>
                  <a:lnTo>
                    <a:pt x="147" y="28"/>
                  </a:lnTo>
                  <a:lnTo>
                    <a:pt x="141" y="22"/>
                  </a:lnTo>
                  <a:lnTo>
                    <a:pt x="135" y="17"/>
                  </a:lnTo>
                  <a:lnTo>
                    <a:pt x="128" y="12"/>
                  </a:lnTo>
                  <a:lnTo>
                    <a:pt x="121" y="8"/>
                  </a:lnTo>
                  <a:lnTo>
                    <a:pt x="114" y="5"/>
                  </a:lnTo>
                  <a:lnTo>
                    <a:pt x="106" y="3"/>
                  </a:lnTo>
                  <a:lnTo>
                    <a:pt x="98" y="1"/>
                  </a:lnTo>
                  <a:lnTo>
                    <a:pt x="90" y="0"/>
                  </a:lnTo>
                  <a:lnTo>
                    <a:pt x="82" y="0"/>
                  </a:lnTo>
                  <a:lnTo>
                    <a:pt x="74" y="1"/>
                  </a:lnTo>
                  <a:lnTo>
                    <a:pt x="66" y="3"/>
                  </a:lnTo>
                  <a:lnTo>
                    <a:pt x="57" y="5"/>
                  </a:lnTo>
                  <a:lnTo>
                    <a:pt x="49" y="8"/>
                  </a:lnTo>
                  <a:lnTo>
                    <a:pt x="41" y="12"/>
                  </a:lnTo>
                  <a:lnTo>
                    <a:pt x="34" y="17"/>
                  </a:lnTo>
                  <a:lnTo>
                    <a:pt x="28" y="22"/>
                  </a:lnTo>
                  <a:lnTo>
                    <a:pt x="22" y="28"/>
                  </a:lnTo>
                  <a:lnTo>
                    <a:pt x="17" y="34"/>
                  </a:lnTo>
                  <a:lnTo>
                    <a:pt x="12" y="41"/>
                  </a:lnTo>
                  <a:lnTo>
                    <a:pt x="8" y="48"/>
                  </a:lnTo>
                  <a:lnTo>
                    <a:pt x="5" y="55"/>
                  </a:lnTo>
                  <a:lnTo>
                    <a:pt x="3" y="63"/>
                  </a:lnTo>
                  <a:lnTo>
                    <a:pt x="1" y="71"/>
                  </a:lnTo>
                  <a:lnTo>
                    <a:pt x="0" y="79"/>
                  </a:lnTo>
                  <a:lnTo>
                    <a:pt x="0" y="87"/>
                  </a:lnTo>
                  <a:lnTo>
                    <a:pt x="1" y="96"/>
                  </a:lnTo>
                  <a:lnTo>
                    <a:pt x="2" y="104"/>
                  </a:lnTo>
                  <a:lnTo>
                    <a:pt x="5" y="112"/>
                  </a:lnTo>
                  <a:lnTo>
                    <a:pt x="8" y="120"/>
                  </a:lnTo>
                  <a:lnTo>
                    <a:pt x="12" y="127"/>
                  </a:lnTo>
                  <a:lnTo>
                    <a:pt x="23" y="145"/>
                  </a:lnTo>
                  <a:lnTo>
                    <a:pt x="50" y="184"/>
                  </a:lnTo>
                  <a:lnTo>
                    <a:pt x="70" y="209"/>
                  </a:lnTo>
                  <a:lnTo>
                    <a:pt x="93" y="238"/>
                  </a:lnTo>
                  <a:lnTo>
                    <a:pt x="120" y="269"/>
                  </a:lnTo>
                  <a:lnTo>
                    <a:pt x="150" y="300"/>
                  </a:lnTo>
                  <a:lnTo>
                    <a:pt x="167" y="316"/>
                  </a:lnTo>
                  <a:lnTo>
                    <a:pt x="184" y="332"/>
                  </a:lnTo>
                  <a:lnTo>
                    <a:pt x="202" y="347"/>
                  </a:lnTo>
                  <a:lnTo>
                    <a:pt x="222" y="364"/>
                  </a:lnTo>
                  <a:lnTo>
                    <a:pt x="242" y="379"/>
                  </a:lnTo>
                  <a:lnTo>
                    <a:pt x="263" y="394"/>
                  </a:lnTo>
                  <a:lnTo>
                    <a:pt x="285" y="408"/>
                  </a:lnTo>
                  <a:lnTo>
                    <a:pt x="307" y="422"/>
                  </a:lnTo>
                  <a:lnTo>
                    <a:pt x="330" y="435"/>
                  </a:lnTo>
                  <a:lnTo>
                    <a:pt x="355" y="447"/>
                  </a:lnTo>
                  <a:lnTo>
                    <a:pt x="380" y="458"/>
                  </a:lnTo>
                  <a:lnTo>
                    <a:pt x="406" y="468"/>
                  </a:lnTo>
                  <a:lnTo>
                    <a:pt x="432" y="477"/>
                  </a:lnTo>
                  <a:lnTo>
                    <a:pt x="459" y="484"/>
                  </a:lnTo>
                  <a:lnTo>
                    <a:pt x="488" y="491"/>
                  </a:lnTo>
                  <a:lnTo>
                    <a:pt x="516" y="496"/>
                  </a:lnTo>
                  <a:lnTo>
                    <a:pt x="533" y="499"/>
                  </a:lnTo>
                  <a:lnTo>
                    <a:pt x="551" y="500"/>
                  </a:lnTo>
                  <a:lnTo>
                    <a:pt x="568" y="501"/>
                  </a:lnTo>
                  <a:lnTo>
                    <a:pt x="585" y="502"/>
                  </a:lnTo>
                  <a:lnTo>
                    <a:pt x="602" y="502"/>
                  </a:lnTo>
                  <a:lnTo>
                    <a:pt x="619" y="501"/>
                  </a:lnTo>
                  <a:lnTo>
                    <a:pt x="637" y="500"/>
                  </a:lnTo>
                  <a:lnTo>
                    <a:pt x="654" y="498"/>
                  </a:lnTo>
                  <a:lnTo>
                    <a:pt x="688" y="492"/>
                  </a:lnTo>
                  <a:lnTo>
                    <a:pt x="723" y="484"/>
                  </a:lnTo>
                  <a:lnTo>
                    <a:pt x="757" y="474"/>
                  </a:lnTo>
                  <a:lnTo>
                    <a:pt x="792" y="462"/>
                  </a:lnTo>
                  <a:lnTo>
                    <a:pt x="826" y="447"/>
                  </a:lnTo>
                  <a:lnTo>
                    <a:pt x="859" y="431"/>
                  </a:lnTo>
                  <a:lnTo>
                    <a:pt x="893" y="412"/>
                  </a:lnTo>
                  <a:lnTo>
                    <a:pt x="928" y="391"/>
                  </a:lnTo>
                  <a:lnTo>
                    <a:pt x="961" y="367"/>
                  </a:lnTo>
                  <a:lnTo>
                    <a:pt x="995" y="340"/>
                  </a:lnTo>
                  <a:lnTo>
                    <a:pt x="1028" y="312"/>
                  </a:lnTo>
                  <a:lnTo>
                    <a:pt x="1063" y="282"/>
                  </a:lnTo>
                  <a:lnTo>
                    <a:pt x="1068" y="276"/>
                  </a:lnTo>
                  <a:lnTo>
                    <a:pt x="1074" y="269"/>
                  </a:lnTo>
                  <a:lnTo>
                    <a:pt x="1078" y="262"/>
                  </a:lnTo>
                  <a:lnTo>
                    <a:pt x="1082" y="255"/>
                  </a:lnTo>
                  <a:lnTo>
                    <a:pt x="1085" y="247"/>
                  </a:lnTo>
                  <a:lnTo>
                    <a:pt x="1087" y="240"/>
                  </a:lnTo>
                  <a:lnTo>
                    <a:pt x="1088" y="232"/>
                  </a:lnTo>
                  <a:lnTo>
                    <a:pt x="1089" y="223"/>
                  </a:lnTo>
                  <a:lnTo>
                    <a:pt x="1089" y="215"/>
                  </a:lnTo>
                  <a:lnTo>
                    <a:pt x="1088" y="207"/>
                  </a:lnTo>
                  <a:lnTo>
                    <a:pt x="1086" y="199"/>
                  </a:lnTo>
                  <a:lnTo>
                    <a:pt x="1083" y="191"/>
                  </a:lnTo>
                  <a:lnTo>
                    <a:pt x="1080" y="184"/>
                  </a:lnTo>
                  <a:lnTo>
                    <a:pt x="1076" y="176"/>
                  </a:lnTo>
                  <a:lnTo>
                    <a:pt x="1071" y="169"/>
                  </a:lnTo>
                  <a:lnTo>
                    <a:pt x="1066" y="163"/>
                  </a:lnTo>
                  <a:lnTo>
                    <a:pt x="1060" y="157"/>
                  </a:lnTo>
                  <a:lnTo>
                    <a:pt x="1053" y="152"/>
                  </a:lnTo>
                  <a:lnTo>
                    <a:pt x="1045" y="147"/>
                  </a:lnTo>
                  <a:lnTo>
                    <a:pt x="1038" y="144"/>
                  </a:lnTo>
                  <a:lnTo>
                    <a:pt x="1030" y="141"/>
                  </a:lnTo>
                  <a:lnTo>
                    <a:pt x="1022" y="139"/>
                  </a:lnTo>
                  <a:lnTo>
                    <a:pt x="1014" y="137"/>
                  </a:lnTo>
                  <a:lnTo>
                    <a:pt x="1006" y="137"/>
                  </a:lnTo>
                  <a:lnTo>
                    <a:pt x="998" y="137"/>
                  </a:lnTo>
                  <a:lnTo>
                    <a:pt x="990" y="138"/>
                  </a:lnTo>
                  <a:lnTo>
                    <a:pt x="982" y="139"/>
                  </a:lnTo>
                  <a:lnTo>
                    <a:pt x="975" y="142"/>
                  </a:lnTo>
                  <a:lnTo>
                    <a:pt x="967" y="145"/>
                  </a:lnTo>
                  <a:lnTo>
                    <a:pt x="960" y="149"/>
                  </a:lnTo>
                  <a:lnTo>
                    <a:pt x="953" y="154"/>
                  </a:lnTo>
                  <a:lnTo>
                    <a:pt x="947" y="159"/>
                  </a:lnTo>
                  <a:close/>
                </a:path>
              </a:pathLst>
            </a:custGeom>
            <a:solidFill>
              <a:srgbClr val="FF4C4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tr-TR">
                <a:effectLst>
                  <a:outerShdw blurRad="38100" dist="38100" dir="2700000" algn="tl">
                    <a:srgbClr val="000000">
                      <a:alpha val="43137"/>
                    </a:srgbClr>
                  </a:outerShdw>
                </a:effectLst>
                <a:latin typeface="Arial" panose="020B0604020202020204" pitchFamily="34" charset="0"/>
              </a:endParaRPr>
            </a:p>
          </p:txBody>
        </p:sp>
        <p:sp>
          <p:nvSpPr>
            <p:cNvPr id="152636" name="Freeform 219"/>
            <p:cNvSpPr>
              <a:spLocks/>
            </p:cNvSpPr>
            <p:nvPr/>
          </p:nvSpPr>
          <p:spPr bwMode="auto">
            <a:xfrm>
              <a:off x="4667" y="1602"/>
              <a:ext cx="38" cy="21"/>
            </a:xfrm>
            <a:custGeom>
              <a:avLst/>
              <a:gdLst>
                <a:gd name="T0" fmla="*/ 0 w 521"/>
                <a:gd name="T1" fmla="*/ 0 h 290"/>
                <a:gd name="T2" fmla="*/ 0 w 521"/>
                <a:gd name="T3" fmla="*/ 0 h 290"/>
                <a:gd name="T4" fmla="*/ 0 w 521"/>
                <a:gd name="T5" fmla="*/ 0 h 290"/>
                <a:gd name="T6" fmla="*/ 0 w 521"/>
                <a:gd name="T7" fmla="*/ 0 h 290"/>
                <a:gd name="T8" fmla="*/ 0 w 521"/>
                <a:gd name="T9" fmla="*/ 0 h 290"/>
                <a:gd name="T10" fmla="*/ 0 w 521"/>
                <a:gd name="T11" fmla="*/ 0 h 290"/>
                <a:gd name="T12" fmla="*/ 0 w 521"/>
                <a:gd name="T13" fmla="*/ 0 h 290"/>
                <a:gd name="T14" fmla="*/ 0 w 521"/>
                <a:gd name="T15" fmla="*/ 0 h 290"/>
                <a:gd name="T16" fmla="*/ 0 w 521"/>
                <a:gd name="T17" fmla="*/ 0 h 290"/>
                <a:gd name="T18" fmla="*/ 0 w 521"/>
                <a:gd name="T19" fmla="*/ 0 h 290"/>
                <a:gd name="T20" fmla="*/ 0 w 521"/>
                <a:gd name="T21" fmla="*/ 0 h 290"/>
                <a:gd name="T22" fmla="*/ 0 w 521"/>
                <a:gd name="T23" fmla="*/ 0 h 290"/>
                <a:gd name="T24" fmla="*/ 0 w 521"/>
                <a:gd name="T25" fmla="*/ 0 h 290"/>
                <a:gd name="T26" fmla="*/ 0 w 521"/>
                <a:gd name="T27" fmla="*/ 0 h 290"/>
                <a:gd name="T28" fmla="*/ 0 w 521"/>
                <a:gd name="T29" fmla="*/ 0 h 290"/>
                <a:gd name="T30" fmla="*/ 0 w 521"/>
                <a:gd name="T31" fmla="*/ 0 h 290"/>
                <a:gd name="T32" fmla="*/ 0 w 521"/>
                <a:gd name="T33" fmla="*/ 0 h 290"/>
                <a:gd name="T34" fmla="*/ 0 w 521"/>
                <a:gd name="T35" fmla="*/ 0 h 290"/>
                <a:gd name="T36" fmla="*/ 0 w 521"/>
                <a:gd name="T37" fmla="*/ 0 h 290"/>
                <a:gd name="T38" fmla="*/ 0 w 521"/>
                <a:gd name="T39" fmla="*/ 0 h 290"/>
                <a:gd name="T40" fmla="*/ 0 w 521"/>
                <a:gd name="T41" fmla="*/ 0 h 290"/>
                <a:gd name="T42" fmla="*/ 0 w 521"/>
                <a:gd name="T43" fmla="*/ 0 h 290"/>
                <a:gd name="T44" fmla="*/ 0 w 521"/>
                <a:gd name="T45" fmla="*/ 0 h 290"/>
                <a:gd name="T46" fmla="*/ 0 w 521"/>
                <a:gd name="T47" fmla="*/ 0 h 290"/>
                <a:gd name="T48" fmla="*/ 0 w 521"/>
                <a:gd name="T49" fmla="*/ 0 h 290"/>
                <a:gd name="T50" fmla="*/ 0 w 521"/>
                <a:gd name="T51" fmla="*/ 0 h 290"/>
                <a:gd name="T52" fmla="*/ 0 w 521"/>
                <a:gd name="T53" fmla="*/ 0 h 290"/>
                <a:gd name="T54" fmla="*/ 0 w 521"/>
                <a:gd name="T55" fmla="*/ 0 h 290"/>
                <a:gd name="T56" fmla="*/ 0 w 521"/>
                <a:gd name="T57" fmla="*/ 0 h 290"/>
                <a:gd name="T58" fmla="*/ 0 w 521"/>
                <a:gd name="T59" fmla="*/ 0 h 290"/>
                <a:gd name="T60" fmla="*/ 0 w 521"/>
                <a:gd name="T61" fmla="*/ 0 h 290"/>
                <a:gd name="T62" fmla="*/ 0 w 521"/>
                <a:gd name="T63" fmla="*/ 0 h 290"/>
                <a:gd name="T64" fmla="*/ 0 w 521"/>
                <a:gd name="T65" fmla="*/ 0 h 290"/>
                <a:gd name="T66" fmla="*/ 0 w 521"/>
                <a:gd name="T67" fmla="*/ 0 h 290"/>
                <a:gd name="T68" fmla="*/ 0 w 521"/>
                <a:gd name="T69" fmla="*/ 0 h 290"/>
                <a:gd name="T70" fmla="*/ 0 w 521"/>
                <a:gd name="T71" fmla="*/ 0 h 290"/>
                <a:gd name="T72" fmla="*/ 0 w 521"/>
                <a:gd name="T73" fmla="*/ 0 h 290"/>
                <a:gd name="T74" fmla="*/ 0 w 521"/>
                <a:gd name="T75" fmla="*/ 0 h 290"/>
                <a:gd name="T76" fmla="*/ 0 w 521"/>
                <a:gd name="T77" fmla="*/ 0 h 290"/>
                <a:gd name="T78" fmla="*/ 0 w 521"/>
                <a:gd name="T79" fmla="*/ 0 h 290"/>
                <a:gd name="T80" fmla="*/ 0 w 521"/>
                <a:gd name="T81" fmla="*/ 0 h 290"/>
                <a:gd name="T82" fmla="*/ 0 w 521"/>
                <a:gd name="T83" fmla="*/ 0 h 290"/>
                <a:gd name="T84" fmla="*/ 0 w 521"/>
                <a:gd name="T85" fmla="*/ 0 h 290"/>
                <a:gd name="T86" fmla="*/ 0 w 521"/>
                <a:gd name="T87" fmla="*/ 0 h 290"/>
                <a:gd name="T88" fmla="*/ 0 w 521"/>
                <a:gd name="T89" fmla="*/ 0 h 290"/>
                <a:gd name="T90" fmla="*/ 0 w 521"/>
                <a:gd name="T91" fmla="*/ 0 h 290"/>
                <a:gd name="T92" fmla="*/ 0 w 521"/>
                <a:gd name="T93" fmla="*/ 0 h 290"/>
                <a:gd name="T94" fmla="*/ 0 w 521"/>
                <a:gd name="T95" fmla="*/ 0 h 290"/>
                <a:gd name="T96" fmla="*/ 0 w 521"/>
                <a:gd name="T97" fmla="*/ 0 h 290"/>
                <a:gd name="T98" fmla="*/ 0 w 521"/>
                <a:gd name="T99" fmla="*/ 0 h 290"/>
                <a:gd name="T100" fmla="*/ 0 w 521"/>
                <a:gd name="T101" fmla="*/ 0 h 290"/>
                <a:gd name="T102" fmla="*/ 0 w 521"/>
                <a:gd name="T103" fmla="*/ 0 h 290"/>
                <a:gd name="T104" fmla="*/ 0 w 521"/>
                <a:gd name="T105" fmla="*/ 0 h 29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521" h="290">
                  <a:moveTo>
                    <a:pt x="252" y="0"/>
                  </a:moveTo>
                  <a:lnTo>
                    <a:pt x="239" y="1"/>
                  </a:lnTo>
                  <a:lnTo>
                    <a:pt x="225" y="3"/>
                  </a:lnTo>
                  <a:lnTo>
                    <a:pt x="213" y="5"/>
                  </a:lnTo>
                  <a:lnTo>
                    <a:pt x="200" y="10"/>
                  </a:lnTo>
                  <a:lnTo>
                    <a:pt x="188" y="14"/>
                  </a:lnTo>
                  <a:lnTo>
                    <a:pt x="175" y="19"/>
                  </a:lnTo>
                  <a:lnTo>
                    <a:pt x="164" y="24"/>
                  </a:lnTo>
                  <a:lnTo>
                    <a:pt x="153" y="30"/>
                  </a:lnTo>
                  <a:lnTo>
                    <a:pt x="132" y="44"/>
                  </a:lnTo>
                  <a:lnTo>
                    <a:pt x="112" y="59"/>
                  </a:lnTo>
                  <a:lnTo>
                    <a:pt x="94" y="75"/>
                  </a:lnTo>
                  <a:lnTo>
                    <a:pt x="78" y="91"/>
                  </a:lnTo>
                  <a:lnTo>
                    <a:pt x="63" y="108"/>
                  </a:lnTo>
                  <a:lnTo>
                    <a:pt x="50" y="125"/>
                  </a:lnTo>
                  <a:lnTo>
                    <a:pt x="37" y="142"/>
                  </a:lnTo>
                  <a:lnTo>
                    <a:pt x="28" y="157"/>
                  </a:lnTo>
                  <a:lnTo>
                    <a:pt x="13" y="181"/>
                  </a:lnTo>
                  <a:lnTo>
                    <a:pt x="6" y="194"/>
                  </a:lnTo>
                  <a:lnTo>
                    <a:pt x="4" y="200"/>
                  </a:lnTo>
                  <a:lnTo>
                    <a:pt x="2" y="205"/>
                  </a:lnTo>
                  <a:lnTo>
                    <a:pt x="1" y="211"/>
                  </a:lnTo>
                  <a:lnTo>
                    <a:pt x="0" y="216"/>
                  </a:lnTo>
                  <a:lnTo>
                    <a:pt x="0" y="227"/>
                  </a:lnTo>
                  <a:lnTo>
                    <a:pt x="3" y="238"/>
                  </a:lnTo>
                  <a:lnTo>
                    <a:pt x="7" y="248"/>
                  </a:lnTo>
                  <a:lnTo>
                    <a:pt x="14" y="257"/>
                  </a:lnTo>
                  <a:lnTo>
                    <a:pt x="17" y="261"/>
                  </a:lnTo>
                  <a:lnTo>
                    <a:pt x="22" y="265"/>
                  </a:lnTo>
                  <a:lnTo>
                    <a:pt x="26" y="268"/>
                  </a:lnTo>
                  <a:lnTo>
                    <a:pt x="31" y="271"/>
                  </a:lnTo>
                  <a:lnTo>
                    <a:pt x="37" y="273"/>
                  </a:lnTo>
                  <a:lnTo>
                    <a:pt x="43" y="275"/>
                  </a:lnTo>
                  <a:lnTo>
                    <a:pt x="49" y="277"/>
                  </a:lnTo>
                  <a:lnTo>
                    <a:pt x="54" y="278"/>
                  </a:lnTo>
                  <a:lnTo>
                    <a:pt x="65" y="278"/>
                  </a:lnTo>
                  <a:lnTo>
                    <a:pt x="76" y="274"/>
                  </a:lnTo>
                  <a:lnTo>
                    <a:pt x="86" y="270"/>
                  </a:lnTo>
                  <a:lnTo>
                    <a:pt x="95" y="264"/>
                  </a:lnTo>
                  <a:lnTo>
                    <a:pt x="103" y="256"/>
                  </a:lnTo>
                  <a:lnTo>
                    <a:pt x="109" y="246"/>
                  </a:lnTo>
                  <a:lnTo>
                    <a:pt x="118" y="231"/>
                  </a:lnTo>
                  <a:lnTo>
                    <a:pt x="130" y="212"/>
                  </a:lnTo>
                  <a:lnTo>
                    <a:pt x="145" y="191"/>
                  </a:lnTo>
                  <a:lnTo>
                    <a:pt x="163" y="169"/>
                  </a:lnTo>
                  <a:lnTo>
                    <a:pt x="173" y="159"/>
                  </a:lnTo>
                  <a:lnTo>
                    <a:pt x="185" y="149"/>
                  </a:lnTo>
                  <a:lnTo>
                    <a:pt x="196" y="140"/>
                  </a:lnTo>
                  <a:lnTo>
                    <a:pt x="207" y="132"/>
                  </a:lnTo>
                  <a:lnTo>
                    <a:pt x="219" y="125"/>
                  </a:lnTo>
                  <a:lnTo>
                    <a:pt x="231" y="120"/>
                  </a:lnTo>
                  <a:lnTo>
                    <a:pt x="243" y="117"/>
                  </a:lnTo>
                  <a:lnTo>
                    <a:pt x="255" y="115"/>
                  </a:lnTo>
                  <a:lnTo>
                    <a:pt x="264" y="116"/>
                  </a:lnTo>
                  <a:lnTo>
                    <a:pt x="274" y="117"/>
                  </a:lnTo>
                  <a:lnTo>
                    <a:pt x="283" y="120"/>
                  </a:lnTo>
                  <a:lnTo>
                    <a:pt x="293" y="124"/>
                  </a:lnTo>
                  <a:lnTo>
                    <a:pt x="302" y="129"/>
                  </a:lnTo>
                  <a:lnTo>
                    <a:pt x="312" y="136"/>
                  </a:lnTo>
                  <a:lnTo>
                    <a:pt x="322" y="144"/>
                  </a:lnTo>
                  <a:lnTo>
                    <a:pt x="333" y="153"/>
                  </a:lnTo>
                  <a:lnTo>
                    <a:pt x="343" y="162"/>
                  </a:lnTo>
                  <a:lnTo>
                    <a:pt x="353" y="173"/>
                  </a:lnTo>
                  <a:lnTo>
                    <a:pt x="363" y="185"/>
                  </a:lnTo>
                  <a:lnTo>
                    <a:pt x="373" y="198"/>
                  </a:lnTo>
                  <a:lnTo>
                    <a:pt x="394" y="227"/>
                  </a:lnTo>
                  <a:lnTo>
                    <a:pt x="414" y="260"/>
                  </a:lnTo>
                  <a:lnTo>
                    <a:pt x="417" y="265"/>
                  </a:lnTo>
                  <a:lnTo>
                    <a:pt x="421" y="269"/>
                  </a:lnTo>
                  <a:lnTo>
                    <a:pt x="424" y="273"/>
                  </a:lnTo>
                  <a:lnTo>
                    <a:pt x="429" y="278"/>
                  </a:lnTo>
                  <a:lnTo>
                    <a:pt x="438" y="284"/>
                  </a:lnTo>
                  <a:lnTo>
                    <a:pt x="449" y="288"/>
                  </a:lnTo>
                  <a:lnTo>
                    <a:pt x="454" y="289"/>
                  </a:lnTo>
                  <a:lnTo>
                    <a:pt x="459" y="290"/>
                  </a:lnTo>
                  <a:lnTo>
                    <a:pt x="465" y="290"/>
                  </a:lnTo>
                  <a:lnTo>
                    <a:pt x="471" y="289"/>
                  </a:lnTo>
                  <a:lnTo>
                    <a:pt x="477" y="288"/>
                  </a:lnTo>
                  <a:lnTo>
                    <a:pt x="482" y="287"/>
                  </a:lnTo>
                  <a:lnTo>
                    <a:pt x="488" y="285"/>
                  </a:lnTo>
                  <a:lnTo>
                    <a:pt x="493" y="282"/>
                  </a:lnTo>
                  <a:lnTo>
                    <a:pt x="498" y="279"/>
                  </a:lnTo>
                  <a:lnTo>
                    <a:pt x="502" y="274"/>
                  </a:lnTo>
                  <a:lnTo>
                    <a:pt x="506" y="270"/>
                  </a:lnTo>
                  <a:lnTo>
                    <a:pt x="510" y="266"/>
                  </a:lnTo>
                  <a:lnTo>
                    <a:pt x="516" y="257"/>
                  </a:lnTo>
                  <a:lnTo>
                    <a:pt x="520" y="246"/>
                  </a:lnTo>
                  <a:lnTo>
                    <a:pt x="521" y="236"/>
                  </a:lnTo>
                  <a:lnTo>
                    <a:pt x="521" y="224"/>
                  </a:lnTo>
                  <a:lnTo>
                    <a:pt x="519" y="213"/>
                  </a:lnTo>
                  <a:lnTo>
                    <a:pt x="514" y="203"/>
                  </a:lnTo>
                  <a:lnTo>
                    <a:pt x="499" y="178"/>
                  </a:lnTo>
                  <a:lnTo>
                    <a:pt x="484" y="155"/>
                  </a:lnTo>
                  <a:lnTo>
                    <a:pt x="469" y="133"/>
                  </a:lnTo>
                  <a:lnTo>
                    <a:pt x="453" y="113"/>
                  </a:lnTo>
                  <a:lnTo>
                    <a:pt x="437" y="95"/>
                  </a:lnTo>
                  <a:lnTo>
                    <a:pt x="422" y="78"/>
                  </a:lnTo>
                  <a:lnTo>
                    <a:pt x="406" y="63"/>
                  </a:lnTo>
                  <a:lnTo>
                    <a:pt x="389" y="49"/>
                  </a:lnTo>
                  <a:lnTo>
                    <a:pt x="373" y="38"/>
                  </a:lnTo>
                  <a:lnTo>
                    <a:pt x="356" y="28"/>
                  </a:lnTo>
                  <a:lnTo>
                    <a:pt x="340" y="19"/>
                  </a:lnTo>
                  <a:lnTo>
                    <a:pt x="322" y="12"/>
                  </a:lnTo>
                  <a:lnTo>
                    <a:pt x="304" y="7"/>
                  </a:lnTo>
                  <a:lnTo>
                    <a:pt x="287" y="2"/>
                  </a:lnTo>
                  <a:lnTo>
                    <a:pt x="270" y="0"/>
                  </a:lnTo>
                  <a:lnTo>
                    <a:pt x="25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tr-TR">
                <a:effectLst>
                  <a:outerShdw blurRad="38100" dist="38100" dir="2700000" algn="tl">
                    <a:srgbClr val="000000">
                      <a:alpha val="43137"/>
                    </a:srgbClr>
                  </a:outerShdw>
                </a:effectLst>
                <a:latin typeface="Arial" panose="020B0604020202020204" pitchFamily="34" charset="0"/>
              </a:endParaRPr>
            </a:p>
          </p:txBody>
        </p:sp>
        <p:sp>
          <p:nvSpPr>
            <p:cNvPr id="152637" name="Freeform 220"/>
            <p:cNvSpPr>
              <a:spLocks/>
            </p:cNvSpPr>
            <p:nvPr/>
          </p:nvSpPr>
          <p:spPr bwMode="auto">
            <a:xfrm>
              <a:off x="4768" y="1622"/>
              <a:ext cx="36" cy="25"/>
            </a:xfrm>
            <a:custGeom>
              <a:avLst/>
              <a:gdLst>
                <a:gd name="T0" fmla="*/ 0 w 497"/>
                <a:gd name="T1" fmla="*/ 0 h 350"/>
                <a:gd name="T2" fmla="*/ 0 w 497"/>
                <a:gd name="T3" fmla="*/ 0 h 350"/>
                <a:gd name="T4" fmla="*/ 0 w 497"/>
                <a:gd name="T5" fmla="*/ 0 h 350"/>
                <a:gd name="T6" fmla="*/ 0 w 497"/>
                <a:gd name="T7" fmla="*/ 0 h 350"/>
                <a:gd name="T8" fmla="*/ 0 w 497"/>
                <a:gd name="T9" fmla="*/ 0 h 350"/>
                <a:gd name="T10" fmla="*/ 0 w 497"/>
                <a:gd name="T11" fmla="*/ 0 h 350"/>
                <a:gd name="T12" fmla="*/ 0 w 497"/>
                <a:gd name="T13" fmla="*/ 0 h 350"/>
                <a:gd name="T14" fmla="*/ 0 w 497"/>
                <a:gd name="T15" fmla="*/ 0 h 350"/>
                <a:gd name="T16" fmla="*/ 0 w 497"/>
                <a:gd name="T17" fmla="*/ 0 h 350"/>
                <a:gd name="T18" fmla="*/ 0 w 497"/>
                <a:gd name="T19" fmla="*/ 0 h 350"/>
                <a:gd name="T20" fmla="*/ 0 w 497"/>
                <a:gd name="T21" fmla="*/ 0 h 350"/>
                <a:gd name="T22" fmla="*/ 0 w 497"/>
                <a:gd name="T23" fmla="*/ 0 h 350"/>
                <a:gd name="T24" fmla="*/ 0 w 497"/>
                <a:gd name="T25" fmla="*/ 0 h 350"/>
                <a:gd name="T26" fmla="*/ 0 w 497"/>
                <a:gd name="T27" fmla="*/ 0 h 350"/>
                <a:gd name="T28" fmla="*/ 0 w 497"/>
                <a:gd name="T29" fmla="*/ 0 h 350"/>
                <a:gd name="T30" fmla="*/ 0 w 497"/>
                <a:gd name="T31" fmla="*/ 0 h 350"/>
                <a:gd name="T32" fmla="*/ 0 w 497"/>
                <a:gd name="T33" fmla="*/ 0 h 350"/>
                <a:gd name="T34" fmla="*/ 0 w 497"/>
                <a:gd name="T35" fmla="*/ 0 h 350"/>
                <a:gd name="T36" fmla="*/ 0 w 497"/>
                <a:gd name="T37" fmla="*/ 0 h 350"/>
                <a:gd name="T38" fmla="*/ 0 w 497"/>
                <a:gd name="T39" fmla="*/ 0 h 350"/>
                <a:gd name="T40" fmla="*/ 0 w 497"/>
                <a:gd name="T41" fmla="*/ 0 h 350"/>
                <a:gd name="T42" fmla="*/ 0 w 497"/>
                <a:gd name="T43" fmla="*/ 0 h 350"/>
                <a:gd name="T44" fmla="*/ 0 w 497"/>
                <a:gd name="T45" fmla="*/ 0 h 350"/>
                <a:gd name="T46" fmla="*/ 0 w 497"/>
                <a:gd name="T47" fmla="*/ 0 h 350"/>
                <a:gd name="T48" fmla="*/ 0 w 497"/>
                <a:gd name="T49" fmla="*/ 0 h 350"/>
                <a:gd name="T50" fmla="*/ 0 w 497"/>
                <a:gd name="T51" fmla="*/ 0 h 350"/>
                <a:gd name="T52" fmla="*/ 0 w 497"/>
                <a:gd name="T53" fmla="*/ 0 h 350"/>
                <a:gd name="T54" fmla="*/ 0 w 497"/>
                <a:gd name="T55" fmla="*/ 0 h 350"/>
                <a:gd name="T56" fmla="*/ 0 w 497"/>
                <a:gd name="T57" fmla="*/ 0 h 350"/>
                <a:gd name="T58" fmla="*/ 0 w 497"/>
                <a:gd name="T59" fmla="*/ 0 h 350"/>
                <a:gd name="T60" fmla="*/ 0 w 497"/>
                <a:gd name="T61" fmla="*/ 0 h 350"/>
                <a:gd name="T62" fmla="*/ 0 w 497"/>
                <a:gd name="T63" fmla="*/ 0 h 350"/>
                <a:gd name="T64" fmla="*/ 0 w 497"/>
                <a:gd name="T65" fmla="*/ 0 h 350"/>
                <a:gd name="T66" fmla="*/ 0 w 497"/>
                <a:gd name="T67" fmla="*/ 0 h 350"/>
                <a:gd name="T68" fmla="*/ 0 w 497"/>
                <a:gd name="T69" fmla="*/ 0 h 350"/>
                <a:gd name="T70" fmla="*/ 0 w 497"/>
                <a:gd name="T71" fmla="*/ 0 h 350"/>
                <a:gd name="T72" fmla="*/ 0 w 497"/>
                <a:gd name="T73" fmla="*/ 0 h 350"/>
                <a:gd name="T74" fmla="*/ 0 w 497"/>
                <a:gd name="T75" fmla="*/ 0 h 350"/>
                <a:gd name="T76" fmla="*/ 0 w 497"/>
                <a:gd name="T77" fmla="*/ 0 h 350"/>
                <a:gd name="T78" fmla="*/ 0 w 497"/>
                <a:gd name="T79" fmla="*/ 0 h 350"/>
                <a:gd name="T80" fmla="*/ 0 w 497"/>
                <a:gd name="T81" fmla="*/ 0 h 350"/>
                <a:gd name="T82" fmla="*/ 0 w 497"/>
                <a:gd name="T83" fmla="*/ 0 h 350"/>
                <a:gd name="T84" fmla="*/ 0 w 497"/>
                <a:gd name="T85" fmla="*/ 0 h 350"/>
                <a:gd name="T86" fmla="*/ 0 w 497"/>
                <a:gd name="T87" fmla="*/ 0 h 350"/>
                <a:gd name="T88" fmla="*/ 0 w 497"/>
                <a:gd name="T89" fmla="*/ 0 h 350"/>
                <a:gd name="T90" fmla="*/ 0 w 497"/>
                <a:gd name="T91" fmla="*/ 0 h 350"/>
                <a:gd name="T92" fmla="*/ 0 w 497"/>
                <a:gd name="T93" fmla="*/ 0 h 350"/>
                <a:gd name="T94" fmla="*/ 0 w 497"/>
                <a:gd name="T95" fmla="*/ 0 h 350"/>
                <a:gd name="T96" fmla="*/ 0 w 497"/>
                <a:gd name="T97" fmla="*/ 0 h 350"/>
                <a:gd name="T98" fmla="*/ 0 w 497"/>
                <a:gd name="T99" fmla="*/ 0 h 350"/>
                <a:gd name="T100" fmla="*/ 0 w 497"/>
                <a:gd name="T101" fmla="*/ 0 h 350"/>
                <a:gd name="T102" fmla="*/ 0 w 497"/>
                <a:gd name="T103" fmla="*/ 0 h 350"/>
                <a:gd name="T104" fmla="*/ 0 w 497"/>
                <a:gd name="T105" fmla="*/ 0 h 350"/>
                <a:gd name="T106" fmla="*/ 0 w 497"/>
                <a:gd name="T107" fmla="*/ 0 h 35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497" h="350">
                  <a:moveTo>
                    <a:pt x="22" y="104"/>
                  </a:moveTo>
                  <a:lnTo>
                    <a:pt x="18" y="108"/>
                  </a:lnTo>
                  <a:lnTo>
                    <a:pt x="14" y="112"/>
                  </a:lnTo>
                  <a:lnTo>
                    <a:pt x="10" y="117"/>
                  </a:lnTo>
                  <a:lnTo>
                    <a:pt x="8" y="121"/>
                  </a:lnTo>
                  <a:lnTo>
                    <a:pt x="3" y="131"/>
                  </a:lnTo>
                  <a:lnTo>
                    <a:pt x="1" y="143"/>
                  </a:lnTo>
                  <a:lnTo>
                    <a:pt x="0" y="154"/>
                  </a:lnTo>
                  <a:lnTo>
                    <a:pt x="2" y="165"/>
                  </a:lnTo>
                  <a:lnTo>
                    <a:pt x="4" y="170"/>
                  </a:lnTo>
                  <a:lnTo>
                    <a:pt x="6" y="176"/>
                  </a:lnTo>
                  <a:lnTo>
                    <a:pt x="9" y="181"/>
                  </a:lnTo>
                  <a:lnTo>
                    <a:pt x="12" y="185"/>
                  </a:lnTo>
                  <a:lnTo>
                    <a:pt x="16" y="190"/>
                  </a:lnTo>
                  <a:lnTo>
                    <a:pt x="20" y="194"/>
                  </a:lnTo>
                  <a:lnTo>
                    <a:pt x="25" y="197"/>
                  </a:lnTo>
                  <a:lnTo>
                    <a:pt x="30" y="200"/>
                  </a:lnTo>
                  <a:lnTo>
                    <a:pt x="40" y="205"/>
                  </a:lnTo>
                  <a:lnTo>
                    <a:pt x="52" y="207"/>
                  </a:lnTo>
                  <a:lnTo>
                    <a:pt x="63" y="207"/>
                  </a:lnTo>
                  <a:lnTo>
                    <a:pt x="73" y="206"/>
                  </a:lnTo>
                  <a:lnTo>
                    <a:pt x="79" y="204"/>
                  </a:lnTo>
                  <a:lnTo>
                    <a:pt x="84" y="202"/>
                  </a:lnTo>
                  <a:lnTo>
                    <a:pt x="89" y="199"/>
                  </a:lnTo>
                  <a:lnTo>
                    <a:pt x="94" y="195"/>
                  </a:lnTo>
                  <a:lnTo>
                    <a:pt x="125" y="172"/>
                  </a:lnTo>
                  <a:lnTo>
                    <a:pt x="155" y="153"/>
                  </a:lnTo>
                  <a:lnTo>
                    <a:pt x="169" y="145"/>
                  </a:lnTo>
                  <a:lnTo>
                    <a:pt x="183" y="138"/>
                  </a:lnTo>
                  <a:lnTo>
                    <a:pt x="197" y="131"/>
                  </a:lnTo>
                  <a:lnTo>
                    <a:pt x="210" y="126"/>
                  </a:lnTo>
                  <a:lnTo>
                    <a:pt x="223" y="121"/>
                  </a:lnTo>
                  <a:lnTo>
                    <a:pt x="235" y="118"/>
                  </a:lnTo>
                  <a:lnTo>
                    <a:pt x="246" y="116"/>
                  </a:lnTo>
                  <a:lnTo>
                    <a:pt x="257" y="115"/>
                  </a:lnTo>
                  <a:lnTo>
                    <a:pt x="267" y="115"/>
                  </a:lnTo>
                  <a:lnTo>
                    <a:pt x="277" y="116"/>
                  </a:lnTo>
                  <a:lnTo>
                    <a:pt x="286" y="118"/>
                  </a:lnTo>
                  <a:lnTo>
                    <a:pt x="295" y="121"/>
                  </a:lnTo>
                  <a:lnTo>
                    <a:pt x="306" y="127"/>
                  </a:lnTo>
                  <a:lnTo>
                    <a:pt x="316" y="136"/>
                  </a:lnTo>
                  <a:lnTo>
                    <a:pt x="325" y="145"/>
                  </a:lnTo>
                  <a:lnTo>
                    <a:pt x="334" y="155"/>
                  </a:lnTo>
                  <a:lnTo>
                    <a:pt x="342" y="167"/>
                  </a:lnTo>
                  <a:lnTo>
                    <a:pt x="348" y="179"/>
                  </a:lnTo>
                  <a:lnTo>
                    <a:pt x="355" y="192"/>
                  </a:lnTo>
                  <a:lnTo>
                    <a:pt x="360" y="205"/>
                  </a:lnTo>
                  <a:lnTo>
                    <a:pt x="369" y="232"/>
                  </a:lnTo>
                  <a:lnTo>
                    <a:pt x="375" y="257"/>
                  </a:lnTo>
                  <a:lnTo>
                    <a:pt x="379" y="281"/>
                  </a:lnTo>
                  <a:lnTo>
                    <a:pt x="381" y="297"/>
                  </a:lnTo>
                  <a:lnTo>
                    <a:pt x="382" y="303"/>
                  </a:lnTo>
                  <a:lnTo>
                    <a:pt x="383" y="309"/>
                  </a:lnTo>
                  <a:lnTo>
                    <a:pt x="385" y="314"/>
                  </a:lnTo>
                  <a:lnTo>
                    <a:pt x="388" y="319"/>
                  </a:lnTo>
                  <a:lnTo>
                    <a:pt x="394" y="329"/>
                  </a:lnTo>
                  <a:lnTo>
                    <a:pt x="401" y="336"/>
                  </a:lnTo>
                  <a:lnTo>
                    <a:pt x="410" y="343"/>
                  </a:lnTo>
                  <a:lnTo>
                    <a:pt x="420" y="347"/>
                  </a:lnTo>
                  <a:lnTo>
                    <a:pt x="426" y="349"/>
                  </a:lnTo>
                  <a:lnTo>
                    <a:pt x="431" y="350"/>
                  </a:lnTo>
                  <a:lnTo>
                    <a:pt x="437" y="350"/>
                  </a:lnTo>
                  <a:lnTo>
                    <a:pt x="443" y="350"/>
                  </a:lnTo>
                  <a:lnTo>
                    <a:pt x="449" y="349"/>
                  </a:lnTo>
                  <a:lnTo>
                    <a:pt x="454" y="348"/>
                  </a:lnTo>
                  <a:lnTo>
                    <a:pt x="460" y="346"/>
                  </a:lnTo>
                  <a:lnTo>
                    <a:pt x="465" y="344"/>
                  </a:lnTo>
                  <a:lnTo>
                    <a:pt x="475" y="338"/>
                  </a:lnTo>
                  <a:lnTo>
                    <a:pt x="483" y="330"/>
                  </a:lnTo>
                  <a:lnTo>
                    <a:pt x="489" y="321"/>
                  </a:lnTo>
                  <a:lnTo>
                    <a:pt x="494" y="311"/>
                  </a:lnTo>
                  <a:lnTo>
                    <a:pt x="495" y="306"/>
                  </a:lnTo>
                  <a:lnTo>
                    <a:pt x="496" y="300"/>
                  </a:lnTo>
                  <a:lnTo>
                    <a:pt x="497" y="294"/>
                  </a:lnTo>
                  <a:lnTo>
                    <a:pt x="497" y="288"/>
                  </a:lnTo>
                  <a:lnTo>
                    <a:pt x="495" y="273"/>
                  </a:lnTo>
                  <a:lnTo>
                    <a:pt x="491" y="245"/>
                  </a:lnTo>
                  <a:lnTo>
                    <a:pt x="487" y="227"/>
                  </a:lnTo>
                  <a:lnTo>
                    <a:pt x="482" y="208"/>
                  </a:lnTo>
                  <a:lnTo>
                    <a:pt x="477" y="188"/>
                  </a:lnTo>
                  <a:lnTo>
                    <a:pt x="468" y="166"/>
                  </a:lnTo>
                  <a:lnTo>
                    <a:pt x="459" y="145"/>
                  </a:lnTo>
                  <a:lnTo>
                    <a:pt x="449" y="122"/>
                  </a:lnTo>
                  <a:lnTo>
                    <a:pt x="436" y="101"/>
                  </a:lnTo>
                  <a:lnTo>
                    <a:pt x="422" y="80"/>
                  </a:lnTo>
                  <a:lnTo>
                    <a:pt x="414" y="71"/>
                  </a:lnTo>
                  <a:lnTo>
                    <a:pt x="406" y="61"/>
                  </a:lnTo>
                  <a:lnTo>
                    <a:pt x="396" y="52"/>
                  </a:lnTo>
                  <a:lnTo>
                    <a:pt x="387" y="44"/>
                  </a:lnTo>
                  <a:lnTo>
                    <a:pt x="376" y="36"/>
                  </a:lnTo>
                  <a:lnTo>
                    <a:pt x="366" y="29"/>
                  </a:lnTo>
                  <a:lnTo>
                    <a:pt x="354" y="22"/>
                  </a:lnTo>
                  <a:lnTo>
                    <a:pt x="342" y="16"/>
                  </a:lnTo>
                  <a:lnTo>
                    <a:pt x="324" y="10"/>
                  </a:lnTo>
                  <a:lnTo>
                    <a:pt x="308" y="5"/>
                  </a:lnTo>
                  <a:lnTo>
                    <a:pt x="290" y="2"/>
                  </a:lnTo>
                  <a:lnTo>
                    <a:pt x="272" y="0"/>
                  </a:lnTo>
                  <a:lnTo>
                    <a:pt x="254" y="0"/>
                  </a:lnTo>
                  <a:lnTo>
                    <a:pt x="235" y="2"/>
                  </a:lnTo>
                  <a:lnTo>
                    <a:pt x="216" y="5"/>
                  </a:lnTo>
                  <a:lnTo>
                    <a:pt x="196" y="9"/>
                  </a:lnTo>
                  <a:lnTo>
                    <a:pt x="175" y="16"/>
                  </a:lnTo>
                  <a:lnTo>
                    <a:pt x="155" y="24"/>
                  </a:lnTo>
                  <a:lnTo>
                    <a:pt x="134" y="33"/>
                  </a:lnTo>
                  <a:lnTo>
                    <a:pt x="113" y="44"/>
                  </a:lnTo>
                  <a:lnTo>
                    <a:pt x="91" y="57"/>
                  </a:lnTo>
                  <a:lnTo>
                    <a:pt x="69" y="71"/>
                  </a:lnTo>
                  <a:lnTo>
                    <a:pt x="46" y="87"/>
                  </a:lnTo>
                  <a:lnTo>
                    <a:pt x="22" y="10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tr-TR">
                <a:effectLst>
                  <a:outerShdw blurRad="38100" dist="38100" dir="2700000" algn="tl">
                    <a:srgbClr val="000000">
                      <a:alpha val="43137"/>
                    </a:srgbClr>
                  </a:outerShdw>
                </a:effectLst>
                <a:latin typeface="Arial" panose="020B0604020202020204" pitchFamily="34" charset="0"/>
              </a:endParaRPr>
            </a:p>
          </p:txBody>
        </p:sp>
        <p:sp>
          <p:nvSpPr>
            <p:cNvPr id="152638" name="Freeform 221"/>
            <p:cNvSpPr>
              <a:spLocks/>
            </p:cNvSpPr>
            <p:nvPr/>
          </p:nvSpPr>
          <p:spPr bwMode="auto">
            <a:xfrm>
              <a:off x="4745" y="1776"/>
              <a:ext cx="82" cy="121"/>
            </a:xfrm>
            <a:custGeom>
              <a:avLst/>
              <a:gdLst>
                <a:gd name="T0" fmla="*/ 0 w 1159"/>
                <a:gd name="T1" fmla="*/ 0 h 1684"/>
                <a:gd name="T2" fmla="*/ 0 w 1159"/>
                <a:gd name="T3" fmla="*/ 0 h 1684"/>
                <a:gd name="T4" fmla="*/ 0 w 1159"/>
                <a:gd name="T5" fmla="*/ 0 h 1684"/>
                <a:gd name="T6" fmla="*/ 0 w 1159"/>
                <a:gd name="T7" fmla="*/ 0 h 1684"/>
                <a:gd name="T8" fmla="*/ 0 w 1159"/>
                <a:gd name="T9" fmla="*/ 0 h 1684"/>
                <a:gd name="T10" fmla="*/ 0 w 1159"/>
                <a:gd name="T11" fmla="*/ 0 h 1684"/>
                <a:gd name="T12" fmla="*/ 0 w 1159"/>
                <a:gd name="T13" fmla="*/ 0 h 1684"/>
                <a:gd name="T14" fmla="*/ 0 w 1159"/>
                <a:gd name="T15" fmla="*/ 0 h 1684"/>
                <a:gd name="T16" fmla="*/ 0 w 1159"/>
                <a:gd name="T17" fmla="*/ 0 h 1684"/>
                <a:gd name="T18" fmla="*/ 0 w 1159"/>
                <a:gd name="T19" fmla="*/ 0 h 1684"/>
                <a:gd name="T20" fmla="*/ 0 w 1159"/>
                <a:gd name="T21" fmla="*/ 0 h 1684"/>
                <a:gd name="T22" fmla="*/ 0 w 1159"/>
                <a:gd name="T23" fmla="*/ 0 h 1684"/>
                <a:gd name="T24" fmla="*/ 0 w 1159"/>
                <a:gd name="T25" fmla="*/ 0 h 1684"/>
                <a:gd name="T26" fmla="*/ 0 w 1159"/>
                <a:gd name="T27" fmla="*/ 0 h 1684"/>
                <a:gd name="T28" fmla="*/ 0 w 1159"/>
                <a:gd name="T29" fmla="*/ 0 h 1684"/>
                <a:gd name="T30" fmla="*/ 0 w 1159"/>
                <a:gd name="T31" fmla="*/ 0 h 1684"/>
                <a:gd name="T32" fmla="*/ 0 w 1159"/>
                <a:gd name="T33" fmla="*/ 0 h 1684"/>
                <a:gd name="T34" fmla="*/ 0 w 1159"/>
                <a:gd name="T35" fmla="*/ 0 h 1684"/>
                <a:gd name="T36" fmla="*/ 0 w 1159"/>
                <a:gd name="T37" fmla="*/ 0 h 1684"/>
                <a:gd name="T38" fmla="*/ 0 w 1159"/>
                <a:gd name="T39" fmla="*/ 0 h 1684"/>
                <a:gd name="T40" fmla="*/ 0 w 1159"/>
                <a:gd name="T41" fmla="*/ 0 h 1684"/>
                <a:gd name="T42" fmla="*/ 0 w 1159"/>
                <a:gd name="T43" fmla="*/ 0 h 1684"/>
                <a:gd name="T44" fmla="*/ 0 w 1159"/>
                <a:gd name="T45" fmla="*/ 0 h 1684"/>
                <a:gd name="T46" fmla="*/ 0 w 1159"/>
                <a:gd name="T47" fmla="*/ 0 h 1684"/>
                <a:gd name="T48" fmla="*/ 0 w 1159"/>
                <a:gd name="T49" fmla="*/ 0 h 1684"/>
                <a:gd name="T50" fmla="*/ 0 w 1159"/>
                <a:gd name="T51" fmla="*/ 0 h 1684"/>
                <a:gd name="T52" fmla="*/ 0 w 1159"/>
                <a:gd name="T53" fmla="*/ 0 h 1684"/>
                <a:gd name="T54" fmla="*/ 0 w 1159"/>
                <a:gd name="T55" fmla="*/ 0 h 1684"/>
                <a:gd name="T56" fmla="*/ 0 w 1159"/>
                <a:gd name="T57" fmla="*/ 0 h 1684"/>
                <a:gd name="T58" fmla="*/ 0 w 1159"/>
                <a:gd name="T59" fmla="*/ 0 h 1684"/>
                <a:gd name="T60" fmla="*/ 0 w 1159"/>
                <a:gd name="T61" fmla="*/ 0 h 1684"/>
                <a:gd name="T62" fmla="*/ 0 w 1159"/>
                <a:gd name="T63" fmla="*/ 0 h 1684"/>
                <a:gd name="T64" fmla="*/ 0 w 1159"/>
                <a:gd name="T65" fmla="*/ 0 h 1684"/>
                <a:gd name="T66" fmla="*/ 0 w 1159"/>
                <a:gd name="T67" fmla="*/ 0 h 1684"/>
                <a:gd name="T68" fmla="*/ 0 w 1159"/>
                <a:gd name="T69" fmla="*/ 0 h 1684"/>
                <a:gd name="T70" fmla="*/ 0 w 1159"/>
                <a:gd name="T71" fmla="*/ 0 h 1684"/>
                <a:gd name="T72" fmla="*/ 0 w 1159"/>
                <a:gd name="T73" fmla="*/ 0 h 1684"/>
                <a:gd name="T74" fmla="*/ 0 w 1159"/>
                <a:gd name="T75" fmla="*/ 0 h 1684"/>
                <a:gd name="T76" fmla="*/ 0 w 1159"/>
                <a:gd name="T77" fmla="*/ 0 h 1684"/>
                <a:gd name="T78" fmla="*/ 0 w 1159"/>
                <a:gd name="T79" fmla="*/ 0 h 1684"/>
                <a:gd name="T80" fmla="*/ 0 w 1159"/>
                <a:gd name="T81" fmla="*/ 0 h 1684"/>
                <a:gd name="T82" fmla="*/ 0 w 1159"/>
                <a:gd name="T83" fmla="*/ 0 h 1684"/>
                <a:gd name="T84" fmla="*/ 0 w 1159"/>
                <a:gd name="T85" fmla="*/ 0 h 1684"/>
                <a:gd name="T86" fmla="*/ 0 w 1159"/>
                <a:gd name="T87" fmla="*/ 0 h 1684"/>
                <a:gd name="T88" fmla="*/ 0 w 1159"/>
                <a:gd name="T89" fmla="*/ 0 h 1684"/>
                <a:gd name="T90" fmla="*/ 0 w 1159"/>
                <a:gd name="T91" fmla="*/ 0 h 1684"/>
                <a:gd name="T92" fmla="*/ 0 w 1159"/>
                <a:gd name="T93" fmla="*/ 0 h 1684"/>
                <a:gd name="T94" fmla="*/ 0 w 1159"/>
                <a:gd name="T95" fmla="*/ 0 h 1684"/>
                <a:gd name="T96" fmla="*/ 0 w 1159"/>
                <a:gd name="T97" fmla="*/ 0 h 1684"/>
                <a:gd name="T98" fmla="*/ 0 w 1159"/>
                <a:gd name="T99" fmla="*/ 0 h 1684"/>
                <a:gd name="T100" fmla="*/ 0 w 1159"/>
                <a:gd name="T101" fmla="*/ 0 h 1684"/>
                <a:gd name="T102" fmla="*/ 0 w 1159"/>
                <a:gd name="T103" fmla="*/ 0 h 1684"/>
                <a:gd name="T104" fmla="*/ 0 w 1159"/>
                <a:gd name="T105" fmla="*/ 0 h 1684"/>
                <a:gd name="T106" fmla="*/ 0 w 1159"/>
                <a:gd name="T107" fmla="*/ 0 h 1684"/>
                <a:gd name="T108" fmla="*/ 0 w 1159"/>
                <a:gd name="T109" fmla="*/ 0 h 1684"/>
                <a:gd name="T110" fmla="*/ 0 w 1159"/>
                <a:gd name="T111" fmla="*/ 0 h 1684"/>
                <a:gd name="T112" fmla="*/ 0 w 1159"/>
                <a:gd name="T113" fmla="*/ 0 h 1684"/>
                <a:gd name="T114" fmla="*/ 0 w 1159"/>
                <a:gd name="T115" fmla="*/ 0 h 1684"/>
                <a:gd name="T116" fmla="*/ 0 w 1159"/>
                <a:gd name="T117" fmla="*/ 0 h 1684"/>
                <a:gd name="T118" fmla="*/ 0 w 1159"/>
                <a:gd name="T119" fmla="*/ 0 h 1684"/>
                <a:gd name="T120" fmla="*/ 0 w 1159"/>
                <a:gd name="T121" fmla="*/ 0 h 1684"/>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159" h="1684">
                  <a:moveTo>
                    <a:pt x="110" y="1496"/>
                  </a:moveTo>
                  <a:lnTo>
                    <a:pt x="99" y="1484"/>
                  </a:lnTo>
                  <a:lnTo>
                    <a:pt x="86" y="1467"/>
                  </a:lnTo>
                  <a:lnTo>
                    <a:pt x="73" y="1447"/>
                  </a:lnTo>
                  <a:lnTo>
                    <a:pt x="60" y="1423"/>
                  </a:lnTo>
                  <a:lnTo>
                    <a:pt x="47" y="1395"/>
                  </a:lnTo>
                  <a:lnTo>
                    <a:pt x="34" y="1363"/>
                  </a:lnTo>
                  <a:lnTo>
                    <a:pt x="28" y="1345"/>
                  </a:lnTo>
                  <a:lnTo>
                    <a:pt x="23" y="1327"/>
                  </a:lnTo>
                  <a:lnTo>
                    <a:pt x="18" y="1307"/>
                  </a:lnTo>
                  <a:lnTo>
                    <a:pt x="13" y="1287"/>
                  </a:lnTo>
                  <a:lnTo>
                    <a:pt x="9" y="1266"/>
                  </a:lnTo>
                  <a:lnTo>
                    <a:pt x="6" y="1244"/>
                  </a:lnTo>
                  <a:lnTo>
                    <a:pt x="3" y="1220"/>
                  </a:lnTo>
                  <a:lnTo>
                    <a:pt x="1" y="1195"/>
                  </a:lnTo>
                  <a:lnTo>
                    <a:pt x="0" y="1170"/>
                  </a:lnTo>
                  <a:lnTo>
                    <a:pt x="0" y="1144"/>
                  </a:lnTo>
                  <a:lnTo>
                    <a:pt x="0" y="1117"/>
                  </a:lnTo>
                  <a:lnTo>
                    <a:pt x="2" y="1089"/>
                  </a:lnTo>
                  <a:lnTo>
                    <a:pt x="5" y="1059"/>
                  </a:lnTo>
                  <a:lnTo>
                    <a:pt x="9" y="1029"/>
                  </a:lnTo>
                  <a:lnTo>
                    <a:pt x="14" y="998"/>
                  </a:lnTo>
                  <a:lnTo>
                    <a:pt x="20" y="966"/>
                  </a:lnTo>
                  <a:lnTo>
                    <a:pt x="27" y="932"/>
                  </a:lnTo>
                  <a:lnTo>
                    <a:pt x="36" y="898"/>
                  </a:lnTo>
                  <a:lnTo>
                    <a:pt x="47" y="863"/>
                  </a:lnTo>
                  <a:lnTo>
                    <a:pt x="59" y="827"/>
                  </a:lnTo>
                  <a:lnTo>
                    <a:pt x="73" y="785"/>
                  </a:lnTo>
                  <a:lnTo>
                    <a:pt x="86" y="748"/>
                  </a:lnTo>
                  <a:lnTo>
                    <a:pt x="92" y="731"/>
                  </a:lnTo>
                  <a:lnTo>
                    <a:pt x="98" y="713"/>
                  </a:lnTo>
                  <a:lnTo>
                    <a:pt x="103" y="695"/>
                  </a:lnTo>
                  <a:lnTo>
                    <a:pt x="107" y="677"/>
                  </a:lnTo>
                  <a:lnTo>
                    <a:pt x="110" y="658"/>
                  </a:lnTo>
                  <a:lnTo>
                    <a:pt x="112" y="639"/>
                  </a:lnTo>
                  <a:lnTo>
                    <a:pt x="113" y="618"/>
                  </a:lnTo>
                  <a:lnTo>
                    <a:pt x="114" y="597"/>
                  </a:lnTo>
                  <a:lnTo>
                    <a:pt x="113" y="574"/>
                  </a:lnTo>
                  <a:lnTo>
                    <a:pt x="112" y="549"/>
                  </a:lnTo>
                  <a:lnTo>
                    <a:pt x="109" y="521"/>
                  </a:lnTo>
                  <a:lnTo>
                    <a:pt x="105" y="492"/>
                  </a:lnTo>
                  <a:lnTo>
                    <a:pt x="101" y="461"/>
                  </a:lnTo>
                  <a:lnTo>
                    <a:pt x="99" y="429"/>
                  </a:lnTo>
                  <a:lnTo>
                    <a:pt x="99" y="413"/>
                  </a:lnTo>
                  <a:lnTo>
                    <a:pt x="99" y="396"/>
                  </a:lnTo>
                  <a:lnTo>
                    <a:pt x="100" y="380"/>
                  </a:lnTo>
                  <a:lnTo>
                    <a:pt x="102" y="364"/>
                  </a:lnTo>
                  <a:lnTo>
                    <a:pt x="103" y="349"/>
                  </a:lnTo>
                  <a:lnTo>
                    <a:pt x="106" y="334"/>
                  </a:lnTo>
                  <a:lnTo>
                    <a:pt x="109" y="319"/>
                  </a:lnTo>
                  <a:lnTo>
                    <a:pt x="113" y="305"/>
                  </a:lnTo>
                  <a:lnTo>
                    <a:pt x="117" y="292"/>
                  </a:lnTo>
                  <a:lnTo>
                    <a:pt x="122" y="280"/>
                  </a:lnTo>
                  <a:lnTo>
                    <a:pt x="127" y="268"/>
                  </a:lnTo>
                  <a:lnTo>
                    <a:pt x="133" y="257"/>
                  </a:lnTo>
                  <a:lnTo>
                    <a:pt x="140" y="247"/>
                  </a:lnTo>
                  <a:lnTo>
                    <a:pt x="147" y="239"/>
                  </a:lnTo>
                  <a:lnTo>
                    <a:pt x="155" y="233"/>
                  </a:lnTo>
                  <a:lnTo>
                    <a:pt x="164" y="227"/>
                  </a:lnTo>
                  <a:lnTo>
                    <a:pt x="173" y="223"/>
                  </a:lnTo>
                  <a:lnTo>
                    <a:pt x="182" y="221"/>
                  </a:lnTo>
                  <a:lnTo>
                    <a:pt x="193" y="220"/>
                  </a:lnTo>
                  <a:lnTo>
                    <a:pt x="204" y="221"/>
                  </a:lnTo>
                  <a:lnTo>
                    <a:pt x="216" y="224"/>
                  </a:lnTo>
                  <a:lnTo>
                    <a:pt x="228" y="229"/>
                  </a:lnTo>
                  <a:lnTo>
                    <a:pt x="242" y="236"/>
                  </a:lnTo>
                  <a:lnTo>
                    <a:pt x="256" y="245"/>
                  </a:lnTo>
                  <a:lnTo>
                    <a:pt x="271" y="257"/>
                  </a:lnTo>
                  <a:lnTo>
                    <a:pt x="286" y="272"/>
                  </a:lnTo>
                  <a:lnTo>
                    <a:pt x="302" y="288"/>
                  </a:lnTo>
                  <a:lnTo>
                    <a:pt x="319" y="307"/>
                  </a:lnTo>
                  <a:lnTo>
                    <a:pt x="327" y="318"/>
                  </a:lnTo>
                  <a:lnTo>
                    <a:pt x="336" y="329"/>
                  </a:lnTo>
                  <a:lnTo>
                    <a:pt x="343" y="340"/>
                  </a:lnTo>
                  <a:lnTo>
                    <a:pt x="350" y="352"/>
                  </a:lnTo>
                  <a:lnTo>
                    <a:pt x="362" y="376"/>
                  </a:lnTo>
                  <a:lnTo>
                    <a:pt x="372" y="399"/>
                  </a:lnTo>
                  <a:lnTo>
                    <a:pt x="380" y="424"/>
                  </a:lnTo>
                  <a:lnTo>
                    <a:pt x="387" y="447"/>
                  </a:lnTo>
                  <a:lnTo>
                    <a:pt x="391" y="470"/>
                  </a:lnTo>
                  <a:lnTo>
                    <a:pt x="394" y="492"/>
                  </a:lnTo>
                  <a:lnTo>
                    <a:pt x="396" y="512"/>
                  </a:lnTo>
                  <a:lnTo>
                    <a:pt x="397" y="531"/>
                  </a:lnTo>
                  <a:lnTo>
                    <a:pt x="397" y="548"/>
                  </a:lnTo>
                  <a:lnTo>
                    <a:pt x="397" y="562"/>
                  </a:lnTo>
                  <a:lnTo>
                    <a:pt x="396" y="583"/>
                  </a:lnTo>
                  <a:lnTo>
                    <a:pt x="395" y="590"/>
                  </a:lnTo>
                  <a:lnTo>
                    <a:pt x="398" y="577"/>
                  </a:lnTo>
                  <a:lnTo>
                    <a:pt x="407" y="542"/>
                  </a:lnTo>
                  <a:lnTo>
                    <a:pt x="414" y="516"/>
                  </a:lnTo>
                  <a:lnTo>
                    <a:pt x="424" y="487"/>
                  </a:lnTo>
                  <a:lnTo>
                    <a:pt x="437" y="454"/>
                  </a:lnTo>
                  <a:lnTo>
                    <a:pt x="452" y="417"/>
                  </a:lnTo>
                  <a:lnTo>
                    <a:pt x="470" y="377"/>
                  </a:lnTo>
                  <a:lnTo>
                    <a:pt x="491" y="336"/>
                  </a:lnTo>
                  <a:lnTo>
                    <a:pt x="503" y="315"/>
                  </a:lnTo>
                  <a:lnTo>
                    <a:pt x="516" y="293"/>
                  </a:lnTo>
                  <a:lnTo>
                    <a:pt x="531" y="271"/>
                  </a:lnTo>
                  <a:lnTo>
                    <a:pt x="546" y="248"/>
                  </a:lnTo>
                  <a:lnTo>
                    <a:pt x="562" y="225"/>
                  </a:lnTo>
                  <a:lnTo>
                    <a:pt x="578" y="202"/>
                  </a:lnTo>
                  <a:lnTo>
                    <a:pt x="596" y="180"/>
                  </a:lnTo>
                  <a:lnTo>
                    <a:pt x="615" y="157"/>
                  </a:lnTo>
                  <a:lnTo>
                    <a:pt x="635" y="134"/>
                  </a:lnTo>
                  <a:lnTo>
                    <a:pt x="656" y="110"/>
                  </a:lnTo>
                  <a:lnTo>
                    <a:pt x="679" y="88"/>
                  </a:lnTo>
                  <a:lnTo>
                    <a:pt x="703" y="65"/>
                  </a:lnTo>
                  <a:lnTo>
                    <a:pt x="724" y="47"/>
                  </a:lnTo>
                  <a:lnTo>
                    <a:pt x="746" y="32"/>
                  </a:lnTo>
                  <a:lnTo>
                    <a:pt x="768" y="20"/>
                  </a:lnTo>
                  <a:lnTo>
                    <a:pt x="790" y="11"/>
                  </a:lnTo>
                  <a:lnTo>
                    <a:pt x="814" y="5"/>
                  </a:lnTo>
                  <a:lnTo>
                    <a:pt x="836" y="1"/>
                  </a:lnTo>
                  <a:lnTo>
                    <a:pt x="858" y="0"/>
                  </a:lnTo>
                  <a:lnTo>
                    <a:pt x="880" y="2"/>
                  </a:lnTo>
                  <a:lnTo>
                    <a:pt x="901" y="5"/>
                  </a:lnTo>
                  <a:lnTo>
                    <a:pt x="922" y="12"/>
                  </a:lnTo>
                  <a:lnTo>
                    <a:pt x="944" y="20"/>
                  </a:lnTo>
                  <a:lnTo>
                    <a:pt x="964" y="31"/>
                  </a:lnTo>
                  <a:lnTo>
                    <a:pt x="984" y="43"/>
                  </a:lnTo>
                  <a:lnTo>
                    <a:pt x="1003" y="57"/>
                  </a:lnTo>
                  <a:lnTo>
                    <a:pt x="1021" y="73"/>
                  </a:lnTo>
                  <a:lnTo>
                    <a:pt x="1039" y="91"/>
                  </a:lnTo>
                  <a:lnTo>
                    <a:pt x="1055" y="110"/>
                  </a:lnTo>
                  <a:lnTo>
                    <a:pt x="1071" y="131"/>
                  </a:lnTo>
                  <a:lnTo>
                    <a:pt x="1086" y="154"/>
                  </a:lnTo>
                  <a:lnTo>
                    <a:pt x="1100" y="177"/>
                  </a:lnTo>
                  <a:lnTo>
                    <a:pt x="1112" y="201"/>
                  </a:lnTo>
                  <a:lnTo>
                    <a:pt x="1123" y="227"/>
                  </a:lnTo>
                  <a:lnTo>
                    <a:pt x="1133" y="253"/>
                  </a:lnTo>
                  <a:lnTo>
                    <a:pt x="1141" y="281"/>
                  </a:lnTo>
                  <a:lnTo>
                    <a:pt x="1148" y="308"/>
                  </a:lnTo>
                  <a:lnTo>
                    <a:pt x="1153" y="336"/>
                  </a:lnTo>
                  <a:lnTo>
                    <a:pt x="1157" y="365"/>
                  </a:lnTo>
                  <a:lnTo>
                    <a:pt x="1159" y="394"/>
                  </a:lnTo>
                  <a:lnTo>
                    <a:pt x="1159" y="424"/>
                  </a:lnTo>
                  <a:lnTo>
                    <a:pt x="1158" y="453"/>
                  </a:lnTo>
                  <a:lnTo>
                    <a:pt x="1154" y="482"/>
                  </a:lnTo>
                  <a:lnTo>
                    <a:pt x="1148" y="511"/>
                  </a:lnTo>
                  <a:lnTo>
                    <a:pt x="1126" y="608"/>
                  </a:lnTo>
                  <a:lnTo>
                    <a:pt x="1104" y="698"/>
                  </a:lnTo>
                  <a:lnTo>
                    <a:pt x="1083" y="778"/>
                  </a:lnTo>
                  <a:lnTo>
                    <a:pt x="1062" y="853"/>
                  </a:lnTo>
                  <a:lnTo>
                    <a:pt x="1043" y="921"/>
                  </a:lnTo>
                  <a:lnTo>
                    <a:pt x="1025" y="983"/>
                  </a:lnTo>
                  <a:lnTo>
                    <a:pt x="1007" y="1039"/>
                  </a:lnTo>
                  <a:lnTo>
                    <a:pt x="991" y="1091"/>
                  </a:lnTo>
                  <a:lnTo>
                    <a:pt x="960" y="1180"/>
                  </a:lnTo>
                  <a:lnTo>
                    <a:pt x="932" y="1255"/>
                  </a:lnTo>
                  <a:lnTo>
                    <a:pt x="908" y="1319"/>
                  </a:lnTo>
                  <a:lnTo>
                    <a:pt x="888" y="1376"/>
                  </a:lnTo>
                  <a:lnTo>
                    <a:pt x="883" y="1391"/>
                  </a:lnTo>
                  <a:lnTo>
                    <a:pt x="876" y="1406"/>
                  </a:lnTo>
                  <a:lnTo>
                    <a:pt x="867" y="1423"/>
                  </a:lnTo>
                  <a:lnTo>
                    <a:pt x="857" y="1440"/>
                  </a:lnTo>
                  <a:lnTo>
                    <a:pt x="846" y="1458"/>
                  </a:lnTo>
                  <a:lnTo>
                    <a:pt x="833" y="1477"/>
                  </a:lnTo>
                  <a:lnTo>
                    <a:pt x="819" y="1497"/>
                  </a:lnTo>
                  <a:lnTo>
                    <a:pt x="803" y="1516"/>
                  </a:lnTo>
                  <a:lnTo>
                    <a:pt x="785" y="1535"/>
                  </a:lnTo>
                  <a:lnTo>
                    <a:pt x="767" y="1553"/>
                  </a:lnTo>
                  <a:lnTo>
                    <a:pt x="748" y="1571"/>
                  </a:lnTo>
                  <a:lnTo>
                    <a:pt x="727" y="1589"/>
                  </a:lnTo>
                  <a:lnTo>
                    <a:pt x="705" y="1605"/>
                  </a:lnTo>
                  <a:lnTo>
                    <a:pt x="682" y="1622"/>
                  </a:lnTo>
                  <a:lnTo>
                    <a:pt x="657" y="1636"/>
                  </a:lnTo>
                  <a:lnTo>
                    <a:pt x="632" y="1649"/>
                  </a:lnTo>
                  <a:lnTo>
                    <a:pt x="606" y="1660"/>
                  </a:lnTo>
                  <a:lnTo>
                    <a:pt x="579" y="1669"/>
                  </a:lnTo>
                  <a:lnTo>
                    <a:pt x="550" y="1676"/>
                  </a:lnTo>
                  <a:lnTo>
                    <a:pt x="521" y="1681"/>
                  </a:lnTo>
                  <a:lnTo>
                    <a:pt x="490" y="1684"/>
                  </a:lnTo>
                  <a:lnTo>
                    <a:pt x="460" y="1684"/>
                  </a:lnTo>
                  <a:lnTo>
                    <a:pt x="428" y="1681"/>
                  </a:lnTo>
                  <a:lnTo>
                    <a:pt x="395" y="1675"/>
                  </a:lnTo>
                  <a:lnTo>
                    <a:pt x="361" y="1666"/>
                  </a:lnTo>
                  <a:lnTo>
                    <a:pt x="327" y="1654"/>
                  </a:lnTo>
                  <a:lnTo>
                    <a:pt x="293" y="1638"/>
                  </a:lnTo>
                  <a:lnTo>
                    <a:pt x="258" y="1618"/>
                  </a:lnTo>
                  <a:lnTo>
                    <a:pt x="221" y="1593"/>
                  </a:lnTo>
                  <a:lnTo>
                    <a:pt x="184" y="1565"/>
                  </a:lnTo>
                  <a:lnTo>
                    <a:pt x="147" y="1533"/>
                  </a:lnTo>
                  <a:lnTo>
                    <a:pt x="110" y="1496"/>
                  </a:lnTo>
                  <a:close/>
                </a:path>
              </a:pathLst>
            </a:custGeom>
            <a:solidFill>
              <a:srgbClr val="FFCCA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tr-TR">
                <a:effectLst>
                  <a:outerShdw blurRad="38100" dist="38100" dir="2700000" algn="tl">
                    <a:srgbClr val="000000">
                      <a:alpha val="43137"/>
                    </a:srgbClr>
                  </a:outerShdw>
                </a:effectLst>
                <a:latin typeface="Arial" panose="020B0604020202020204" pitchFamily="34" charset="0"/>
              </a:endParaRPr>
            </a:p>
          </p:txBody>
        </p:sp>
        <p:sp>
          <p:nvSpPr>
            <p:cNvPr id="152639" name="Freeform 222"/>
            <p:cNvSpPr>
              <a:spLocks/>
            </p:cNvSpPr>
            <p:nvPr/>
          </p:nvSpPr>
          <p:spPr bwMode="auto">
            <a:xfrm>
              <a:off x="4661" y="1789"/>
              <a:ext cx="82" cy="121"/>
            </a:xfrm>
            <a:custGeom>
              <a:avLst/>
              <a:gdLst>
                <a:gd name="T0" fmla="*/ 0 w 1140"/>
                <a:gd name="T1" fmla="*/ 0 h 1693"/>
                <a:gd name="T2" fmla="*/ 0 w 1140"/>
                <a:gd name="T3" fmla="*/ 0 h 1693"/>
                <a:gd name="T4" fmla="*/ 0 w 1140"/>
                <a:gd name="T5" fmla="*/ 0 h 1693"/>
                <a:gd name="T6" fmla="*/ 0 w 1140"/>
                <a:gd name="T7" fmla="*/ 0 h 1693"/>
                <a:gd name="T8" fmla="*/ 0 w 1140"/>
                <a:gd name="T9" fmla="*/ 0 h 1693"/>
                <a:gd name="T10" fmla="*/ 0 w 1140"/>
                <a:gd name="T11" fmla="*/ 0 h 1693"/>
                <a:gd name="T12" fmla="*/ 0 w 1140"/>
                <a:gd name="T13" fmla="*/ 0 h 1693"/>
                <a:gd name="T14" fmla="*/ 0 w 1140"/>
                <a:gd name="T15" fmla="*/ 0 h 1693"/>
                <a:gd name="T16" fmla="*/ 0 w 1140"/>
                <a:gd name="T17" fmla="*/ 0 h 1693"/>
                <a:gd name="T18" fmla="*/ 0 w 1140"/>
                <a:gd name="T19" fmla="*/ 0 h 1693"/>
                <a:gd name="T20" fmla="*/ 0 w 1140"/>
                <a:gd name="T21" fmla="*/ 0 h 1693"/>
                <a:gd name="T22" fmla="*/ 0 w 1140"/>
                <a:gd name="T23" fmla="*/ 0 h 1693"/>
                <a:gd name="T24" fmla="*/ 0 w 1140"/>
                <a:gd name="T25" fmla="*/ 0 h 1693"/>
                <a:gd name="T26" fmla="*/ 0 w 1140"/>
                <a:gd name="T27" fmla="*/ 0 h 1693"/>
                <a:gd name="T28" fmla="*/ 0 w 1140"/>
                <a:gd name="T29" fmla="*/ 0 h 1693"/>
                <a:gd name="T30" fmla="*/ 0 w 1140"/>
                <a:gd name="T31" fmla="*/ 0 h 1693"/>
                <a:gd name="T32" fmla="*/ 0 w 1140"/>
                <a:gd name="T33" fmla="*/ 0 h 1693"/>
                <a:gd name="T34" fmla="*/ 0 w 1140"/>
                <a:gd name="T35" fmla="*/ 0 h 1693"/>
                <a:gd name="T36" fmla="*/ 0 w 1140"/>
                <a:gd name="T37" fmla="*/ 0 h 1693"/>
                <a:gd name="T38" fmla="*/ 0 w 1140"/>
                <a:gd name="T39" fmla="*/ 0 h 1693"/>
                <a:gd name="T40" fmla="*/ 0 w 1140"/>
                <a:gd name="T41" fmla="*/ 0 h 1693"/>
                <a:gd name="T42" fmla="*/ 0 w 1140"/>
                <a:gd name="T43" fmla="*/ 0 h 1693"/>
                <a:gd name="T44" fmla="*/ 0 w 1140"/>
                <a:gd name="T45" fmla="*/ 0 h 1693"/>
                <a:gd name="T46" fmla="*/ 0 w 1140"/>
                <a:gd name="T47" fmla="*/ 0 h 1693"/>
                <a:gd name="T48" fmla="*/ 0 w 1140"/>
                <a:gd name="T49" fmla="*/ 0 h 1693"/>
                <a:gd name="T50" fmla="*/ 0 w 1140"/>
                <a:gd name="T51" fmla="*/ 0 h 1693"/>
                <a:gd name="T52" fmla="*/ 0 w 1140"/>
                <a:gd name="T53" fmla="*/ 0 h 1693"/>
                <a:gd name="T54" fmla="*/ 0 w 1140"/>
                <a:gd name="T55" fmla="*/ 0 h 1693"/>
                <a:gd name="T56" fmla="*/ 0 w 1140"/>
                <a:gd name="T57" fmla="*/ 0 h 1693"/>
                <a:gd name="T58" fmla="*/ 0 w 1140"/>
                <a:gd name="T59" fmla="*/ 0 h 1693"/>
                <a:gd name="T60" fmla="*/ 0 w 1140"/>
                <a:gd name="T61" fmla="*/ 0 h 1693"/>
                <a:gd name="T62" fmla="*/ 0 w 1140"/>
                <a:gd name="T63" fmla="*/ 0 h 1693"/>
                <a:gd name="T64" fmla="*/ 0 w 1140"/>
                <a:gd name="T65" fmla="*/ 0 h 1693"/>
                <a:gd name="T66" fmla="*/ 0 w 1140"/>
                <a:gd name="T67" fmla="*/ 0 h 1693"/>
                <a:gd name="T68" fmla="*/ 0 w 1140"/>
                <a:gd name="T69" fmla="*/ 0 h 1693"/>
                <a:gd name="T70" fmla="*/ 0 w 1140"/>
                <a:gd name="T71" fmla="*/ 0 h 1693"/>
                <a:gd name="T72" fmla="*/ 0 w 1140"/>
                <a:gd name="T73" fmla="*/ 0 h 1693"/>
                <a:gd name="T74" fmla="*/ 0 w 1140"/>
                <a:gd name="T75" fmla="*/ 0 h 1693"/>
                <a:gd name="T76" fmla="*/ 0 w 1140"/>
                <a:gd name="T77" fmla="*/ 0 h 1693"/>
                <a:gd name="T78" fmla="*/ 0 w 1140"/>
                <a:gd name="T79" fmla="*/ 0 h 1693"/>
                <a:gd name="T80" fmla="*/ 0 w 1140"/>
                <a:gd name="T81" fmla="*/ 0 h 1693"/>
                <a:gd name="T82" fmla="*/ 0 w 1140"/>
                <a:gd name="T83" fmla="*/ 0 h 1693"/>
                <a:gd name="T84" fmla="*/ 0 w 1140"/>
                <a:gd name="T85" fmla="*/ 0 h 1693"/>
                <a:gd name="T86" fmla="*/ 0 w 1140"/>
                <a:gd name="T87" fmla="*/ 0 h 1693"/>
                <a:gd name="T88" fmla="*/ 0 w 1140"/>
                <a:gd name="T89" fmla="*/ 0 h 1693"/>
                <a:gd name="T90" fmla="*/ 0 w 1140"/>
                <a:gd name="T91" fmla="*/ 0 h 1693"/>
                <a:gd name="T92" fmla="*/ 0 w 1140"/>
                <a:gd name="T93" fmla="*/ 0 h 1693"/>
                <a:gd name="T94" fmla="*/ 0 w 1140"/>
                <a:gd name="T95" fmla="*/ 0 h 1693"/>
                <a:gd name="T96" fmla="*/ 0 w 1140"/>
                <a:gd name="T97" fmla="*/ 0 h 1693"/>
                <a:gd name="T98" fmla="*/ 0 w 1140"/>
                <a:gd name="T99" fmla="*/ 0 h 1693"/>
                <a:gd name="T100" fmla="*/ 0 w 1140"/>
                <a:gd name="T101" fmla="*/ 0 h 1693"/>
                <a:gd name="T102" fmla="*/ 0 w 1140"/>
                <a:gd name="T103" fmla="*/ 0 h 1693"/>
                <a:gd name="T104" fmla="*/ 0 w 1140"/>
                <a:gd name="T105" fmla="*/ 0 h 1693"/>
                <a:gd name="T106" fmla="*/ 0 w 1140"/>
                <a:gd name="T107" fmla="*/ 0 h 1693"/>
                <a:gd name="T108" fmla="*/ 0 w 1140"/>
                <a:gd name="T109" fmla="*/ 0 h 1693"/>
                <a:gd name="T110" fmla="*/ 0 w 1140"/>
                <a:gd name="T111" fmla="*/ 0 h 1693"/>
                <a:gd name="T112" fmla="*/ 0 w 1140"/>
                <a:gd name="T113" fmla="*/ 0 h 1693"/>
                <a:gd name="T114" fmla="*/ 0 w 1140"/>
                <a:gd name="T115" fmla="*/ 0 h 1693"/>
                <a:gd name="T116" fmla="*/ 0 w 1140"/>
                <a:gd name="T117" fmla="*/ 0 h 1693"/>
                <a:gd name="T118" fmla="*/ 0 w 1140"/>
                <a:gd name="T119" fmla="*/ 0 h 169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140" h="1693">
                  <a:moveTo>
                    <a:pt x="1021" y="1515"/>
                  </a:moveTo>
                  <a:lnTo>
                    <a:pt x="1032" y="1503"/>
                  </a:lnTo>
                  <a:lnTo>
                    <a:pt x="1044" y="1487"/>
                  </a:lnTo>
                  <a:lnTo>
                    <a:pt x="1058" y="1467"/>
                  </a:lnTo>
                  <a:lnTo>
                    <a:pt x="1072" y="1444"/>
                  </a:lnTo>
                  <a:lnTo>
                    <a:pt x="1085" y="1415"/>
                  </a:lnTo>
                  <a:lnTo>
                    <a:pt x="1099" y="1384"/>
                  </a:lnTo>
                  <a:lnTo>
                    <a:pt x="1105" y="1367"/>
                  </a:lnTo>
                  <a:lnTo>
                    <a:pt x="1111" y="1349"/>
                  </a:lnTo>
                  <a:lnTo>
                    <a:pt x="1117" y="1330"/>
                  </a:lnTo>
                  <a:lnTo>
                    <a:pt x="1123" y="1309"/>
                  </a:lnTo>
                  <a:lnTo>
                    <a:pt x="1127" y="1287"/>
                  </a:lnTo>
                  <a:lnTo>
                    <a:pt x="1131" y="1265"/>
                  </a:lnTo>
                  <a:lnTo>
                    <a:pt x="1135" y="1242"/>
                  </a:lnTo>
                  <a:lnTo>
                    <a:pt x="1137" y="1218"/>
                  </a:lnTo>
                  <a:lnTo>
                    <a:pt x="1139" y="1193"/>
                  </a:lnTo>
                  <a:lnTo>
                    <a:pt x="1140" y="1166"/>
                  </a:lnTo>
                  <a:lnTo>
                    <a:pt x="1140" y="1139"/>
                  </a:lnTo>
                  <a:lnTo>
                    <a:pt x="1139" y="1110"/>
                  </a:lnTo>
                  <a:lnTo>
                    <a:pt x="1137" y="1081"/>
                  </a:lnTo>
                  <a:lnTo>
                    <a:pt x="1134" y="1051"/>
                  </a:lnTo>
                  <a:lnTo>
                    <a:pt x="1130" y="1019"/>
                  </a:lnTo>
                  <a:lnTo>
                    <a:pt x="1125" y="987"/>
                  </a:lnTo>
                  <a:lnTo>
                    <a:pt x="1117" y="954"/>
                  </a:lnTo>
                  <a:lnTo>
                    <a:pt x="1109" y="919"/>
                  </a:lnTo>
                  <a:lnTo>
                    <a:pt x="1099" y="883"/>
                  </a:lnTo>
                  <a:lnTo>
                    <a:pt x="1089" y="847"/>
                  </a:lnTo>
                  <a:lnTo>
                    <a:pt x="1075" y="806"/>
                  </a:lnTo>
                  <a:lnTo>
                    <a:pt x="1063" y="769"/>
                  </a:lnTo>
                  <a:lnTo>
                    <a:pt x="1058" y="750"/>
                  </a:lnTo>
                  <a:lnTo>
                    <a:pt x="1053" y="732"/>
                  </a:lnTo>
                  <a:lnTo>
                    <a:pt x="1049" y="715"/>
                  </a:lnTo>
                  <a:lnTo>
                    <a:pt x="1046" y="696"/>
                  </a:lnTo>
                  <a:lnTo>
                    <a:pt x="1043" y="678"/>
                  </a:lnTo>
                  <a:lnTo>
                    <a:pt x="1041" y="659"/>
                  </a:lnTo>
                  <a:lnTo>
                    <a:pt x="1040" y="638"/>
                  </a:lnTo>
                  <a:lnTo>
                    <a:pt x="1041" y="616"/>
                  </a:lnTo>
                  <a:lnTo>
                    <a:pt x="1042" y="593"/>
                  </a:lnTo>
                  <a:lnTo>
                    <a:pt x="1044" y="568"/>
                  </a:lnTo>
                  <a:lnTo>
                    <a:pt x="1048" y="541"/>
                  </a:lnTo>
                  <a:lnTo>
                    <a:pt x="1053" y="512"/>
                  </a:lnTo>
                  <a:lnTo>
                    <a:pt x="1057" y="480"/>
                  </a:lnTo>
                  <a:lnTo>
                    <a:pt x="1060" y="448"/>
                  </a:lnTo>
                  <a:lnTo>
                    <a:pt x="1060" y="416"/>
                  </a:lnTo>
                  <a:lnTo>
                    <a:pt x="1059" y="384"/>
                  </a:lnTo>
                  <a:lnTo>
                    <a:pt x="1057" y="369"/>
                  </a:lnTo>
                  <a:lnTo>
                    <a:pt x="1055" y="353"/>
                  </a:lnTo>
                  <a:lnTo>
                    <a:pt x="1052" y="338"/>
                  </a:lnTo>
                  <a:lnTo>
                    <a:pt x="1049" y="324"/>
                  </a:lnTo>
                  <a:lnTo>
                    <a:pt x="1045" y="311"/>
                  </a:lnTo>
                  <a:lnTo>
                    <a:pt x="1041" y="298"/>
                  </a:lnTo>
                  <a:lnTo>
                    <a:pt x="1036" y="287"/>
                  </a:lnTo>
                  <a:lnTo>
                    <a:pt x="1030" y="276"/>
                  </a:lnTo>
                  <a:lnTo>
                    <a:pt x="1024" y="267"/>
                  </a:lnTo>
                  <a:lnTo>
                    <a:pt x="1017" y="258"/>
                  </a:lnTo>
                  <a:lnTo>
                    <a:pt x="1009" y="251"/>
                  </a:lnTo>
                  <a:lnTo>
                    <a:pt x="1001" y="246"/>
                  </a:lnTo>
                  <a:lnTo>
                    <a:pt x="992" y="242"/>
                  </a:lnTo>
                  <a:lnTo>
                    <a:pt x="982" y="239"/>
                  </a:lnTo>
                  <a:lnTo>
                    <a:pt x="970" y="238"/>
                  </a:lnTo>
                  <a:lnTo>
                    <a:pt x="959" y="239"/>
                  </a:lnTo>
                  <a:lnTo>
                    <a:pt x="947" y="241"/>
                  </a:lnTo>
                  <a:lnTo>
                    <a:pt x="935" y="246"/>
                  </a:lnTo>
                  <a:lnTo>
                    <a:pt x="922" y="253"/>
                  </a:lnTo>
                  <a:lnTo>
                    <a:pt x="908" y="261"/>
                  </a:lnTo>
                  <a:lnTo>
                    <a:pt x="893" y="273"/>
                  </a:lnTo>
                  <a:lnTo>
                    <a:pt x="877" y="286"/>
                  </a:lnTo>
                  <a:lnTo>
                    <a:pt x="861" y="302"/>
                  </a:lnTo>
                  <a:lnTo>
                    <a:pt x="843" y="320"/>
                  </a:lnTo>
                  <a:lnTo>
                    <a:pt x="833" y="331"/>
                  </a:lnTo>
                  <a:lnTo>
                    <a:pt x="825" y="342"/>
                  </a:lnTo>
                  <a:lnTo>
                    <a:pt x="817" y="353"/>
                  </a:lnTo>
                  <a:lnTo>
                    <a:pt x="810" y="366"/>
                  </a:lnTo>
                  <a:lnTo>
                    <a:pt x="797" y="389"/>
                  </a:lnTo>
                  <a:lnTo>
                    <a:pt x="787" y="413"/>
                  </a:lnTo>
                  <a:lnTo>
                    <a:pt x="778" y="436"/>
                  </a:lnTo>
                  <a:lnTo>
                    <a:pt x="772" y="459"/>
                  </a:lnTo>
                  <a:lnTo>
                    <a:pt x="767" y="482"/>
                  </a:lnTo>
                  <a:lnTo>
                    <a:pt x="763" y="504"/>
                  </a:lnTo>
                  <a:lnTo>
                    <a:pt x="761" y="525"/>
                  </a:lnTo>
                  <a:lnTo>
                    <a:pt x="759" y="543"/>
                  </a:lnTo>
                  <a:lnTo>
                    <a:pt x="758" y="560"/>
                  </a:lnTo>
                  <a:lnTo>
                    <a:pt x="758" y="574"/>
                  </a:lnTo>
                  <a:lnTo>
                    <a:pt x="759" y="594"/>
                  </a:lnTo>
                  <a:lnTo>
                    <a:pt x="759" y="602"/>
                  </a:lnTo>
                  <a:lnTo>
                    <a:pt x="757" y="589"/>
                  </a:lnTo>
                  <a:lnTo>
                    <a:pt x="749" y="553"/>
                  </a:lnTo>
                  <a:lnTo>
                    <a:pt x="742" y="528"/>
                  </a:lnTo>
                  <a:lnTo>
                    <a:pt x="733" y="499"/>
                  </a:lnTo>
                  <a:lnTo>
                    <a:pt x="722" y="464"/>
                  </a:lnTo>
                  <a:lnTo>
                    <a:pt x="707" y="428"/>
                  </a:lnTo>
                  <a:lnTo>
                    <a:pt x="689" y="388"/>
                  </a:lnTo>
                  <a:lnTo>
                    <a:pt x="669" y="345"/>
                  </a:lnTo>
                  <a:lnTo>
                    <a:pt x="657" y="324"/>
                  </a:lnTo>
                  <a:lnTo>
                    <a:pt x="645" y="301"/>
                  </a:lnTo>
                  <a:lnTo>
                    <a:pt x="632" y="279"/>
                  </a:lnTo>
                  <a:lnTo>
                    <a:pt x="618" y="256"/>
                  </a:lnTo>
                  <a:lnTo>
                    <a:pt x="603" y="233"/>
                  </a:lnTo>
                  <a:lnTo>
                    <a:pt x="586" y="209"/>
                  </a:lnTo>
                  <a:lnTo>
                    <a:pt x="569" y="186"/>
                  </a:lnTo>
                  <a:lnTo>
                    <a:pt x="550" y="163"/>
                  </a:lnTo>
                  <a:lnTo>
                    <a:pt x="531" y="139"/>
                  </a:lnTo>
                  <a:lnTo>
                    <a:pt x="510" y="116"/>
                  </a:lnTo>
                  <a:lnTo>
                    <a:pt x="489" y="92"/>
                  </a:lnTo>
                  <a:lnTo>
                    <a:pt x="466" y="69"/>
                  </a:lnTo>
                  <a:lnTo>
                    <a:pt x="445" y="50"/>
                  </a:lnTo>
                  <a:lnTo>
                    <a:pt x="423" y="34"/>
                  </a:lnTo>
                  <a:lnTo>
                    <a:pt x="400" y="22"/>
                  </a:lnTo>
                  <a:lnTo>
                    <a:pt x="379" y="12"/>
                  </a:lnTo>
                  <a:lnTo>
                    <a:pt x="357" y="5"/>
                  </a:lnTo>
                  <a:lnTo>
                    <a:pt x="334" y="1"/>
                  </a:lnTo>
                  <a:lnTo>
                    <a:pt x="313" y="0"/>
                  </a:lnTo>
                  <a:lnTo>
                    <a:pt x="291" y="0"/>
                  </a:lnTo>
                  <a:lnTo>
                    <a:pt x="268" y="4"/>
                  </a:lnTo>
                  <a:lnTo>
                    <a:pt x="247" y="10"/>
                  </a:lnTo>
                  <a:lnTo>
                    <a:pt x="226" y="17"/>
                  </a:lnTo>
                  <a:lnTo>
                    <a:pt x="205" y="27"/>
                  </a:lnTo>
                  <a:lnTo>
                    <a:pt x="185" y="39"/>
                  </a:lnTo>
                  <a:lnTo>
                    <a:pt x="166" y="53"/>
                  </a:lnTo>
                  <a:lnTo>
                    <a:pt x="147" y="69"/>
                  </a:lnTo>
                  <a:lnTo>
                    <a:pt x="128" y="86"/>
                  </a:lnTo>
                  <a:lnTo>
                    <a:pt x="111" y="106"/>
                  </a:lnTo>
                  <a:lnTo>
                    <a:pt x="95" y="126"/>
                  </a:lnTo>
                  <a:lnTo>
                    <a:pt x="80" y="147"/>
                  </a:lnTo>
                  <a:lnTo>
                    <a:pt x="66" y="170"/>
                  </a:lnTo>
                  <a:lnTo>
                    <a:pt x="53" y="194"/>
                  </a:lnTo>
                  <a:lnTo>
                    <a:pt x="41" y="219"/>
                  </a:lnTo>
                  <a:lnTo>
                    <a:pt x="31" y="246"/>
                  </a:lnTo>
                  <a:lnTo>
                    <a:pt x="22" y="272"/>
                  </a:lnTo>
                  <a:lnTo>
                    <a:pt x="14" y="300"/>
                  </a:lnTo>
                  <a:lnTo>
                    <a:pt x="8" y="328"/>
                  </a:lnTo>
                  <a:lnTo>
                    <a:pt x="4" y="356"/>
                  </a:lnTo>
                  <a:lnTo>
                    <a:pt x="1" y="386"/>
                  </a:lnTo>
                  <a:lnTo>
                    <a:pt x="0" y="415"/>
                  </a:lnTo>
                  <a:lnTo>
                    <a:pt x="1" y="444"/>
                  </a:lnTo>
                  <a:lnTo>
                    <a:pt x="4" y="474"/>
                  </a:lnTo>
                  <a:lnTo>
                    <a:pt x="9" y="504"/>
                  </a:lnTo>
                  <a:lnTo>
                    <a:pt x="28" y="601"/>
                  </a:lnTo>
                  <a:lnTo>
                    <a:pt x="48" y="690"/>
                  </a:lnTo>
                  <a:lnTo>
                    <a:pt x="67" y="773"/>
                  </a:lnTo>
                  <a:lnTo>
                    <a:pt x="85" y="847"/>
                  </a:lnTo>
                  <a:lnTo>
                    <a:pt x="102" y="916"/>
                  </a:lnTo>
                  <a:lnTo>
                    <a:pt x="119" y="978"/>
                  </a:lnTo>
                  <a:lnTo>
                    <a:pt x="136" y="1035"/>
                  </a:lnTo>
                  <a:lnTo>
                    <a:pt x="151" y="1087"/>
                  </a:lnTo>
                  <a:lnTo>
                    <a:pt x="179" y="1178"/>
                  </a:lnTo>
                  <a:lnTo>
                    <a:pt x="205" y="1252"/>
                  </a:lnTo>
                  <a:lnTo>
                    <a:pt x="226" y="1318"/>
                  </a:lnTo>
                  <a:lnTo>
                    <a:pt x="245" y="1374"/>
                  </a:lnTo>
                  <a:lnTo>
                    <a:pt x="250" y="1389"/>
                  </a:lnTo>
                  <a:lnTo>
                    <a:pt x="256" y="1405"/>
                  </a:lnTo>
                  <a:lnTo>
                    <a:pt x="264" y="1421"/>
                  </a:lnTo>
                  <a:lnTo>
                    <a:pt x="275" y="1439"/>
                  </a:lnTo>
                  <a:lnTo>
                    <a:pt x="286" y="1458"/>
                  </a:lnTo>
                  <a:lnTo>
                    <a:pt x="298" y="1477"/>
                  </a:lnTo>
                  <a:lnTo>
                    <a:pt x="312" y="1497"/>
                  </a:lnTo>
                  <a:lnTo>
                    <a:pt x="327" y="1516"/>
                  </a:lnTo>
                  <a:lnTo>
                    <a:pt x="343" y="1535"/>
                  </a:lnTo>
                  <a:lnTo>
                    <a:pt x="361" y="1554"/>
                  </a:lnTo>
                  <a:lnTo>
                    <a:pt x="380" y="1573"/>
                  </a:lnTo>
                  <a:lnTo>
                    <a:pt x="400" y="1592"/>
                  </a:lnTo>
                  <a:lnTo>
                    <a:pt x="423" y="1609"/>
                  </a:lnTo>
                  <a:lnTo>
                    <a:pt x="445" y="1625"/>
                  </a:lnTo>
                  <a:lnTo>
                    <a:pt x="469" y="1640"/>
                  </a:lnTo>
                  <a:lnTo>
                    <a:pt x="494" y="1653"/>
                  </a:lnTo>
                  <a:lnTo>
                    <a:pt x="520" y="1665"/>
                  </a:lnTo>
                  <a:lnTo>
                    <a:pt x="547" y="1675"/>
                  </a:lnTo>
                  <a:lnTo>
                    <a:pt x="576" y="1683"/>
                  </a:lnTo>
                  <a:lnTo>
                    <a:pt x="605" y="1689"/>
                  </a:lnTo>
                  <a:lnTo>
                    <a:pt x="634" y="1692"/>
                  </a:lnTo>
                  <a:lnTo>
                    <a:pt x="665" y="1693"/>
                  </a:lnTo>
                  <a:lnTo>
                    <a:pt x="698" y="1691"/>
                  </a:lnTo>
                  <a:lnTo>
                    <a:pt x="731" y="1686"/>
                  </a:lnTo>
                  <a:lnTo>
                    <a:pt x="764" y="1678"/>
                  </a:lnTo>
                  <a:lnTo>
                    <a:pt x="798" y="1667"/>
                  </a:lnTo>
                  <a:lnTo>
                    <a:pt x="833" y="1651"/>
                  </a:lnTo>
                  <a:lnTo>
                    <a:pt x="870" y="1633"/>
                  </a:lnTo>
                  <a:lnTo>
                    <a:pt x="906" y="1610"/>
                  </a:lnTo>
                  <a:lnTo>
                    <a:pt x="943" y="1583"/>
                  </a:lnTo>
                  <a:lnTo>
                    <a:pt x="982" y="1550"/>
                  </a:lnTo>
                  <a:lnTo>
                    <a:pt x="1021" y="1515"/>
                  </a:lnTo>
                  <a:close/>
                </a:path>
              </a:pathLst>
            </a:custGeom>
            <a:solidFill>
              <a:srgbClr val="FFCCA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tr-TR">
                <a:effectLst>
                  <a:outerShdw blurRad="38100" dist="38100" dir="2700000" algn="tl">
                    <a:srgbClr val="000000">
                      <a:alpha val="43137"/>
                    </a:srgbClr>
                  </a:outerShdw>
                </a:effectLst>
                <a:latin typeface="Arial" panose="020B0604020202020204" pitchFamily="34" charset="0"/>
              </a:endParaRPr>
            </a:p>
          </p:txBody>
        </p:sp>
        <p:sp>
          <p:nvSpPr>
            <p:cNvPr id="152640" name="Freeform 223"/>
            <p:cNvSpPr>
              <a:spLocks/>
            </p:cNvSpPr>
            <p:nvPr/>
          </p:nvSpPr>
          <p:spPr bwMode="auto">
            <a:xfrm>
              <a:off x="4106" y="1983"/>
              <a:ext cx="180" cy="159"/>
            </a:xfrm>
            <a:custGeom>
              <a:avLst/>
              <a:gdLst>
                <a:gd name="T0" fmla="*/ 0 w 2522"/>
                <a:gd name="T1" fmla="*/ 0 h 2229"/>
                <a:gd name="T2" fmla="*/ 0 w 2522"/>
                <a:gd name="T3" fmla="*/ 0 h 2229"/>
                <a:gd name="T4" fmla="*/ 0 w 2522"/>
                <a:gd name="T5" fmla="*/ 0 h 2229"/>
                <a:gd name="T6" fmla="*/ 0 w 2522"/>
                <a:gd name="T7" fmla="*/ 0 h 2229"/>
                <a:gd name="T8" fmla="*/ 0 w 2522"/>
                <a:gd name="T9" fmla="*/ 0 h 2229"/>
                <a:gd name="T10" fmla="*/ 0 w 2522"/>
                <a:gd name="T11" fmla="*/ 0 h 2229"/>
                <a:gd name="T12" fmla="*/ 0 w 2522"/>
                <a:gd name="T13" fmla="*/ 0 h 2229"/>
                <a:gd name="T14" fmla="*/ 0 w 2522"/>
                <a:gd name="T15" fmla="*/ 0 h 2229"/>
                <a:gd name="T16" fmla="*/ 0 w 2522"/>
                <a:gd name="T17" fmla="*/ 0 h 2229"/>
                <a:gd name="T18" fmla="*/ 0 w 2522"/>
                <a:gd name="T19" fmla="*/ 0 h 2229"/>
                <a:gd name="T20" fmla="*/ 0 w 2522"/>
                <a:gd name="T21" fmla="*/ 0 h 2229"/>
                <a:gd name="T22" fmla="*/ 0 w 2522"/>
                <a:gd name="T23" fmla="*/ 0 h 2229"/>
                <a:gd name="T24" fmla="*/ 0 w 2522"/>
                <a:gd name="T25" fmla="*/ 0 h 2229"/>
                <a:gd name="T26" fmla="*/ 0 w 2522"/>
                <a:gd name="T27" fmla="*/ 0 h 2229"/>
                <a:gd name="T28" fmla="*/ 0 w 2522"/>
                <a:gd name="T29" fmla="*/ 0 h 2229"/>
                <a:gd name="T30" fmla="*/ 0 w 2522"/>
                <a:gd name="T31" fmla="*/ 0 h 2229"/>
                <a:gd name="T32" fmla="*/ 0 w 2522"/>
                <a:gd name="T33" fmla="*/ 0 h 2229"/>
                <a:gd name="T34" fmla="*/ 0 w 2522"/>
                <a:gd name="T35" fmla="*/ 0 h 2229"/>
                <a:gd name="T36" fmla="*/ 0 w 2522"/>
                <a:gd name="T37" fmla="*/ 0 h 2229"/>
                <a:gd name="T38" fmla="*/ 0 w 2522"/>
                <a:gd name="T39" fmla="*/ 0 h 2229"/>
                <a:gd name="T40" fmla="*/ 0 w 2522"/>
                <a:gd name="T41" fmla="*/ 0 h 2229"/>
                <a:gd name="T42" fmla="*/ 0 w 2522"/>
                <a:gd name="T43" fmla="*/ 0 h 2229"/>
                <a:gd name="T44" fmla="*/ 0 w 2522"/>
                <a:gd name="T45" fmla="*/ 0 h 2229"/>
                <a:gd name="T46" fmla="*/ 0 w 2522"/>
                <a:gd name="T47" fmla="*/ 0 h 2229"/>
                <a:gd name="T48" fmla="*/ 0 w 2522"/>
                <a:gd name="T49" fmla="*/ 0 h 2229"/>
                <a:gd name="T50" fmla="*/ 0 w 2522"/>
                <a:gd name="T51" fmla="*/ 0 h 2229"/>
                <a:gd name="T52" fmla="*/ 0 w 2522"/>
                <a:gd name="T53" fmla="*/ 0 h 2229"/>
                <a:gd name="T54" fmla="*/ 0 w 2522"/>
                <a:gd name="T55" fmla="*/ 0 h 2229"/>
                <a:gd name="T56" fmla="*/ 0 w 2522"/>
                <a:gd name="T57" fmla="*/ 0 h 2229"/>
                <a:gd name="T58" fmla="*/ 0 w 2522"/>
                <a:gd name="T59" fmla="*/ 0 h 2229"/>
                <a:gd name="T60" fmla="*/ 0 w 2522"/>
                <a:gd name="T61" fmla="*/ 0 h 2229"/>
                <a:gd name="T62" fmla="*/ 0 w 2522"/>
                <a:gd name="T63" fmla="*/ 0 h 2229"/>
                <a:gd name="T64" fmla="*/ 0 w 2522"/>
                <a:gd name="T65" fmla="*/ 0 h 2229"/>
                <a:gd name="T66" fmla="*/ 0 w 2522"/>
                <a:gd name="T67" fmla="*/ 0 h 2229"/>
                <a:gd name="T68" fmla="*/ 0 w 2522"/>
                <a:gd name="T69" fmla="*/ 0 h 2229"/>
                <a:gd name="T70" fmla="*/ 0 w 2522"/>
                <a:gd name="T71" fmla="*/ 0 h 2229"/>
                <a:gd name="T72" fmla="*/ 0 w 2522"/>
                <a:gd name="T73" fmla="*/ 0 h 2229"/>
                <a:gd name="T74" fmla="*/ 0 w 2522"/>
                <a:gd name="T75" fmla="*/ 0 h 2229"/>
                <a:gd name="T76" fmla="*/ 0 w 2522"/>
                <a:gd name="T77" fmla="*/ 0 h 2229"/>
                <a:gd name="T78" fmla="*/ 0 w 2522"/>
                <a:gd name="T79" fmla="*/ 0 h 2229"/>
                <a:gd name="T80" fmla="*/ 0 w 2522"/>
                <a:gd name="T81" fmla="*/ 0 h 2229"/>
                <a:gd name="T82" fmla="*/ 0 w 2522"/>
                <a:gd name="T83" fmla="*/ 0 h 2229"/>
                <a:gd name="T84" fmla="*/ 0 w 2522"/>
                <a:gd name="T85" fmla="*/ 0 h 2229"/>
                <a:gd name="T86" fmla="*/ 0 w 2522"/>
                <a:gd name="T87" fmla="*/ 0 h 2229"/>
                <a:gd name="T88" fmla="*/ 0 w 2522"/>
                <a:gd name="T89" fmla="*/ 0 h 2229"/>
                <a:gd name="T90" fmla="*/ 0 w 2522"/>
                <a:gd name="T91" fmla="*/ 0 h 2229"/>
                <a:gd name="T92" fmla="*/ 0 w 2522"/>
                <a:gd name="T93" fmla="*/ 0 h 2229"/>
                <a:gd name="T94" fmla="*/ 0 w 2522"/>
                <a:gd name="T95" fmla="*/ 0 h 2229"/>
                <a:gd name="T96" fmla="*/ 0 w 2522"/>
                <a:gd name="T97" fmla="*/ 0 h 2229"/>
                <a:gd name="T98" fmla="*/ 0 w 2522"/>
                <a:gd name="T99" fmla="*/ 0 h 2229"/>
                <a:gd name="T100" fmla="*/ 0 w 2522"/>
                <a:gd name="T101" fmla="*/ 0 h 2229"/>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2522" h="2229">
                  <a:moveTo>
                    <a:pt x="2522" y="115"/>
                  </a:moveTo>
                  <a:lnTo>
                    <a:pt x="2493" y="104"/>
                  </a:lnTo>
                  <a:lnTo>
                    <a:pt x="2463" y="93"/>
                  </a:lnTo>
                  <a:lnTo>
                    <a:pt x="2433" y="83"/>
                  </a:lnTo>
                  <a:lnTo>
                    <a:pt x="2403" y="74"/>
                  </a:lnTo>
                  <a:lnTo>
                    <a:pt x="2371" y="65"/>
                  </a:lnTo>
                  <a:lnTo>
                    <a:pt x="2340" y="56"/>
                  </a:lnTo>
                  <a:lnTo>
                    <a:pt x="2308" y="48"/>
                  </a:lnTo>
                  <a:lnTo>
                    <a:pt x="2276" y="41"/>
                  </a:lnTo>
                  <a:lnTo>
                    <a:pt x="2243" y="34"/>
                  </a:lnTo>
                  <a:lnTo>
                    <a:pt x="2210" y="28"/>
                  </a:lnTo>
                  <a:lnTo>
                    <a:pt x="2177" y="22"/>
                  </a:lnTo>
                  <a:lnTo>
                    <a:pt x="2143" y="17"/>
                  </a:lnTo>
                  <a:lnTo>
                    <a:pt x="2109" y="13"/>
                  </a:lnTo>
                  <a:lnTo>
                    <a:pt x="2073" y="9"/>
                  </a:lnTo>
                  <a:lnTo>
                    <a:pt x="2038" y="6"/>
                  </a:lnTo>
                  <a:lnTo>
                    <a:pt x="2003" y="3"/>
                  </a:lnTo>
                  <a:lnTo>
                    <a:pt x="1967" y="1"/>
                  </a:lnTo>
                  <a:lnTo>
                    <a:pt x="1930" y="0"/>
                  </a:lnTo>
                  <a:lnTo>
                    <a:pt x="1894" y="0"/>
                  </a:lnTo>
                  <a:lnTo>
                    <a:pt x="1857" y="0"/>
                  </a:lnTo>
                  <a:lnTo>
                    <a:pt x="1818" y="1"/>
                  </a:lnTo>
                  <a:lnTo>
                    <a:pt x="1781" y="3"/>
                  </a:lnTo>
                  <a:lnTo>
                    <a:pt x="1742" y="5"/>
                  </a:lnTo>
                  <a:lnTo>
                    <a:pt x="1704" y="8"/>
                  </a:lnTo>
                  <a:lnTo>
                    <a:pt x="1664" y="13"/>
                  </a:lnTo>
                  <a:lnTo>
                    <a:pt x="1625" y="18"/>
                  </a:lnTo>
                  <a:lnTo>
                    <a:pt x="1585" y="23"/>
                  </a:lnTo>
                  <a:lnTo>
                    <a:pt x="1545" y="29"/>
                  </a:lnTo>
                  <a:lnTo>
                    <a:pt x="1504" y="36"/>
                  </a:lnTo>
                  <a:lnTo>
                    <a:pt x="1463" y="44"/>
                  </a:lnTo>
                  <a:lnTo>
                    <a:pt x="1422" y="52"/>
                  </a:lnTo>
                  <a:lnTo>
                    <a:pt x="1380" y="61"/>
                  </a:lnTo>
                  <a:lnTo>
                    <a:pt x="1269" y="87"/>
                  </a:lnTo>
                  <a:lnTo>
                    <a:pt x="1160" y="113"/>
                  </a:lnTo>
                  <a:lnTo>
                    <a:pt x="1056" y="139"/>
                  </a:lnTo>
                  <a:lnTo>
                    <a:pt x="955" y="166"/>
                  </a:lnTo>
                  <a:lnTo>
                    <a:pt x="858" y="193"/>
                  </a:lnTo>
                  <a:lnTo>
                    <a:pt x="764" y="220"/>
                  </a:lnTo>
                  <a:lnTo>
                    <a:pt x="674" y="248"/>
                  </a:lnTo>
                  <a:lnTo>
                    <a:pt x="587" y="275"/>
                  </a:lnTo>
                  <a:lnTo>
                    <a:pt x="503" y="305"/>
                  </a:lnTo>
                  <a:lnTo>
                    <a:pt x="423" y="333"/>
                  </a:lnTo>
                  <a:lnTo>
                    <a:pt x="345" y="363"/>
                  </a:lnTo>
                  <a:lnTo>
                    <a:pt x="271" y="393"/>
                  </a:lnTo>
                  <a:lnTo>
                    <a:pt x="199" y="424"/>
                  </a:lnTo>
                  <a:lnTo>
                    <a:pt x="130" y="455"/>
                  </a:lnTo>
                  <a:lnTo>
                    <a:pt x="63" y="487"/>
                  </a:lnTo>
                  <a:lnTo>
                    <a:pt x="0" y="520"/>
                  </a:lnTo>
                  <a:lnTo>
                    <a:pt x="1302" y="2229"/>
                  </a:lnTo>
                  <a:lnTo>
                    <a:pt x="2522" y="115"/>
                  </a:lnTo>
                  <a:close/>
                </a:path>
              </a:pathLst>
            </a:custGeom>
            <a:solidFill>
              <a:srgbClr val="CC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tr-TR">
                <a:effectLst>
                  <a:outerShdw blurRad="38100" dist="38100" dir="2700000" algn="tl">
                    <a:srgbClr val="000000">
                      <a:alpha val="43137"/>
                    </a:srgbClr>
                  </a:outerShdw>
                </a:effectLst>
                <a:latin typeface="Arial" panose="020B0604020202020204" pitchFamily="34" charset="0"/>
              </a:endParaRPr>
            </a:p>
          </p:txBody>
        </p:sp>
        <p:sp>
          <p:nvSpPr>
            <p:cNvPr id="152641" name="Freeform 224"/>
            <p:cNvSpPr>
              <a:spLocks/>
            </p:cNvSpPr>
            <p:nvPr/>
          </p:nvSpPr>
          <p:spPr bwMode="auto">
            <a:xfrm>
              <a:off x="4017" y="1991"/>
              <a:ext cx="353" cy="346"/>
            </a:xfrm>
            <a:custGeom>
              <a:avLst/>
              <a:gdLst>
                <a:gd name="T0" fmla="*/ 0 w 4937"/>
                <a:gd name="T1" fmla="*/ 0 h 4834"/>
                <a:gd name="T2" fmla="*/ 0 w 4937"/>
                <a:gd name="T3" fmla="*/ 0 h 4834"/>
                <a:gd name="T4" fmla="*/ 0 w 4937"/>
                <a:gd name="T5" fmla="*/ 0 h 4834"/>
                <a:gd name="T6" fmla="*/ 0 w 4937"/>
                <a:gd name="T7" fmla="*/ 0 h 4834"/>
                <a:gd name="T8" fmla="*/ 0 w 4937"/>
                <a:gd name="T9" fmla="*/ 0 h 4834"/>
                <a:gd name="T10" fmla="*/ 0 w 4937"/>
                <a:gd name="T11" fmla="*/ 0 h 4834"/>
                <a:gd name="T12" fmla="*/ 0 w 4937"/>
                <a:gd name="T13" fmla="*/ 0 h 4834"/>
                <a:gd name="T14" fmla="*/ 0 w 4937"/>
                <a:gd name="T15" fmla="*/ 0 h 4834"/>
                <a:gd name="T16" fmla="*/ 0 w 4937"/>
                <a:gd name="T17" fmla="*/ 0 h 4834"/>
                <a:gd name="T18" fmla="*/ 0 w 4937"/>
                <a:gd name="T19" fmla="*/ 0 h 4834"/>
                <a:gd name="T20" fmla="*/ 0 w 4937"/>
                <a:gd name="T21" fmla="*/ 0 h 4834"/>
                <a:gd name="T22" fmla="*/ 0 w 4937"/>
                <a:gd name="T23" fmla="*/ 0 h 4834"/>
                <a:gd name="T24" fmla="*/ 0 w 4937"/>
                <a:gd name="T25" fmla="*/ 0 h 4834"/>
                <a:gd name="T26" fmla="*/ 0 w 4937"/>
                <a:gd name="T27" fmla="*/ 0 h 4834"/>
                <a:gd name="T28" fmla="*/ 0 w 4937"/>
                <a:gd name="T29" fmla="*/ 0 h 4834"/>
                <a:gd name="T30" fmla="*/ 0 w 4937"/>
                <a:gd name="T31" fmla="*/ 0 h 4834"/>
                <a:gd name="T32" fmla="*/ 0 w 4937"/>
                <a:gd name="T33" fmla="*/ 0 h 4834"/>
                <a:gd name="T34" fmla="*/ 0 w 4937"/>
                <a:gd name="T35" fmla="*/ 0 h 4834"/>
                <a:gd name="T36" fmla="*/ 0 w 4937"/>
                <a:gd name="T37" fmla="*/ 0 h 4834"/>
                <a:gd name="T38" fmla="*/ 0 w 4937"/>
                <a:gd name="T39" fmla="*/ 0 h 4834"/>
                <a:gd name="T40" fmla="*/ 0 w 4937"/>
                <a:gd name="T41" fmla="*/ 0 h 4834"/>
                <a:gd name="T42" fmla="*/ 0 w 4937"/>
                <a:gd name="T43" fmla="*/ 0 h 4834"/>
                <a:gd name="T44" fmla="*/ 0 w 4937"/>
                <a:gd name="T45" fmla="*/ 0 h 4834"/>
                <a:gd name="T46" fmla="*/ 0 w 4937"/>
                <a:gd name="T47" fmla="*/ 0 h 4834"/>
                <a:gd name="T48" fmla="*/ 0 w 4937"/>
                <a:gd name="T49" fmla="*/ 0 h 4834"/>
                <a:gd name="T50" fmla="*/ 0 w 4937"/>
                <a:gd name="T51" fmla="*/ 0 h 4834"/>
                <a:gd name="T52" fmla="*/ 0 w 4937"/>
                <a:gd name="T53" fmla="*/ 0 h 4834"/>
                <a:gd name="T54" fmla="*/ 0 w 4937"/>
                <a:gd name="T55" fmla="*/ 0 h 4834"/>
                <a:gd name="T56" fmla="*/ 0 w 4937"/>
                <a:gd name="T57" fmla="*/ 0 h 4834"/>
                <a:gd name="T58" fmla="*/ 0 w 4937"/>
                <a:gd name="T59" fmla="*/ 0 h 4834"/>
                <a:gd name="T60" fmla="*/ 0 w 4937"/>
                <a:gd name="T61" fmla="*/ 0 h 4834"/>
                <a:gd name="T62" fmla="*/ 0 w 4937"/>
                <a:gd name="T63" fmla="*/ 0 h 4834"/>
                <a:gd name="T64" fmla="*/ 0 w 4937"/>
                <a:gd name="T65" fmla="*/ 0 h 4834"/>
                <a:gd name="T66" fmla="*/ 0 w 4937"/>
                <a:gd name="T67" fmla="*/ 0 h 4834"/>
                <a:gd name="T68" fmla="*/ 0 w 4937"/>
                <a:gd name="T69" fmla="*/ 0 h 4834"/>
                <a:gd name="T70" fmla="*/ 0 w 4937"/>
                <a:gd name="T71" fmla="*/ 0 h 4834"/>
                <a:gd name="T72" fmla="*/ 0 w 4937"/>
                <a:gd name="T73" fmla="*/ 0 h 4834"/>
                <a:gd name="T74" fmla="*/ 0 w 4937"/>
                <a:gd name="T75" fmla="*/ 0 h 4834"/>
                <a:gd name="T76" fmla="*/ 0 w 4937"/>
                <a:gd name="T77" fmla="*/ 0 h 4834"/>
                <a:gd name="T78" fmla="*/ 0 w 4937"/>
                <a:gd name="T79" fmla="*/ 0 h 4834"/>
                <a:gd name="T80" fmla="*/ 0 w 4937"/>
                <a:gd name="T81" fmla="*/ 0 h 4834"/>
                <a:gd name="T82" fmla="*/ 0 w 4937"/>
                <a:gd name="T83" fmla="*/ 0 h 4834"/>
                <a:gd name="T84" fmla="*/ 0 w 4937"/>
                <a:gd name="T85" fmla="*/ 0 h 4834"/>
                <a:gd name="T86" fmla="*/ 0 w 4937"/>
                <a:gd name="T87" fmla="*/ 0 h 4834"/>
                <a:gd name="T88" fmla="*/ 0 w 4937"/>
                <a:gd name="T89" fmla="*/ 0 h 4834"/>
                <a:gd name="T90" fmla="*/ 0 w 4937"/>
                <a:gd name="T91" fmla="*/ 0 h 4834"/>
                <a:gd name="T92" fmla="*/ 0 w 4937"/>
                <a:gd name="T93" fmla="*/ 0 h 4834"/>
                <a:gd name="T94" fmla="*/ 0 w 4937"/>
                <a:gd name="T95" fmla="*/ 0 h 4834"/>
                <a:gd name="T96" fmla="*/ 0 w 4937"/>
                <a:gd name="T97" fmla="*/ 0 h 4834"/>
                <a:gd name="T98" fmla="*/ 0 w 4937"/>
                <a:gd name="T99" fmla="*/ 0 h 4834"/>
                <a:gd name="T100" fmla="*/ 0 w 4937"/>
                <a:gd name="T101" fmla="*/ 0 h 4834"/>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4937" h="4834">
                  <a:moveTo>
                    <a:pt x="4927" y="2193"/>
                  </a:moveTo>
                  <a:lnTo>
                    <a:pt x="4918" y="2136"/>
                  </a:lnTo>
                  <a:lnTo>
                    <a:pt x="4907" y="2068"/>
                  </a:lnTo>
                  <a:lnTo>
                    <a:pt x="4891" y="1991"/>
                  </a:lnTo>
                  <a:lnTo>
                    <a:pt x="4875" y="1905"/>
                  </a:lnTo>
                  <a:lnTo>
                    <a:pt x="4855" y="1812"/>
                  </a:lnTo>
                  <a:lnTo>
                    <a:pt x="4832" y="1713"/>
                  </a:lnTo>
                  <a:lnTo>
                    <a:pt x="4807" y="1609"/>
                  </a:lnTo>
                  <a:lnTo>
                    <a:pt x="4779" y="1500"/>
                  </a:lnTo>
                  <a:lnTo>
                    <a:pt x="4747" y="1390"/>
                  </a:lnTo>
                  <a:lnTo>
                    <a:pt x="4714" y="1276"/>
                  </a:lnTo>
                  <a:lnTo>
                    <a:pt x="4696" y="1219"/>
                  </a:lnTo>
                  <a:lnTo>
                    <a:pt x="4678" y="1162"/>
                  </a:lnTo>
                  <a:lnTo>
                    <a:pt x="4659" y="1105"/>
                  </a:lnTo>
                  <a:lnTo>
                    <a:pt x="4639" y="1048"/>
                  </a:lnTo>
                  <a:lnTo>
                    <a:pt x="4618" y="992"/>
                  </a:lnTo>
                  <a:lnTo>
                    <a:pt x="4596" y="935"/>
                  </a:lnTo>
                  <a:lnTo>
                    <a:pt x="4574" y="880"/>
                  </a:lnTo>
                  <a:lnTo>
                    <a:pt x="4552" y="825"/>
                  </a:lnTo>
                  <a:lnTo>
                    <a:pt x="4528" y="771"/>
                  </a:lnTo>
                  <a:lnTo>
                    <a:pt x="4504" y="719"/>
                  </a:lnTo>
                  <a:lnTo>
                    <a:pt x="4480" y="666"/>
                  </a:lnTo>
                  <a:lnTo>
                    <a:pt x="4453" y="616"/>
                  </a:lnTo>
                  <a:lnTo>
                    <a:pt x="4440" y="591"/>
                  </a:lnTo>
                  <a:lnTo>
                    <a:pt x="4426" y="566"/>
                  </a:lnTo>
                  <a:lnTo>
                    <a:pt x="4412" y="541"/>
                  </a:lnTo>
                  <a:lnTo>
                    <a:pt x="4397" y="517"/>
                  </a:lnTo>
                  <a:lnTo>
                    <a:pt x="4382" y="494"/>
                  </a:lnTo>
                  <a:lnTo>
                    <a:pt x="4366" y="471"/>
                  </a:lnTo>
                  <a:lnTo>
                    <a:pt x="4349" y="447"/>
                  </a:lnTo>
                  <a:lnTo>
                    <a:pt x="4331" y="424"/>
                  </a:lnTo>
                  <a:lnTo>
                    <a:pt x="4313" y="402"/>
                  </a:lnTo>
                  <a:lnTo>
                    <a:pt x="4295" y="380"/>
                  </a:lnTo>
                  <a:lnTo>
                    <a:pt x="4276" y="358"/>
                  </a:lnTo>
                  <a:lnTo>
                    <a:pt x="4257" y="337"/>
                  </a:lnTo>
                  <a:lnTo>
                    <a:pt x="4237" y="316"/>
                  </a:lnTo>
                  <a:lnTo>
                    <a:pt x="4217" y="294"/>
                  </a:lnTo>
                  <a:lnTo>
                    <a:pt x="4196" y="274"/>
                  </a:lnTo>
                  <a:lnTo>
                    <a:pt x="4174" y="255"/>
                  </a:lnTo>
                  <a:lnTo>
                    <a:pt x="4152" y="236"/>
                  </a:lnTo>
                  <a:lnTo>
                    <a:pt x="4130" y="217"/>
                  </a:lnTo>
                  <a:lnTo>
                    <a:pt x="4107" y="198"/>
                  </a:lnTo>
                  <a:lnTo>
                    <a:pt x="4084" y="180"/>
                  </a:lnTo>
                  <a:lnTo>
                    <a:pt x="4060" y="162"/>
                  </a:lnTo>
                  <a:lnTo>
                    <a:pt x="4035" y="145"/>
                  </a:lnTo>
                  <a:lnTo>
                    <a:pt x="4010" y="128"/>
                  </a:lnTo>
                  <a:lnTo>
                    <a:pt x="3985" y="112"/>
                  </a:lnTo>
                  <a:lnTo>
                    <a:pt x="3959" y="97"/>
                  </a:lnTo>
                  <a:lnTo>
                    <a:pt x="3932" y="81"/>
                  </a:lnTo>
                  <a:lnTo>
                    <a:pt x="3905" y="67"/>
                  </a:lnTo>
                  <a:lnTo>
                    <a:pt x="3877" y="53"/>
                  </a:lnTo>
                  <a:lnTo>
                    <a:pt x="3850" y="39"/>
                  </a:lnTo>
                  <a:lnTo>
                    <a:pt x="3821" y="25"/>
                  </a:lnTo>
                  <a:lnTo>
                    <a:pt x="3793" y="12"/>
                  </a:lnTo>
                  <a:lnTo>
                    <a:pt x="3763" y="0"/>
                  </a:lnTo>
                  <a:lnTo>
                    <a:pt x="2543" y="2114"/>
                  </a:lnTo>
                  <a:lnTo>
                    <a:pt x="1241" y="405"/>
                  </a:lnTo>
                  <a:lnTo>
                    <a:pt x="1180" y="439"/>
                  </a:lnTo>
                  <a:lnTo>
                    <a:pt x="1122" y="473"/>
                  </a:lnTo>
                  <a:lnTo>
                    <a:pt x="1065" y="508"/>
                  </a:lnTo>
                  <a:lnTo>
                    <a:pt x="1012" y="544"/>
                  </a:lnTo>
                  <a:lnTo>
                    <a:pt x="961" y="582"/>
                  </a:lnTo>
                  <a:lnTo>
                    <a:pt x="911" y="620"/>
                  </a:lnTo>
                  <a:lnTo>
                    <a:pt x="864" y="659"/>
                  </a:lnTo>
                  <a:lnTo>
                    <a:pt x="819" y="699"/>
                  </a:lnTo>
                  <a:lnTo>
                    <a:pt x="775" y="741"/>
                  </a:lnTo>
                  <a:lnTo>
                    <a:pt x="733" y="784"/>
                  </a:lnTo>
                  <a:lnTo>
                    <a:pt x="694" y="827"/>
                  </a:lnTo>
                  <a:lnTo>
                    <a:pt x="654" y="873"/>
                  </a:lnTo>
                  <a:lnTo>
                    <a:pt x="618" y="920"/>
                  </a:lnTo>
                  <a:lnTo>
                    <a:pt x="582" y="967"/>
                  </a:lnTo>
                  <a:lnTo>
                    <a:pt x="549" y="1017"/>
                  </a:lnTo>
                  <a:lnTo>
                    <a:pt x="515" y="1067"/>
                  </a:lnTo>
                  <a:lnTo>
                    <a:pt x="484" y="1120"/>
                  </a:lnTo>
                  <a:lnTo>
                    <a:pt x="453" y="1174"/>
                  </a:lnTo>
                  <a:lnTo>
                    <a:pt x="424" y="1229"/>
                  </a:lnTo>
                  <a:lnTo>
                    <a:pt x="396" y="1286"/>
                  </a:lnTo>
                  <a:lnTo>
                    <a:pt x="367" y="1345"/>
                  </a:lnTo>
                  <a:lnTo>
                    <a:pt x="341" y="1406"/>
                  </a:lnTo>
                  <a:lnTo>
                    <a:pt x="315" y="1468"/>
                  </a:lnTo>
                  <a:lnTo>
                    <a:pt x="290" y="1532"/>
                  </a:lnTo>
                  <a:lnTo>
                    <a:pt x="265" y="1597"/>
                  </a:lnTo>
                  <a:lnTo>
                    <a:pt x="241" y="1666"/>
                  </a:lnTo>
                  <a:lnTo>
                    <a:pt x="216" y="1735"/>
                  </a:lnTo>
                  <a:lnTo>
                    <a:pt x="192" y="1807"/>
                  </a:lnTo>
                  <a:lnTo>
                    <a:pt x="169" y="1880"/>
                  </a:lnTo>
                  <a:lnTo>
                    <a:pt x="146" y="1956"/>
                  </a:lnTo>
                  <a:lnTo>
                    <a:pt x="122" y="2034"/>
                  </a:lnTo>
                  <a:lnTo>
                    <a:pt x="99" y="2114"/>
                  </a:lnTo>
                  <a:lnTo>
                    <a:pt x="67" y="2232"/>
                  </a:lnTo>
                  <a:lnTo>
                    <a:pt x="42" y="2343"/>
                  </a:lnTo>
                  <a:lnTo>
                    <a:pt x="23" y="2445"/>
                  </a:lnTo>
                  <a:lnTo>
                    <a:pt x="10" y="2542"/>
                  </a:lnTo>
                  <a:lnTo>
                    <a:pt x="2" y="2631"/>
                  </a:lnTo>
                  <a:lnTo>
                    <a:pt x="0" y="2713"/>
                  </a:lnTo>
                  <a:lnTo>
                    <a:pt x="2" y="2790"/>
                  </a:lnTo>
                  <a:lnTo>
                    <a:pt x="9" y="2860"/>
                  </a:lnTo>
                  <a:lnTo>
                    <a:pt x="19" y="2924"/>
                  </a:lnTo>
                  <a:lnTo>
                    <a:pt x="33" y="2983"/>
                  </a:lnTo>
                  <a:lnTo>
                    <a:pt x="51" y="3037"/>
                  </a:lnTo>
                  <a:lnTo>
                    <a:pt x="71" y="3085"/>
                  </a:lnTo>
                  <a:lnTo>
                    <a:pt x="95" y="3128"/>
                  </a:lnTo>
                  <a:lnTo>
                    <a:pt x="120" y="3168"/>
                  </a:lnTo>
                  <a:lnTo>
                    <a:pt x="147" y="3202"/>
                  </a:lnTo>
                  <a:lnTo>
                    <a:pt x="175" y="3233"/>
                  </a:lnTo>
                  <a:lnTo>
                    <a:pt x="205" y="3259"/>
                  </a:lnTo>
                  <a:lnTo>
                    <a:pt x="236" y="3283"/>
                  </a:lnTo>
                  <a:lnTo>
                    <a:pt x="266" y="3303"/>
                  </a:lnTo>
                  <a:lnTo>
                    <a:pt x="297" y="3320"/>
                  </a:lnTo>
                  <a:lnTo>
                    <a:pt x="327" y="3334"/>
                  </a:lnTo>
                  <a:lnTo>
                    <a:pt x="356" y="3345"/>
                  </a:lnTo>
                  <a:lnTo>
                    <a:pt x="385" y="3354"/>
                  </a:lnTo>
                  <a:lnTo>
                    <a:pt x="412" y="3361"/>
                  </a:lnTo>
                  <a:lnTo>
                    <a:pt x="437" y="3367"/>
                  </a:lnTo>
                  <a:lnTo>
                    <a:pt x="460" y="3370"/>
                  </a:lnTo>
                  <a:lnTo>
                    <a:pt x="481" y="3373"/>
                  </a:lnTo>
                  <a:lnTo>
                    <a:pt x="498" y="3375"/>
                  </a:lnTo>
                  <a:lnTo>
                    <a:pt x="524" y="3376"/>
                  </a:lnTo>
                  <a:lnTo>
                    <a:pt x="533" y="3375"/>
                  </a:lnTo>
                  <a:lnTo>
                    <a:pt x="434" y="4834"/>
                  </a:lnTo>
                  <a:lnTo>
                    <a:pt x="4414" y="4834"/>
                  </a:lnTo>
                  <a:lnTo>
                    <a:pt x="4237" y="3080"/>
                  </a:lnTo>
                  <a:lnTo>
                    <a:pt x="4300" y="3109"/>
                  </a:lnTo>
                  <a:lnTo>
                    <a:pt x="4359" y="3131"/>
                  </a:lnTo>
                  <a:lnTo>
                    <a:pt x="4414" y="3147"/>
                  </a:lnTo>
                  <a:lnTo>
                    <a:pt x="4466" y="3155"/>
                  </a:lnTo>
                  <a:lnTo>
                    <a:pt x="4515" y="3158"/>
                  </a:lnTo>
                  <a:lnTo>
                    <a:pt x="4560" y="3154"/>
                  </a:lnTo>
                  <a:lnTo>
                    <a:pt x="4602" y="3145"/>
                  </a:lnTo>
                  <a:lnTo>
                    <a:pt x="4642" y="3129"/>
                  </a:lnTo>
                  <a:lnTo>
                    <a:pt x="4677" y="3110"/>
                  </a:lnTo>
                  <a:lnTo>
                    <a:pt x="4710" y="3087"/>
                  </a:lnTo>
                  <a:lnTo>
                    <a:pt x="4740" y="3059"/>
                  </a:lnTo>
                  <a:lnTo>
                    <a:pt x="4769" y="3028"/>
                  </a:lnTo>
                  <a:lnTo>
                    <a:pt x="4794" y="2993"/>
                  </a:lnTo>
                  <a:lnTo>
                    <a:pt x="4817" y="2956"/>
                  </a:lnTo>
                  <a:lnTo>
                    <a:pt x="4837" y="2916"/>
                  </a:lnTo>
                  <a:lnTo>
                    <a:pt x="4855" y="2873"/>
                  </a:lnTo>
                  <a:lnTo>
                    <a:pt x="4871" y="2829"/>
                  </a:lnTo>
                  <a:lnTo>
                    <a:pt x="4885" y="2783"/>
                  </a:lnTo>
                  <a:lnTo>
                    <a:pt x="4897" y="2737"/>
                  </a:lnTo>
                  <a:lnTo>
                    <a:pt x="4908" y="2688"/>
                  </a:lnTo>
                  <a:lnTo>
                    <a:pt x="4916" y="2641"/>
                  </a:lnTo>
                  <a:lnTo>
                    <a:pt x="4923" y="2592"/>
                  </a:lnTo>
                  <a:lnTo>
                    <a:pt x="4929" y="2545"/>
                  </a:lnTo>
                  <a:lnTo>
                    <a:pt x="4933" y="2498"/>
                  </a:lnTo>
                  <a:lnTo>
                    <a:pt x="4935" y="2452"/>
                  </a:lnTo>
                  <a:lnTo>
                    <a:pt x="4937" y="2408"/>
                  </a:lnTo>
                  <a:lnTo>
                    <a:pt x="4937" y="2365"/>
                  </a:lnTo>
                  <a:lnTo>
                    <a:pt x="4937" y="2324"/>
                  </a:lnTo>
                  <a:lnTo>
                    <a:pt x="4935" y="2287"/>
                  </a:lnTo>
                  <a:lnTo>
                    <a:pt x="4933" y="2252"/>
                  </a:lnTo>
                  <a:lnTo>
                    <a:pt x="4930" y="2221"/>
                  </a:lnTo>
                  <a:lnTo>
                    <a:pt x="4927" y="2193"/>
                  </a:lnTo>
                  <a:close/>
                </a:path>
              </a:pathLst>
            </a:custGeom>
            <a:solidFill>
              <a:srgbClr val="004CB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tr-TR">
                <a:effectLst>
                  <a:outerShdw blurRad="38100" dist="38100" dir="2700000" algn="tl">
                    <a:srgbClr val="000000">
                      <a:alpha val="43137"/>
                    </a:srgbClr>
                  </a:outerShdw>
                </a:effectLst>
                <a:latin typeface="Arial" panose="020B0604020202020204" pitchFamily="34" charset="0"/>
              </a:endParaRPr>
            </a:p>
          </p:txBody>
        </p:sp>
        <p:sp>
          <p:nvSpPr>
            <p:cNvPr id="152642" name="Freeform 225"/>
            <p:cNvSpPr>
              <a:spLocks/>
            </p:cNvSpPr>
            <p:nvPr/>
          </p:nvSpPr>
          <p:spPr bwMode="auto">
            <a:xfrm>
              <a:off x="4130" y="2016"/>
              <a:ext cx="134" cy="77"/>
            </a:xfrm>
            <a:custGeom>
              <a:avLst/>
              <a:gdLst>
                <a:gd name="T0" fmla="*/ 0 w 1871"/>
                <a:gd name="T1" fmla="*/ 0 h 1084"/>
                <a:gd name="T2" fmla="*/ 0 w 1871"/>
                <a:gd name="T3" fmla="*/ 0 h 1084"/>
                <a:gd name="T4" fmla="*/ 0 w 1871"/>
                <a:gd name="T5" fmla="*/ 0 h 1084"/>
                <a:gd name="T6" fmla="*/ 0 w 1871"/>
                <a:gd name="T7" fmla="*/ 0 h 1084"/>
                <a:gd name="T8" fmla="*/ 0 w 1871"/>
                <a:gd name="T9" fmla="*/ 0 h 1084"/>
                <a:gd name="T10" fmla="*/ 0 w 1871"/>
                <a:gd name="T11" fmla="*/ 0 h 1084"/>
                <a:gd name="T12" fmla="*/ 0 w 1871"/>
                <a:gd name="T13" fmla="*/ 0 h 1084"/>
                <a:gd name="T14" fmla="*/ 0 w 1871"/>
                <a:gd name="T15" fmla="*/ 0 h 1084"/>
                <a:gd name="T16" fmla="*/ 0 w 1871"/>
                <a:gd name="T17" fmla="*/ 0 h 108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871" h="1084">
                  <a:moveTo>
                    <a:pt x="0" y="237"/>
                  </a:moveTo>
                  <a:lnTo>
                    <a:pt x="532" y="867"/>
                  </a:lnTo>
                  <a:lnTo>
                    <a:pt x="906" y="453"/>
                  </a:lnTo>
                  <a:lnTo>
                    <a:pt x="1261" y="887"/>
                  </a:lnTo>
                  <a:lnTo>
                    <a:pt x="1871" y="0"/>
                  </a:lnTo>
                  <a:lnTo>
                    <a:pt x="1241" y="1084"/>
                  </a:lnTo>
                  <a:lnTo>
                    <a:pt x="886" y="591"/>
                  </a:lnTo>
                  <a:lnTo>
                    <a:pt x="532" y="1084"/>
                  </a:lnTo>
                  <a:lnTo>
                    <a:pt x="0" y="237"/>
                  </a:lnTo>
                  <a:close/>
                </a:path>
              </a:pathLst>
            </a:custGeom>
            <a:solidFill>
              <a:srgbClr val="72F2F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tr-TR">
                <a:effectLst>
                  <a:outerShdw blurRad="38100" dist="38100" dir="2700000" algn="tl">
                    <a:srgbClr val="000000">
                      <a:alpha val="43137"/>
                    </a:srgbClr>
                  </a:outerShdw>
                </a:effectLst>
                <a:latin typeface="Arial" panose="020B0604020202020204" pitchFamily="34" charset="0"/>
              </a:endParaRPr>
            </a:p>
          </p:txBody>
        </p:sp>
        <p:sp>
          <p:nvSpPr>
            <p:cNvPr id="152643" name="Freeform 226"/>
            <p:cNvSpPr>
              <a:spLocks/>
            </p:cNvSpPr>
            <p:nvPr/>
          </p:nvSpPr>
          <p:spPr bwMode="auto">
            <a:xfrm>
              <a:off x="4007" y="1894"/>
              <a:ext cx="84" cy="84"/>
            </a:xfrm>
            <a:custGeom>
              <a:avLst/>
              <a:gdLst>
                <a:gd name="T0" fmla="*/ 0 w 1179"/>
                <a:gd name="T1" fmla="*/ 0 h 1181"/>
                <a:gd name="T2" fmla="*/ 0 w 1179"/>
                <a:gd name="T3" fmla="*/ 0 h 1181"/>
                <a:gd name="T4" fmla="*/ 0 w 1179"/>
                <a:gd name="T5" fmla="*/ 0 h 1181"/>
                <a:gd name="T6" fmla="*/ 0 w 1179"/>
                <a:gd name="T7" fmla="*/ 0 h 1181"/>
                <a:gd name="T8" fmla="*/ 0 w 1179"/>
                <a:gd name="T9" fmla="*/ 0 h 1181"/>
                <a:gd name="T10" fmla="*/ 0 w 1179"/>
                <a:gd name="T11" fmla="*/ 0 h 1181"/>
                <a:gd name="T12" fmla="*/ 0 w 1179"/>
                <a:gd name="T13" fmla="*/ 0 h 1181"/>
                <a:gd name="T14" fmla="*/ 0 w 1179"/>
                <a:gd name="T15" fmla="*/ 0 h 1181"/>
                <a:gd name="T16" fmla="*/ 0 w 1179"/>
                <a:gd name="T17" fmla="*/ 0 h 1181"/>
                <a:gd name="T18" fmla="*/ 0 w 1179"/>
                <a:gd name="T19" fmla="*/ 0 h 1181"/>
                <a:gd name="T20" fmla="*/ 0 w 1179"/>
                <a:gd name="T21" fmla="*/ 0 h 1181"/>
                <a:gd name="T22" fmla="*/ 0 w 1179"/>
                <a:gd name="T23" fmla="*/ 0 h 1181"/>
                <a:gd name="T24" fmla="*/ 0 w 1179"/>
                <a:gd name="T25" fmla="*/ 0 h 1181"/>
                <a:gd name="T26" fmla="*/ 0 w 1179"/>
                <a:gd name="T27" fmla="*/ 0 h 1181"/>
                <a:gd name="T28" fmla="*/ 0 w 1179"/>
                <a:gd name="T29" fmla="*/ 0 h 1181"/>
                <a:gd name="T30" fmla="*/ 0 w 1179"/>
                <a:gd name="T31" fmla="*/ 0 h 1181"/>
                <a:gd name="T32" fmla="*/ 0 w 1179"/>
                <a:gd name="T33" fmla="*/ 0 h 1181"/>
                <a:gd name="T34" fmla="*/ 0 w 1179"/>
                <a:gd name="T35" fmla="*/ 0 h 1181"/>
                <a:gd name="T36" fmla="*/ 0 w 1179"/>
                <a:gd name="T37" fmla="*/ 0 h 1181"/>
                <a:gd name="T38" fmla="*/ 0 w 1179"/>
                <a:gd name="T39" fmla="*/ 0 h 1181"/>
                <a:gd name="T40" fmla="*/ 0 w 1179"/>
                <a:gd name="T41" fmla="*/ 0 h 1181"/>
                <a:gd name="T42" fmla="*/ 0 w 1179"/>
                <a:gd name="T43" fmla="*/ 0 h 1181"/>
                <a:gd name="T44" fmla="*/ 0 w 1179"/>
                <a:gd name="T45" fmla="*/ 0 h 1181"/>
                <a:gd name="T46" fmla="*/ 0 w 1179"/>
                <a:gd name="T47" fmla="*/ 0 h 1181"/>
                <a:gd name="T48" fmla="*/ 0 w 1179"/>
                <a:gd name="T49" fmla="*/ 0 h 1181"/>
                <a:gd name="T50" fmla="*/ 0 w 1179"/>
                <a:gd name="T51" fmla="*/ 0 h 1181"/>
                <a:gd name="T52" fmla="*/ 0 w 1179"/>
                <a:gd name="T53" fmla="*/ 0 h 1181"/>
                <a:gd name="T54" fmla="*/ 0 w 1179"/>
                <a:gd name="T55" fmla="*/ 0 h 1181"/>
                <a:gd name="T56" fmla="*/ 0 w 1179"/>
                <a:gd name="T57" fmla="*/ 0 h 1181"/>
                <a:gd name="T58" fmla="*/ 0 w 1179"/>
                <a:gd name="T59" fmla="*/ 0 h 1181"/>
                <a:gd name="T60" fmla="*/ 0 w 1179"/>
                <a:gd name="T61" fmla="*/ 0 h 1181"/>
                <a:gd name="T62" fmla="*/ 0 w 1179"/>
                <a:gd name="T63" fmla="*/ 0 h 1181"/>
                <a:gd name="T64" fmla="*/ 0 w 1179"/>
                <a:gd name="T65" fmla="*/ 0 h 1181"/>
                <a:gd name="T66" fmla="*/ 0 w 1179"/>
                <a:gd name="T67" fmla="*/ 0 h 1181"/>
                <a:gd name="T68" fmla="*/ 0 w 1179"/>
                <a:gd name="T69" fmla="*/ 0 h 1181"/>
                <a:gd name="T70" fmla="*/ 0 w 1179"/>
                <a:gd name="T71" fmla="*/ 0 h 1181"/>
                <a:gd name="T72" fmla="*/ 0 w 1179"/>
                <a:gd name="T73" fmla="*/ 0 h 1181"/>
                <a:gd name="T74" fmla="*/ 0 w 1179"/>
                <a:gd name="T75" fmla="*/ 0 h 1181"/>
                <a:gd name="T76" fmla="*/ 0 w 1179"/>
                <a:gd name="T77" fmla="*/ 0 h 1181"/>
                <a:gd name="T78" fmla="*/ 0 w 1179"/>
                <a:gd name="T79" fmla="*/ 0 h 1181"/>
                <a:gd name="T80" fmla="*/ 0 w 1179"/>
                <a:gd name="T81" fmla="*/ 0 h 1181"/>
                <a:gd name="T82" fmla="*/ 0 w 1179"/>
                <a:gd name="T83" fmla="*/ 0 h 1181"/>
                <a:gd name="T84" fmla="*/ 0 w 1179"/>
                <a:gd name="T85" fmla="*/ 0 h 118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179" h="1181">
                  <a:moveTo>
                    <a:pt x="1155" y="422"/>
                  </a:moveTo>
                  <a:lnTo>
                    <a:pt x="1163" y="451"/>
                  </a:lnTo>
                  <a:lnTo>
                    <a:pt x="1169" y="481"/>
                  </a:lnTo>
                  <a:lnTo>
                    <a:pt x="1174" y="510"/>
                  </a:lnTo>
                  <a:lnTo>
                    <a:pt x="1177" y="539"/>
                  </a:lnTo>
                  <a:lnTo>
                    <a:pt x="1179" y="568"/>
                  </a:lnTo>
                  <a:lnTo>
                    <a:pt x="1179" y="598"/>
                  </a:lnTo>
                  <a:lnTo>
                    <a:pt x="1178" y="627"/>
                  </a:lnTo>
                  <a:lnTo>
                    <a:pt x="1176" y="655"/>
                  </a:lnTo>
                  <a:lnTo>
                    <a:pt x="1172" y="684"/>
                  </a:lnTo>
                  <a:lnTo>
                    <a:pt x="1167" y="712"/>
                  </a:lnTo>
                  <a:lnTo>
                    <a:pt x="1160" y="740"/>
                  </a:lnTo>
                  <a:lnTo>
                    <a:pt x="1152" y="767"/>
                  </a:lnTo>
                  <a:lnTo>
                    <a:pt x="1143" y="794"/>
                  </a:lnTo>
                  <a:lnTo>
                    <a:pt x="1133" y="820"/>
                  </a:lnTo>
                  <a:lnTo>
                    <a:pt x="1121" y="846"/>
                  </a:lnTo>
                  <a:lnTo>
                    <a:pt x="1108" y="872"/>
                  </a:lnTo>
                  <a:lnTo>
                    <a:pt x="1094" y="896"/>
                  </a:lnTo>
                  <a:lnTo>
                    <a:pt x="1078" y="920"/>
                  </a:lnTo>
                  <a:lnTo>
                    <a:pt x="1062" y="943"/>
                  </a:lnTo>
                  <a:lnTo>
                    <a:pt x="1045" y="965"/>
                  </a:lnTo>
                  <a:lnTo>
                    <a:pt x="1026" y="987"/>
                  </a:lnTo>
                  <a:lnTo>
                    <a:pt x="1007" y="1008"/>
                  </a:lnTo>
                  <a:lnTo>
                    <a:pt x="986" y="1028"/>
                  </a:lnTo>
                  <a:lnTo>
                    <a:pt x="965" y="1046"/>
                  </a:lnTo>
                  <a:lnTo>
                    <a:pt x="941" y="1064"/>
                  </a:lnTo>
                  <a:lnTo>
                    <a:pt x="918" y="1081"/>
                  </a:lnTo>
                  <a:lnTo>
                    <a:pt x="893" y="1096"/>
                  </a:lnTo>
                  <a:lnTo>
                    <a:pt x="868" y="1110"/>
                  </a:lnTo>
                  <a:lnTo>
                    <a:pt x="842" y="1124"/>
                  </a:lnTo>
                  <a:lnTo>
                    <a:pt x="815" y="1136"/>
                  </a:lnTo>
                  <a:lnTo>
                    <a:pt x="786" y="1147"/>
                  </a:lnTo>
                  <a:lnTo>
                    <a:pt x="757" y="1156"/>
                  </a:lnTo>
                  <a:lnTo>
                    <a:pt x="728" y="1164"/>
                  </a:lnTo>
                  <a:lnTo>
                    <a:pt x="699" y="1171"/>
                  </a:lnTo>
                  <a:lnTo>
                    <a:pt x="670" y="1175"/>
                  </a:lnTo>
                  <a:lnTo>
                    <a:pt x="640" y="1179"/>
                  </a:lnTo>
                  <a:lnTo>
                    <a:pt x="611" y="1181"/>
                  </a:lnTo>
                  <a:lnTo>
                    <a:pt x="582" y="1181"/>
                  </a:lnTo>
                  <a:lnTo>
                    <a:pt x="553" y="1180"/>
                  </a:lnTo>
                  <a:lnTo>
                    <a:pt x="525" y="1177"/>
                  </a:lnTo>
                  <a:lnTo>
                    <a:pt x="496" y="1173"/>
                  </a:lnTo>
                  <a:lnTo>
                    <a:pt x="468" y="1168"/>
                  </a:lnTo>
                  <a:lnTo>
                    <a:pt x="440" y="1162"/>
                  </a:lnTo>
                  <a:lnTo>
                    <a:pt x="413" y="1154"/>
                  </a:lnTo>
                  <a:lnTo>
                    <a:pt x="386" y="1145"/>
                  </a:lnTo>
                  <a:lnTo>
                    <a:pt x="359" y="1134"/>
                  </a:lnTo>
                  <a:lnTo>
                    <a:pt x="334" y="1122"/>
                  </a:lnTo>
                  <a:lnTo>
                    <a:pt x="309" y="1109"/>
                  </a:lnTo>
                  <a:lnTo>
                    <a:pt x="284" y="1095"/>
                  </a:lnTo>
                  <a:lnTo>
                    <a:pt x="260" y="1080"/>
                  </a:lnTo>
                  <a:lnTo>
                    <a:pt x="236" y="1064"/>
                  </a:lnTo>
                  <a:lnTo>
                    <a:pt x="214" y="1046"/>
                  </a:lnTo>
                  <a:lnTo>
                    <a:pt x="193" y="1028"/>
                  </a:lnTo>
                  <a:lnTo>
                    <a:pt x="172" y="1008"/>
                  </a:lnTo>
                  <a:lnTo>
                    <a:pt x="153" y="987"/>
                  </a:lnTo>
                  <a:lnTo>
                    <a:pt x="134" y="965"/>
                  </a:lnTo>
                  <a:lnTo>
                    <a:pt x="116" y="943"/>
                  </a:lnTo>
                  <a:lnTo>
                    <a:pt x="99" y="919"/>
                  </a:lnTo>
                  <a:lnTo>
                    <a:pt x="83" y="895"/>
                  </a:lnTo>
                  <a:lnTo>
                    <a:pt x="69" y="870"/>
                  </a:lnTo>
                  <a:lnTo>
                    <a:pt x="56" y="842"/>
                  </a:lnTo>
                  <a:lnTo>
                    <a:pt x="44" y="815"/>
                  </a:lnTo>
                  <a:lnTo>
                    <a:pt x="33" y="787"/>
                  </a:lnTo>
                  <a:lnTo>
                    <a:pt x="24" y="759"/>
                  </a:lnTo>
                  <a:lnTo>
                    <a:pt x="16" y="730"/>
                  </a:lnTo>
                  <a:lnTo>
                    <a:pt x="10" y="700"/>
                  </a:lnTo>
                  <a:lnTo>
                    <a:pt x="5" y="670"/>
                  </a:lnTo>
                  <a:lnTo>
                    <a:pt x="2" y="641"/>
                  </a:lnTo>
                  <a:lnTo>
                    <a:pt x="0" y="612"/>
                  </a:lnTo>
                  <a:lnTo>
                    <a:pt x="0" y="583"/>
                  </a:lnTo>
                  <a:lnTo>
                    <a:pt x="1" y="554"/>
                  </a:lnTo>
                  <a:lnTo>
                    <a:pt x="3" y="525"/>
                  </a:lnTo>
                  <a:lnTo>
                    <a:pt x="7" y="497"/>
                  </a:lnTo>
                  <a:lnTo>
                    <a:pt x="12" y="469"/>
                  </a:lnTo>
                  <a:lnTo>
                    <a:pt x="19" y="441"/>
                  </a:lnTo>
                  <a:lnTo>
                    <a:pt x="26" y="414"/>
                  </a:lnTo>
                  <a:lnTo>
                    <a:pt x="36" y="387"/>
                  </a:lnTo>
                  <a:lnTo>
                    <a:pt x="46" y="361"/>
                  </a:lnTo>
                  <a:lnTo>
                    <a:pt x="57" y="335"/>
                  </a:lnTo>
                  <a:lnTo>
                    <a:pt x="70" y="309"/>
                  </a:lnTo>
                  <a:lnTo>
                    <a:pt x="84" y="285"/>
                  </a:lnTo>
                  <a:lnTo>
                    <a:pt x="99" y="261"/>
                  </a:lnTo>
                  <a:lnTo>
                    <a:pt x="117" y="238"/>
                  </a:lnTo>
                  <a:lnTo>
                    <a:pt x="134" y="216"/>
                  </a:lnTo>
                  <a:lnTo>
                    <a:pt x="152" y="195"/>
                  </a:lnTo>
                  <a:lnTo>
                    <a:pt x="172" y="173"/>
                  </a:lnTo>
                  <a:lnTo>
                    <a:pt x="192" y="153"/>
                  </a:lnTo>
                  <a:lnTo>
                    <a:pt x="214" y="135"/>
                  </a:lnTo>
                  <a:lnTo>
                    <a:pt x="236" y="117"/>
                  </a:lnTo>
                  <a:lnTo>
                    <a:pt x="261" y="101"/>
                  </a:lnTo>
                  <a:lnTo>
                    <a:pt x="285" y="85"/>
                  </a:lnTo>
                  <a:lnTo>
                    <a:pt x="311" y="71"/>
                  </a:lnTo>
                  <a:lnTo>
                    <a:pt x="337" y="58"/>
                  </a:lnTo>
                  <a:lnTo>
                    <a:pt x="364" y="45"/>
                  </a:lnTo>
                  <a:lnTo>
                    <a:pt x="393" y="34"/>
                  </a:lnTo>
                  <a:lnTo>
                    <a:pt x="421" y="25"/>
                  </a:lnTo>
                  <a:lnTo>
                    <a:pt x="450" y="17"/>
                  </a:lnTo>
                  <a:lnTo>
                    <a:pt x="479" y="10"/>
                  </a:lnTo>
                  <a:lnTo>
                    <a:pt x="509" y="6"/>
                  </a:lnTo>
                  <a:lnTo>
                    <a:pt x="539" y="2"/>
                  </a:lnTo>
                  <a:lnTo>
                    <a:pt x="568" y="0"/>
                  </a:lnTo>
                  <a:lnTo>
                    <a:pt x="597" y="0"/>
                  </a:lnTo>
                  <a:lnTo>
                    <a:pt x="625" y="1"/>
                  </a:lnTo>
                  <a:lnTo>
                    <a:pt x="654" y="4"/>
                  </a:lnTo>
                  <a:lnTo>
                    <a:pt x="683" y="8"/>
                  </a:lnTo>
                  <a:lnTo>
                    <a:pt x="711" y="13"/>
                  </a:lnTo>
                  <a:lnTo>
                    <a:pt x="738" y="19"/>
                  </a:lnTo>
                  <a:lnTo>
                    <a:pt x="766" y="27"/>
                  </a:lnTo>
                  <a:lnTo>
                    <a:pt x="792" y="36"/>
                  </a:lnTo>
                  <a:lnTo>
                    <a:pt x="819" y="46"/>
                  </a:lnTo>
                  <a:lnTo>
                    <a:pt x="845" y="59"/>
                  </a:lnTo>
                  <a:lnTo>
                    <a:pt x="870" y="72"/>
                  </a:lnTo>
                  <a:lnTo>
                    <a:pt x="894" y="86"/>
                  </a:lnTo>
                  <a:lnTo>
                    <a:pt x="918" y="101"/>
                  </a:lnTo>
                  <a:lnTo>
                    <a:pt x="941" y="117"/>
                  </a:lnTo>
                  <a:lnTo>
                    <a:pt x="964" y="134"/>
                  </a:lnTo>
                  <a:lnTo>
                    <a:pt x="986" y="153"/>
                  </a:lnTo>
                  <a:lnTo>
                    <a:pt x="1006" y="172"/>
                  </a:lnTo>
                  <a:lnTo>
                    <a:pt x="1026" y="194"/>
                  </a:lnTo>
                  <a:lnTo>
                    <a:pt x="1045" y="215"/>
                  </a:lnTo>
                  <a:lnTo>
                    <a:pt x="1062" y="238"/>
                  </a:lnTo>
                  <a:lnTo>
                    <a:pt x="1079" y="261"/>
                  </a:lnTo>
                  <a:lnTo>
                    <a:pt x="1095" y="286"/>
                  </a:lnTo>
                  <a:lnTo>
                    <a:pt x="1110" y="311"/>
                  </a:lnTo>
                  <a:lnTo>
                    <a:pt x="1123" y="338"/>
                  </a:lnTo>
                  <a:lnTo>
                    <a:pt x="1135" y="365"/>
                  </a:lnTo>
                  <a:lnTo>
                    <a:pt x="1145" y="393"/>
                  </a:lnTo>
                  <a:lnTo>
                    <a:pt x="1155" y="422"/>
                  </a:lnTo>
                  <a:close/>
                </a:path>
              </a:pathLst>
            </a:custGeom>
            <a:solidFill>
              <a:srgbClr val="FFCCA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tr-TR">
                <a:effectLst>
                  <a:outerShdw blurRad="38100" dist="38100" dir="2700000" algn="tl">
                    <a:srgbClr val="000000">
                      <a:alpha val="43137"/>
                    </a:srgbClr>
                  </a:outerShdw>
                </a:effectLst>
                <a:latin typeface="Arial" panose="020B0604020202020204" pitchFamily="34" charset="0"/>
              </a:endParaRPr>
            </a:p>
          </p:txBody>
        </p:sp>
        <p:sp>
          <p:nvSpPr>
            <p:cNvPr id="152644" name="Freeform 227"/>
            <p:cNvSpPr>
              <a:spLocks/>
            </p:cNvSpPr>
            <p:nvPr/>
          </p:nvSpPr>
          <p:spPr bwMode="auto">
            <a:xfrm>
              <a:off x="4280" y="1813"/>
              <a:ext cx="84" cy="84"/>
            </a:xfrm>
            <a:custGeom>
              <a:avLst/>
              <a:gdLst>
                <a:gd name="T0" fmla="*/ 0 w 1179"/>
                <a:gd name="T1" fmla="*/ 0 h 1180"/>
                <a:gd name="T2" fmla="*/ 0 w 1179"/>
                <a:gd name="T3" fmla="*/ 0 h 1180"/>
                <a:gd name="T4" fmla="*/ 0 w 1179"/>
                <a:gd name="T5" fmla="*/ 0 h 1180"/>
                <a:gd name="T6" fmla="*/ 0 w 1179"/>
                <a:gd name="T7" fmla="*/ 0 h 1180"/>
                <a:gd name="T8" fmla="*/ 0 w 1179"/>
                <a:gd name="T9" fmla="*/ 0 h 1180"/>
                <a:gd name="T10" fmla="*/ 0 w 1179"/>
                <a:gd name="T11" fmla="*/ 0 h 1180"/>
                <a:gd name="T12" fmla="*/ 0 w 1179"/>
                <a:gd name="T13" fmla="*/ 0 h 1180"/>
                <a:gd name="T14" fmla="*/ 0 w 1179"/>
                <a:gd name="T15" fmla="*/ 0 h 1180"/>
                <a:gd name="T16" fmla="*/ 0 w 1179"/>
                <a:gd name="T17" fmla="*/ 0 h 1180"/>
                <a:gd name="T18" fmla="*/ 0 w 1179"/>
                <a:gd name="T19" fmla="*/ 0 h 1180"/>
                <a:gd name="T20" fmla="*/ 0 w 1179"/>
                <a:gd name="T21" fmla="*/ 0 h 1180"/>
                <a:gd name="T22" fmla="*/ 0 w 1179"/>
                <a:gd name="T23" fmla="*/ 0 h 1180"/>
                <a:gd name="T24" fmla="*/ 0 w 1179"/>
                <a:gd name="T25" fmla="*/ 0 h 1180"/>
                <a:gd name="T26" fmla="*/ 0 w 1179"/>
                <a:gd name="T27" fmla="*/ 0 h 1180"/>
                <a:gd name="T28" fmla="*/ 0 w 1179"/>
                <a:gd name="T29" fmla="*/ 0 h 1180"/>
                <a:gd name="T30" fmla="*/ 0 w 1179"/>
                <a:gd name="T31" fmla="*/ 0 h 1180"/>
                <a:gd name="T32" fmla="*/ 0 w 1179"/>
                <a:gd name="T33" fmla="*/ 0 h 1180"/>
                <a:gd name="T34" fmla="*/ 0 w 1179"/>
                <a:gd name="T35" fmla="*/ 0 h 1180"/>
                <a:gd name="T36" fmla="*/ 0 w 1179"/>
                <a:gd name="T37" fmla="*/ 0 h 1180"/>
                <a:gd name="T38" fmla="*/ 0 w 1179"/>
                <a:gd name="T39" fmla="*/ 0 h 1180"/>
                <a:gd name="T40" fmla="*/ 0 w 1179"/>
                <a:gd name="T41" fmla="*/ 0 h 1180"/>
                <a:gd name="T42" fmla="*/ 0 w 1179"/>
                <a:gd name="T43" fmla="*/ 0 h 1180"/>
                <a:gd name="T44" fmla="*/ 0 w 1179"/>
                <a:gd name="T45" fmla="*/ 0 h 1180"/>
                <a:gd name="T46" fmla="*/ 0 w 1179"/>
                <a:gd name="T47" fmla="*/ 0 h 1180"/>
                <a:gd name="T48" fmla="*/ 0 w 1179"/>
                <a:gd name="T49" fmla="*/ 0 h 1180"/>
                <a:gd name="T50" fmla="*/ 0 w 1179"/>
                <a:gd name="T51" fmla="*/ 0 h 1180"/>
                <a:gd name="T52" fmla="*/ 0 w 1179"/>
                <a:gd name="T53" fmla="*/ 0 h 1180"/>
                <a:gd name="T54" fmla="*/ 0 w 1179"/>
                <a:gd name="T55" fmla="*/ 0 h 1180"/>
                <a:gd name="T56" fmla="*/ 0 w 1179"/>
                <a:gd name="T57" fmla="*/ 0 h 1180"/>
                <a:gd name="T58" fmla="*/ 0 w 1179"/>
                <a:gd name="T59" fmla="*/ 0 h 1180"/>
                <a:gd name="T60" fmla="*/ 0 w 1179"/>
                <a:gd name="T61" fmla="*/ 0 h 1180"/>
                <a:gd name="T62" fmla="*/ 0 w 1179"/>
                <a:gd name="T63" fmla="*/ 0 h 1180"/>
                <a:gd name="T64" fmla="*/ 0 w 1179"/>
                <a:gd name="T65" fmla="*/ 0 h 1180"/>
                <a:gd name="T66" fmla="*/ 0 w 1179"/>
                <a:gd name="T67" fmla="*/ 0 h 1180"/>
                <a:gd name="T68" fmla="*/ 0 w 1179"/>
                <a:gd name="T69" fmla="*/ 0 h 1180"/>
                <a:gd name="T70" fmla="*/ 0 w 1179"/>
                <a:gd name="T71" fmla="*/ 0 h 1180"/>
                <a:gd name="T72" fmla="*/ 0 w 1179"/>
                <a:gd name="T73" fmla="*/ 0 h 1180"/>
                <a:gd name="T74" fmla="*/ 0 w 1179"/>
                <a:gd name="T75" fmla="*/ 0 h 1180"/>
                <a:gd name="T76" fmla="*/ 0 w 1179"/>
                <a:gd name="T77" fmla="*/ 0 h 1180"/>
                <a:gd name="T78" fmla="*/ 0 w 1179"/>
                <a:gd name="T79" fmla="*/ 0 h 1180"/>
                <a:gd name="T80" fmla="*/ 0 w 1179"/>
                <a:gd name="T81" fmla="*/ 0 h 1180"/>
                <a:gd name="T82" fmla="*/ 0 w 1179"/>
                <a:gd name="T83" fmla="*/ 0 h 1180"/>
                <a:gd name="T84" fmla="*/ 0 w 1179"/>
                <a:gd name="T85" fmla="*/ 0 h 118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179" h="1180">
                  <a:moveTo>
                    <a:pt x="24" y="758"/>
                  </a:moveTo>
                  <a:lnTo>
                    <a:pt x="33" y="787"/>
                  </a:lnTo>
                  <a:lnTo>
                    <a:pt x="44" y="815"/>
                  </a:lnTo>
                  <a:lnTo>
                    <a:pt x="56" y="842"/>
                  </a:lnTo>
                  <a:lnTo>
                    <a:pt x="69" y="868"/>
                  </a:lnTo>
                  <a:lnTo>
                    <a:pt x="83" y="894"/>
                  </a:lnTo>
                  <a:lnTo>
                    <a:pt x="100" y="919"/>
                  </a:lnTo>
                  <a:lnTo>
                    <a:pt x="116" y="943"/>
                  </a:lnTo>
                  <a:lnTo>
                    <a:pt x="134" y="965"/>
                  </a:lnTo>
                  <a:lnTo>
                    <a:pt x="153" y="987"/>
                  </a:lnTo>
                  <a:lnTo>
                    <a:pt x="172" y="1007"/>
                  </a:lnTo>
                  <a:lnTo>
                    <a:pt x="193" y="1027"/>
                  </a:lnTo>
                  <a:lnTo>
                    <a:pt x="214" y="1045"/>
                  </a:lnTo>
                  <a:lnTo>
                    <a:pt x="238" y="1064"/>
                  </a:lnTo>
                  <a:lnTo>
                    <a:pt x="261" y="1080"/>
                  </a:lnTo>
                  <a:lnTo>
                    <a:pt x="284" y="1095"/>
                  </a:lnTo>
                  <a:lnTo>
                    <a:pt x="309" y="1109"/>
                  </a:lnTo>
                  <a:lnTo>
                    <a:pt x="334" y="1122"/>
                  </a:lnTo>
                  <a:lnTo>
                    <a:pt x="359" y="1133"/>
                  </a:lnTo>
                  <a:lnTo>
                    <a:pt x="386" y="1144"/>
                  </a:lnTo>
                  <a:lnTo>
                    <a:pt x="413" y="1153"/>
                  </a:lnTo>
                  <a:lnTo>
                    <a:pt x="440" y="1161"/>
                  </a:lnTo>
                  <a:lnTo>
                    <a:pt x="468" y="1167"/>
                  </a:lnTo>
                  <a:lnTo>
                    <a:pt x="496" y="1172"/>
                  </a:lnTo>
                  <a:lnTo>
                    <a:pt x="525" y="1176"/>
                  </a:lnTo>
                  <a:lnTo>
                    <a:pt x="553" y="1179"/>
                  </a:lnTo>
                  <a:lnTo>
                    <a:pt x="582" y="1180"/>
                  </a:lnTo>
                  <a:lnTo>
                    <a:pt x="611" y="1179"/>
                  </a:lnTo>
                  <a:lnTo>
                    <a:pt x="640" y="1177"/>
                  </a:lnTo>
                  <a:lnTo>
                    <a:pt x="670" y="1174"/>
                  </a:lnTo>
                  <a:lnTo>
                    <a:pt x="699" y="1169"/>
                  </a:lnTo>
                  <a:lnTo>
                    <a:pt x="728" y="1163"/>
                  </a:lnTo>
                  <a:lnTo>
                    <a:pt x="758" y="1155"/>
                  </a:lnTo>
                  <a:lnTo>
                    <a:pt x="786" y="1146"/>
                  </a:lnTo>
                  <a:lnTo>
                    <a:pt x="815" y="1135"/>
                  </a:lnTo>
                  <a:lnTo>
                    <a:pt x="842" y="1123"/>
                  </a:lnTo>
                  <a:lnTo>
                    <a:pt x="868" y="1110"/>
                  </a:lnTo>
                  <a:lnTo>
                    <a:pt x="894" y="1096"/>
                  </a:lnTo>
                  <a:lnTo>
                    <a:pt x="918" y="1080"/>
                  </a:lnTo>
                  <a:lnTo>
                    <a:pt x="941" y="1064"/>
                  </a:lnTo>
                  <a:lnTo>
                    <a:pt x="965" y="1045"/>
                  </a:lnTo>
                  <a:lnTo>
                    <a:pt x="986" y="1026"/>
                  </a:lnTo>
                  <a:lnTo>
                    <a:pt x="1007" y="1007"/>
                  </a:lnTo>
                  <a:lnTo>
                    <a:pt x="1026" y="986"/>
                  </a:lnTo>
                  <a:lnTo>
                    <a:pt x="1045" y="965"/>
                  </a:lnTo>
                  <a:lnTo>
                    <a:pt x="1062" y="943"/>
                  </a:lnTo>
                  <a:lnTo>
                    <a:pt x="1079" y="920"/>
                  </a:lnTo>
                  <a:lnTo>
                    <a:pt x="1095" y="895"/>
                  </a:lnTo>
                  <a:lnTo>
                    <a:pt x="1109" y="870"/>
                  </a:lnTo>
                  <a:lnTo>
                    <a:pt x="1121" y="845"/>
                  </a:lnTo>
                  <a:lnTo>
                    <a:pt x="1133" y="820"/>
                  </a:lnTo>
                  <a:lnTo>
                    <a:pt x="1143" y="794"/>
                  </a:lnTo>
                  <a:lnTo>
                    <a:pt x="1152" y="766"/>
                  </a:lnTo>
                  <a:lnTo>
                    <a:pt x="1160" y="739"/>
                  </a:lnTo>
                  <a:lnTo>
                    <a:pt x="1167" y="711"/>
                  </a:lnTo>
                  <a:lnTo>
                    <a:pt x="1172" y="683"/>
                  </a:lnTo>
                  <a:lnTo>
                    <a:pt x="1176" y="655"/>
                  </a:lnTo>
                  <a:lnTo>
                    <a:pt x="1178" y="626"/>
                  </a:lnTo>
                  <a:lnTo>
                    <a:pt x="1179" y="597"/>
                  </a:lnTo>
                  <a:lnTo>
                    <a:pt x="1179" y="568"/>
                  </a:lnTo>
                  <a:lnTo>
                    <a:pt x="1177" y="539"/>
                  </a:lnTo>
                  <a:lnTo>
                    <a:pt x="1174" y="509"/>
                  </a:lnTo>
                  <a:lnTo>
                    <a:pt x="1169" y="480"/>
                  </a:lnTo>
                  <a:lnTo>
                    <a:pt x="1163" y="450"/>
                  </a:lnTo>
                  <a:lnTo>
                    <a:pt x="1155" y="421"/>
                  </a:lnTo>
                  <a:lnTo>
                    <a:pt x="1145" y="393"/>
                  </a:lnTo>
                  <a:lnTo>
                    <a:pt x="1135" y="364"/>
                  </a:lnTo>
                  <a:lnTo>
                    <a:pt x="1123" y="337"/>
                  </a:lnTo>
                  <a:lnTo>
                    <a:pt x="1110" y="311"/>
                  </a:lnTo>
                  <a:lnTo>
                    <a:pt x="1095" y="285"/>
                  </a:lnTo>
                  <a:lnTo>
                    <a:pt x="1079" y="261"/>
                  </a:lnTo>
                  <a:lnTo>
                    <a:pt x="1062" y="237"/>
                  </a:lnTo>
                  <a:lnTo>
                    <a:pt x="1045" y="214"/>
                  </a:lnTo>
                  <a:lnTo>
                    <a:pt x="1026" y="193"/>
                  </a:lnTo>
                  <a:lnTo>
                    <a:pt x="1006" y="172"/>
                  </a:lnTo>
                  <a:lnTo>
                    <a:pt x="986" y="153"/>
                  </a:lnTo>
                  <a:lnTo>
                    <a:pt x="965" y="134"/>
                  </a:lnTo>
                  <a:lnTo>
                    <a:pt x="941" y="117"/>
                  </a:lnTo>
                  <a:lnTo>
                    <a:pt x="918" y="100"/>
                  </a:lnTo>
                  <a:lnTo>
                    <a:pt x="895" y="85"/>
                  </a:lnTo>
                  <a:lnTo>
                    <a:pt x="870" y="71"/>
                  </a:lnTo>
                  <a:lnTo>
                    <a:pt x="845" y="58"/>
                  </a:lnTo>
                  <a:lnTo>
                    <a:pt x="820" y="46"/>
                  </a:lnTo>
                  <a:lnTo>
                    <a:pt x="793" y="36"/>
                  </a:lnTo>
                  <a:lnTo>
                    <a:pt x="766" y="27"/>
                  </a:lnTo>
                  <a:lnTo>
                    <a:pt x="739" y="19"/>
                  </a:lnTo>
                  <a:lnTo>
                    <a:pt x="711" y="12"/>
                  </a:lnTo>
                  <a:lnTo>
                    <a:pt x="683" y="7"/>
                  </a:lnTo>
                  <a:lnTo>
                    <a:pt x="654" y="3"/>
                  </a:lnTo>
                  <a:lnTo>
                    <a:pt x="626" y="1"/>
                  </a:lnTo>
                  <a:lnTo>
                    <a:pt x="597" y="0"/>
                  </a:lnTo>
                  <a:lnTo>
                    <a:pt x="568" y="0"/>
                  </a:lnTo>
                  <a:lnTo>
                    <a:pt x="539" y="2"/>
                  </a:lnTo>
                  <a:lnTo>
                    <a:pt x="509" y="5"/>
                  </a:lnTo>
                  <a:lnTo>
                    <a:pt x="480" y="10"/>
                  </a:lnTo>
                  <a:lnTo>
                    <a:pt x="450" y="17"/>
                  </a:lnTo>
                  <a:lnTo>
                    <a:pt x="421" y="24"/>
                  </a:lnTo>
                  <a:lnTo>
                    <a:pt x="393" y="34"/>
                  </a:lnTo>
                  <a:lnTo>
                    <a:pt x="364" y="44"/>
                  </a:lnTo>
                  <a:lnTo>
                    <a:pt x="337" y="56"/>
                  </a:lnTo>
                  <a:lnTo>
                    <a:pt x="311" y="69"/>
                  </a:lnTo>
                  <a:lnTo>
                    <a:pt x="285" y="84"/>
                  </a:lnTo>
                  <a:lnTo>
                    <a:pt x="261" y="99"/>
                  </a:lnTo>
                  <a:lnTo>
                    <a:pt x="238" y="117"/>
                  </a:lnTo>
                  <a:lnTo>
                    <a:pt x="214" y="134"/>
                  </a:lnTo>
                  <a:lnTo>
                    <a:pt x="193" y="153"/>
                  </a:lnTo>
                  <a:lnTo>
                    <a:pt x="172" y="173"/>
                  </a:lnTo>
                  <a:lnTo>
                    <a:pt x="152" y="193"/>
                  </a:lnTo>
                  <a:lnTo>
                    <a:pt x="134" y="215"/>
                  </a:lnTo>
                  <a:lnTo>
                    <a:pt x="117" y="237"/>
                  </a:lnTo>
                  <a:lnTo>
                    <a:pt x="101" y="261"/>
                  </a:lnTo>
                  <a:lnTo>
                    <a:pt x="84" y="285"/>
                  </a:lnTo>
                  <a:lnTo>
                    <a:pt x="70" y="309"/>
                  </a:lnTo>
                  <a:lnTo>
                    <a:pt x="58" y="334"/>
                  </a:lnTo>
                  <a:lnTo>
                    <a:pt x="46" y="360"/>
                  </a:lnTo>
                  <a:lnTo>
                    <a:pt x="36" y="387"/>
                  </a:lnTo>
                  <a:lnTo>
                    <a:pt x="27" y="413"/>
                  </a:lnTo>
                  <a:lnTo>
                    <a:pt x="19" y="441"/>
                  </a:lnTo>
                  <a:lnTo>
                    <a:pt x="12" y="468"/>
                  </a:lnTo>
                  <a:lnTo>
                    <a:pt x="7" y="496"/>
                  </a:lnTo>
                  <a:lnTo>
                    <a:pt x="3" y="525"/>
                  </a:lnTo>
                  <a:lnTo>
                    <a:pt x="1" y="554"/>
                  </a:lnTo>
                  <a:lnTo>
                    <a:pt x="0" y="582"/>
                  </a:lnTo>
                  <a:lnTo>
                    <a:pt x="0" y="611"/>
                  </a:lnTo>
                  <a:lnTo>
                    <a:pt x="2" y="640"/>
                  </a:lnTo>
                  <a:lnTo>
                    <a:pt x="5" y="670"/>
                  </a:lnTo>
                  <a:lnTo>
                    <a:pt x="10" y="699"/>
                  </a:lnTo>
                  <a:lnTo>
                    <a:pt x="16" y="729"/>
                  </a:lnTo>
                  <a:lnTo>
                    <a:pt x="24" y="758"/>
                  </a:lnTo>
                  <a:close/>
                </a:path>
              </a:pathLst>
            </a:custGeom>
            <a:solidFill>
              <a:srgbClr val="FFCCA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tr-TR">
                <a:effectLst>
                  <a:outerShdw blurRad="38100" dist="38100" dir="2700000" algn="tl">
                    <a:srgbClr val="000000">
                      <a:alpha val="43137"/>
                    </a:srgbClr>
                  </a:outerShdw>
                </a:effectLst>
                <a:latin typeface="Arial" panose="020B0604020202020204" pitchFamily="34" charset="0"/>
              </a:endParaRPr>
            </a:p>
          </p:txBody>
        </p:sp>
        <p:sp>
          <p:nvSpPr>
            <p:cNvPr id="152645" name="Freeform 228"/>
            <p:cNvSpPr>
              <a:spLocks/>
            </p:cNvSpPr>
            <p:nvPr/>
          </p:nvSpPr>
          <p:spPr bwMode="auto">
            <a:xfrm>
              <a:off x="4030" y="1740"/>
              <a:ext cx="291" cy="196"/>
            </a:xfrm>
            <a:custGeom>
              <a:avLst/>
              <a:gdLst>
                <a:gd name="T0" fmla="*/ 0 w 4075"/>
                <a:gd name="T1" fmla="*/ 0 h 2747"/>
                <a:gd name="T2" fmla="*/ 0 w 4075"/>
                <a:gd name="T3" fmla="*/ 0 h 2747"/>
                <a:gd name="T4" fmla="*/ 0 w 4075"/>
                <a:gd name="T5" fmla="*/ 0 h 2747"/>
                <a:gd name="T6" fmla="*/ 0 w 4075"/>
                <a:gd name="T7" fmla="*/ 0 h 2747"/>
                <a:gd name="T8" fmla="*/ 0 w 4075"/>
                <a:gd name="T9" fmla="*/ 0 h 2747"/>
                <a:gd name="T10" fmla="*/ 0 w 4075"/>
                <a:gd name="T11" fmla="*/ 0 h 2747"/>
                <a:gd name="T12" fmla="*/ 0 w 4075"/>
                <a:gd name="T13" fmla="*/ 0 h 2747"/>
                <a:gd name="T14" fmla="*/ 0 w 4075"/>
                <a:gd name="T15" fmla="*/ 0 h 2747"/>
                <a:gd name="T16" fmla="*/ 0 w 4075"/>
                <a:gd name="T17" fmla="*/ 0 h 2747"/>
                <a:gd name="T18" fmla="*/ 0 w 4075"/>
                <a:gd name="T19" fmla="*/ 0 h 2747"/>
                <a:gd name="T20" fmla="*/ 0 w 4075"/>
                <a:gd name="T21" fmla="*/ 0 h 2747"/>
                <a:gd name="T22" fmla="*/ 0 w 4075"/>
                <a:gd name="T23" fmla="*/ 0 h 2747"/>
                <a:gd name="T24" fmla="*/ 0 w 4075"/>
                <a:gd name="T25" fmla="*/ 0 h 2747"/>
                <a:gd name="T26" fmla="*/ 0 w 4075"/>
                <a:gd name="T27" fmla="*/ 0 h 2747"/>
                <a:gd name="T28" fmla="*/ 0 w 4075"/>
                <a:gd name="T29" fmla="*/ 0 h 2747"/>
                <a:gd name="T30" fmla="*/ 0 w 4075"/>
                <a:gd name="T31" fmla="*/ 0 h 2747"/>
                <a:gd name="T32" fmla="*/ 0 w 4075"/>
                <a:gd name="T33" fmla="*/ 0 h 2747"/>
                <a:gd name="T34" fmla="*/ 0 w 4075"/>
                <a:gd name="T35" fmla="*/ 0 h 2747"/>
                <a:gd name="T36" fmla="*/ 0 w 4075"/>
                <a:gd name="T37" fmla="*/ 0 h 2747"/>
                <a:gd name="T38" fmla="*/ 0 w 4075"/>
                <a:gd name="T39" fmla="*/ 0 h 2747"/>
                <a:gd name="T40" fmla="*/ 0 w 4075"/>
                <a:gd name="T41" fmla="*/ 0 h 2747"/>
                <a:gd name="T42" fmla="*/ 0 w 4075"/>
                <a:gd name="T43" fmla="*/ 0 h 2747"/>
                <a:gd name="T44" fmla="*/ 0 w 4075"/>
                <a:gd name="T45" fmla="*/ 0 h 2747"/>
                <a:gd name="T46" fmla="*/ 0 w 4075"/>
                <a:gd name="T47" fmla="*/ 0 h 2747"/>
                <a:gd name="T48" fmla="*/ 0 w 4075"/>
                <a:gd name="T49" fmla="*/ 0 h 2747"/>
                <a:gd name="T50" fmla="*/ 0 w 4075"/>
                <a:gd name="T51" fmla="*/ 0 h 2747"/>
                <a:gd name="T52" fmla="*/ 0 w 4075"/>
                <a:gd name="T53" fmla="*/ 0 h 2747"/>
                <a:gd name="T54" fmla="*/ 0 w 4075"/>
                <a:gd name="T55" fmla="*/ 0 h 2747"/>
                <a:gd name="T56" fmla="*/ 0 w 4075"/>
                <a:gd name="T57" fmla="*/ 0 h 2747"/>
                <a:gd name="T58" fmla="*/ 0 w 4075"/>
                <a:gd name="T59" fmla="*/ 0 h 2747"/>
                <a:gd name="T60" fmla="*/ 0 w 4075"/>
                <a:gd name="T61" fmla="*/ 0 h 2747"/>
                <a:gd name="T62" fmla="*/ 0 w 4075"/>
                <a:gd name="T63" fmla="*/ 0 h 2747"/>
                <a:gd name="T64" fmla="*/ 0 w 4075"/>
                <a:gd name="T65" fmla="*/ 0 h 2747"/>
                <a:gd name="T66" fmla="*/ 0 w 4075"/>
                <a:gd name="T67" fmla="*/ 0 h 2747"/>
                <a:gd name="T68" fmla="*/ 0 w 4075"/>
                <a:gd name="T69" fmla="*/ 0 h 2747"/>
                <a:gd name="T70" fmla="*/ 0 w 4075"/>
                <a:gd name="T71" fmla="*/ 0 h 2747"/>
                <a:gd name="T72" fmla="*/ 0 w 4075"/>
                <a:gd name="T73" fmla="*/ 0 h 2747"/>
                <a:gd name="T74" fmla="*/ 0 w 4075"/>
                <a:gd name="T75" fmla="*/ 0 h 2747"/>
                <a:gd name="T76" fmla="*/ 0 w 4075"/>
                <a:gd name="T77" fmla="*/ 0 h 2747"/>
                <a:gd name="T78" fmla="*/ 0 w 4075"/>
                <a:gd name="T79" fmla="*/ 0 h 2747"/>
                <a:gd name="T80" fmla="*/ 0 w 4075"/>
                <a:gd name="T81" fmla="*/ 0 h 2747"/>
                <a:gd name="T82" fmla="*/ 0 w 4075"/>
                <a:gd name="T83" fmla="*/ 0 h 2747"/>
                <a:gd name="T84" fmla="*/ 0 w 4075"/>
                <a:gd name="T85" fmla="*/ 0 h 2747"/>
                <a:gd name="T86" fmla="*/ 0 w 4075"/>
                <a:gd name="T87" fmla="*/ 0 h 2747"/>
                <a:gd name="T88" fmla="*/ 0 w 4075"/>
                <a:gd name="T89" fmla="*/ 0 h 2747"/>
                <a:gd name="T90" fmla="*/ 0 w 4075"/>
                <a:gd name="T91" fmla="*/ 0 h 2747"/>
                <a:gd name="T92" fmla="*/ 0 w 4075"/>
                <a:gd name="T93" fmla="*/ 0 h 2747"/>
                <a:gd name="T94" fmla="*/ 0 w 4075"/>
                <a:gd name="T95" fmla="*/ 0 h 2747"/>
                <a:gd name="T96" fmla="*/ 0 w 4075"/>
                <a:gd name="T97" fmla="*/ 0 h 2747"/>
                <a:gd name="T98" fmla="*/ 0 w 4075"/>
                <a:gd name="T99" fmla="*/ 0 h 2747"/>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4075" h="2747">
                  <a:moveTo>
                    <a:pt x="265" y="2747"/>
                  </a:moveTo>
                  <a:lnTo>
                    <a:pt x="261" y="2736"/>
                  </a:lnTo>
                  <a:lnTo>
                    <a:pt x="251" y="2710"/>
                  </a:lnTo>
                  <a:lnTo>
                    <a:pt x="244" y="2690"/>
                  </a:lnTo>
                  <a:lnTo>
                    <a:pt x="236" y="2666"/>
                  </a:lnTo>
                  <a:lnTo>
                    <a:pt x="228" y="2638"/>
                  </a:lnTo>
                  <a:lnTo>
                    <a:pt x="220" y="2605"/>
                  </a:lnTo>
                  <a:lnTo>
                    <a:pt x="211" y="2569"/>
                  </a:lnTo>
                  <a:lnTo>
                    <a:pt x="203" y="2530"/>
                  </a:lnTo>
                  <a:lnTo>
                    <a:pt x="194" y="2487"/>
                  </a:lnTo>
                  <a:lnTo>
                    <a:pt x="187" y="2440"/>
                  </a:lnTo>
                  <a:lnTo>
                    <a:pt x="181" y="2391"/>
                  </a:lnTo>
                  <a:lnTo>
                    <a:pt x="177" y="2337"/>
                  </a:lnTo>
                  <a:lnTo>
                    <a:pt x="174" y="2281"/>
                  </a:lnTo>
                  <a:lnTo>
                    <a:pt x="173" y="2222"/>
                  </a:lnTo>
                  <a:lnTo>
                    <a:pt x="174" y="2160"/>
                  </a:lnTo>
                  <a:lnTo>
                    <a:pt x="177" y="2095"/>
                  </a:lnTo>
                  <a:lnTo>
                    <a:pt x="183" y="2027"/>
                  </a:lnTo>
                  <a:lnTo>
                    <a:pt x="192" y="1958"/>
                  </a:lnTo>
                  <a:lnTo>
                    <a:pt x="205" y="1885"/>
                  </a:lnTo>
                  <a:lnTo>
                    <a:pt x="220" y="1811"/>
                  </a:lnTo>
                  <a:lnTo>
                    <a:pt x="240" y="1734"/>
                  </a:lnTo>
                  <a:lnTo>
                    <a:pt x="263" y="1654"/>
                  </a:lnTo>
                  <a:lnTo>
                    <a:pt x="290" y="1574"/>
                  </a:lnTo>
                  <a:lnTo>
                    <a:pt x="322" y="1491"/>
                  </a:lnTo>
                  <a:lnTo>
                    <a:pt x="360" y="1407"/>
                  </a:lnTo>
                  <a:lnTo>
                    <a:pt x="402" y="1320"/>
                  </a:lnTo>
                  <a:lnTo>
                    <a:pt x="449" y="1232"/>
                  </a:lnTo>
                  <a:lnTo>
                    <a:pt x="502" y="1144"/>
                  </a:lnTo>
                  <a:lnTo>
                    <a:pt x="561" y="1054"/>
                  </a:lnTo>
                  <a:lnTo>
                    <a:pt x="626" y="962"/>
                  </a:lnTo>
                  <a:lnTo>
                    <a:pt x="649" y="970"/>
                  </a:lnTo>
                  <a:lnTo>
                    <a:pt x="712" y="993"/>
                  </a:lnTo>
                  <a:lnTo>
                    <a:pt x="757" y="1007"/>
                  </a:lnTo>
                  <a:lnTo>
                    <a:pt x="811" y="1024"/>
                  </a:lnTo>
                  <a:lnTo>
                    <a:pt x="871" y="1041"/>
                  </a:lnTo>
                  <a:lnTo>
                    <a:pt x="939" y="1060"/>
                  </a:lnTo>
                  <a:lnTo>
                    <a:pt x="1011" y="1079"/>
                  </a:lnTo>
                  <a:lnTo>
                    <a:pt x="1090" y="1097"/>
                  </a:lnTo>
                  <a:lnTo>
                    <a:pt x="1172" y="1115"/>
                  </a:lnTo>
                  <a:lnTo>
                    <a:pt x="1258" y="1132"/>
                  </a:lnTo>
                  <a:lnTo>
                    <a:pt x="1302" y="1140"/>
                  </a:lnTo>
                  <a:lnTo>
                    <a:pt x="1347" y="1147"/>
                  </a:lnTo>
                  <a:lnTo>
                    <a:pt x="1392" y="1154"/>
                  </a:lnTo>
                  <a:lnTo>
                    <a:pt x="1438" y="1159"/>
                  </a:lnTo>
                  <a:lnTo>
                    <a:pt x="1484" y="1165"/>
                  </a:lnTo>
                  <a:lnTo>
                    <a:pt x="1530" y="1169"/>
                  </a:lnTo>
                  <a:lnTo>
                    <a:pt x="1576" y="1172"/>
                  </a:lnTo>
                  <a:lnTo>
                    <a:pt x="1623" y="1175"/>
                  </a:lnTo>
                  <a:lnTo>
                    <a:pt x="1064" y="577"/>
                  </a:lnTo>
                  <a:lnTo>
                    <a:pt x="1093" y="592"/>
                  </a:lnTo>
                  <a:lnTo>
                    <a:pt x="1174" y="629"/>
                  </a:lnTo>
                  <a:lnTo>
                    <a:pt x="1231" y="654"/>
                  </a:lnTo>
                  <a:lnTo>
                    <a:pt x="1295" y="681"/>
                  </a:lnTo>
                  <a:lnTo>
                    <a:pt x="1368" y="711"/>
                  </a:lnTo>
                  <a:lnTo>
                    <a:pt x="1446" y="742"/>
                  </a:lnTo>
                  <a:lnTo>
                    <a:pt x="1529" y="772"/>
                  </a:lnTo>
                  <a:lnTo>
                    <a:pt x="1615" y="801"/>
                  </a:lnTo>
                  <a:lnTo>
                    <a:pt x="1658" y="815"/>
                  </a:lnTo>
                  <a:lnTo>
                    <a:pt x="1702" y="829"/>
                  </a:lnTo>
                  <a:lnTo>
                    <a:pt x="1746" y="841"/>
                  </a:lnTo>
                  <a:lnTo>
                    <a:pt x="1790" y="853"/>
                  </a:lnTo>
                  <a:lnTo>
                    <a:pt x="1833" y="865"/>
                  </a:lnTo>
                  <a:lnTo>
                    <a:pt x="1876" y="874"/>
                  </a:lnTo>
                  <a:lnTo>
                    <a:pt x="1919" y="882"/>
                  </a:lnTo>
                  <a:lnTo>
                    <a:pt x="1960" y="889"/>
                  </a:lnTo>
                  <a:lnTo>
                    <a:pt x="2000" y="895"/>
                  </a:lnTo>
                  <a:lnTo>
                    <a:pt x="2040" y="899"/>
                  </a:lnTo>
                  <a:lnTo>
                    <a:pt x="2078" y="901"/>
                  </a:lnTo>
                  <a:lnTo>
                    <a:pt x="2114" y="901"/>
                  </a:lnTo>
                  <a:lnTo>
                    <a:pt x="1645" y="319"/>
                  </a:lnTo>
                  <a:lnTo>
                    <a:pt x="1675" y="320"/>
                  </a:lnTo>
                  <a:lnTo>
                    <a:pt x="1762" y="325"/>
                  </a:lnTo>
                  <a:lnTo>
                    <a:pt x="1823" y="329"/>
                  </a:lnTo>
                  <a:lnTo>
                    <a:pt x="1897" y="335"/>
                  </a:lnTo>
                  <a:lnTo>
                    <a:pt x="1979" y="343"/>
                  </a:lnTo>
                  <a:lnTo>
                    <a:pt x="2071" y="354"/>
                  </a:lnTo>
                  <a:lnTo>
                    <a:pt x="2171" y="368"/>
                  </a:lnTo>
                  <a:lnTo>
                    <a:pt x="2278" y="384"/>
                  </a:lnTo>
                  <a:lnTo>
                    <a:pt x="2334" y="394"/>
                  </a:lnTo>
                  <a:lnTo>
                    <a:pt x="2391" y="404"/>
                  </a:lnTo>
                  <a:lnTo>
                    <a:pt x="2449" y="416"/>
                  </a:lnTo>
                  <a:lnTo>
                    <a:pt x="2510" y="428"/>
                  </a:lnTo>
                  <a:lnTo>
                    <a:pt x="2570" y="442"/>
                  </a:lnTo>
                  <a:lnTo>
                    <a:pt x="2632" y="457"/>
                  </a:lnTo>
                  <a:lnTo>
                    <a:pt x="2694" y="473"/>
                  </a:lnTo>
                  <a:lnTo>
                    <a:pt x="2757" y="490"/>
                  </a:lnTo>
                  <a:lnTo>
                    <a:pt x="2820" y="508"/>
                  </a:lnTo>
                  <a:lnTo>
                    <a:pt x="2884" y="527"/>
                  </a:lnTo>
                  <a:lnTo>
                    <a:pt x="2949" y="547"/>
                  </a:lnTo>
                  <a:lnTo>
                    <a:pt x="3013" y="569"/>
                  </a:lnTo>
                  <a:lnTo>
                    <a:pt x="3086" y="597"/>
                  </a:lnTo>
                  <a:lnTo>
                    <a:pt x="3155" y="623"/>
                  </a:lnTo>
                  <a:lnTo>
                    <a:pt x="3221" y="651"/>
                  </a:lnTo>
                  <a:lnTo>
                    <a:pt x="3282" y="678"/>
                  </a:lnTo>
                  <a:lnTo>
                    <a:pt x="3341" y="706"/>
                  </a:lnTo>
                  <a:lnTo>
                    <a:pt x="3396" y="735"/>
                  </a:lnTo>
                  <a:lnTo>
                    <a:pt x="3447" y="763"/>
                  </a:lnTo>
                  <a:lnTo>
                    <a:pt x="3496" y="791"/>
                  </a:lnTo>
                  <a:lnTo>
                    <a:pt x="3541" y="819"/>
                  </a:lnTo>
                  <a:lnTo>
                    <a:pt x="3584" y="847"/>
                  </a:lnTo>
                  <a:lnTo>
                    <a:pt x="3625" y="876"/>
                  </a:lnTo>
                  <a:lnTo>
                    <a:pt x="3662" y="904"/>
                  </a:lnTo>
                  <a:lnTo>
                    <a:pt x="3696" y="932"/>
                  </a:lnTo>
                  <a:lnTo>
                    <a:pt x="3729" y="959"/>
                  </a:lnTo>
                  <a:lnTo>
                    <a:pt x="3760" y="986"/>
                  </a:lnTo>
                  <a:lnTo>
                    <a:pt x="3789" y="1014"/>
                  </a:lnTo>
                  <a:lnTo>
                    <a:pt x="3815" y="1041"/>
                  </a:lnTo>
                  <a:lnTo>
                    <a:pt x="3840" y="1067"/>
                  </a:lnTo>
                  <a:lnTo>
                    <a:pt x="3863" y="1092"/>
                  </a:lnTo>
                  <a:lnTo>
                    <a:pt x="3885" y="1117"/>
                  </a:lnTo>
                  <a:lnTo>
                    <a:pt x="3924" y="1167"/>
                  </a:lnTo>
                  <a:lnTo>
                    <a:pt x="3959" y="1212"/>
                  </a:lnTo>
                  <a:lnTo>
                    <a:pt x="3990" y="1254"/>
                  </a:lnTo>
                  <a:lnTo>
                    <a:pt x="4020" y="1293"/>
                  </a:lnTo>
                  <a:lnTo>
                    <a:pt x="4034" y="1311"/>
                  </a:lnTo>
                  <a:lnTo>
                    <a:pt x="4048" y="1328"/>
                  </a:lnTo>
                  <a:lnTo>
                    <a:pt x="4062" y="1343"/>
                  </a:lnTo>
                  <a:lnTo>
                    <a:pt x="4075" y="1357"/>
                  </a:lnTo>
                  <a:lnTo>
                    <a:pt x="4056" y="1080"/>
                  </a:lnTo>
                  <a:lnTo>
                    <a:pt x="4008" y="1003"/>
                  </a:lnTo>
                  <a:lnTo>
                    <a:pt x="3957" y="926"/>
                  </a:lnTo>
                  <a:lnTo>
                    <a:pt x="3904" y="853"/>
                  </a:lnTo>
                  <a:lnTo>
                    <a:pt x="3847" y="783"/>
                  </a:lnTo>
                  <a:lnTo>
                    <a:pt x="3788" y="714"/>
                  </a:lnTo>
                  <a:lnTo>
                    <a:pt x="3725" y="649"/>
                  </a:lnTo>
                  <a:lnTo>
                    <a:pt x="3661" y="587"/>
                  </a:lnTo>
                  <a:lnTo>
                    <a:pt x="3595" y="527"/>
                  </a:lnTo>
                  <a:lnTo>
                    <a:pt x="3526" y="471"/>
                  </a:lnTo>
                  <a:lnTo>
                    <a:pt x="3455" y="416"/>
                  </a:lnTo>
                  <a:lnTo>
                    <a:pt x="3382" y="366"/>
                  </a:lnTo>
                  <a:lnTo>
                    <a:pt x="3306" y="318"/>
                  </a:lnTo>
                  <a:lnTo>
                    <a:pt x="3229" y="273"/>
                  </a:lnTo>
                  <a:lnTo>
                    <a:pt x="3150" y="231"/>
                  </a:lnTo>
                  <a:lnTo>
                    <a:pt x="3071" y="193"/>
                  </a:lnTo>
                  <a:lnTo>
                    <a:pt x="2988" y="158"/>
                  </a:lnTo>
                  <a:lnTo>
                    <a:pt x="2906" y="126"/>
                  </a:lnTo>
                  <a:lnTo>
                    <a:pt x="2820" y="98"/>
                  </a:lnTo>
                  <a:lnTo>
                    <a:pt x="2734" y="74"/>
                  </a:lnTo>
                  <a:lnTo>
                    <a:pt x="2648" y="52"/>
                  </a:lnTo>
                  <a:lnTo>
                    <a:pt x="2559" y="34"/>
                  </a:lnTo>
                  <a:lnTo>
                    <a:pt x="2471" y="20"/>
                  </a:lnTo>
                  <a:lnTo>
                    <a:pt x="2381" y="9"/>
                  </a:lnTo>
                  <a:lnTo>
                    <a:pt x="2290" y="3"/>
                  </a:lnTo>
                  <a:lnTo>
                    <a:pt x="2200" y="0"/>
                  </a:lnTo>
                  <a:lnTo>
                    <a:pt x="2108" y="1"/>
                  </a:lnTo>
                  <a:lnTo>
                    <a:pt x="2016" y="6"/>
                  </a:lnTo>
                  <a:lnTo>
                    <a:pt x="1925" y="14"/>
                  </a:lnTo>
                  <a:lnTo>
                    <a:pt x="1832" y="27"/>
                  </a:lnTo>
                  <a:lnTo>
                    <a:pt x="1739" y="44"/>
                  </a:lnTo>
                  <a:lnTo>
                    <a:pt x="1648" y="66"/>
                  </a:lnTo>
                  <a:lnTo>
                    <a:pt x="1555" y="91"/>
                  </a:lnTo>
                  <a:lnTo>
                    <a:pt x="1460" y="121"/>
                  </a:lnTo>
                  <a:lnTo>
                    <a:pt x="1369" y="155"/>
                  </a:lnTo>
                  <a:lnTo>
                    <a:pt x="1279" y="194"/>
                  </a:lnTo>
                  <a:lnTo>
                    <a:pt x="1192" y="235"/>
                  </a:lnTo>
                  <a:lnTo>
                    <a:pt x="1107" y="280"/>
                  </a:lnTo>
                  <a:lnTo>
                    <a:pt x="1025" y="329"/>
                  </a:lnTo>
                  <a:lnTo>
                    <a:pt x="946" y="381"/>
                  </a:lnTo>
                  <a:lnTo>
                    <a:pt x="869" y="435"/>
                  </a:lnTo>
                  <a:lnTo>
                    <a:pt x="796" y="494"/>
                  </a:lnTo>
                  <a:lnTo>
                    <a:pt x="724" y="555"/>
                  </a:lnTo>
                  <a:lnTo>
                    <a:pt x="656" y="619"/>
                  </a:lnTo>
                  <a:lnTo>
                    <a:pt x="591" y="685"/>
                  </a:lnTo>
                  <a:lnTo>
                    <a:pt x="529" y="754"/>
                  </a:lnTo>
                  <a:lnTo>
                    <a:pt x="470" y="825"/>
                  </a:lnTo>
                  <a:lnTo>
                    <a:pt x="414" y="900"/>
                  </a:lnTo>
                  <a:lnTo>
                    <a:pt x="362" y="975"/>
                  </a:lnTo>
                  <a:lnTo>
                    <a:pt x="312" y="1054"/>
                  </a:lnTo>
                  <a:lnTo>
                    <a:pt x="266" y="1134"/>
                  </a:lnTo>
                  <a:lnTo>
                    <a:pt x="224" y="1215"/>
                  </a:lnTo>
                  <a:lnTo>
                    <a:pt x="184" y="1300"/>
                  </a:lnTo>
                  <a:lnTo>
                    <a:pt x="149" y="1384"/>
                  </a:lnTo>
                  <a:lnTo>
                    <a:pt x="117" y="1472"/>
                  </a:lnTo>
                  <a:lnTo>
                    <a:pt x="89" y="1560"/>
                  </a:lnTo>
                  <a:lnTo>
                    <a:pt x="65" y="1649"/>
                  </a:lnTo>
                  <a:lnTo>
                    <a:pt x="43" y="1740"/>
                  </a:lnTo>
                  <a:lnTo>
                    <a:pt x="27" y="1832"/>
                  </a:lnTo>
                  <a:lnTo>
                    <a:pt x="14" y="1924"/>
                  </a:lnTo>
                  <a:lnTo>
                    <a:pt x="5" y="2018"/>
                  </a:lnTo>
                  <a:lnTo>
                    <a:pt x="0" y="2112"/>
                  </a:lnTo>
                  <a:lnTo>
                    <a:pt x="0" y="2207"/>
                  </a:lnTo>
                  <a:lnTo>
                    <a:pt x="3" y="2302"/>
                  </a:lnTo>
                  <a:lnTo>
                    <a:pt x="11" y="2398"/>
                  </a:lnTo>
                  <a:lnTo>
                    <a:pt x="22" y="2427"/>
                  </a:lnTo>
                  <a:lnTo>
                    <a:pt x="34" y="2456"/>
                  </a:lnTo>
                  <a:lnTo>
                    <a:pt x="47" y="2486"/>
                  </a:lnTo>
                  <a:lnTo>
                    <a:pt x="61" y="2514"/>
                  </a:lnTo>
                  <a:lnTo>
                    <a:pt x="75" y="2541"/>
                  </a:lnTo>
                  <a:lnTo>
                    <a:pt x="90" y="2567"/>
                  </a:lnTo>
                  <a:lnTo>
                    <a:pt x="105" y="2593"/>
                  </a:lnTo>
                  <a:lnTo>
                    <a:pt x="120" y="2618"/>
                  </a:lnTo>
                  <a:lnTo>
                    <a:pt x="136" y="2641"/>
                  </a:lnTo>
                  <a:lnTo>
                    <a:pt x="153" y="2662"/>
                  </a:lnTo>
                  <a:lnTo>
                    <a:pt x="170" y="2681"/>
                  </a:lnTo>
                  <a:lnTo>
                    <a:pt x="188" y="2699"/>
                  </a:lnTo>
                  <a:lnTo>
                    <a:pt x="207" y="2714"/>
                  </a:lnTo>
                  <a:lnTo>
                    <a:pt x="226" y="2727"/>
                  </a:lnTo>
                  <a:lnTo>
                    <a:pt x="235" y="2733"/>
                  </a:lnTo>
                  <a:lnTo>
                    <a:pt x="245" y="2738"/>
                  </a:lnTo>
                  <a:lnTo>
                    <a:pt x="255" y="2742"/>
                  </a:lnTo>
                  <a:lnTo>
                    <a:pt x="265" y="27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tr-TR">
                <a:effectLst>
                  <a:outerShdw blurRad="38100" dist="38100" dir="2700000" algn="tl">
                    <a:srgbClr val="000000">
                      <a:alpha val="43137"/>
                    </a:srgbClr>
                  </a:outerShdw>
                </a:effectLst>
                <a:latin typeface="Arial" panose="020B0604020202020204" pitchFamily="34" charset="0"/>
              </a:endParaRPr>
            </a:p>
          </p:txBody>
        </p:sp>
        <p:sp>
          <p:nvSpPr>
            <p:cNvPr id="152646" name="Freeform 229"/>
            <p:cNvSpPr>
              <a:spLocks/>
            </p:cNvSpPr>
            <p:nvPr/>
          </p:nvSpPr>
          <p:spPr bwMode="auto">
            <a:xfrm>
              <a:off x="4031" y="1763"/>
              <a:ext cx="310" cy="288"/>
            </a:xfrm>
            <a:custGeom>
              <a:avLst/>
              <a:gdLst>
                <a:gd name="T0" fmla="*/ 0 w 4342"/>
                <a:gd name="T1" fmla="*/ 0 h 4036"/>
                <a:gd name="T2" fmla="*/ 0 w 4342"/>
                <a:gd name="T3" fmla="*/ 0 h 4036"/>
                <a:gd name="T4" fmla="*/ 0 w 4342"/>
                <a:gd name="T5" fmla="*/ 0 h 4036"/>
                <a:gd name="T6" fmla="*/ 0 w 4342"/>
                <a:gd name="T7" fmla="*/ 0 h 4036"/>
                <a:gd name="T8" fmla="*/ 0 w 4342"/>
                <a:gd name="T9" fmla="*/ 0 h 4036"/>
                <a:gd name="T10" fmla="*/ 0 w 4342"/>
                <a:gd name="T11" fmla="*/ 0 h 4036"/>
                <a:gd name="T12" fmla="*/ 0 w 4342"/>
                <a:gd name="T13" fmla="*/ 0 h 4036"/>
                <a:gd name="T14" fmla="*/ 0 w 4342"/>
                <a:gd name="T15" fmla="*/ 0 h 4036"/>
                <a:gd name="T16" fmla="*/ 0 w 4342"/>
                <a:gd name="T17" fmla="*/ 0 h 4036"/>
                <a:gd name="T18" fmla="*/ 0 w 4342"/>
                <a:gd name="T19" fmla="*/ 0 h 4036"/>
                <a:gd name="T20" fmla="*/ 0 w 4342"/>
                <a:gd name="T21" fmla="*/ 0 h 4036"/>
                <a:gd name="T22" fmla="*/ 0 w 4342"/>
                <a:gd name="T23" fmla="*/ 0 h 4036"/>
                <a:gd name="T24" fmla="*/ 0 w 4342"/>
                <a:gd name="T25" fmla="*/ 0 h 4036"/>
                <a:gd name="T26" fmla="*/ 0 w 4342"/>
                <a:gd name="T27" fmla="*/ 0 h 4036"/>
                <a:gd name="T28" fmla="*/ 0 w 4342"/>
                <a:gd name="T29" fmla="*/ 0 h 4036"/>
                <a:gd name="T30" fmla="*/ 0 w 4342"/>
                <a:gd name="T31" fmla="*/ 0 h 4036"/>
                <a:gd name="T32" fmla="*/ 0 w 4342"/>
                <a:gd name="T33" fmla="*/ 0 h 4036"/>
                <a:gd name="T34" fmla="*/ 0 w 4342"/>
                <a:gd name="T35" fmla="*/ 0 h 4036"/>
                <a:gd name="T36" fmla="*/ 0 w 4342"/>
                <a:gd name="T37" fmla="*/ 0 h 4036"/>
                <a:gd name="T38" fmla="*/ 0 w 4342"/>
                <a:gd name="T39" fmla="*/ 0 h 4036"/>
                <a:gd name="T40" fmla="*/ 0 w 4342"/>
                <a:gd name="T41" fmla="*/ 0 h 4036"/>
                <a:gd name="T42" fmla="*/ 0 w 4342"/>
                <a:gd name="T43" fmla="*/ 0 h 4036"/>
                <a:gd name="T44" fmla="*/ 0 w 4342"/>
                <a:gd name="T45" fmla="*/ 0 h 4036"/>
                <a:gd name="T46" fmla="*/ 0 w 4342"/>
                <a:gd name="T47" fmla="*/ 0 h 4036"/>
                <a:gd name="T48" fmla="*/ 0 w 4342"/>
                <a:gd name="T49" fmla="*/ 0 h 4036"/>
                <a:gd name="T50" fmla="*/ 0 w 4342"/>
                <a:gd name="T51" fmla="*/ 0 h 4036"/>
                <a:gd name="T52" fmla="*/ 0 w 4342"/>
                <a:gd name="T53" fmla="*/ 0 h 4036"/>
                <a:gd name="T54" fmla="*/ 0 w 4342"/>
                <a:gd name="T55" fmla="*/ 0 h 4036"/>
                <a:gd name="T56" fmla="*/ 0 w 4342"/>
                <a:gd name="T57" fmla="*/ 0 h 4036"/>
                <a:gd name="T58" fmla="*/ 0 w 4342"/>
                <a:gd name="T59" fmla="*/ 0 h 4036"/>
                <a:gd name="T60" fmla="*/ 0 w 4342"/>
                <a:gd name="T61" fmla="*/ 0 h 4036"/>
                <a:gd name="T62" fmla="*/ 0 w 4342"/>
                <a:gd name="T63" fmla="*/ 0 h 4036"/>
                <a:gd name="T64" fmla="*/ 0 w 4342"/>
                <a:gd name="T65" fmla="*/ 0 h 4036"/>
                <a:gd name="T66" fmla="*/ 0 w 4342"/>
                <a:gd name="T67" fmla="*/ 0 h 4036"/>
                <a:gd name="T68" fmla="*/ 0 w 4342"/>
                <a:gd name="T69" fmla="*/ 0 h 4036"/>
                <a:gd name="T70" fmla="*/ 0 w 4342"/>
                <a:gd name="T71" fmla="*/ 0 h 4036"/>
                <a:gd name="T72" fmla="*/ 0 w 4342"/>
                <a:gd name="T73" fmla="*/ 0 h 4036"/>
                <a:gd name="T74" fmla="*/ 0 w 4342"/>
                <a:gd name="T75" fmla="*/ 0 h 4036"/>
                <a:gd name="T76" fmla="*/ 0 w 4342"/>
                <a:gd name="T77" fmla="*/ 0 h 4036"/>
                <a:gd name="T78" fmla="*/ 0 w 4342"/>
                <a:gd name="T79" fmla="*/ 0 h 4036"/>
                <a:gd name="T80" fmla="*/ 0 w 4342"/>
                <a:gd name="T81" fmla="*/ 0 h 4036"/>
                <a:gd name="T82" fmla="*/ 0 w 4342"/>
                <a:gd name="T83" fmla="*/ 0 h 4036"/>
                <a:gd name="T84" fmla="*/ 0 w 4342"/>
                <a:gd name="T85" fmla="*/ 0 h 4036"/>
                <a:gd name="T86" fmla="*/ 0 w 4342"/>
                <a:gd name="T87" fmla="*/ 0 h 4036"/>
                <a:gd name="T88" fmla="*/ 0 w 4342"/>
                <a:gd name="T89" fmla="*/ 0 h 4036"/>
                <a:gd name="T90" fmla="*/ 0 w 4342"/>
                <a:gd name="T91" fmla="*/ 0 h 4036"/>
                <a:gd name="T92" fmla="*/ 0 w 4342"/>
                <a:gd name="T93" fmla="*/ 0 h 4036"/>
                <a:gd name="T94" fmla="*/ 0 w 4342"/>
                <a:gd name="T95" fmla="*/ 0 h 4036"/>
                <a:gd name="T96" fmla="*/ 0 w 4342"/>
                <a:gd name="T97" fmla="*/ 0 h 4036"/>
                <a:gd name="T98" fmla="*/ 0 w 4342"/>
                <a:gd name="T99" fmla="*/ 0 h 4036"/>
                <a:gd name="T100" fmla="*/ 0 w 4342"/>
                <a:gd name="T101" fmla="*/ 0 h 4036"/>
                <a:gd name="T102" fmla="*/ 0 w 4342"/>
                <a:gd name="T103" fmla="*/ 0 h 4036"/>
                <a:gd name="T104" fmla="*/ 0 w 4342"/>
                <a:gd name="T105" fmla="*/ 0 h 4036"/>
                <a:gd name="T106" fmla="*/ 0 w 4342"/>
                <a:gd name="T107" fmla="*/ 0 h 40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4342" h="4036">
                  <a:moveTo>
                    <a:pt x="4064" y="1038"/>
                  </a:moveTo>
                  <a:lnTo>
                    <a:pt x="4051" y="1024"/>
                  </a:lnTo>
                  <a:lnTo>
                    <a:pt x="4037" y="1009"/>
                  </a:lnTo>
                  <a:lnTo>
                    <a:pt x="4023" y="992"/>
                  </a:lnTo>
                  <a:lnTo>
                    <a:pt x="4009" y="974"/>
                  </a:lnTo>
                  <a:lnTo>
                    <a:pt x="3979" y="935"/>
                  </a:lnTo>
                  <a:lnTo>
                    <a:pt x="3948" y="893"/>
                  </a:lnTo>
                  <a:lnTo>
                    <a:pt x="3913" y="848"/>
                  </a:lnTo>
                  <a:lnTo>
                    <a:pt x="3874" y="798"/>
                  </a:lnTo>
                  <a:lnTo>
                    <a:pt x="3852" y="773"/>
                  </a:lnTo>
                  <a:lnTo>
                    <a:pt x="3829" y="748"/>
                  </a:lnTo>
                  <a:lnTo>
                    <a:pt x="3804" y="722"/>
                  </a:lnTo>
                  <a:lnTo>
                    <a:pt x="3778" y="695"/>
                  </a:lnTo>
                  <a:lnTo>
                    <a:pt x="3749" y="667"/>
                  </a:lnTo>
                  <a:lnTo>
                    <a:pt x="3718" y="640"/>
                  </a:lnTo>
                  <a:lnTo>
                    <a:pt x="3685" y="613"/>
                  </a:lnTo>
                  <a:lnTo>
                    <a:pt x="3651" y="585"/>
                  </a:lnTo>
                  <a:lnTo>
                    <a:pt x="3614" y="557"/>
                  </a:lnTo>
                  <a:lnTo>
                    <a:pt x="3573" y="528"/>
                  </a:lnTo>
                  <a:lnTo>
                    <a:pt x="3530" y="500"/>
                  </a:lnTo>
                  <a:lnTo>
                    <a:pt x="3485" y="472"/>
                  </a:lnTo>
                  <a:lnTo>
                    <a:pt x="3436" y="444"/>
                  </a:lnTo>
                  <a:lnTo>
                    <a:pt x="3385" y="416"/>
                  </a:lnTo>
                  <a:lnTo>
                    <a:pt x="3330" y="387"/>
                  </a:lnTo>
                  <a:lnTo>
                    <a:pt x="3271" y="359"/>
                  </a:lnTo>
                  <a:lnTo>
                    <a:pt x="3210" y="332"/>
                  </a:lnTo>
                  <a:lnTo>
                    <a:pt x="3144" y="304"/>
                  </a:lnTo>
                  <a:lnTo>
                    <a:pt x="3075" y="278"/>
                  </a:lnTo>
                  <a:lnTo>
                    <a:pt x="3002" y="250"/>
                  </a:lnTo>
                  <a:lnTo>
                    <a:pt x="2938" y="228"/>
                  </a:lnTo>
                  <a:lnTo>
                    <a:pt x="2873" y="208"/>
                  </a:lnTo>
                  <a:lnTo>
                    <a:pt x="2809" y="189"/>
                  </a:lnTo>
                  <a:lnTo>
                    <a:pt x="2746" y="171"/>
                  </a:lnTo>
                  <a:lnTo>
                    <a:pt x="2683" y="154"/>
                  </a:lnTo>
                  <a:lnTo>
                    <a:pt x="2621" y="138"/>
                  </a:lnTo>
                  <a:lnTo>
                    <a:pt x="2559" y="123"/>
                  </a:lnTo>
                  <a:lnTo>
                    <a:pt x="2499" y="109"/>
                  </a:lnTo>
                  <a:lnTo>
                    <a:pt x="2438" y="97"/>
                  </a:lnTo>
                  <a:lnTo>
                    <a:pt x="2380" y="85"/>
                  </a:lnTo>
                  <a:lnTo>
                    <a:pt x="2323" y="75"/>
                  </a:lnTo>
                  <a:lnTo>
                    <a:pt x="2267" y="65"/>
                  </a:lnTo>
                  <a:lnTo>
                    <a:pt x="2160" y="49"/>
                  </a:lnTo>
                  <a:lnTo>
                    <a:pt x="2060" y="35"/>
                  </a:lnTo>
                  <a:lnTo>
                    <a:pt x="1968" y="24"/>
                  </a:lnTo>
                  <a:lnTo>
                    <a:pt x="1886" y="16"/>
                  </a:lnTo>
                  <a:lnTo>
                    <a:pt x="1812" y="10"/>
                  </a:lnTo>
                  <a:lnTo>
                    <a:pt x="1751" y="6"/>
                  </a:lnTo>
                  <a:lnTo>
                    <a:pt x="1664" y="1"/>
                  </a:lnTo>
                  <a:lnTo>
                    <a:pt x="1634" y="0"/>
                  </a:lnTo>
                  <a:lnTo>
                    <a:pt x="2103" y="582"/>
                  </a:lnTo>
                  <a:lnTo>
                    <a:pt x="2067" y="582"/>
                  </a:lnTo>
                  <a:lnTo>
                    <a:pt x="2029" y="580"/>
                  </a:lnTo>
                  <a:lnTo>
                    <a:pt x="1989" y="576"/>
                  </a:lnTo>
                  <a:lnTo>
                    <a:pt x="1949" y="570"/>
                  </a:lnTo>
                  <a:lnTo>
                    <a:pt x="1908" y="563"/>
                  </a:lnTo>
                  <a:lnTo>
                    <a:pt x="1865" y="555"/>
                  </a:lnTo>
                  <a:lnTo>
                    <a:pt x="1822" y="546"/>
                  </a:lnTo>
                  <a:lnTo>
                    <a:pt x="1779" y="534"/>
                  </a:lnTo>
                  <a:lnTo>
                    <a:pt x="1735" y="522"/>
                  </a:lnTo>
                  <a:lnTo>
                    <a:pt x="1691" y="510"/>
                  </a:lnTo>
                  <a:lnTo>
                    <a:pt x="1647" y="496"/>
                  </a:lnTo>
                  <a:lnTo>
                    <a:pt x="1604" y="482"/>
                  </a:lnTo>
                  <a:lnTo>
                    <a:pt x="1518" y="453"/>
                  </a:lnTo>
                  <a:lnTo>
                    <a:pt x="1435" y="423"/>
                  </a:lnTo>
                  <a:lnTo>
                    <a:pt x="1357" y="392"/>
                  </a:lnTo>
                  <a:lnTo>
                    <a:pt x="1284" y="362"/>
                  </a:lnTo>
                  <a:lnTo>
                    <a:pt x="1220" y="335"/>
                  </a:lnTo>
                  <a:lnTo>
                    <a:pt x="1163" y="310"/>
                  </a:lnTo>
                  <a:lnTo>
                    <a:pt x="1082" y="273"/>
                  </a:lnTo>
                  <a:lnTo>
                    <a:pt x="1053" y="258"/>
                  </a:lnTo>
                  <a:lnTo>
                    <a:pt x="1612" y="856"/>
                  </a:lnTo>
                  <a:lnTo>
                    <a:pt x="1565" y="853"/>
                  </a:lnTo>
                  <a:lnTo>
                    <a:pt x="1519" y="850"/>
                  </a:lnTo>
                  <a:lnTo>
                    <a:pt x="1473" y="846"/>
                  </a:lnTo>
                  <a:lnTo>
                    <a:pt x="1427" y="840"/>
                  </a:lnTo>
                  <a:lnTo>
                    <a:pt x="1381" y="835"/>
                  </a:lnTo>
                  <a:lnTo>
                    <a:pt x="1336" y="828"/>
                  </a:lnTo>
                  <a:lnTo>
                    <a:pt x="1291" y="821"/>
                  </a:lnTo>
                  <a:lnTo>
                    <a:pt x="1247" y="813"/>
                  </a:lnTo>
                  <a:lnTo>
                    <a:pt x="1161" y="796"/>
                  </a:lnTo>
                  <a:lnTo>
                    <a:pt x="1079" y="778"/>
                  </a:lnTo>
                  <a:lnTo>
                    <a:pt x="1000" y="760"/>
                  </a:lnTo>
                  <a:lnTo>
                    <a:pt x="928" y="741"/>
                  </a:lnTo>
                  <a:lnTo>
                    <a:pt x="860" y="722"/>
                  </a:lnTo>
                  <a:lnTo>
                    <a:pt x="800" y="705"/>
                  </a:lnTo>
                  <a:lnTo>
                    <a:pt x="746" y="688"/>
                  </a:lnTo>
                  <a:lnTo>
                    <a:pt x="701" y="674"/>
                  </a:lnTo>
                  <a:lnTo>
                    <a:pt x="638" y="651"/>
                  </a:lnTo>
                  <a:lnTo>
                    <a:pt x="615" y="643"/>
                  </a:lnTo>
                  <a:lnTo>
                    <a:pt x="550" y="735"/>
                  </a:lnTo>
                  <a:lnTo>
                    <a:pt x="491" y="825"/>
                  </a:lnTo>
                  <a:lnTo>
                    <a:pt x="438" y="913"/>
                  </a:lnTo>
                  <a:lnTo>
                    <a:pt x="391" y="1001"/>
                  </a:lnTo>
                  <a:lnTo>
                    <a:pt x="349" y="1088"/>
                  </a:lnTo>
                  <a:lnTo>
                    <a:pt x="311" y="1172"/>
                  </a:lnTo>
                  <a:lnTo>
                    <a:pt x="279" y="1255"/>
                  </a:lnTo>
                  <a:lnTo>
                    <a:pt x="252" y="1335"/>
                  </a:lnTo>
                  <a:lnTo>
                    <a:pt x="229" y="1415"/>
                  </a:lnTo>
                  <a:lnTo>
                    <a:pt x="209" y="1492"/>
                  </a:lnTo>
                  <a:lnTo>
                    <a:pt x="194" y="1566"/>
                  </a:lnTo>
                  <a:lnTo>
                    <a:pt x="181" y="1639"/>
                  </a:lnTo>
                  <a:lnTo>
                    <a:pt x="172" y="1708"/>
                  </a:lnTo>
                  <a:lnTo>
                    <a:pt x="166" y="1776"/>
                  </a:lnTo>
                  <a:lnTo>
                    <a:pt x="163" y="1841"/>
                  </a:lnTo>
                  <a:lnTo>
                    <a:pt x="162" y="1903"/>
                  </a:lnTo>
                  <a:lnTo>
                    <a:pt x="163" y="1962"/>
                  </a:lnTo>
                  <a:lnTo>
                    <a:pt x="166" y="2018"/>
                  </a:lnTo>
                  <a:lnTo>
                    <a:pt x="170" y="2072"/>
                  </a:lnTo>
                  <a:lnTo>
                    <a:pt x="176" y="2121"/>
                  </a:lnTo>
                  <a:lnTo>
                    <a:pt x="183" y="2168"/>
                  </a:lnTo>
                  <a:lnTo>
                    <a:pt x="192" y="2211"/>
                  </a:lnTo>
                  <a:lnTo>
                    <a:pt x="200" y="2250"/>
                  </a:lnTo>
                  <a:lnTo>
                    <a:pt x="209" y="2286"/>
                  </a:lnTo>
                  <a:lnTo>
                    <a:pt x="217" y="2319"/>
                  </a:lnTo>
                  <a:lnTo>
                    <a:pt x="225" y="2347"/>
                  </a:lnTo>
                  <a:lnTo>
                    <a:pt x="233" y="2371"/>
                  </a:lnTo>
                  <a:lnTo>
                    <a:pt x="240" y="2391"/>
                  </a:lnTo>
                  <a:lnTo>
                    <a:pt x="250" y="2417"/>
                  </a:lnTo>
                  <a:lnTo>
                    <a:pt x="254" y="2428"/>
                  </a:lnTo>
                  <a:lnTo>
                    <a:pt x="244" y="2423"/>
                  </a:lnTo>
                  <a:lnTo>
                    <a:pt x="234" y="2419"/>
                  </a:lnTo>
                  <a:lnTo>
                    <a:pt x="224" y="2414"/>
                  </a:lnTo>
                  <a:lnTo>
                    <a:pt x="215" y="2408"/>
                  </a:lnTo>
                  <a:lnTo>
                    <a:pt x="196" y="2395"/>
                  </a:lnTo>
                  <a:lnTo>
                    <a:pt x="177" y="2380"/>
                  </a:lnTo>
                  <a:lnTo>
                    <a:pt x="159" y="2362"/>
                  </a:lnTo>
                  <a:lnTo>
                    <a:pt x="142" y="2343"/>
                  </a:lnTo>
                  <a:lnTo>
                    <a:pt x="125" y="2322"/>
                  </a:lnTo>
                  <a:lnTo>
                    <a:pt x="109" y="2299"/>
                  </a:lnTo>
                  <a:lnTo>
                    <a:pt x="94" y="2274"/>
                  </a:lnTo>
                  <a:lnTo>
                    <a:pt x="79" y="2248"/>
                  </a:lnTo>
                  <a:lnTo>
                    <a:pt x="64" y="2222"/>
                  </a:lnTo>
                  <a:lnTo>
                    <a:pt x="50" y="2195"/>
                  </a:lnTo>
                  <a:lnTo>
                    <a:pt x="36" y="2167"/>
                  </a:lnTo>
                  <a:lnTo>
                    <a:pt x="23" y="2137"/>
                  </a:lnTo>
                  <a:lnTo>
                    <a:pt x="11" y="2108"/>
                  </a:lnTo>
                  <a:lnTo>
                    <a:pt x="0" y="2079"/>
                  </a:lnTo>
                  <a:lnTo>
                    <a:pt x="5" y="2128"/>
                  </a:lnTo>
                  <a:lnTo>
                    <a:pt x="12" y="2179"/>
                  </a:lnTo>
                  <a:lnTo>
                    <a:pt x="20" y="2229"/>
                  </a:lnTo>
                  <a:lnTo>
                    <a:pt x="29" y="2279"/>
                  </a:lnTo>
                  <a:lnTo>
                    <a:pt x="39" y="2330"/>
                  </a:lnTo>
                  <a:lnTo>
                    <a:pt x="52" y="2379"/>
                  </a:lnTo>
                  <a:lnTo>
                    <a:pt x="65" y="2430"/>
                  </a:lnTo>
                  <a:lnTo>
                    <a:pt x="79" y="2480"/>
                  </a:lnTo>
                  <a:lnTo>
                    <a:pt x="113" y="2586"/>
                  </a:lnTo>
                  <a:lnTo>
                    <a:pt x="153" y="2689"/>
                  </a:lnTo>
                  <a:lnTo>
                    <a:pt x="198" y="2790"/>
                  </a:lnTo>
                  <a:lnTo>
                    <a:pt x="246" y="2888"/>
                  </a:lnTo>
                  <a:lnTo>
                    <a:pt x="299" y="2982"/>
                  </a:lnTo>
                  <a:lnTo>
                    <a:pt x="358" y="3072"/>
                  </a:lnTo>
                  <a:lnTo>
                    <a:pt x="419" y="3160"/>
                  </a:lnTo>
                  <a:lnTo>
                    <a:pt x="485" y="3244"/>
                  </a:lnTo>
                  <a:lnTo>
                    <a:pt x="554" y="3323"/>
                  </a:lnTo>
                  <a:lnTo>
                    <a:pt x="627" y="3400"/>
                  </a:lnTo>
                  <a:lnTo>
                    <a:pt x="703" y="3472"/>
                  </a:lnTo>
                  <a:lnTo>
                    <a:pt x="783" y="3541"/>
                  </a:lnTo>
                  <a:lnTo>
                    <a:pt x="864" y="3605"/>
                  </a:lnTo>
                  <a:lnTo>
                    <a:pt x="950" y="3666"/>
                  </a:lnTo>
                  <a:lnTo>
                    <a:pt x="1039" y="3721"/>
                  </a:lnTo>
                  <a:lnTo>
                    <a:pt x="1129" y="3773"/>
                  </a:lnTo>
                  <a:lnTo>
                    <a:pt x="1222" y="3821"/>
                  </a:lnTo>
                  <a:lnTo>
                    <a:pt x="1317" y="3864"/>
                  </a:lnTo>
                  <a:lnTo>
                    <a:pt x="1414" y="3902"/>
                  </a:lnTo>
                  <a:lnTo>
                    <a:pt x="1514" y="3937"/>
                  </a:lnTo>
                  <a:lnTo>
                    <a:pt x="1615" y="3966"/>
                  </a:lnTo>
                  <a:lnTo>
                    <a:pt x="1716" y="3990"/>
                  </a:lnTo>
                  <a:lnTo>
                    <a:pt x="1820" y="4009"/>
                  </a:lnTo>
                  <a:lnTo>
                    <a:pt x="1925" y="4023"/>
                  </a:lnTo>
                  <a:lnTo>
                    <a:pt x="2031" y="4032"/>
                  </a:lnTo>
                  <a:lnTo>
                    <a:pt x="2137" y="4036"/>
                  </a:lnTo>
                  <a:lnTo>
                    <a:pt x="2245" y="4035"/>
                  </a:lnTo>
                  <a:lnTo>
                    <a:pt x="2353" y="4028"/>
                  </a:lnTo>
                  <a:lnTo>
                    <a:pt x="2461" y="4016"/>
                  </a:lnTo>
                  <a:lnTo>
                    <a:pt x="2569" y="3998"/>
                  </a:lnTo>
                  <a:lnTo>
                    <a:pt x="2678" y="3975"/>
                  </a:lnTo>
                  <a:lnTo>
                    <a:pt x="2786" y="3946"/>
                  </a:lnTo>
                  <a:lnTo>
                    <a:pt x="2893" y="3910"/>
                  </a:lnTo>
                  <a:lnTo>
                    <a:pt x="2996" y="3871"/>
                  </a:lnTo>
                  <a:lnTo>
                    <a:pt x="3096" y="3827"/>
                  </a:lnTo>
                  <a:lnTo>
                    <a:pt x="3194" y="3778"/>
                  </a:lnTo>
                  <a:lnTo>
                    <a:pt x="3287" y="3724"/>
                  </a:lnTo>
                  <a:lnTo>
                    <a:pt x="3378" y="3667"/>
                  </a:lnTo>
                  <a:lnTo>
                    <a:pt x="3466" y="3605"/>
                  </a:lnTo>
                  <a:lnTo>
                    <a:pt x="3549" y="3540"/>
                  </a:lnTo>
                  <a:lnTo>
                    <a:pt x="3629" y="3470"/>
                  </a:lnTo>
                  <a:lnTo>
                    <a:pt x="3705" y="3398"/>
                  </a:lnTo>
                  <a:lnTo>
                    <a:pt x="3778" y="3321"/>
                  </a:lnTo>
                  <a:lnTo>
                    <a:pt x="3846" y="3242"/>
                  </a:lnTo>
                  <a:lnTo>
                    <a:pt x="3911" y="3159"/>
                  </a:lnTo>
                  <a:lnTo>
                    <a:pt x="3971" y="3074"/>
                  </a:lnTo>
                  <a:lnTo>
                    <a:pt x="4028" y="2986"/>
                  </a:lnTo>
                  <a:lnTo>
                    <a:pt x="4079" y="2895"/>
                  </a:lnTo>
                  <a:lnTo>
                    <a:pt x="4126" y="2802"/>
                  </a:lnTo>
                  <a:lnTo>
                    <a:pt x="4170" y="2707"/>
                  </a:lnTo>
                  <a:lnTo>
                    <a:pt x="4208" y="2610"/>
                  </a:lnTo>
                  <a:lnTo>
                    <a:pt x="4242" y="2510"/>
                  </a:lnTo>
                  <a:lnTo>
                    <a:pt x="4271" y="2409"/>
                  </a:lnTo>
                  <a:lnTo>
                    <a:pt x="4296" y="2308"/>
                  </a:lnTo>
                  <a:lnTo>
                    <a:pt x="4315" y="2204"/>
                  </a:lnTo>
                  <a:lnTo>
                    <a:pt x="4329" y="2098"/>
                  </a:lnTo>
                  <a:lnTo>
                    <a:pt x="4338" y="1992"/>
                  </a:lnTo>
                  <a:lnTo>
                    <a:pt x="4342" y="1885"/>
                  </a:lnTo>
                  <a:lnTo>
                    <a:pt x="4341" y="1779"/>
                  </a:lnTo>
                  <a:lnTo>
                    <a:pt x="4334" y="1671"/>
                  </a:lnTo>
                  <a:lnTo>
                    <a:pt x="4322" y="1562"/>
                  </a:lnTo>
                  <a:lnTo>
                    <a:pt x="4304" y="1454"/>
                  </a:lnTo>
                  <a:lnTo>
                    <a:pt x="4280" y="1345"/>
                  </a:lnTo>
                  <a:lnTo>
                    <a:pt x="4251" y="1238"/>
                  </a:lnTo>
                  <a:lnTo>
                    <a:pt x="4231" y="1174"/>
                  </a:lnTo>
                  <a:lnTo>
                    <a:pt x="4209" y="1112"/>
                  </a:lnTo>
                  <a:lnTo>
                    <a:pt x="4186" y="1051"/>
                  </a:lnTo>
                  <a:lnTo>
                    <a:pt x="4161" y="991"/>
                  </a:lnTo>
                  <a:lnTo>
                    <a:pt x="4134" y="931"/>
                  </a:lnTo>
                  <a:lnTo>
                    <a:pt x="4106" y="874"/>
                  </a:lnTo>
                  <a:lnTo>
                    <a:pt x="4076" y="818"/>
                  </a:lnTo>
                  <a:lnTo>
                    <a:pt x="4045" y="761"/>
                  </a:lnTo>
                  <a:lnTo>
                    <a:pt x="4064" y="1038"/>
                  </a:lnTo>
                  <a:close/>
                </a:path>
              </a:pathLst>
            </a:custGeom>
            <a:solidFill>
              <a:srgbClr val="FFCCA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tr-TR">
                <a:effectLst>
                  <a:outerShdw blurRad="38100" dist="38100" dir="2700000" algn="tl">
                    <a:srgbClr val="000000">
                      <a:alpha val="43137"/>
                    </a:srgbClr>
                  </a:outerShdw>
                </a:effectLst>
                <a:latin typeface="Arial" panose="020B0604020202020204" pitchFamily="34" charset="0"/>
              </a:endParaRPr>
            </a:p>
          </p:txBody>
        </p:sp>
        <p:sp>
          <p:nvSpPr>
            <p:cNvPr id="152647" name="Freeform 230"/>
            <p:cNvSpPr>
              <a:spLocks/>
            </p:cNvSpPr>
            <p:nvPr/>
          </p:nvSpPr>
          <p:spPr bwMode="auto">
            <a:xfrm>
              <a:off x="4087" y="1864"/>
              <a:ext cx="62" cy="62"/>
            </a:xfrm>
            <a:custGeom>
              <a:avLst/>
              <a:gdLst>
                <a:gd name="T0" fmla="*/ 0 w 868"/>
                <a:gd name="T1" fmla="*/ 0 h 867"/>
                <a:gd name="T2" fmla="*/ 0 w 868"/>
                <a:gd name="T3" fmla="*/ 0 h 867"/>
                <a:gd name="T4" fmla="*/ 0 w 868"/>
                <a:gd name="T5" fmla="*/ 0 h 867"/>
                <a:gd name="T6" fmla="*/ 0 w 868"/>
                <a:gd name="T7" fmla="*/ 0 h 867"/>
                <a:gd name="T8" fmla="*/ 0 w 868"/>
                <a:gd name="T9" fmla="*/ 0 h 867"/>
                <a:gd name="T10" fmla="*/ 0 w 868"/>
                <a:gd name="T11" fmla="*/ 0 h 867"/>
                <a:gd name="T12" fmla="*/ 0 w 868"/>
                <a:gd name="T13" fmla="*/ 0 h 867"/>
                <a:gd name="T14" fmla="*/ 0 w 868"/>
                <a:gd name="T15" fmla="*/ 0 h 867"/>
                <a:gd name="T16" fmla="*/ 0 w 868"/>
                <a:gd name="T17" fmla="*/ 0 h 867"/>
                <a:gd name="T18" fmla="*/ 0 w 868"/>
                <a:gd name="T19" fmla="*/ 0 h 867"/>
                <a:gd name="T20" fmla="*/ 0 w 868"/>
                <a:gd name="T21" fmla="*/ 0 h 867"/>
                <a:gd name="T22" fmla="*/ 0 w 868"/>
                <a:gd name="T23" fmla="*/ 0 h 867"/>
                <a:gd name="T24" fmla="*/ 0 w 868"/>
                <a:gd name="T25" fmla="*/ 0 h 867"/>
                <a:gd name="T26" fmla="*/ 0 w 868"/>
                <a:gd name="T27" fmla="*/ 0 h 867"/>
                <a:gd name="T28" fmla="*/ 0 w 868"/>
                <a:gd name="T29" fmla="*/ 0 h 867"/>
                <a:gd name="T30" fmla="*/ 0 w 868"/>
                <a:gd name="T31" fmla="*/ 0 h 867"/>
                <a:gd name="T32" fmla="*/ 0 w 868"/>
                <a:gd name="T33" fmla="*/ 0 h 867"/>
                <a:gd name="T34" fmla="*/ 0 w 868"/>
                <a:gd name="T35" fmla="*/ 0 h 867"/>
                <a:gd name="T36" fmla="*/ 0 w 868"/>
                <a:gd name="T37" fmla="*/ 0 h 867"/>
                <a:gd name="T38" fmla="*/ 0 w 868"/>
                <a:gd name="T39" fmla="*/ 0 h 867"/>
                <a:gd name="T40" fmla="*/ 0 w 868"/>
                <a:gd name="T41" fmla="*/ 0 h 867"/>
                <a:gd name="T42" fmla="*/ 0 w 868"/>
                <a:gd name="T43" fmla="*/ 0 h 867"/>
                <a:gd name="T44" fmla="*/ 0 w 868"/>
                <a:gd name="T45" fmla="*/ 0 h 867"/>
                <a:gd name="T46" fmla="*/ 0 w 868"/>
                <a:gd name="T47" fmla="*/ 0 h 867"/>
                <a:gd name="T48" fmla="*/ 0 w 868"/>
                <a:gd name="T49" fmla="*/ 0 h 867"/>
                <a:gd name="T50" fmla="*/ 0 w 868"/>
                <a:gd name="T51" fmla="*/ 0 h 867"/>
                <a:gd name="T52" fmla="*/ 0 w 868"/>
                <a:gd name="T53" fmla="*/ 0 h 867"/>
                <a:gd name="T54" fmla="*/ 0 w 868"/>
                <a:gd name="T55" fmla="*/ 0 h 867"/>
                <a:gd name="T56" fmla="*/ 0 w 868"/>
                <a:gd name="T57" fmla="*/ 0 h 867"/>
                <a:gd name="T58" fmla="*/ 0 w 868"/>
                <a:gd name="T59" fmla="*/ 0 h 867"/>
                <a:gd name="T60" fmla="*/ 0 w 868"/>
                <a:gd name="T61" fmla="*/ 0 h 867"/>
                <a:gd name="T62" fmla="*/ 0 w 868"/>
                <a:gd name="T63" fmla="*/ 0 h 867"/>
                <a:gd name="T64" fmla="*/ 0 w 868"/>
                <a:gd name="T65" fmla="*/ 0 h 867"/>
                <a:gd name="T66" fmla="*/ 0 w 868"/>
                <a:gd name="T67" fmla="*/ 0 h 867"/>
                <a:gd name="T68" fmla="*/ 0 w 868"/>
                <a:gd name="T69" fmla="*/ 0 h 867"/>
                <a:gd name="T70" fmla="*/ 0 w 868"/>
                <a:gd name="T71" fmla="*/ 0 h 867"/>
                <a:gd name="T72" fmla="*/ 0 w 868"/>
                <a:gd name="T73" fmla="*/ 0 h 867"/>
                <a:gd name="T74" fmla="*/ 0 w 868"/>
                <a:gd name="T75" fmla="*/ 0 h 867"/>
                <a:gd name="T76" fmla="*/ 0 w 868"/>
                <a:gd name="T77" fmla="*/ 0 h 867"/>
                <a:gd name="T78" fmla="*/ 0 w 868"/>
                <a:gd name="T79" fmla="*/ 0 h 867"/>
                <a:gd name="T80" fmla="*/ 0 w 868"/>
                <a:gd name="T81" fmla="*/ 0 h 867"/>
                <a:gd name="T82" fmla="*/ 0 w 868"/>
                <a:gd name="T83" fmla="*/ 0 h 867"/>
                <a:gd name="T84" fmla="*/ 0 w 868"/>
                <a:gd name="T85" fmla="*/ 0 h 867"/>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868" h="867">
                  <a:moveTo>
                    <a:pt x="850" y="310"/>
                  </a:moveTo>
                  <a:lnTo>
                    <a:pt x="856" y="331"/>
                  </a:lnTo>
                  <a:lnTo>
                    <a:pt x="860" y="354"/>
                  </a:lnTo>
                  <a:lnTo>
                    <a:pt x="864" y="375"/>
                  </a:lnTo>
                  <a:lnTo>
                    <a:pt x="866" y="396"/>
                  </a:lnTo>
                  <a:lnTo>
                    <a:pt x="868" y="418"/>
                  </a:lnTo>
                  <a:lnTo>
                    <a:pt x="868" y="439"/>
                  </a:lnTo>
                  <a:lnTo>
                    <a:pt x="867" y="460"/>
                  </a:lnTo>
                  <a:lnTo>
                    <a:pt x="865" y="482"/>
                  </a:lnTo>
                  <a:lnTo>
                    <a:pt x="863" y="503"/>
                  </a:lnTo>
                  <a:lnTo>
                    <a:pt x="859" y="523"/>
                  </a:lnTo>
                  <a:lnTo>
                    <a:pt x="854" y="544"/>
                  </a:lnTo>
                  <a:lnTo>
                    <a:pt x="848" y="563"/>
                  </a:lnTo>
                  <a:lnTo>
                    <a:pt x="841" y="583"/>
                  </a:lnTo>
                  <a:lnTo>
                    <a:pt x="834" y="602"/>
                  </a:lnTo>
                  <a:lnTo>
                    <a:pt x="825" y="622"/>
                  </a:lnTo>
                  <a:lnTo>
                    <a:pt x="815" y="641"/>
                  </a:lnTo>
                  <a:lnTo>
                    <a:pt x="805" y="658"/>
                  </a:lnTo>
                  <a:lnTo>
                    <a:pt x="793" y="676"/>
                  </a:lnTo>
                  <a:lnTo>
                    <a:pt x="782" y="693"/>
                  </a:lnTo>
                  <a:lnTo>
                    <a:pt x="769" y="709"/>
                  </a:lnTo>
                  <a:lnTo>
                    <a:pt x="755" y="725"/>
                  </a:lnTo>
                  <a:lnTo>
                    <a:pt x="741" y="740"/>
                  </a:lnTo>
                  <a:lnTo>
                    <a:pt x="726" y="755"/>
                  </a:lnTo>
                  <a:lnTo>
                    <a:pt x="710" y="769"/>
                  </a:lnTo>
                  <a:lnTo>
                    <a:pt x="693" y="782"/>
                  </a:lnTo>
                  <a:lnTo>
                    <a:pt x="675" y="794"/>
                  </a:lnTo>
                  <a:lnTo>
                    <a:pt x="657" y="806"/>
                  </a:lnTo>
                  <a:lnTo>
                    <a:pt x="639" y="816"/>
                  </a:lnTo>
                  <a:lnTo>
                    <a:pt x="619" y="826"/>
                  </a:lnTo>
                  <a:lnTo>
                    <a:pt x="600" y="835"/>
                  </a:lnTo>
                  <a:lnTo>
                    <a:pt x="579" y="842"/>
                  </a:lnTo>
                  <a:lnTo>
                    <a:pt x="558" y="849"/>
                  </a:lnTo>
                  <a:lnTo>
                    <a:pt x="536" y="855"/>
                  </a:lnTo>
                  <a:lnTo>
                    <a:pt x="514" y="860"/>
                  </a:lnTo>
                  <a:lnTo>
                    <a:pt x="493" y="863"/>
                  </a:lnTo>
                  <a:lnTo>
                    <a:pt x="471" y="866"/>
                  </a:lnTo>
                  <a:lnTo>
                    <a:pt x="450" y="867"/>
                  </a:lnTo>
                  <a:lnTo>
                    <a:pt x="429" y="867"/>
                  </a:lnTo>
                  <a:lnTo>
                    <a:pt x="408" y="866"/>
                  </a:lnTo>
                  <a:lnTo>
                    <a:pt x="386" y="865"/>
                  </a:lnTo>
                  <a:lnTo>
                    <a:pt x="365" y="862"/>
                  </a:lnTo>
                  <a:lnTo>
                    <a:pt x="344" y="858"/>
                  </a:lnTo>
                  <a:lnTo>
                    <a:pt x="324" y="853"/>
                  </a:lnTo>
                  <a:lnTo>
                    <a:pt x="304" y="847"/>
                  </a:lnTo>
                  <a:lnTo>
                    <a:pt x="285" y="841"/>
                  </a:lnTo>
                  <a:lnTo>
                    <a:pt x="265" y="833"/>
                  </a:lnTo>
                  <a:lnTo>
                    <a:pt x="246" y="825"/>
                  </a:lnTo>
                  <a:lnTo>
                    <a:pt x="227" y="815"/>
                  </a:lnTo>
                  <a:lnTo>
                    <a:pt x="209" y="805"/>
                  </a:lnTo>
                  <a:lnTo>
                    <a:pt x="192" y="794"/>
                  </a:lnTo>
                  <a:lnTo>
                    <a:pt x="175" y="782"/>
                  </a:lnTo>
                  <a:lnTo>
                    <a:pt x="159" y="769"/>
                  </a:lnTo>
                  <a:lnTo>
                    <a:pt x="143" y="756"/>
                  </a:lnTo>
                  <a:lnTo>
                    <a:pt x="128" y="740"/>
                  </a:lnTo>
                  <a:lnTo>
                    <a:pt x="112" y="725"/>
                  </a:lnTo>
                  <a:lnTo>
                    <a:pt x="99" y="709"/>
                  </a:lnTo>
                  <a:lnTo>
                    <a:pt x="86" y="693"/>
                  </a:lnTo>
                  <a:lnTo>
                    <a:pt x="73" y="676"/>
                  </a:lnTo>
                  <a:lnTo>
                    <a:pt x="62" y="658"/>
                  </a:lnTo>
                  <a:lnTo>
                    <a:pt x="51" y="639"/>
                  </a:lnTo>
                  <a:lnTo>
                    <a:pt x="42" y="620"/>
                  </a:lnTo>
                  <a:lnTo>
                    <a:pt x="33" y="599"/>
                  </a:lnTo>
                  <a:lnTo>
                    <a:pt x="25" y="578"/>
                  </a:lnTo>
                  <a:lnTo>
                    <a:pt x="18" y="557"/>
                  </a:lnTo>
                  <a:lnTo>
                    <a:pt x="13" y="536"/>
                  </a:lnTo>
                  <a:lnTo>
                    <a:pt x="8" y="515"/>
                  </a:lnTo>
                  <a:lnTo>
                    <a:pt x="4" y="493"/>
                  </a:lnTo>
                  <a:lnTo>
                    <a:pt x="2" y="472"/>
                  </a:lnTo>
                  <a:lnTo>
                    <a:pt x="1" y="449"/>
                  </a:lnTo>
                  <a:lnTo>
                    <a:pt x="0" y="428"/>
                  </a:lnTo>
                  <a:lnTo>
                    <a:pt x="1" y="407"/>
                  </a:lnTo>
                  <a:lnTo>
                    <a:pt x="3" y="386"/>
                  </a:lnTo>
                  <a:lnTo>
                    <a:pt x="6" y="365"/>
                  </a:lnTo>
                  <a:lnTo>
                    <a:pt x="10" y="345"/>
                  </a:lnTo>
                  <a:lnTo>
                    <a:pt x="14" y="324"/>
                  </a:lnTo>
                  <a:lnTo>
                    <a:pt x="20" y="304"/>
                  </a:lnTo>
                  <a:lnTo>
                    <a:pt x="27" y="284"/>
                  </a:lnTo>
                  <a:lnTo>
                    <a:pt x="35" y="265"/>
                  </a:lnTo>
                  <a:lnTo>
                    <a:pt x="43" y="246"/>
                  </a:lnTo>
                  <a:lnTo>
                    <a:pt x="52" y="228"/>
                  </a:lnTo>
                  <a:lnTo>
                    <a:pt x="63" y="210"/>
                  </a:lnTo>
                  <a:lnTo>
                    <a:pt x="74" y="191"/>
                  </a:lnTo>
                  <a:lnTo>
                    <a:pt x="86" y="174"/>
                  </a:lnTo>
                  <a:lnTo>
                    <a:pt x="99" y="158"/>
                  </a:lnTo>
                  <a:lnTo>
                    <a:pt x="112" y="142"/>
                  </a:lnTo>
                  <a:lnTo>
                    <a:pt x="127" y="127"/>
                  </a:lnTo>
                  <a:lnTo>
                    <a:pt x="142" y="113"/>
                  </a:lnTo>
                  <a:lnTo>
                    <a:pt x="158" y="99"/>
                  </a:lnTo>
                  <a:lnTo>
                    <a:pt x="175" y="86"/>
                  </a:lnTo>
                  <a:lnTo>
                    <a:pt x="192" y="74"/>
                  </a:lnTo>
                  <a:lnTo>
                    <a:pt x="210" y="62"/>
                  </a:lnTo>
                  <a:lnTo>
                    <a:pt x="229" y="51"/>
                  </a:lnTo>
                  <a:lnTo>
                    <a:pt x="248" y="41"/>
                  </a:lnTo>
                  <a:lnTo>
                    <a:pt x="269" y="33"/>
                  </a:lnTo>
                  <a:lnTo>
                    <a:pt x="289" y="25"/>
                  </a:lnTo>
                  <a:lnTo>
                    <a:pt x="310" y="18"/>
                  </a:lnTo>
                  <a:lnTo>
                    <a:pt x="332" y="12"/>
                  </a:lnTo>
                  <a:lnTo>
                    <a:pt x="353" y="7"/>
                  </a:lnTo>
                  <a:lnTo>
                    <a:pt x="375" y="4"/>
                  </a:lnTo>
                  <a:lnTo>
                    <a:pt x="396" y="1"/>
                  </a:lnTo>
                  <a:lnTo>
                    <a:pt x="418" y="0"/>
                  </a:lnTo>
                  <a:lnTo>
                    <a:pt x="440" y="0"/>
                  </a:lnTo>
                  <a:lnTo>
                    <a:pt x="461" y="1"/>
                  </a:lnTo>
                  <a:lnTo>
                    <a:pt x="482" y="3"/>
                  </a:lnTo>
                  <a:lnTo>
                    <a:pt x="502" y="5"/>
                  </a:lnTo>
                  <a:lnTo>
                    <a:pt x="523" y="9"/>
                  </a:lnTo>
                  <a:lnTo>
                    <a:pt x="544" y="14"/>
                  </a:lnTo>
                  <a:lnTo>
                    <a:pt x="564" y="20"/>
                  </a:lnTo>
                  <a:lnTo>
                    <a:pt x="584" y="26"/>
                  </a:lnTo>
                  <a:lnTo>
                    <a:pt x="603" y="34"/>
                  </a:lnTo>
                  <a:lnTo>
                    <a:pt x="622" y="43"/>
                  </a:lnTo>
                  <a:lnTo>
                    <a:pt x="640" y="52"/>
                  </a:lnTo>
                  <a:lnTo>
                    <a:pt x="658" y="62"/>
                  </a:lnTo>
                  <a:lnTo>
                    <a:pt x="676" y="74"/>
                  </a:lnTo>
                  <a:lnTo>
                    <a:pt x="693" y="86"/>
                  </a:lnTo>
                  <a:lnTo>
                    <a:pt x="710" y="99"/>
                  </a:lnTo>
                  <a:lnTo>
                    <a:pt x="725" y="113"/>
                  </a:lnTo>
                  <a:lnTo>
                    <a:pt x="741" y="127"/>
                  </a:lnTo>
                  <a:lnTo>
                    <a:pt x="755" y="142"/>
                  </a:lnTo>
                  <a:lnTo>
                    <a:pt x="769" y="158"/>
                  </a:lnTo>
                  <a:lnTo>
                    <a:pt x="782" y="174"/>
                  </a:lnTo>
                  <a:lnTo>
                    <a:pt x="794" y="192"/>
                  </a:lnTo>
                  <a:lnTo>
                    <a:pt x="805" y="210"/>
                  </a:lnTo>
                  <a:lnTo>
                    <a:pt x="816" y="229"/>
                  </a:lnTo>
                  <a:lnTo>
                    <a:pt x="826" y="248"/>
                  </a:lnTo>
                  <a:lnTo>
                    <a:pt x="835" y="268"/>
                  </a:lnTo>
                  <a:lnTo>
                    <a:pt x="843" y="289"/>
                  </a:lnTo>
                  <a:lnTo>
                    <a:pt x="850" y="310"/>
                  </a:lnTo>
                  <a:close/>
                </a:path>
              </a:pathLst>
            </a:custGeom>
            <a:solidFill>
              <a:srgbClr val="F2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tr-TR">
                <a:effectLst>
                  <a:outerShdw blurRad="38100" dist="38100" dir="2700000" algn="tl">
                    <a:srgbClr val="000000">
                      <a:alpha val="43137"/>
                    </a:srgbClr>
                  </a:outerShdw>
                </a:effectLst>
                <a:latin typeface="Arial" panose="020B0604020202020204" pitchFamily="34" charset="0"/>
              </a:endParaRPr>
            </a:p>
          </p:txBody>
        </p:sp>
        <p:sp>
          <p:nvSpPr>
            <p:cNvPr id="152648" name="Freeform 231"/>
            <p:cNvSpPr>
              <a:spLocks/>
            </p:cNvSpPr>
            <p:nvPr/>
          </p:nvSpPr>
          <p:spPr bwMode="auto">
            <a:xfrm>
              <a:off x="4079" y="1829"/>
              <a:ext cx="47" cy="33"/>
            </a:xfrm>
            <a:custGeom>
              <a:avLst/>
              <a:gdLst>
                <a:gd name="T0" fmla="*/ 0 w 660"/>
                <a:gd name="T1" fmla="*/ 0 h 467"/>
                <a:gd name="T2" fmla="*/ 0 w 660"/>
                <a:gd name="T3" fmla="*/ 0 h 467"/>
                <a:gd name="T4" fmla="*/ 0 w 660"/>
                <a:gd name="T5" fmla="*/ 0 h 467"/>
                <a:gd name="T6" fmla="*/ 0 w 660"/>
                <a:gd name="T7" fmla="*/ 0 h 467"/>
                <a:gd name="T8" fmla="*/ 0 w 660"/>
                <a:gd name="T9" fmla="*/ 0 h 467"/>
                <a:gd name="T10" fmla="*/ 0 w 660"/>
                <a:gd name="T11" fmla="*/ 0 h 467"/>
                <a:gd name="T12" fmla="*/ 0 w 660"/>
                <a:gd name="T13" fmla="*/ 0 h 467"/>
                <a:gd name="T14" fmla="*/ 0 w 660"/>
                <a:gd name="T15" fmla="*/ 0 h 467"/>
                <a:gd name="T16" fmla="*/ 0 w 660"/>
                <a:gd name="T17" fmla="*/ 0 h 467"/>
                <a:gd name="T18" fmla="*/ 0 w 660"/>
                <a:gd name="T19" fmla="*/ 0 h 467"/>
                <a:gd name="T20" fmla="*/ 0 w 660"/>
                <a:gd name="T21" fmla="*/ 0 h 467"/>
                <a:gd name="T22" fmla="*/ 0 w 660"/>
                <a:gd name="T23" fmla="*/ 0 h 467"/>
                <a:gd name="T24" fmla="*/ 0 w 660"/>
                <a:gd name="T25" fmla="*/ 0 h 467"/>
                <a:gd name="T26" fmla="*/ 0 w 660"/>
                <a:gd name="T27" fmla="*/ 0 h 467"/>
                <a:gd name="T28" fmla="*/ 0 w 660"/>
                <a:gd name="T29" fmla="*/ 0 h 467"/>
                <a:gd name="T30" fmla="*/ 0 w 660"/>
                <a:gd name="T31" fmla="*/ 0 h 467"/>
                <a:gd name="T32" fmla="*/ 0 w 660"/>
                <a:gd name="T33" fmla="*/ 0 h 467"/>
                <a:gd name="T34" fmla="*/ 0 w 660"/>
                <a:gd name="T35" fmla="*/ 0 h 467"/>
                <a:gd name="T36" fmla="*/ 0 w 660"/>
                <a:gd name="T37" fmla="*/ 0 h 467"/>
                <a:gd name="T38" fmla="*/ 0 w 660"/>
                <a:gd name="T39" fmla="*/ 0 h 467"/>
                <a:gd name="T40" fmla="*/ 0 w 660"/>
                <a:gd name="T41" fmla="*/ 0 h 467"/>
                <a:gd name="T42" fmla="*/ 0 w 660"/>
                <a:gd name="T43" fmla="*/ 0 h 467"/>
                <a:gd name="T44" fmla="*/ 0 w 660"/>
                <a:gd name="T45" fmla="*/ 0 h 467"/>
                <a:gd name="T46" fmla="*/ 0 w 660"/>
                <a:gd name="T47" fmla="*/ 0 h 467"/>
                <a:gd name="T48" fmla="*/ 0 w 660"/>
                <a:gd name="T49" fmla="*/ 0 h 467"/>
                <a:gd name="T50" fmla="*/ 0 w 660"/>
                <a:gd name="T51" fmla="*/ 0 h 467"/>
                <a:gd name="T52" fmla="*/ 0 w 660"/>
                <a:gd name="T53" fmla="*/ 0 h 467"/>
                <a:gd name="T54" fmla="*/ 0 w 660"/>
                <a:gd name="T55" fmla="*/ 0 h 467"/>
                <a:gd name="T56" fmla="*/ 0 w 660"/>
                <a:gd name="T57" fmla="*/ 0 h 467"/>
                <a:gd name="T58" fmla="*/ 0 w 660"/>
                <a:gd name="T59" fmla="*/ 0 h 467"/>
                <a:gd name="T60" fmla="*/ 0 w 660"/>
                <a:gd name="T61" fmla="*/ 0 h 467"/>
                <a:gd name="T62" fmla="*/ 0 w 660"/>
                <a:gd name="T63" fmla="*/ 0 h 467"/>
                <a:gd name="T64" fmla="*/ 0 w 660"/>
                <a:gd name="T65" fmla="*/ 0 h 467"/>
                <a:gd name="T66" fmla="*/ 0 w 660"/>
                <a:gd name="T67" fmla="*/ 0 h 467"/>
                <a:gd name="T68" fmla="*/ 0 w 660"/>
                <a:gd name="T69" fmla="*/ 0 h 467"/>
                <a:gd name="T70" fmla="*/ 0 w 660"/>
                <a:gd name="T71" fmla="*/ 0 h 467"/>
                <a:gd name="T72" fmla="*/ 0 w 660"/>
                <a:gd name="T73" fmla="*/ 0 h 467"/>
                <a:gd name="T74" fmla="*/ 0 w 660"/>
                <a:gd name="T75" fmla="*/ 0 h 467"/>
                <a:gd name="T76" fmla="*/ 0 w 660"/>
                <a:gd name="T77" fmla="*/ 0 h 467"/>
                <a:gd name="T78" fmla="*/ 0 w 660"/>
                <a:gd name="T79" fmla="*/ 0 h 467"/>
                <a:gd name="T80" fmla="*/ 0 w 660"/>
                <a:gd name="T81" fmla="*/ 0 h 467"/>
                <a:gd name="T82" fmla="*/ 0 w 660"/>
                <a:gd name="T83" fmla="*/ 0 h 467"/>
                <a:gd name="T84" fmla="*/ 0 w 660"/>
                <a:gd name="T85" fmla="*/ 0 h 467"/>
                <a:gd name="T86" fmla="*/ 0 w 660"/>
                <a:gd name="T87" fmla="*/ 0 h 467"/>
                <a:gd name="T88" fmla="*/ 0 w 660"/>
                <a:gd name="T89" fmla="*/ 0 h 467"/>
                <a:gd name="T90" fmla="*/ 0 w 660"/>
                <a:gd name="T91" fmla="*/ 0 h 467"/>
                <a:gd name="T92" fmla="*/ 0 w 660"/>
                <a:gd name="T93" fmla="*/ 0 h 467"/>
                <a:gd name="T94" fmla="*/ 0 w 660"/>
                <a:gd name="T95" fmla="*/ 0 h 467"/>
                <a:gd name="T96" fmla="*/ 0 w 660"/>
                <a:gd name="T97" fmla="*/ 0 h 467"/>
                <a:gd name="T98" fmla="*/ 0 w 660"/>
                <a:gd name="T99" fmla="*/ 0 h 467"/>
                <a:gd name="T100" fmla="*/ 0 w 660"/>
                <a:gd name="T101" fmla="*/ 0 h 467"/>
                <a:gd name="T102" fmla="*/ 0 w 660"/>
                <a:gd name="T103" fmla="*/ 0 h 467"/>
                <a:gd name="T104" fmla="*/ 0 w 660"/>
                <a:gd name="T105" fmla="*/ 0 h 467"/>
                <a:gd name="T106" fmla="*/ 0 w 660"/>
                <a:gd name="T107" fmla="*/ 0 h 467"/>
                <a:gd name="T108" fmla="*/ 0 w 660"/>
                <a:gd name="T109" fmla="*/ 0 h 467"/>
                <a:gd name="T110" fmla="*/ 0 w 660"/>
                <a:gd name="T111" fmla="*/ 0 h 467"/>
                <a:gd name="T112" fmla="*/ 0 w 660"/>
                <a:gd name="T113" fmla="*/ 0 h 467"/>
                <a:gd name="T114" fmla="*/ 0 w 660"/>
                <a:gd name="T115" fmla="*/ 0 h 467"/>
                <a:gd name="T116" fmla="*/ 0 w 660"/>
                <a:gd name="T117" fmla="*/ 0 h 467"/>
                <a:gd name="T118" fmla="*/ 0 w 660"/>
                <a:gd name="T119" fmla="*/ 0 h 467"/>
                <a:gd name="T120" fmla="*/ 0 w 660"/>
                <a:gd name="T121" fmla="*/ 0 h 467"/>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660" h="467">
                  <a:moveTo>
                    <a:pt x="1" y="370"/>
                  </a:moveTo>
                  <a:lnTo>
                    <a:pt x="0" y="378"/>
                  </a:lnTo>
                  <a:lnTo>
                    <a:pt x="0" y="387"/>
                  </a:lnTo>
                  <a:lnTo>
                    <a:pt x="0" y="395"/>
                  </a:lnTo>
                  <a:lnTo>
                    <a:pt x="2" y="403"/>
                  </a:lnTo>
                  <a:lnTo>
                    <a:pt x="4" y="411"/>
                  </a:lnTo>
                  <a:lnTo>
                    <a:pt x="7" y="419"/>
                  </a:lnTo>
                  <a:lnTo>
                    <a:pt x="11" y="426"/>
                  </a:lnTo>
                  <a:lnTo>
                    <a:pt x="15" y="433"/>
                  </a:lnTo>
                  <a:lnTo>
                    <a:pt x="20" y="439"/>
                  </a:lnTo>
                  <a:lnTo>
                    <a:pt x="26" y="445"/>
                  </a:lnTo>
                  <a:lnTo>
                    <a:pt x="32" y="450"/>
                  </a:lnTo>
                  <a:lnTo>
                    <a:pt x="39" y="455"/>
                  </a:lnTo>
                  <a:lnTo>
                    <a:pt x="46" y="459"/>
                  </a:lnTo>
                  <a:lnTo>
                    <a:pt x="53" y="462"/>
                  </a:lnTo>
                  <a:lnTo>
                    <a:pt x="61" y="464"/>
                  </a:lnTo>
                  <a:lnTo>
                    <a:pt x="70" y="466"/>
                  </a:lnTo>
                  <a:lnTo>
                    <a:pt x="78" y="467"/>
                  </a:lnTo>
                  <a:lnTo>
                    <a:pt x="88" y="467"/>
                  </a:lnTo>
                  <a:lnTo>
                    <a:pt x="96" y="467"/>
                  </a:lnTo>
                  <a:lnTo>
                    <a:pt x="104" y="465"/>
                  </a:lnTo>
                  <a:lnTo>
                    <a:pt x="112" y="463"/>
                  </a:lnTo>
                  <a:lnTo>
                    <a:pt x="119" y="460"/>
                  </a:lnTo>
                  <a:lnTo>
                    <a:pt x="126" y="456"/>
                  </a:lnTo>
                  <a:lnTo>
                    <a:pt x="133" y="452"/>
                  </a:lnTo>
                  <a:lnTo>
                    <a:pt x="139" y="447"/>
                  </a:lnTo>
                  <a:lnTo>
                    <a:pt x="145" y="441"/>
                  </a:lnTo>
                  <a:lnTo>
                    <a:pt x="150" y="435"/>
                  </a:lnTo>
                  <a:lnTo>
                    <a:pt x="155" y="428"/>
                  </a:lnTo>
                  <a:lnTo>
                    <a:pt x="159" y="421"/>
                  </a:lnTo>
                  <a:lnTo>
                    <a:pt x="162" y="413"/>
                  </a:lnTo>
                  <a:lnTo>
                    <a:pt x="165" y="405"/>
                  </a:lnTo>
                  <a:lnTo>
                    <a:pt x="167" y="396"/>
                  </a:lnTo>
                  <a:lnTo>
                    <a:pt x="168" y="389"/>
                  </a:lnTo>
                  <a:lnTo>
                    <a:pt x="171" y="377"/>
                  </a:lnTo>
                  <a:lnTo>
                    <a:pt x="176" y="361"/>
                  </a:lnTo>
                  <a:lnTo>
                    <a:pt x="183" y="343"/>
                  </a:lnTo>
                  <a:lnTo>
                    <a:pt x="193" y="323"/>
                  </a:lnTo>
                  <a:lnTo>
                    <a:pt x="205" y="301"/>
                  </a:lnTo>
                  <a:lnTo>
                    <a:pt x="212" y="290"/>
                  </a:lnTo>
                  <a:lnTo>
                    <a:pt x="220" y="278"/>
                  </a:lnTo>
                  <a:lnTo>
                    <a:pt x="230" y="267"/>
                  </a:lnTo>
                  <a:lnTo>
                    <a:pt x="240" y="256"/>
                  </a:lnTo>
                  <a:lnTo>
                    <a:pt x="251" y="245"/>
                  </a:lnTo>
                  <a:lnTo>
                    <a:pt x="263" y="235"/>
                  </a:lnTo>
                  <a:lnTo>
                    <a:pt x="276" y="225"/>
                  </a:lnTo>
                  <a:lnTo>
                    <a:pt x="290" y="216"/>
                  </a:lnTo>
                  <a:lnTo>
                    <a:pt x="305" y="207"/>
                  </a:lnTo>
                  <a:lnTo>
                    <a:pt x="322" y="199"/>
                  </a:lnTo>
                  <a:lnTo>
                    <a:pt x="339" y="191"/>
                  </a:lnTo>
                  <a:lnTo>
                    <a:pt x="358" y="185"/>
                  </a:lnTo>
                  <a:lnTo>
                    <a:pt x="379" y="180"/>
                  </a:lnTo>
                  <a:lnTo>
                    <a:pt x="401" y="175"/>
                  </a:lnTo>
                  <a:lnTo>
                    <a:pt x="424" y="172"/>
                  </a:lnTo>
                  <a:lnTo>
                    <a:pt x="448" y="170"/>
                  </a:lnTo>
                  <a:lnTo>
                    <a:pt x="474" y="170"/>
                  </a:lnTo>
                  <a:lnTo>
                    <a:pt x="502" y="170"/>
                  </a:lnTo>
                  <a:lnTo>
                    <a:pt x="532" y="173"/>
                  </a:lnTo>
                  <a:lnTo>
                    <a:pt x="562" y="177"/>
                  </a:lnTo>
                  <a:lnTo>
                    <a:pt x="571" y="178"/>
                  </a:lnTo>
                  <a:lnTo>
                    <a:pt x="579" y="178"/>
                  </a:lnTo>
                  <a:lnTo>
                    <a:pt x="587" y="177"/>
                  </a:lnTo>
                  <a:lnTo>
                    <a:pt x="595" y="175"/>
                  </a:lnTo>
                  <a:lnTo>
                    <a:pt x="603" y="173"/>
                  </a:lnTo>
                  <a:lnTo>
                    <a:pt x="611" y="170"/>
                  </a:lnTo>
                  <a:lnTo>
                    <a:pt x="618" y="166"/>
                  </a:lnTo>
                  <a:lnTo>
                    <a:pt x="624" y="162"/>
                  </a:lnTo>
                  <a:lnTo>
                    <a:pt x="631" y="157"/>
                  </a:lnTo>
                  <a:lnTo>
                    <a:pt x="636" y="151"/>
                  </a:lnTo>
                  <a:lnTo>
                    <a:pt x="642" y="144"/>
                  </a:lnTo>
                  <a:lnTo>
                    <a:pt x="647" y="137"/>
                  </a:lnTo>
                  <a:lnTo>
                    <a:pt x="651" y="130"/>
                  </a:lnTo>
                  <a:lnTo>
                    <a:pt x="655" y="123"/>
                  </a:lnTo>
                  <a:lnTo>
                    <a:pt x="657" y="115"/>
                  </a:lnTo>
                  <a:lnTo>
                    <a:pt x="659" y="106"/>
                  </a:lnTo>
                  <a:lnTo>
                    <a:pt x="660" y="98"/>
                  </a:lnTo>
                  <a:lnTo>
                    <a:pt x="660" y="89"/>
                  </a:lnTo>
                  <a:lnTo>
                    <a:pt x="659" y="81"/>
                  </a:lnTo>
                  <a:lnTo>
                    <a:pt x="657" y="73"/>
                  </a:lnTo>
                  <a:lnTo>
                    <a:pt x="655" y="65"/>
                  </a:lnTo>
                  <a:lnTo>
                    <a:pt x="652" y="58"/>
                  </a:lnTo>
                  <a:lnTo>
                    <a:pt x="648" y="51"/>
                  </a:lnTo>
                  <a:lnTo>
                    <a:pt x="643" y="44"/>
                  </a:lnTo>
                  <a:lnTo>
                    <a:pt x="638" y="38"/>
                  </a:lnTo>
                  <a:lnTo>
                    <a:pt x="632" y="32"/>
                  </a:lnTo>
                  <a:lnTo>
                    <a:pt x="626" y="27"/>
                  </a:lnTo>
                  <a:lnTo>
                    <a:pt x="619" y="22"/>
                  </a:lnTo>
                  <a:lnTo>
                    <a:pt x="612" y="18"/>
                  </a:lnTo>
                  <a:lnTo>
                    <a:pt x="604" y="15"/>
                  </a:lnTo>
                  <a:lnTo>
                    <a:pt x="596" y="12"/>
                  </a:lnTo>
                  <a:lnTo>
                    <a:pt x="588" y="9"/>
                  </a:lnTo>
                  <a:lnTo>
                    <a:pt x="551" y="4"/>
                  </a:lnTo>
                  <a:lnTo>
                    <a:pt x="515" y="1"/>
                  </a:lnTo>
                  <a:lnTo>
                    <a:pt x="479" y="0"/>
                  </a:lnTo>
                  <a:lnTo>
                    <a:pt x="446" y="0"/>
                  </a:lnTo>
                  <a:lnTo>
                    <a:pt x="414" y="2"/>
                  </a:lnTo>
                  <a:lnTo>
                    <a:pt x="384" y="6"/>
                  </a:lnTo>
                  <a:lnTo>
                    <a:pt x="354" y="12"/>
                  </a:lnTo>
                  <a:lnTo>
                    <a:pt x="326" y="18"/>
                  </a:lnTo>
                  <a:lnTo>
                    <a:pt x="300" y="26"/>
                  </a:lnTo>
                  <a:lnTo>
                    <a:pt x="275" y="35"/>
                  </a:lnTo>
                  <a:lnTo>
                    <a:pt x="251" y="45"/>
                  </a:lnTo>
                  <a:lnTo>
                    <a:pt x="229" y="56"/>
                  </a:lnTo>
                  <a:lnTo>
                    <a:pt x="206" y="68"/>
                  </a:lnTo>
                  <a:lnTo>
                    <a:pt x="186" y="80"/>
                  </a:lnTo>
                  <a:lnTo>
                    <a:pt x="167" y="94"/>
                  </a:lnTo>
                  <a:lnTo>
                    <a:pt x="150" y="108"/>
                  </a:lnTo>
                  <a:lnTo>
                    <a:pt x="133" y="123"/>
                  </a:lnTo>
                  <a:lnTo>
                    <a:pt x="117" y="139"/>
                  </a:lnTo>
                  <a:lnTo>
                    <a:pt x="103" y="156"/>
                  </a:lnTo>
                  <a:lnTo>
                    <a:pt x="89" y="172"/>
                  </a:lnTo>
                  <a:lnTo>
                    <a:pt x="76" y="189"/>
                  </a:lnTo>
                  <a:lnTo>
                    <a:pt x="64" y="206"/>
                  </a:lnTo>
                  <a:lnTo>
                    <a:pt x="54" y="223"/>
                  </a:lnTo>
                  <a:lnTo>
                    <a:pt x="45" y="240"/>
                  </a:lnTo>
                  <a:lnTo>
                    <a:pt x="36" y="257"/>
                  </a:lnTo>
                  <a:lnTo>
                    <a:pt x="28" y="274"/>
                  </a:lnTo>
                  <a:lnTo>
                    <a:pt x="22" y="292"/>
                  </a:lnTo>
                  <a:lnTo>
                    <a:pt x="16" y="309"/>
                  </a:lnTo>
                  <a:lnTo>
                    <a:pt x="11" y="325"/>
                  </a:lnTo>
                  <a:lnTo>
                    <a:pt x="7" y="340"/>
                  </a:lnTo>
                  <a:lnTo>
                    <a:pt x="3" y="355"/>
                  </a:lnTo>
                  <a:lnTo>
                    <a:pt x="1" y="3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tr-TR">
                <a:effectLst>
                  <a:outerShdw blurRad="38100" dist="38100" dir="2700000" algn="tl">
                    <a:srgbClr val="000000">
                      <a:alpha val="43137"/>
                    </a:srgbClr>
                  </a:outerShdw>
                </a:effectLst>
                <a:latin typeface="Arial" panose="020B0604020202020204" pitchFamily="34" charset="0"/>
              </a:endParaRPr>
            </a:p>
          </p:txBody>
        </p:sp>
        <p:sp>
          <p:nvSpPr>
            <p:cNvPr id="152649" name="Freeform 232"/>
            <p:cNvSpPr>
              <a:spLocks/>
            </p:cNvSpPr>
            <p:nvPr/>
          </p:nvSpPr>
          <p:spPr bwMode="auto">
            <a:xfrm>
              <a:off x="4191" y="1797"/>
              <a:ext cx="53" cy="22"/>
            </a:xfrm>
            <a:custGeom>
              <a:avLst/>
              <a:gdLst>
                <a:gd name="T0" fmla="*/ 0 w 737"/>
                <a:gd name="T1" fmla="*/ 0 h 307"/>
                <a:gd name="T2" fmla="*/ 0 w 737"/>
                <a:gd name="T3" fmla="*/ 0 h 307"/>
                <a:gd name="T4" fmla="*/ 0 w 737"/>
                <a:gd name="T5" fmla="*/ 0 h 307"/>
                <a:gd name="T6" fmla="*/ 0 w 737"/>
                <a:gd name="T7" fmla="*/ 0 h 307"/>
                <a:gd name="T8" fmla="*/ 0 w 737"/>
                <a:gd name="T9" fmla="*/ 0 h 307"/>
                <a:gd name="T10" fmla="*/ 0 w 737"/>
                <a:gd name="T11" fmla="*/ 0 h 307"/>
                <a:gd name="T12" fmla="*/ 0 w 737"/>
                <a:gd name="T13" fmla="*/ 0 h 307"/>
                <a:gd name="T14" fmla="*/ 0 w 737"/>
                <a:gd name="T15" fmla="*/ 0 h 307"/>
                <a:gd name="T16" fmla="*/ 0 w 737"/>
                <a:gd name="T17" fmla="*/ 0 h 307"/>
                <a:gd name="T18" fmla="*/ 0 w 737"/>
                <a:gd name="T19" fmla="*/ 0 h 307"/>
                <a:gd name="T20" fmla="*/ 0 w 737"/>
                <a:gd name="T21" fmla="*/ 0 h 307"/>
                <a:gd name="T22" fmla="*/ 0 w 737"/>
                <a:gd name="T23" fmla="*/ 0 h 307"/>
                <a:gd name="T24" fmla="*/ 0 w 737"/>
                <a:gd name="T25" fmla="*/ 0 h 307"/>
                <a:gd name="T26" fmla="*/ 0 w 737"/>
                <a:gd name="T27" fmla="*/ 0 h 307"/>
                <a:gd name="T28" fmla="*/ 0 w 737"/>
                <a:gd name="T29" fmla="*/ 0 h 307"/>
                <a:gd name="T30" fmla="*/ 0 w 737"/>
                <a:gd name="T31" fmla="*/ 0 h 307"/>
                <a:gd name="T32" fmla="*/ 0 w 737"/>
                <a:gd name="T33" fmla="*/ 0 h 307"/>
                <a:gd name="T34" fmla="*/ 0 w 737"/>
                <a:gd name="T35" fmla="*/ 0 h 307"/>
                <a:gd name="T36" fmla="*/ 0 w 737"/>
                <a:gd name="T37" fmla="*/ 0 h 307"/>
                <a:gd name="T38" fmla="*/ 0 w 737"/>
                <a:gd name="T39" fmla="*/ 0 h 307"/>
                <a:gd name="T40" fmla="*/ 0 w 737"/>
                <a:gd name="T41" fmla="*/ 0 h 307"/>
                <a:gd name="T42" fmla="*/ 0 w 737"/>
                <a:gd name="T43" fmla="*/ 0 h 307"/>
                <a:gd name="T44" fmla="*/ 0 w 737"/>
                <a:gd name="T45" fmla="*/ 0 h 307"/>
                <a:gd name="T46" fmla="*/ 0 w 737"/>
                <a:gd name="T47" fmla="*/ 0 h 307"/>
                <a:gd name="T48" fmla="*/ 0 w 737"/>
                <a:gd name="T49" fmla="*/ 0 h 307"/>
                <a:gd name="T50" fmla="*/ 0 w 737"/>
                <a:gd name="T51" fmla="*/ 0 h 307"/>
                <a:gd name="T52" fmla="*/ 0 w 737"/>
                <a:gd name="T53" fmla="*/ 0 h 307"/>
                <a:gd name="T54" fmla="*/ 0 w 737"/>
                <a:gd name="T55" fmla="*/ 0 h 307"/>
                <a:gd name="T56" fmla="*/ 0 w 737"/>
                <a:gd name="T57" fmla="*/ 0 h 307"/>
                <a:gd name="T58" fmla="*/ 0 w 737"/>
                <a:gd name="T59" fmla="*/ 0 h 307"/>
                <a:gd name="T60" fmla="*/ 0 w 737"/>
                <a:gd name="T61" fmla="*/ 0 h 307"/>
                <a:gd name="T62" fmla="*/ 0 w 737"/>
                <a:gd name="T63" fmla="*/ 0 h 307"/>
                <a:gd name="T64" fmla="*/ 0 w 737"/>
                <a:gd name="T65" fmla="*/ 0 h 307"/>
                <a:gd name="T66" fmla="*/ 0 w 737"/>
                <a:gd name="T67" fmla="*/ 0 h 307"/>
                <a:gd name="T68" fmla="*/ 0 w 737"/>
                <a:gd name="T69" fmla="*/ 0 h 307"/>
                <a:gd name="T70" fmla="*/ 0 w 737"/>
                <a:gd name="T71" fmla="*/ 0 h 307"/>
                <a:gd name="T72" fmla="*/ 0 w 737"/>
                <a:gd name="T73" fmla="*/ 0 h 307"/>
                <a:gd name="T74" fmla="*/ 0 w 737"/>
                <a:gd name="T75" fmla="*/ 0 h 307"/>
                <a:gd name="T76" fmla="*/ 0 w 737"/>
                <a:gd name="T77" fmla="*/ 0 h 307"/>
                <a:gd name="T78" fmla="*/ 0 w 737"/>
                <a:gd name="T79" fmla="*/ 0 h 307"/>
                <a:gd name="T80" fmla="*/ 0 w 737"/>
                <a:gd name="T81" fmla="*/ 0 h 307"/>
                <a:gd name="T82" fmla="*/ 0 w 737"/>
                <a:gd name="T83" fmla="*/ 0 h 307"/>
                <a:gd name="T84" fmla="*/ 0 w 737"/>
                <a:gd name="T85" fmla="*/ 0 h 307"/>
                <a:gd name="T86" fmla="*/ 0 w 737"/>
                <a:gd name="T87" fmla="*/ 0 h 307"/>
                <a:gd name="T88" fmla="*/ 0 w 737"/>
                <a:gd name="T89" fmla="*/ 0 h 307"/>
                <a:gd name="T90" fmla="*/ 0 w 737"/>
                <a:gd name="T91" fmla="*/ 0 h 307"/>
                <a:gd name="T92" fmla="*/ 0 w 737"/>
                <a:gd name="T93" fmla="*/ 0 h 307"/>
                <a:gd name="T94" fmla="*/ 0 w 737"/>
                <a:gd name="T95" fmla="*/ 0 h 307"/>
                <a:gd name="T96" fmla="*/ 0 w 737"/>
                <a:gd name="T97" fmla="*/ 0 h 307"/>
                <a:gd name="T98" fmla="*/ 0 w 737"/>
                <a:gd name="T99" fmla="*/ 0 h 307"/>
                <a:gd name="T100" fmla="*/ 0 w 737"/>
                <a:gd name="T101" fmla="*/ 0 h 307"/>
                <a:gd name="T102" fmla="*/ 0 w 737"/>
                <a:gd name="T103" fmla="*/ 0 h 307"/>
                <a:gd name="T104" fmla="*/ 0 w 737"/>
                <a:gd name="T105" fmla="*/ 0 h 307"/>
                <a:gd name="T106" fmla="*/ 0 w 737"/>
                <a:gd name="T107" fmla="*/ 0 h 307"/>
                <a:gd name="T108" fmla="*/ 0 w 737"/>
                <a:gd name="T109" fmla="*/ 0 h 307"/>
                <a:gd name="T110" fmla="*/ 0 w 737"/>
                <a:gd name="T111" fmla="*/ 0 h 307"/>
                <a:gd name="T112" fmla="*/ 0 w 737"/>
                <a:gd name="T113" fmla="*/ 0 h 307"/>
                <a:gd name="T114" fmla="*/ 0 w 737"/>
                <a:gd name="T115" fmla="*/ 0 h 307"/>
                <a:gd name="T116" fmla="*/ 0 w 737"/>
                <a:gd name="T117" fmla="*/ 0 h 307"/>
                <a:gd name="T118" fmla="*/ 0 w 737"/>
                <a:gd name="T119" fmla="*/ 0 h 307"/>
                <a:gd name="T120" fmla="*/ 0 w 737"/>
                <a:gd name="T121" fmla="*/ 0 h 307"/>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737" h="307">
                  <a:moveTo>
                    <a:pt x="27" y="160"/>
                  </a:moveTo>
                  <a:lnTo>
                    <a:pt x="21" y="166"/>
                  </a:lnTo>
                  <a:lnTo>
                    <a:pt x="16" y="172"/>
                  </a:lnTo>
                  <a:lnTo>
                    <a:pt x="11" y="179"/>
                  </a:lnTo>
                  <a:lnTo>
                    <a:pt x="7" y="186"/>
                  </a:lnTo>
                  <a:lnTo>
                    <a:pt x="4" y="195"/>
                  </a:lnTo>
                  <a:lnTo>
                    <a:pt x="2" y="203"/>
                  </a:lnTo>
                  <a:lnTo>
                    <a:pt x="0" y="211"/>
                  </a:lnTo>
                  <a:lnTo>
                    <a:pt x="0" y="219"/>
                  </a:lnTo>
                  <a:lnTo>
                    <a:pt x="0" y="227"/>
                  </a:lnTo>
                  <a:lnTo>
                    <a:pt x="0" y="235"/>
                  </a:lnTo>
                  <a:lnTo>
                    <a:pt x="2" y="243"/>
                  </a:lnTo>
                  <a:lnTo>
                    <a:pt x="4" y="250"/>
                  </a:lnTo>
                  <a:lnTo>
                    <a:pt x="7" y="258"/>
                  </a:lnTo>
                  <a:lnTo>
                    <a:pt x="11" y="265"/>
                  </a:lnTo>
                  <a:lnTo>
                    <a:pt x="16" y="272"/>
                  </a:lnTo>
                  <a:lnTo>
                    <a:pt x="21" y="279"/>
                  </a:lnTo>
                  <a:lnTo>
                    <a:pt x="27" y="285"/>
                  </a:lnTo>
                  <a:lnTo>
                    <a:pt x="34" y="290"/>
                  </a:lnTo>
                  <a:lnTo>
                    <a:pt x="41" y="295"/>
                  </a:lnTo>
                  <a:lnTo>
                    <a:pt x="48" y="299"/>
                  </a:lnTo>
                  <a:lnTo>
                    <a:pt x="55" y="302"/>
                  </a:lnTo>
                  <a:lnTo>
                    <a:pt x="64" y="304"/>
                  </a:lnTo>
                  <a:lnTo>
                    <a:pt x="72" y="306"/>
                  </a:lnTo>
                  <a:lnTo>
                    <a:pt x="80" y="307"/>
                  </a:lnTo>
                  <a:lnTo>
                    <a:pt x="88" y="307"/>
                  </a:lnTo>
                  <a:lnTo>
                    <a:pt x="96" y="306"/>
                  </a:lnTo>
                  <a:lnTo>
                    <a:pt x="104" y="304"/>
                  </a:lnTo>
                  <a:lnTo>
                    <a:pt x="112" y="302"/>
                  </a:lnTo>
                  <a:lnTo>
                    <a:pt x="119" y="299"/>
                  </a:lnTo>
                  <a:lnTo>
                    <a:pt x="127" y="295"/>
                  </a:lnTo>
                  <a:lnTo>
                    <a:pt x="134" y="290"/>
                  </a:lnTo>
                  <a:lnTo>
                    <a:pt x="141" y="285"/>
                  </a:lnTo>
                  <a:lnTo>
                    <a:pt x="164" y="265"/>
                  </a:lnTo>
                  <a:lnTo>
                    <a:pt x="187" y="247"/>
                  </a:lnTo>
                  <a:lnTo>
                    <a:pt x="210" y="231"/>
                  </a:lnTo>
                  <a:lnTo>
                    <a:pt x="232" y="218"/>
                  </a:lnTo>
                  <a:lnTo>
                    <a:pt x="254" y="206"/>
                  </a:lnTo>
                  <a:lnTo>
                    <a:pt x="275" y="196"/>
                  </a:lnTo>
                  <a:lnTo>
                    <a:pt x="295" y="187"/>
                  </a:lnTo>
                  <a:lnTo>
                    <a:pt x="315" y="180"/>
                  </a:lnTo>
                  <a:lnTo>
                    <a:pt x="334" y="176"/>
                  </a:lnTo>
                  <a:lnTo>
                    <a:pt x="354" y="172"/>
                  </a:lnTo>
                  <a:lnTo>
                    <a:pt x="372" y="170"/>
                  </a:lnTo>
                  <a:lnTo>
                    <a:pt x="390" y="169"/>
                  </a:lnTo>
                  <a:lnTo>
                    <a:pt x="406" y="169"/>
                  </a:lnTo>
                  <a:lnTo>
                    <a:pt x="423" y="170"/>
                  </a:lnTo>
                  <a:lnTo>
                    <a:pt x="438" y="173"/>
                  </a:lnTo>
                  <a:lnTo>
                    <a:pt x="453" y="176"/>
                  </a:lnTo>
                  <a:lnTo>
                    <a:pt x="468" y="179"/>
                  </a:lnTo>
                  <a:lnTo>
                    <a:pt x="481" y="184"/>
                  </a:lnTo>
                  <a:lnTo>
                    <a:pt x="495" y="189"/>
                  </a:lnTo>
                  <a:lnTo>
                    <a:pt x="507" y="195"/>
                  </a:lnTo>
                  <a:lnTo>
                    <a:pt x="529" y="206"/>
                  </a:lnTo>
                  <a:lnTo>
                    <a:pt x="548" y="218"/>
                  </a:lnTo>
                  <a:lnTo>
                    <a:pt x="564" y="230"/>
                  </a:lnTo>
                  <a:lnTo>
                    <a:pt x="576" y="240"/>
                  </a:lnTo>
                  <a:lnTo>
                    <a:pt x="585" y="248"/>
                  </a:lnTo>
                  <a:lnTo>
                    <a:pt x="591" y="254"/>
                  </a:lnTo>
                  <a:lnTo>
                    <a:pt x="597" y="260"/>
                  </a:lnTo>
                  <a:lnTo>
                    <a:pt x="604" y="265"/>
                  </a:lnTo>
                  <a:lnTo>
                    <a:pt x="610" y="270"/>
                  </a:lnTo>
                  <a:lnTo>
                    <a:pt x="618" y="273"/>
                  </a:lnTo>
                  <a:lnTo>
                    <a:pt x="625" y="276"/>
                  </a:lnTo>
                  <a:lnTo>
                    <a:pt x="634" y="279"/>
                  </a:lnTo>
                  <a:lnTo>
                    <a:pt x="642" y="280"/>
                  </a:lnTo>
                  <a:lnTo>
                    <a:pt x="650" y="281"/>
                  </a:lnTo>
                  <a:lnTo>
                    <a:pt x="658" y="281"/>
                  </a:lnTo>
                  <a:lnTo>
                    <a:pt x="666" y="280"/>
                  </a:lnTo>
                  <a:lnTo>
                    <a:pt x="674" y="278"/>
                  </a:lnTo>
                  <a:lnTo>
                    <a:pt x="682" y="276"/>
                  </a:lnTo>
                  <a:lnTo>
                    <a:pt x="689" y="273"/>
                  </a:lnTo>
                  <a:lnTo>
                    <a:pt x="696" y="269"/>
                  </a:lnTo>
                  <a:lnTo>
                    <a:pt x="703" y="264"/>
                  </a:lnTo>
                  <a:lnTo>
                    <a:pt x="710" y="259"/>
                  </a:lnTo>
                  <a:lnTo>
                    <a:pt x="716" y="253"/>
                  </a:lnTo>
                  <a:lnTo>
                    <a:pt x="721" y="246"/>
                  </a:lnTo>
                  <a:lnTo>
                    <a:pt x="726" y="240"/>
                  </a:lnTo>
                  <a:lnTo>
                    <a:pt x="730" y="232"/>
                  </a:lnTo>
                  <a:lnTo>
                    <a:pt x="733" y="225"/>
                  </a:lnTo>
                  <a:lnTo>
                    <a:pt x="735" y="217"/>
                  </a:lnTo>
                  <a:lnTo>
                    <a:pt x="736" y="209"/>
                  </a:lnTo>
                  <a:lnTo>
                    <a:pt x="737" y="201"/>
                  </a:lnTo>
                  <a:lnTo>
                    <a:pt x="737" y="193"/>
                  </a:lnTo>
                  <a:lnTo>
                    <a:pt x="737" y="184"/>
                  </a:lnTo>
                  <a:lnTo>
                    <a:pt x="735" y="176"/>
                  </a:lnTo>
                  <a:lnTo>
                    <a:pt x="733" y="169"/>
                  </a:lnTo>
                  <a:lnTo>
                    <a:pt x="730" y="161"/>
                  </a:lnTo>
                  <a:lnTo>
                    <a:pt x="726" y="154"/>
                  </a:lnTo>
                  <a:lnTo>
                    <a:pt x="721" y="147"/>
                  </a:lnTo>
                  <a:lnTo>
                    <a:pt x="716" y="140"/>
                  </a:lnTo>
                  <a:lnTo>
                    <a:pt x="709" y="133"/>
                  </a:lnTo>
                  <a:lnTo>
                    <a:pt x="693" y="118"/>
                  </a:lnTo>
                  <a:lnTo>
                    <a:pt x="681" y="108"/>
                  </a:lnTo>
                  <a:lnTo>
                    <a:pt x="667" y="97"/>
                  </a:lnTo>
                  <a:lnTo>
                    <a:pt x="650" y="85"/>
                  </a:lnTo>
                  <a:lnTo>
                    <a:pt x="632" y="72"/>
                  </a:lnTo>
                  <a:lnTo>
                    <a:pt x="611" y="60"/>
                  </a:lnTo>
                  <a:lnTo>
                    <a:pt x="588" y="47"/>
                  </a:lnTo>
                  <a:lnTo>
                    <a:pt x="564" y="36"/>
                  </a:lnTo>
                  <a:lnTo>
                    <a:pt x="538" y="25"/>
                  </a:lnTo>
                  <a:lnTo>
                    <a:pt x="510" y="16"/>
                  </a:lnTo>
                  <a:lnTo>
                    <a:pt x="479" y="9"/>
                  </a:lnTo>
                  <a:lnTo>
                    <a:pt x="463" y="6"/>
                  </a:lnTo>
                  <a:lnTo>
                    <a:pt x="447" y="4"/>
                  </a:lnTo>
                  <a:lnTo>
                    <a:pt x="431" y="2"/>
                  </a:lnTo>
                  <a:lnTo>
                    <a:pt x="414" y="1"/>
                  </a:lnTo>
                  <a:lnTo>
                    <a:pt x="390" y="0"/>
                  </a:lnTo>
                  <a:lnTo>
                    <a:pt x="365" y="1"/>
                  </a:lnTo>
                  <a:lnTo>
                    <a:pt x="340" y="3"/>
                  </a:lnTo>
                  <a:lnTo>
                    <a:pt x="315" y="7"/>
                  </a:lnTo>
                  <a:lnTo>
                    <a:pt x="291" y="12"/>
                  </a:lnTo>
                  <a:lnTo>
                    <a:pt x="267" y="18"/>
                  </a:lnTo>
                  <a:lnTo>
                    <a:pt x="243" y="26"/>
                  </a:lnTo>
                  <a:lnTo>
                    <a:pt x="218" y="35"/>
                  </a:lnTo>
                  <a:lnTo>
                    <a:pt x="193" y="46"/>
                  </a:lnTo>
                  <a:lnTo>
                    <a:pt x="170" y="59"/>
                  </a:lnTo>
                  <a:lnTo>
                    <a:pt x="146" y="72"/>
                  </a:lnTo>
                  <a:lnTo>
                    <a:pt x="122" y="87"/>
                  </a:lnTo>
                  <a:lnTo>
                    <a:pt x="98" y="103"/>
                  </a:lnTo>
                  <a:lnTo>
                    <a:pt x="75" y="121"/>
                  </a:lnTo>
                  <a:lnTo>
                    <a:pt x="51" y="140"/>
                  </a:lnTo>
                  <a:lnTo>
                    <a:pt x="27" y="16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tr-TR">
                <a:effectLst>
                  <a:outerShdw blurRad="38100" dist="38100" dir="2700000" algn="tl">
                    <a:srgbClr val="000000">
                      <a:alpha val="43137"/>
                    </a:srgbClr>
                  </a:outerShdw>
                </a:effectLst>
                <a:latin typeface="Arial" panose="020B0604020202020204" pitchFamily="34" charset="0"/>
              </a:endParaRPr>
            </a:p>
          </p:txBody>
        </p:sp>
        <p:sp>
          <p:nvSpPr>
            <p:cNvPr id="152650" name="Freeform 233"/>
            <p:cNvSpPr>
              <a:spLocks/>
            </p:cNvSpPr>
            <p:nvPr/>
          </p:nvSpPr>
          <p:spPr bwMode="auto">
            <a:xfrm>
              <a:off x="4194" y="1832"/>
              <a:ext cx="62" cy="62"/>
            </a:xfrm>
            <a:custGeom>
              <a:avLst/>
              <a:gdLst>
                <a:gd name="T0" fmla="*/ 0 w 867"/>
                <a:gd name="T1" fmla="*/ 0 h 868"/>
                <a:gd name="T2" fmla="*/ 0 w 867"/>
                <a:gd name="T3" fmla="*/ 0 h 868"/>
                <a:gd name="T4" fmla="*/ 0 w 867"/>
                <a:gd name="T5" fmla="*/ 0 h 868"/>
                <a:gd name="T6" fmla="*/ 0 w 867"/>
                <a:gd name="T7" fmla="*/ 0 h 868"/>
                <a:gd name="T8" fmla="*/ 0 w 867"/>
                <a:gd name="T9" fmla="*/ 0 h 868"/>
                <a:gd name="T10" fmla="*/ 0 w 867"/>
                <a:gd name="T11" fmla="*/ 0 h 868"/>
                <a:gd name="T12" fmla="*/ 0 w 867"/>
                <a:gd name="T13" fmla="*/ 0 h 868"/>
                <a:gd name="T14" fmla="*/ 0 w 867"/>
                <a:gd name="T15" fmla="*/ 0 h 868"/>
                <a:gd name="T16" fmla="*/ 0 w 867"/>
                <a:gd name="T17" fmla="*/ 0 h 868"/>
                <a:gd name="T18" fmla="*/ 0 w 867"/>
                <a:gd name="T19" fmla="*/ 0 h 868"/>
                <a:gd name="T20" fmla="*/ 0 w 867"/>
                <a:gd name="T21" fmla="*/ 0 h 868"/>
                <a:gd name="T22" fmla="*/ 0 w 867"/>
                <a:gd name="T23" fmla="*/ 0 h 868"/>
                <a:gd name="T24" fmla="*/ 0 w 867"/>
                <a:gd name="T25" fmla="*/ 0 h 868"/>
                <a:gd name="T26" fmla="*/ 0 w 867"/>
                <a:gd name="T27" fmla="*/ 0 h 868"/>
                <a:gd name="T28" fmla="*/ 0 w 867"/>
                <a:gd name="T29" fmla="*/ 0 h 868"/>
                <a:gd name="T30" fmla="*/ 0 w 867"/>
                <a:gd name="T31" fmla="*/ 0 h 868"/>
                <a:gd name="T32" fmla="*/ 0 w 867"/>
                <a:gd name="T33" fmla="*/ 0 h 868"/>
                <a:gd name="T34" fmla="*/ 0 w 867"/>
                <a:gd name="T35" fmla="*/ 0 h 868"/>
                <a:gd name="T36" fmla="*/ 0 w 867"/>
                <a:gd name="T37" fmla="*/ 0 h 868"/>
                <a:gd name="T38" fmla="*/ 0 w 867"/>
                <a:gd name="T39" fmla="*/ 0 h 868"/>
                <a:gd name="T40" fmla="*/ 0 w 867"/>
                <a:gd name="T41" fmla="*/ 0 h 868"/>
                <a:gd name="T42" fmla="*/ 0 w 867"/>
                <a:gd name="T43" fmla="*/ 0 h 868"/>
                <a:gd name="T44" fmla="*/ 0 w 867"/>
                <a:gd name="T45" fmla="*/ 0 h 868"/>
                <a:gd name="T46" fmla="*/ 0 w 867"/>
                <a:gd name="T47" fmla="*/ 0 h 868"/>
                <a:gd name="T48" fmla="*/ 0 w 867"/>
                <a:gd name="T49" fmla="*/ 0 h 868"/>
                <a:gd name="T50" fmla="*/ 0 w 867"/>
                <a:gd name="T51" fmla="*/ 0 h 868"/>
                <a:gd name="T52" fmla="*/ 0 w 867"/>
                <a:gd name="T53" fmla="*/ 0 h 868"/>
                <a:gd name="T54" fmla="*/ 0 w 867"/>
                <a:gd name="T55" fmla="*/ 0 h 868"/>
                <a:gd name="T56" fmla="*/ 0 w 867"/>
                <a:gd name="T57" fmla="*/ 0 h 868"/>
                <a:gd name="T58" fmla="*/ 0 w 867"/>
                <a:gd name="T59" fmla="*/ 0 h 868"/>
                <a:gd name="T60" fmla="*/ 0 w 867"/>
                <a:gd name="T61" fmla="*/ 0 h 868"/>
                <a:gd name="T62" fmla="*/ 0 w 867"/>
                <a:gd name="T63" fmla="*/ 0 h 868"/>
                <a:gd name="T64" fmla="*/ 0 w 867"/>
                <a:gd name="T65" fmla="*/ 0 h 868"/>
                <a:gd name="T66" fmla="*/ 0 w 867"/>
                <a:gd name="T67" fmla="*/ 0 h 868"/>
                <a:gd name="T68" fmla="*/ 0 w 867"/>
                <a:gd name="T69" fmla="*/ 0 h 868"/>
                <a:gd name="T70" fmla="*/ 0 w 867"/>
                <a:gd name="T71" fmla="*/ 0 h 868"/>
                <a:gd name="T72" fmla="*/ 0 w 867"/>
                <a:gd name="T73" fmla="*/ 0 h 868"/>
                <a:gd name="T74" fmla="*/ 0 w 867"/>
                <a:gd name="T75" fmla="*/ 0 h 868"/>
                <a:gd name="T76" fmla="*/ 0 w 867"/>
                <a:gd name="T77" fmla="*/ 0 h 868"/>
                <a:gd name="T78" fmla="*/ 0 w 867"/>
                <a:gd name="T79" fmla="*/ 0 h 868"/>
                <a:gd name="T80" fmla="*/ 0 w 867"/>
                <a:gd name="T81" fmla="*/ 0 h 868"/>
                <a:gd name="T82" fmla="*/ 0 w 867"/>
                <a:gd name="T83" fmla="*/ 0 h 868"/>
                <a:gd name="T84" fmla="*/ 0 w 867"/>
                <a:gd name="T85" fmla="*/ 0 h 86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867" h="868">
                  <a:moveTo>
                    <a:pt x="18" y="558"/>
                  </a:moveTo>
                  <a:lnTo>
                    <a:pt x="26" y="579"/>
                  </a:lnTo>
                  <a:lnTo>
                    <a:pt x="34" y="599"/>
                  </a:lnTo>
                  <a:lnTo>
                    <a:pt x="42" y="619"/>
                  </a:lnTo>
                  <a:lnTo>
                    <a:pt x="52" y="639"/>
                  </a:lnTo>
                  <a:lnTo>
                    <a:pt x="63" y="658"/>
                  </a:lnTo>
                  <a:lnTo>
                    <a:pt x="74" y="676"/>
                  </a:lnTo>
                  <a:lnTo>
                    <a:pt x="86" y="693"/>
                  </a:lnTo>
                  <a:lnTo>
                    <a:pt x="99" y="710"/>
                  </a:lnTo>
                  <a:lnTo>
                    <a:pt x="113" y="726"/>
                  </a:lnTo>
                  <a:lnTo>
                    <a:pt x="127" y="741"/>
                  </a:lnTo>
                  <a:lnTo>
                    <a:pt x="142" y="755"/>
                  </a:lnTo>
                  <a:lnTo>
                    <a:pt x="158" y="769"/>
                  </a:lnTo>
                  <a:lnTo>
                    <a:pt x="175" y="781"/>
                  </a:lnTo>
                  <a:lnTo>
                    <a:pt x="192" y="794"/>
                  </a:lnTo>
                  <a:lnTo>
                    <a:pt x="210" y="805"/>
                  </a:lnTo>
                  <a:lnTo>
                    <a:pt x="228" y="816"/>
                  </a:lnTo>
                  <a:lnTo>
                    <a:pt x="246" y="825"/>
                  </a:lnTo>
                  <a:lnTo>
                    <a:pt x="265" y="834"/>
                  </a:lnTo>
                  <a:lnTo>
                    <a:pt x="284" y="841"/>
                  </a:lnTo>
                  <a:lnTo>
                    <a:pt x="304" y="848"/>
                  </a:lnTo>
                  <a:lnTo>
                    <a:pt x="325" y="854"/>
                  </a:lnTo>
                  <a:lnTo>
                    <a:pt x="345" y="858"/>
                  </a:lnTo>
                  <a:lnTo>
                    <a:pt x="366" y="862"/>
                  </a:lnTo>
                  <a:lnTo>
                    <a:pt x="386" y="865"/>
                  </a:lnTo>
                  <a:lnTo>
                    <a:pt x="407" y="867"/>
                  </a:lnTo>
                  <a:lnTo>
                    <a:pt x="428" y="868"/>
                  </a:lnTo>
                  <a:lnTo>
                    <a:pt x="451" y="867"/>
                  </a:lnTo>
                  <a:lnTo>
                    <a:pt x="472" y="866"/>
                  </a:lnTo>
                  <a:lnTo>
                    <a:pt x="493" y="864"/>
                  </a:lnTo>
                  <a:lnTo>
                    <a:pt x="515" y="860"/>
                  </a:lnTo>
                  <a:lnTo>
                    <a:pt x="536" y="855"/>
                  </a:lnTo>
                  <a:lnTo>
                    <a:pt x="558" y="850"/>
                  </a:lnTo>
                  <a:lnTo>
                    <a:pt x="579" y="843"/>
                  </a:lnTo>
                  <a:lnTo>
                    <a:pt x="600" y="835"/>
                  </a:lnTo>
                  <a:lnTo>
                    <a:pt x="620" y="826"/>
                  </a:lnTo>
                  <a:lnTo>
                    <a:pt x="639" y="816"/>
                  </a:lnTo>
                  <a:lnTo>
                    <a:pt x="658" y="806"/>
                  </a:lnTo>
                  <a:lnTo>
                    <a:pt x="676" y="795"/>
                  </a:lnTo>
                  <a:lnTo>
                    <a:pt x="693" y="781"/>
                  </a:lnTo>
                  <a:lnTo>
                    <a:pt x="710" y="768"/>
                  </a:lnTo>
                  <a:lnTo>
                    <a:pt x="725" y="755"/>
                  </a:lnTo>
                  <a:lnTo>
                    <a:pt x="741" y="740"/>
                  </a:lnTo>
                  <a:lnTo>
                    <a:pt x="756" y="725"/>
                  </a:lnTo>
                  <a:lnTo>
                    <a:pt x="769" y="710"/>
                  </a:lnTo>
                  <a:lnTo>
                    <a:pt x="782" y="693"/>
                  </a:lnTo>
                  <a:lnTo>
                    <a:pt x="794" y="676"/>
                  </a:lnTo>
                  <a:lnTo>
                    <a:pt x="805" y="659"/>
                  </a:lnTo>
                  <a:lnTo>
                    <a:pt x="815" y="640"/>
                  </a:lnTo>
                  <a:lnTo>
                    <a:pt x="825" y="622"/>
                  </a:lnTo>
                  <a:lnTo>
                    <a:pt x="833" y="603"/>
                  </a:lnTo>
                  <a:lnTo>
                    <a:pt x="841" y="584"/>
                  </a:lnTo>
                  <a:lnTo>
                    <a:pt x="848" y="564"/>
                  </a:lnTo>
                  <a:lnTo>
                    <a:pt x="853" y="544"/>
                  </a:lnTo>
                  <a:lnTo>
                    <a:pt x="858" y="524"/>
                  </a:lnTo>
                  <a:lnTo>
                    <a:pt x="862" y="502"/>
                  </a:lnTo>
                  <a:lnTo>
                    <a:pt x="865" y="482"/>
                  </a:lnTo>
                  <a:lnTo>
                    <a:pt x="867" y="461"/>
                  </a:lnTo>
                  <a:lnTo>
                    <a:pt x="867" y="440"/>
                  </a:lnTo>
                  <a:lnTo>
                    <a:pt x="867" y="418"/>
                  </a:lnTo>
                  <a:lnTo>
                    <a:pt x="866" y="397"/>
                  </a:lnTo>
                  <a:lnTo>
                    <a:pt x="863" y="374"/>
                  </a:lnTo>
                  <a:lnTo>
                    <a:pt x="860" y="353"/>
                  </a:lnTo>
                  <a:lnTo>
                    <a:pt x="855" y="332"/>
                  </a:lnTo>
                  <a:lnTo>
                    <a:pt x="849" y="310"/>
                  </a:lnTo>
                  <a:lnTo>
                    <a:pt x="843" y="289"/>
                  </a:lnTo>
                  <a:lnTo>
                    <a:pt x="835" y="269"/>
                  </a:lnTo>
                  <a:lnTo>
                    <a:pt x="826" y="249"/>
                  </a:lnTo>
                  <a:lnTo>
                    <a:pt x="816" y="228"/>
                  </a:lnTo>
                  <a:lnTo>
                    <a:pt x="806" y="210"/>
                  </a:lnTo>
                  <a:lnTo>
                    <a:pt x="794" y="192"/>
                  </a:lnTo>
                  <a:lnTo>
                    <a:pt x="782" y="175"/>
                  </a:lnTo>
                  <a:lnTo>
                    <a:pt x="769" y="158"/>
                  </a:lnTo>
                  <a:lnTo>
                    <a:pt x="755" y="142"/>
                  </a:lnTo>
                  <a:lnTo>
                    <a:pt x="741" y="127"/>
                  </a:lnTo>
                  <a:lnTo>
                    <a:pt x="725" y="113"/>
                  </a:lnTo>
                  <a:lnTo>
                    <a:pt x="709" y="98"/>
                  </a:lnTo>
                  <a:lnTo>
                    <a:pt x="693" y="86"/>
                  </a:lnTo>
                  <a:lnTo>
                    <a:pt x="676" y="74"/>
                  </a:lnTo>
                  <a:lnTo>
                    <a:pt x="659" y="63"/>
                  </a:lnTo>
                  <a:lnTo>
                    <a:pt x="641" y="52"/>
                  </a:lnTo>
                  <a:lnTo>
                    <a:pt x="622" y="43"/>
                  </a:lnTo>
                  <a:lnTo>
                    <a:pt x="603" y="35"/>
                  </a:lnTo>
                  <a:lnTo>
                    <a:pt x="583" y="27"/>
                  </a:lnTo>
                  <a:lnTo>
                    <a:pt x="564" y="20"/>
                  </a:lnTo>
                  <a:lnTo>
                    <a:pt x="544" y="14"/>
                  </a:lnTo>
                  <a:lnTo>
                    <a:pt x="523" y="10"/>
                  </a:lnTo>
                  <a:lnTo>
                    <a:pt x="503" y="6"/>
                  </a:lnTo>
                  <a:lnTo>
                    <a:pt x="482" y="3"/>
                  </a:lnTo>
                  <a:lnTo>
                    <a:pt x="461" y="1"/>
                  </a:lnTo>
                  <a:lnTo>
                    <a:pt x="439" y="0"/>
                  </a:lnTo>
                  <a:lnTo>
                    <a:pt x="418" y="1"/>
                  </a:lnTo>
                  <a:lnTo>
                    <a:pt x="397" y="2"/>
                  </a:lnTo>
                  <a:lnTo>
                    <a:pt x="375" y="4"/>
                  </a:lnTo>
                  <a:lnTo>
                    <a:pt x="354" y="8"/>
                  </a:lnTo>
                  <a:lnTo>
                    <a:pt x="332" y="13"/>
                  </a:lnTo>
                  <a:lnTo>
                    <a:pt x="311" y="18"/>
                  </a:lnTo>
                  <a:lnTo>
                    <a:pt x="289" y="25"/>
                  </a:lnTo>
                  <a:lnTo>
                    <a:pt x="268" y="33"/>
                  </a:lnTo>
                  <a:lnTo>
                    <a:pt x="248" y="42"/>
                  </a:lnTo>
                  <a:lnTo>
                    <a:pt x="229" y="52"/>
                  </a:lnTo>
                  <a:lnTo>
                    <a:pt x="211" y="62"/>
                  </a:lnTo>
                  <a:lnTo>
                    <a:pt x="193" y="73"/>
                  </a:lnTo>
                  <a:lnTo>
                    <a:pt x="175" y="86"/>
                  </a:lnTo>
                  <a:lnTo>
                    <a:pt x="158" y="99"/>
                  </a:lnTo>
                  <a:lnTo>
                    <a:pt x="142" y="113"/>
                  </a:lnTo>
                  <a:lnTo>
                    <a:pt x="127" y="128"/>
                  </a:lnTo>
                  <a:lnTo>
                    <a:pt x="113" y="143"/>
                  </a:lnTo>
                  <a:lnTo>
                    <a:pt x="99" y="159"/>
                  </a:lnTo>
                  <a:lnTo>
                    <a:pt x="86" y="175"/>
                  </a:lnTo>
                  <a:lnTo>
                    <a:pt x="74" y="192"/>
                  </a:lnTo>
                  <a:lnTo>
                    <a:pt x="63" y="209"/>
                  </a:lnTo>
                  <a:lnTo>
                    <a:pt x="53" y="227"/>
                  </a:lnTo>
                  <a:lnTo>
                    <a:pt x="44" y="247"/>
                  </a:lnTo>
                  <a:lnTo>
                    <a:pt x="35" y="265"/>
                  </a:lnTo>
                  <a:lnTo>
                    <a:pt x="27" y="285"/>
                  </a:lnTo>
                  <a:lnTo>
                    <a:pt x="20" y="304"/>
                  </a:lnTo>
                  <a:lnTo>
                    <a:pt x="14" y="324"/>
                  </a:lnTo>
                  <a:lnTo>
                    <a:pt x="9" y="344"/>
                  </a:lnTo>
                  <a:lnTo>
                    <a:pt x="5" y="365"/>
                  </a:lnTo>
                  <a:lnTo>
                    <a:pt x="3" y="387"/>
                  </a:lnTo>
                  <a:lnTo>
                    <a:pt x="1" y="407"/>
                  </a:lnTo>
                  <a:lnTo>
                    <a:pt x="0" y="429"/>
                  </a:lnTo>
                  <a:lnTo>
                    <a:pt x="0" y="450"/>
                  </a:lnTo>
                  <a:lnTo>
                    <a:pt x="2" y="471"/>
                  </a:lnTo>
                  <a:lnTo>
                    <a:pt x="4" y="493"/>
                  </a:lnTo>
                  <a:lnTo>
                    <a:pt x="8" y="514"/>
                  </a:lnTo>
                  <a:lnTo>
                    <a:pt x="12" y="536"/>
                  </a:lnTo>
                  <a:lnTo>
                    <a:pt x="18" y="558"/>
                  </a:lnTo>
                  <a:close/>
                </a:path>
              </a:pathLst>
            </a:custGeom>
            <a:solidFill>
              <a:srgbClr val="F2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tr-TR">
                <a:effectLst>
                  <a:outerShdw blurRad="38100" dist="38100" dir="2700000" algn="tl">
                    <a:srgbClr val="000000">
                      <a:alpha val="43137"/>
                    </a:srgbClr>
                  </a:outerShdw>
                </a:effectLst>
                <a:latin typeface="Arial" panose="020B0604020202020204" pitchFamily="34" charset="0"/>
              </a:endParaRPr>
            </a:p>
          </p:txBody>
        </p:sp>
        <p:sp>
          <p:nvSpPr>
            <p:cNvPr id="152651" name="Freeform 234"/>
            <p:cNvSpPr>
              <a:spLocks/>
            </p:cNvSpPr>
            <p:nvPr/>
          </p:nvSpPr>
          <p:spPr bwMode="auto">
            <a:xfrm>
              <a:off x="4164" y="1892"/>
              <a:ext cx="29" cy="38"/>
            </a:xfrm>
            <a:custGeom>
              <a:avLst/>
              <a:gdLst>
                <a:gd name="T0" fmla="*/ 0 w 398"/>
                <a:gd name="T1" fmla="*/ 0 h 522"/>
                <a:gd name="T2" fmla="*/ 0 w 398"/>
                <a:gd name="T3" fmla="*/ 0 h 522"/>
                <a:gd name="T4" fmla="*/ 0 w 398"/>
                <a:gd name="T5" fmla="*/ 0 h 522"/>
                <a:gd name="T6" fmla="*/ 0 w 398"/>
                <a:gd name="T7" fmla="*/ 0 h 52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98" h="522">
                  <a:moveTo>
                    <a:pt x="157" y="0"/>
                  </a:moveTo>
                  <a:lnTo>
                    <a:pt x="0" y="470"/>
                  </a:lnTo>
                  <a:lnTo>
                    <a:pt x="398" y="522"/>
                  </a:lnTo>
                  <a:lnTo>
                    <a:pt x="157" y="0"/>
                  </a:lnTo>
                  <a:close/>
                </a:path>
              </a:pathLst>
            </a:custGeom>
            <a:solidFill>
              <a:srgbClr val="FF99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tr-TR">
                <a:effectLst>
                  <a:outerShdw blurRad="38100" dist="38100" dir="2700000" algn="tl">
                    <a:srgbClr val="000000">
                      <a:alpha val="43137"/>
                    </a:srgbClr>
                  </a:outerShdw>
                </a:effectLst>
                <a:latin typeface="Arial" panose="020B0604020202020204" pitchFamily="34" charset="0"/>
              </a:endParaRPr>
            </a:p>
          </p:txBody>
        </p:sp>
        <p:sp>
          <p:nvSpPr>
            <p:cNvPr id="152652" name="Freeform 235"/>
            <p:cNvSpPr>
              <a:spLocks/>
            </p:cNvSpPr>
            <p:nvPr/>
          </p:nvSpPr>
          <p:spPr bwMode="auto">
            <a:xfrm>
              <a:off x="4161" y="1942"/>
              <a:ext cx="74" cy="42"/>
            </a:xfrm>
            <a:custGeom>
              <a:avLst/>
              <a:gdLst>
                <a:gd name="T0" fmla="*/ 0 w 1046"/>
                <a:gd name="T1" fmla="*/ 0 h 587"/>
                <a:gd name="T2" fmla="*/ 0 w 1046"/>
                <a:gd name="T3" fmla="*/ 0 h 587"/>
                <a:gd name="T4" fmla="*/ 0 w 1046"/>
                <a:gd name="T5" fmla="*/ 0 h 587"/>
                <a:gd name="T6" fmla="*/ 0 w 1046"/>
                <a:gd name="T7" fmla="*/ 0 h 587"/>
                <a:gd name="T8" fmla="*/ 0 w 1046"/>
                <a:gd name="T9" fmla="*/ 0 h 587"/>
                <a:gd name="T10" fmla="*/ 0 w 1046"/>
                <a:gd name="T11" fmla="*/ 0 h 587"/>
                <a:gd name="T12" fmla="*/ 0 w 1046"/>
                <a:gd name="T13" fmla="*/ 0 h 587"/>
                <a:gd name="T14" fmla="*/ 0 w 1046"/>
                <a:gd name="T15" fmla="*/ 0 h 587"/>
                <a:gd name="T16" fmla="*/ 0 w 1046"/>
                <a:gd name="T17" fmla="*/ 0 h 587"/>
                <a:gd name="T18" fmla="*/ 0 w 1046"/>
                <a:gd name="T19" fmla="*/ 0 h 587"/>
                <a:gd name="T20" fmla="*/ 0 w 1046"/>
                <a:gd name="T21" fmla="*/ 0 h 587"/>
                <a:gd name="T22" fmla="*/ 0 w 1046"/>
                <a:gd name="T23" fmla="*/ 0 h 587"/>
                <a:gd name="T24" fmla="*/ 0 w 1046"/>
                <a:gd name="T25" fmla="*/ 0 h 587"/>
                <a:gd name="T26" fmla="*/ 0 w 1046"/>
                <a:gd name="T27" fmla="*/ 0 h 587"/>
                <a:gd name="T28" fmla="*/ 0 w 1046"/>
                <a:gd name="T29" fmla="*/ 0 h 587"/>
                <a:gd name="T30" fmla="*/ 0 w 1046"/>
                <a:gd name="T31" fmla="*/ 0 h 587"/>
                <a:gd name="T32" fmla="*/ 0 w 1046"/>
                <a:gd name="T33" fmla="*/ 0 h 587"/>
                <a:gd name="T34" fmla="*/ 0 w 1046"/>
                <a:gd name="T35" fmla="*/ 0 h 587"/>
                <a:gd name="T36" fmla="*/ 0 w 1046"/>
                <a:gd name="T37" fmla="*/ 0 h 587"/>
                <a:gd name="T38" fmla="*/ 0 w 1046"/>
                <a:gd name="T39" fmla="*/ 0 h 587"/>
                <a:gd name="T40" fmla="*/ 0 w 1046"/>
                <a:gd name="T41" fmla="*/ 0 h 587"/>
                <a:gd name="T42" fmla="*/ 0 w 1046"/>
                <a:gd name="T43" fmla="*/ 0 h 587"/>
                <a:gd name="T44" fmla="*/ 0 w 1046"/>
                <a:gd name="T45" fmla="*/ 0 h 587"/>
                <a:gd name="T46" fmla="*/ 0 w 1046"/>
                <a:gd name="T47" fmla="*/ 0 h 587"/>
                <a:gd name="T48" fmla="*/ 0 w 1046"/>
                <a:gd name="T49" fmla="*/ 0 h 587"/>
                <a:gd name="T50" fmla="*/ 0 w 1046"/>
                <a:gd name="T51" fmla="*/ 0 h 587"/>
                <a:gd name="T52" fmla="*/ 0 w 1046"/>
                <a:gd name="T53" fmla="*/ 0 h 587"/>
                <a:gd name="T54" fmla="*/ 0 w 1046"/>
                <a:gd name="T55" fmla="*/ 0 h 587"/>
                <a:gd name="T56" fmla="*/ 0 w 1046"/>
                <a:gd name="T57" fmla="*/ 0 h 587"/>
                <a:gd name="T58" fmla="*/ 0 w 1046"/>
                <a:gd name="T59" fmla="*/ 0 h 587"/>
                <a:gd name="T60" fmla="*/ 0 w 1046"/>
                <a:gd name="T61" fmla="*/ 0 h 587"/>
                <a:gd name="T62" fmla="*/ 0 w 1046"/>
                <a:gd name="T63" fmla="*/ 0 h 587"/>
                <a:gd name="T64" fmla="*/ 0 w 1046"/>
                <a:gd name="T65" fmla="*/ 0 h 587"/>
                <a:gd name="T66" fmla="*/ 0 w 1046"/>
                <a:gd name="T67" fmla="*/ 0 h 587"/>
                <a:gd name="T68" fmla="*/ 0 w 1046"/>
                <a:gd name="T69" fmla="*/ 0 h 587"/>
                <a:gd name="T70" fmla="*/ 0 w 1046"/>
                <a:gd name="T71" fmla="*/ 0 h 587"/>
                <a:gd name="T72" fmla="*/ 0 w 1046"/>
                <a:gd name="T73" fmla="*/ 0 h 587"/>
                <a:gd name="T74" fmla="*/ 0 w 1046"/>
                <a:gd name="T75" fmla="*/ 0 h 587"/>
                <a:gd name="T76" fmla="*/ 0 w 1046"/>
                <a:gd name="T77" fmla="*/ 0 h 587"/>
                <a:gd name="T78" fmla="*/ 0 w 1046"/>
                <a:gd name="T79" fmla="*/ 0 h 587"/>
                <a:gd name="T80" fmla="*/ 0 w 1046"/>
                <a:gd name="T81" fmla="*/ 0 h 587"/>
                <a:gd name="T82" fmla="*/ 0 w 1046"/>
                <a:gd name="T83" fmla="*/ 0 h 587"/>
                <a:gd name="T84" fmla="*/ 0 w 1046"/>
                <a:gd name="T85" fmla="*/ 0 h 587"/>
                <a:gd name="T86" fmla="*/ 0 w 1046"/>
                <a:gd name="T87" fmla="*/ 0 h 587"/>
                <a:gd name="T88" fmla="*/ 0 w 1046"/>
                <a:gd name="T89" fmla="*/ 0 h 587"/>
                <a:gd name="T90" fmla="*/ 0 w 1046"/>
                <a:gd name="T91" fmla="*/ 0 h 587"/>
                <a:gd name="T92" fmla="*/ 0 w 1046"/>
                <a:gd name="T93" fmla="*/ 0 h 587"/>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1046" h="587">
                  <a:moveTo>
                    <a:pt x="882" y="57"/>
                  </a:moveTo>
                  <a:lnTo>
                    <a:pt x="870" y="90"/>
                  </a:lnTo>
                  <a:lnTo>
                    <a:pt x="857" y="121"/>
                  </a:lnTo>
                  <a:lnTo>
                    <a:pt x="844" y="151"/>
                  </a:lnTo>
                  <a:lnTo>
                    <a:pt x="829" y="179"/>
                  </a:lnTo>
                  <a:lnTo>
                    <a:pt x="814" y="207"/>
                  </a:lnTo>
                  <a:lnTo>
                    <a:pt x="799" y="232"/>
                  </a:lnTo>
                  <a:lnTo>
                    <a:pt x="783" y="255"/>
                  </a:lnTo>
                  <a:lnTo>
                    <a:pt x="765" y="277"/>
                  </a:lnTo>
                  <a:lnTo>
                    <a:pt x="747" y="297"/>
                  </a:lnTo>
                  <a:lnTo>
                    <a:pt x="728" y="317"/>
                  </a:lnTo>
                  <a:lnTo>
                    <a:pt x="709" y="334"/>
                  </a:lnTo>
                  <a:lnTo>
                    <a:pt x="689" y="350"/>
                  </a:lnTo>
                  <a:lnTo>
                    <a:pt x="668" y="364"/>
                  </a:lnTo>
                  <a:lnTo>
                    <a:pt x="647" y="376"/>
                  </a:lnTo>
                  <a:lnTo>
                    <a:pt x="624" y="387"/>
                  </a:lnTo>
                  <a:lnTo>
                    <a:pt x="601" y="396"/>
                  </a:lnTo>
                  <a:lnTo>
                    <a:pt x="581" y="402"/>
                  </a:lnTo>
                  <a:lnTo>
                    <a:pt x="560" y="407"/>
                  </a:lnTo>
                  <a:lnTo>
                    <a:pt x="540" y="412"/>
                  </a:lnTo>
                  <a:lnTo>
                    <a:pt x="519" y="415"/>
                  </a:lnTo>
                  <a:lnTo>
                    <a:pt x="498" y="417"/>
                  </a:lnTo>
                  <a:lnTo>
                    <a:pt x="477" y="417"/>
                  </a:lnTo>
                  <a:lnTo>
                    <a:pt x="456" y="417"/>
                  </a:lnTo>
                  <a:lnTo>
                    <a:pt x="436" y="417"/>
                  </a:lnTo>
                  <a:lnTo>
                    <a:pt x="416" y="415"/>
                  </a:lnTo>
                  <a:lnTo>
                    <a:pt x="396" y="413"/>
                  </a:lnTo>
                  <a:lnTo>
                    <a:pt x="376" y="410"/>
                  </a:lnTo>
                  <a:lnTo>
                    <a:pt x="357" y="406"/>
                  </a:lnTo>
                  <a:lnTo>
                    <a:pt x="319" y="397"/>
                  </a:lnTo>
                  <a:lnTo>
                    <a:pt x="284" y="387"/>
                  </a:lnTo>
                  <a:lnTo>
                    <a:pt x="252" y="376"/>
                  </a:lnTo>
                  <a:lnTo>
                    <a:pt x="222" y="365"/>
                  </a:lnTo>
                  <a:lnTo>
                    <a:pt x="195" y="354"/>
                  </a:lnTo>
                  <a:lnTo>
                    <a:pt x="172" y="343"/>
                  </a:lnTo>
                  <a:lnTo>
                    <a:pt x="141" y="326"/>
                  </a:lnTo>
                  <a:lnTo>
                    <a:pt x="129" y="320"/>
                  </a:lnTo>
                  <a:lnTo>
                    <a:pt x="121" y="314"/>
                  </a:lnTo>
                  <a:lnTo>
                    <a:pt x="113" y="311"/>
                  </a:lnTo>
                  <a:lnTo>
                    <a:pt x="105" y="309"/>
                  </a:lnTo>
                  <a:lnTo>
                    <a:pt x="97" y="307"/>
                  </a:lnTo>
                  <a:lnTo>
                    <a:pt x="89" y="306"/>
                  </a:lnTo>
                  <a:lnTo>
                    <a:pt x="81" y="306"/>
                  </a:lnTo>
                  <a:lnTo>
                    <a:pt x="73" y="307"/>
                  </a:lnTo>
                  <a:lnTo>
                    <a:pt x="64" y="308"/>
                  </a:lnTo>
                  <a:lnTo>
                    <a:pt x="57" y="311"/>
                  </a:lnTo>
                  <a:lnTo>
                    <a:pt x="49" y="313"/>
                  </a:lnTo>
                  <a:lnTo>
                    <a:pt x="42" y="318"/>
                  </a:lnTo>
                  <a:lnTo>
                    <a:pt x="35" y="323"/>
                  </a:lnTo>
                  <a:lnTo>
                    <a:pt x="29" y="328"/>
                  </a:lnTo>
                  <a:lnTo>
                    <a:pt x="23" y="333"/>
                  </a:lnTo>
                  <a:lnTo>
                    <a:pt x="17" y="340"/>
                  </a:lnTo>
                  <a:lnTo>
                    <a:pt x="12" y="347"/>
                  </a:lnTo>
                  <a:lnTo>
                    <a:pt x="8" y="354"/>
                  </a:lnTo>
                  <a:lnTo>
                    <a:pt x="5" y="362"/>
                  </a:lnTo>
                  <a:lnTo>
                    <a:pt x="2" y="370"/>
                  </a:lnTo>
                  <a:lnTo>
                    <a:pt x="1" y="378"/>
                  </a:lnTo>
                  <a:lnTo>
                    <a:pt x="0" y="386"/>
                  </a:lnTo>
                  <a:lnTo>
                    <a:pt x="0" y="394"/>
                  </a:lnTo>
                  <a:lnTo>
                    <a:pt x="0" y="402"/>
                  </a:lnTo>
                  <a:lnTo>
                    <a:pt x="2" y="410"/>
                  </a:lnTo>
                  <a:lnTo>
                    <a:pt x="4" y="418"/>
                  </a:lnTo>
                  <a:lnTo>
                    <a:pt x="7" y="425"/>
                  </a:lnTo>
                  <a:lnTo>
                    <a:pt x="11" y="432"/>
                  </a:lnTo>
                  <a:lnTo>
                    <a:pt x="15" y="439"/>
                  </a:lnTo>
                  <a:lnTo>
                    <a:pt x="20" y="446"/>
                  </a:lnTo>
                  <a:lnTo>
                    <a:pt x="26" y="453"/>
                  </a:lnTo>
                  <a:lnTo>
                    <a:pt x="32" y="458"/>
                  </a:lnTo>
                  <a:lnTo>
                    <a:pt x="39" y="463"/>
                  </a:lnTo>
                  <a:lnTo>
                    <a:pt x="57" y="473"/>
                  </a:lnTo>
                  <a:lnTo>
                    <a:pt x="100" y="495"/>
                  </a:lnTo>
                  <a:lnTo>
                    <a:pt x="129" y="509"/>
                  </a:lnTo>
                  <a:lnTo>
                    <a:pt x="162" y="523"/>
                  </a:lnTo>
                  <a:lnTo>
                    <a:pt x="200" y="537"/>
                  </a:lnTo>
                  <a:lnTo>
                    <a:pt x="243" y="551"/>
                  </a:lnTo>
                  <a:lnTo>
                    <a:pt x="265" y="557"/>
                  </a:lnTo>
                  <a:lnTo>
                    <a:pt x="287" y="563"/>
                  </a:lnTo>
                  <a:lnTo>
                    <a:pt x="311" y="569"/>
                  </a:lnTo>
                  <a:lnTo>
                    <a:pt x="335" y="574"/>
                  </a:lnTo>
                  <a:lnTo>
                    <a:pt x="361" y="578"/>
                  </a:lnTo>
                  <a:lnTo>
                    <a:pt x="386" y="581"/>
                  </a:lnTo>
                  <a:lnTo>
                    <a:pt x="412" y="584"/>
                  </a:lnTo>
                  <a:lnTo>
                    <a:pt x="438" y="587"/>
                  </a:lnTo>
                  <a:lnTo>
                    <a:pt x="464" y="587"/>
                  </a:lnTo>
                  <a:lnTo>
                    <a:pt x="492" y="587"/>
                  </a:lnTo>
                  <a:lnTo>
                    <a:pt x="519" y="584"/>
                  </a:lnTo>
                  <a:lnTo>
                    <a:pt x="546" y="581"/>
                  </a:lnTo>
                  <a:lnTo>
                    <a:pt x="574" y="577"/>
                  </a:lnTo>
                  <a:lnTo>
                    <a:pt x="601" y="571"/>
                  </a:lnTo>
                  <a:lnTo>
                    <a:pt x="629" y="564"/>
                  </a:lnTo>
                  <a:lnTo>
                    <a:pt x="658" y="555"/>
                  </a:lnTo>
                  <a:lnTo>
                    <a:pt x="674" y="549"/>
                  </a:lnTo>
                  <a:lnTo>
                    <a:pt x="690" y="542"/>
                  </a:lnTo>
                  <a:lnTo>
                    <a:pt x="705" y="535"/>
                  </a:lnTo>
                  <a:lnTo>
                    <a:pt x="721" y="528"/>
                  </a:lnTo>
                  <a:lnTo>
                    <a:pt x="736" y="520"/>
                  </a:lnTo>
                  <a:lnTo>
                    <a:pt x="751" y="511"/>
                  </a:lnTo>
                  <a:lnTo>
                    <a:pt x="765" y="502"/>
                  </a:lnTo>
                  <a:lnTo>
                    <a:pt x="780" y="492"/>
                  </a:lnTo>
                  <a:lnTo>
                    <a:pt x="808" y="472"/>
                  </a:lnTo>
                  <a:lnTo>
                    <a:pt x="835" y="448"/>
                  </a:lnTo>
                  <a:lnTo>
                    <a:pt x="860" y="424"/>
                  </a:lnTo>
                  <a:lnTo>
                    <a:pt x="885" y="397"/>
                  </a:lnTo>
                  <a:lnTo>
                    <a:pt x="908" y="368"/>
                  </a:lnTo>
                  <a:lnTo>
                    <a:pt x="931" y="338"/>
                  </a:lnTo>
                  <a:lnTo>
                    <a:pt x="952" y="304"/>
                  </a:lnTo>
                  <a:lnTo>
                    <a:pt x="972" y="270"/>
                  </a:lnTo>
                  <a:lnTo>
                    <a:pt x="991" y="234"/>
                  </a:lnTo>
                  <a:lnTo>
                    <a:pt x="1009" y="195"/>
                  </a:lnTo>
                  <a:lnTo>
                    <a:pt x="1026" y="154"/>
                  </a:lnTo>
                  <a:lnTo>
                    <a:pt x="1041" y="112"/>
                  </a:lnTo>
                  <a:lnTo>
                    <a:pt x="1043" y="104"/>
                  </a:lnTo>
                  <a:lnTo>
                    <a:pt x="1045" y="95"/>
                  </a:lnTo>
                  <a:lnTo>
                    <a:pt x="1046" y="87"/>
                  </a:lnTo>
                  <a:lnTo>
                    <a:pt x="1045" y="79"/>
                  </a:lnTo>
                  <a:lnTo>
                    <a:pt x="1044" y="71"/>
                  </a:lnTo>
                  <a:lnTo>
                    <a:pt x="1043" y="63"/>
                  </a:lnTo>
                  <a:lnTo>
                    <a:pt x="1040" y="55"/>
                  </a:lnTo>
                  <a:lnTo>
                    <a:pt x="1037" y="48"/>
                  </a:lnTo>
                  <a:lnTo>
                    <a:pt x="1033" y="40"/>
                  </a:lnTo>
                  <a:lnTo>
                    <a:pt x="1029" y="33"/>
                  </a:lnTo>
                  <a:lnTo>
                    <a:pt x="1023" y="27"/>
                  </a:lnTo>
                  <a:lnTo>
                    <a:pt x="1018" y="21"/>
                  </a:lnTo>
                  <a:lnTo>
                    <a:pt x="1011" y="16"/>
                  </a:lnTo>
                  <a:lnTo>
                    <a:pt x="1004" y="12"/>
                  </a:lnTo>
                  <a:lnTo>
                    <a:pt x="997" y="8"/>
                  </a:lnTo>
                  <a:lnTo>
                    <a:pt x="989" y="5"/>
                  </a:lnTo>
                  <a:lnTo>
                    <a:pt x="981" y="2"/>
                  </a:lnTo>
                  <a:lnTo>
                    <a:pt x="972" y="1"/>
                  </a:lnTo>
                  <a:lnTo>
                    <a:pt x="964" y="0"/>
                  </a:lnTo>
                  <a:lnTo>
                    <a:pt x="956" y="0"/>
                  </a:lnTo>
                  <a:lnTo>
                    <a:pt x="948" y="1"/>
                  </a:lnTo>
                  <a:lnTo>
                    <a:pt x="940" y="3"/>
                  </a:lnTo>
                  <a:lnTo>
                    <a:pt x="932" y="5"/>
                  </a:lnTo>
                  <a:lnTo>
                    <a:pt x="925" y="8"/>
                  </a:lnTo>
                  <a:lnTo>
                    <a:pt x="918" y="12"/>
                  </a:lnTo>
                  <a:lnTo>
                    <a:pt x="910" y="17"/>
                  </a:lnTo>
                  <a:lnTo>
                    <a:pt x="904" y="22"/>
                  </a:lnTo>
                  <a:lnTo>
                    <a:pt x="898" y="28"/>
                  </a:lnTo>
                  <a:lnTo>
                    <a:pt x="893" y="34"/>
                  </a:lnTo>
                  <a:lnTo>
                    <a:pt x="889" y="41"/>
                  </a:lnTo>
                  <a:lnTo>
                    <a:pt x="885" y="49"/>
                  </a:lnTo>
                  <a:lnTo>
                    <a:pt x="882" y="57"/>
                  </a:lnTo>
                  <a:close/>
                </a:path>
              </a:pathLst>
            </a:custGeom>
            <a:solidFill>
              <a:srgbClr val="FF4C4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tr-TR">
                <a:effectLst>
                  <a:outerShdw blurRad="38100" dist="38100" dir="2700000" algn="tl">
                    <a:srgbClr val="000000">
                      <a:alpha val="43137"/>
                    </a:srgbClr>
                  </a:outerShdw>
                </a:effectLst>
                <a:latin typeface="Arial" panose="020B0604020202020204" pitchFamily="34" charset="0"/>
              </a:endParaRPr>
            </a:p>
          </p:txBody>
        </p:sp>
        <p:sp>
          <p:nvSpPr>
            <p:cNvPr id="152653" name="Freeform 236"/>
            <p:cNvSpPr>
              <a:spLocks/>
            </p:cNvSpPr>
            <p:nvPr/>
          </p:nvSpPr>
          <p:spPr bwMode="auto">
            <a:xfrm>
              <a:off x="4107" y="1886"/>
              <a:ext cx="34" cy="26"/>
            </a:xfrm>
            <a:custGeom>
              <a:avLst/>
              <a:gdLst>
                <a:gd name="T0" fmla="*/ 0 w 480"/>
                <a:gd name="T1" fmla="*/ 0 h 367"/>
                <a:gd name="T2" fmla="*/ 0 w 480"/>
                <a:gd name="T3" fmla="*/ 0 h 367"/>
                <a:gd name="T4" fmla="*/ 0 w 480"/>
                <a:gd name="T5" fmla="*/ 0 h 367"/>
                <a:gd name="T6" fmla="*/ 0 w 480"/>
                <a:gd name="T7" fmla="*/ 0 h 367"/>
                <a:gd name="T8" fmla="*/ 0 w 480"/>
                <a:gd name="T9" fmla="*/ 0 h 367"/>
                <a:gd name="T10" fmla="*/ 0 w 480"/>
                <a:gd name="T11" fmla="*/ 0 h 367"/>
                <a:gd name="T12" fmla="*/ 0 w 480"/>
                <a:gd name="T13" fmla="*/ 0 h 367"/>
                <a:gd name="T14" fmla="*/ 0 w 480"/>
                <a:gd name="T15" fmla="*/ 0 h 367"/>
                <a:gd name="T16" fmla="*/ 0 w 480"/>
                <a:gd name="T17" fmla="*/ 0 h 367"/>
                <a:gd name="T18" fmla="*/ 0 w 480"/>
                <a:gd name="T19" fmla="*/ 0 h 367"/>
                <a:gd name="T20" fmla="*/ 0 w 480"/>
                <a:gd name="T21" fmla="*/ 0 h 367"/>
                <a:gd name="T22" fmla="*/ 0 w 480"/>
                <a:gd name="T23" fmla="*/ 0 h 367"/>
                <a:gd name="T24" fmla="*/ 0 w 480"/>
                <a:gd name="T25" fmla="*/ 0 h 367"/>
                <a:gd name="T26" fmla="*/ 0 w 480"/>
                <a:gd name="T27" fmla="*/ 0 h 367"/>
                <a:gd name="T28" fmla="*/ 0 w 480"/>
                <a:gd name="T29" fmla="*/ 0 h 367"/>
                <a:gd name="T30" fmla="*/ 0 w 480"/>
                <a:gd name="T31" fmla="*/ 0 h 367"/>
                <a:gd name="T32" fmla="*/ 0 w 480"/>
                <a:gd name="T33" fmla="*/ 0 h 367"/>
                <a:gd name="T34" fmla="*/ 0 w 480"/>
                <a:gd name="T35" fmla="*/ 0 h 367"/>
                <a:gd name="T36" fmla="*/ 0 w 480"/>
                <a:gd name="T37" fmla="*/ 0 h 367"/>
                <a:gd name="T38" fmla="*/ 0 w 480"/>
                <a:gd name="T39" fmla="*/ 0 h 367"/>
                <a:gd name="T40" fmla="*/ 0 w 480"/>
                <a:gd name="T41" fmla="*/ 0 h 367"/>
                <a:gd name="T42" fmla="*/ 0 w 480"/>
                <a:gd name="T43" fmla="*/ 0 h 367"/>
                <a:gd name="T44" fmla="*/ 0 w 480"/>
                <a:gd name="T45" fmla="*/ 0 h 367"/>
                <a:gd name="T46" fmla="*/ 0 w 480"/>
                <a:gd name="T47" fmla="*/ 0 h 367"/>
                <a:gd name="T48" fmla="*/ 0 w 480"/>
                <a:gd name="T49" fmla="*/ 0 h 367"/>
                <a:gd name="T50" fmla="*/ 0 w 480"/>
                <a:gd name="T51" fmla="*/ 0 h 367"/>
                <a:gd name="T52" fmla="*/ 0 w 480"/>
                <a:gd name="T53" fmla="*/ 0 h 367"/>
                <a:gd name="T54" fmla="*/ 0 w 480"/>
                <a:gd name="T55" fmla="*/ 0 h 367"/>
                <a:gd name="T56" fmla="*/ 0 w 480"/>
                <a:gd name="T57" fmla="*/ 0 h 367"/>
                <a:gd name="T58" fmla="*/ 0 w 480"/>
                <a:gd name="T59" fmla="*/ 0 h 367"/>
                <a:gd name="T60" fmla="*/ 0 w 480"/>
                <a:gd name="T61" fmla="*/ 0 h 367"/>
                <a:gd name="T62" fmla="*/ 0 w 480"/>
                <a:gd name="T63" fmla="*/ 0 h 367"/>
                <a:gd name="T64" fmla="*/ 0 w 480"/>
                <a:gd name="T65" fmla="*/ 0 h 367"/>
                <a:gd name="T66" fmla="*/ 0 w 480"/>
                <a:gd name="T67" fmla="*/ 0 h 367"/>
                <a:gd name="T68" fmla="*/ 0 w 480"/>
                <a:gd name="T69" fmla="*/ 0 h 367"/>
                <a:gd name="T70" fmla="*/ 0 w 480"/>
                <a:gd name="T71" fmla="*/ 0 h 367"/>
                <a:gd name="T72" fmla="*/ 0 w 480"/>
                <a:gd name="T73" fmla="*/ 0 h 367"/>
                <a:gd name="T74" fmla="*/ 0 w 480"/>
                <a:gd name="T75" fmla="*/ 0 h 367"/>
                <a:gd name="T76" fmla="*/ 0 w 480"/>
                <a:gd name="T77" fmla="*/ 0 h 367"/>
                <a:gd name="T78" fmla="*/ 0 w 480"/>
                <a:gd name="T79" fmla="*/ 0 h 367"/>
                <a:gd name="T80" fmla="*/ 0 w 480"/>
                <a:gd name="T81" fmla="*/ 0 h 367"/>
                <a:gd name="T82" fmla="*/ 0 w 480"/>
                <a:gd name="T83" fmla="*/ 0 h 367"/>
                <a:gd name="T84" fmla="*/ 0 w 480"/>
                <a:gd name="T85" fmla="*/ 0 h 367"/>
                <a:gd name="T86" fmla="*/ 0 w 480"/>
                <a:gd name="T87" fmla="*/ 0 h 367"/>
                <a:gd name="T88" fmla="*/ 0 w 480"/>
                <a:gd name="T89" fmla="*/ 0 h 367"/>
                <a:gd name="T90" fmla="*/ 0 w 480"/>
                <a:gd name="T91" fmla="*/ 0 h 367"/>
                <a:gd name="T92" fmla="*/ 0 w 480"/>
                <a:gd name="T93" fmla="*/ 0 h 367"/>
                <a:gd name="T94" fmla="*/ 0 w 480"/>
                <a:gd name="T95" fmla="*/ 0 h 367"/>
                <a:gd name="T96" fmla="*/ 0 w 480"/>
                <a:gd name="T97" fmla="*/ 0 h 367"/>
                <a:gd name="T98" fmla="*/ 0 w 480"/>
                <a:gd name="T99" fmla="*/ 0 h 367"/>
                <a:gd name="T100" fmla="*/ 0 w 480"/>
                <a:gd name="T101" fmla="*/ 0 h 367"/>
                <a:gd name="T102" fmla="*/ 0 w 480"/>
                <a:gd name="T103" fmla="*/ 0 h 367"/>
                <a:gd name="T104" fmla="*/ 0 w 480"/>
                <a:gd name="T105" fmla="*/ 0 h 367"/>
                <a:gd name="T106" fmla="*/ 0 w 480"/>
                <a:gd name="T107" fmla="*/ 0 h 367"/>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480" h="367">
                  <a:moveTo>
                    <a:pt x="128" y="25"/>
                  </a:moveTo>
                  <a:lnTo>
                    <a:pt x="116" y="33"/>
                  </a:lnTo>
                  <a:lnTo>
                    <a:pt x="104" y="40"/>
                  </a:lnTo>
                  <a:lnTo>
                    <a:pt x="94" y="48"/>
                  </a:lnTo>
                  <a:lnTo>
                    <a:pt x="85" y="57"/>
                  </a:lnTo>
                  <a:lnTo>
                    <a:pt x="76" y="67"/>
                  </a:lnTo>
                  <a:lnTo>
                    <a:pt x="68" y="76"/>
                  </a:lnTo>
                  <a:lnTo>
                    <a:pt x="60" y="86"/>
                  </a:lnTo>
                  <a:lnTo>
                    <a:pt x="53" y="97"/>
                  </a:lnTo>
                  <a:lnTo>
                    <a:pt x="41" y="118"/>
                  </a:lnTo>
                  <a:lnTo>
                    <a:pt x="31" y="141"/>
                  </a:lnTo>
                  <a:lnTo>
                    <a:pt x="22" y="164"/>
                  </a:lnTo>
                  <a:lnTo>
                    <a:pt x="16" y="187"/>
                  </a:lnTo>
                  <a:lnTo>
                    <a:pt x="10" y="209"/>
                  </a:lnTo>
                  <a:lnTo>
                    <a:pt x="6" y="230"/>
                  </a:lnTo>
                  <a:lnTo>
                    <a:pt x="4" y="249"/>
                  </a:lnTo>
                  <a:lnTo>
                    <a:pt x="2" y="267"/>
                  </a:lnTo>
                  <a:lnTo>
                    <a:pt x="0" y="296"/>
                  </a:lnTo>
                  <a:lnTo>
                    <a:pt x="0" y="311"/>
                  </a:lnTo>
                  <a:lnTo>
                    <a:pt x="0" y="317"/>
                  </a:lnTo>
                  <a:lnTo>
                    <a:pt x="1" y="323"/>
                  </a:lnTo>
                  <a:lnTo>
                    <a:pt x="3" y="328"/>
                  </a:lnTo>
                  <a:lnTo>
                    <a:pt x="5" y="333"/>
                  </a:lnTo>
                  <a:lnTo>
                    <a:pt x="10" y="343"/>
                  </a:lnTo>
                  <a:lnTo>
                    <a:pt x="17" y="351"/>
                  </a:lnTo>
                  <a:lnTo>
                    <a:pt x="26" y="358"/>
                  </a:lnTo>
                  <a:lnTo>
                    <a:pt x="36" y="363"/>
                  </a:lnTo>
                  <a:lnTo>
                    <a:pt x="41" y="365"/>
                  </a:lnTo>
                  <a:lnTo>
                    <a:pt x="47" y="366"/>
                  </a:lnTo>
                  <a:lnTo>
                    <a:pt x="52" y="367"/>
                  </a:lnTo>
                  <a:lnTo>
                    <a:pt x="58" y="367"/>
                  </a:lnTo>
                  <a:lnTo>
                    <a:pt x="64" y="367"/>
                  </a:lnTo>
                  <a:lnTo>
                    <a:pt x="70" y="366"/>
                  </a:lnTo>
                  <a:lnTo>
                    <a:pt x="75" y="364"/>
                  </a:lnTo>
                  <a:lnTo>
                    <a:pt x="80" y="362"/>
                  </a:lnTo>
                  <a:lnTo>
                    <a:pt x="90" y="357"/>
                  </a:lnTo>
                  <a:lnTo>
                    <a:pt x="98" y="350"/>
                  </a:lnTo>
                  <a:lnTo>
                    <a:pt x="105" y="341"/>
                  </a:lnTo>
                  <a:lnTo>
                    <a:pt x="110" y="332"/>
                  </a:lnTo>
                  <a:lnTo>
                    <a:pt x="112" y="326"/>
                  </a:lnTo>
                  <a:lnTo>
                    <a:pt x="115" y="321"/>
                  </a:lnTo>
                  <a:lnTo>
                    <a:pt x="115" y="315"/>
                  </a:lnTo>
                  <a:lnTo>
                    <a:pt x="116" y="309"/>
                  </a:lnTo>
                  <a:lnTo>
                    <a:pt x="116" y="292"/>
                  </a:lnTo>
                  <a:lnTo>
                    <a:pt x="118" y="269"/>
                  </a:lnTo>
                  <a:lnTo>
                    <a:pt x="122" y="243"/>
                  </a:lnTo>
                  <a:lnTo>
                    <a:pt x="128" y="215"/>
                  </a:lnTo>
                  <a:lnTo>
                    <a:pt x="132" y="202"/>
                  </a:lnTo>
                  <a:lnTo>
                    <a:pt x="137" y="188"/>
                  </a:lnTo>
                  <a:lnTo>
                    <a:pt x="143" y="175"/>
                  </a:lnTo>
                  <a:lnTo>
                    <a:pt x="149" y="163"/>
                  </a:lnTo>
                  <a:lnTo>
                    <a:pt x="156" y="151"/>
                  </a:lnTo>
                  <a:lnTo>
                    <a:pt x="164" y="141"/>
                  </a:lnTo>
                  <a:lnTo>
                    <a:pt x="174" y="132"/>
                  </a:lnTo>
                  <a:lnTo>
                    <a:pt x="184" y="125"/>
                  </a:lnTo>
                  <a:lnTo>
                    <a:pt x="192" y="121"/>
                  </a:lnTo>
                  <a:lnTo>
                    <a:pt x="201" y="119"/>
                  </a:lnTo>
                  <a:lnTo>
                    <a:pt x="211" y="117"/>
                  </a:lnTo>
                  <a:lnTo>
                    <a:pt x="221" y="116"/>
                  </a:lnTo>
                  <a:lnTo>
                    <a:pt x="232" y="116"/>
                  </a:lnTo>
                  <a:lnTo>
                    <a:pt x="243" y="117"/>
                  </a:lnTo>
                  <a:lnTo>
                    <a:pt x="257" y="119"/>
                  </a:lnTo>
                  <a:lnTo>
                    <a:pt x="269" y="122"/>
                  </a:lnTo>
                  <a:lnTo>
                    <a:pt x="283" y="126"/>
                  </a:lnTo>
                  <a:lnTo>
                    <a:pt x="297" y="131"/>
                  </a:lnTo>
                  <a:lnTo>
                    <a:pt x="311" y="136"/>
                  </a:lnTo>
                  <a:lnTo>
                    <a:pt x="326" y="143"/>
                  </a:lnTo>
                  <a:lnTo>
                    <a:pt x="358" y="160"/>
                  </a:lnTo>
                  <a:lnTo>
                    <a:pt x="391" y="180"/>
                  </a:lnTo>
                  <a:lnTo>
                    <a:pt x="397" y="183"/>
                  </a:lnTo>
                  <a:lnTo>
                    <a:pt x="402" y="186"/>
                  </a:lnTo>
                  <a:lnTo>
                    <a:pt x="408" y="187"/>
                  </a:lnTo>
                  <a:lnTo>
                    <a:pt x="413" y="188"/>
                  </a:lnTo>
                  <a:lnTo>
                    <a:pt x="419" y="189"/>
                  </a:lnTo>
                  <a:lnTo>
                    <a:pt x="424" y="189"/>
                  </a:lnTo>
                  <a:lnTo>
                    <a:pt x="430" y="189"/>
                  </a:lnTo>
                  <a:lnTo>
                    <a:pt x="435" y="188"/>
                  </a:lnTo>
                  <a:lnTo>
                    <a:pt x="446" y="185"/>
                  </a:lnTo>
                  <a:lnTo>
                    <a:pt x="455" y="179"/>
                  </a:lnTo>
                  <a:lnTo>
                    <a:pt x="460" y="176"/>
                  </a:lnTo>
                  <a:lnTo>
                    <a:pt x="464" y="172"/>
                  </a:lnTo>
                  <a:lnTo>
                    <a:pt x="468" y="168"/>
                  </a:lnTo>
                  <a:lnTo>
                    <a:pt x="471" y="163"/>
                  </a:lnTo>
                  <a:lnTo>
                    <a:pt x="476" y="151"/>
                  </a:lnTo>
                  <a:lnTo>
                    <a:pt x="479" y="141"/>
                  </a:lnTo>
                  <a:lnTo>
                    <a:pt x="480" y="129"/>
                  </a:lnTo>
                  <a:lnTo>
                    <a:pt x="479" y="119"/>
                  </a:lnTo>
                  <a:lnTo>
                    <a:pt x="475" y="108"/>
                  </a:lnTo>
                  <a:lnTo>
                    <a:pt x="470" y="98"/>
                  </a:lnTo>
                  <a:lnTo>
                    <a:pt x="466" y="94"/>
                  </a:lnTo>
                  <a:lnTo>
                    <a:pt x="463" y="90"/>
                  </a:lnTo>
                  <a:lnTo>
                    <a:pt x="458" y="86"/>
                  </a:lnTo>
                  <a:lnTo>
                    <a:pt x="453" y="83"/>
                  </a:lnTo>
                  <a:lnTo>
                    <a:pt x="429" y="68"/>
                  </a:lnTo>
                  <a:lnTo>
                    <a:pt x="405" y="54"/>
                  </a:lnTo>
                  <a:lnTo>
                    <a:pt x="381" y="42"/>
                  </a:lnTo>
                  <a:lnTo>
                    <a:pt x="358" y="32"/>
                  </a:lnTo>
                  <a:lnTo>
                    <a:pt x="335" y="23"/>
                  </a:lnTo>
                  <a:lnTo>
                    <a:pt x="314" y="14"/>
                  </a:lnTo>
                  <a:lnTo>
                    <a:pt x="293" y="8"/>
                  </a:lnTo>
                  <a:lnTo>
                    <a:pt x="272" y="4"/>
                  </a:lnTo>
                  <a:lnTo>
                    <a:pt x="251" y="1"/>
                  </a:lnTo>
                  <a:lnTo>
                    <a:pt x="232" y="0"/>
                  </a:lnTo>
                  <a:lnTo>
                    <a:pt x="213" y="0"/>
                  </a:lnTo>
                  <a:lnTo>
                    <a:pt x="195" y="2"/>
                  </a:lnTo>
                  <a:lnTo>
                    <a:pt x="177" y="5"/>
                  </a:lnTo>
                  <a:lnTo>
                    <a:pt x="160" y="10"/>
                  </a:lnTo>
                  <a:lnTo>
                    <a:pt x="144" y="17"/>
                  </a:lnTo>
                  <a:lnTo>
                    <a:pt x="128"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tr-TR">
                <a:effectLst>
                  <a:outerShdw blurRad="38100" dist="38100" dir="2700000" algn="tl">
                    <a:srgbClr val="000000">
                      <a:alpha val="43137"/>
                    </a:srgbClr>
                  </a:outerShdw>
                </a:effectLst>
                <a:latin typeface="Arial" panose="020B0604020202020204" pitchFamily="34" charset="0"/>
              </a:endParaRPr>
            </a:p>
          </p:txBody>
        </p:sp>
        <p:sp>
          <p:nvSpPr>
            <p:cNvPr id="152654" name="Freeform 237"/>
            <p:cNvSpPr>
              <a:spLocks/>
            </p:cNvSpPr>
            <p:nvPr/>
          </p:nvSpPr>
          <p:spPr bwMode="auto">
            <a:xfrm>
              <a:off x="4203" y="1857"/>
              <a:ext cx="37" cy="22"/>
            </a:xfrm>
            <a:custGeom>
              <a:avLst/>
              <a:gdLst>
                <a:gd name="T0" fmla="*/ 0 w 519"/>
                <a:gd name="T1" fmla="*/ 0 h 309"/>
                <a:gd name="T2" fmla="*/ 0 w 519"/>
                <a:gd name="T3" fmla="*/ 0 h 309"/>
                <a:gd name="T4" fmla="*/ 0 w 519"/>
                <a:gd name="T5" fmla="*/ 0 h 309"/>
                <a:gd name="T6" fmla="*/ 0 w 519"/>
                <a:gd name="T7" fmla="*/ 0 h 309"/>
                <a:gd name="T8" fmla="*/ 0 w 519"/>
                <a:gd name="T9" fmla="*/ 0 h 309"/>
                <a:gd name="T10" fmla="*/ 0 w 519"/>
                <a:gd name="T11" fmla="*/ 0 h 309"/>
                <a:gd name="T12" fmla="*/ 0 w 519"/>
                <a:gd name="T13" fmla="*/ 0 h 309"/>
                <a:gd name="T14" fmla="*/ 0 w 519"/>
                <a:gd name="T15" fmla="*/ 0 h 309"/>
                <a:gd name="T16" fmla="*/ 0 w 519"/>
                <a:gd name="T17" fmla="*/ 0 h 309"/>
                <a:gd name="T18" fmla="*/ 0 w 519"/>
                <a:gd name="T19" fmla="*/ 0 h 309"/>
                <a:gd name="T20" fmla="*/ 0 w 519"/>
                <a:gd name="T21" fmla="*/ 0 h 309"/>
                <a:gd name="T22" fmla="*/ 0 w 519"/>
                <a:gd name="T23" fmla="*/ 0 h 309"/>
                <a:gd name="T24" fmla="*/ 0 w 519"/>
                <a:gd name="T25" fmla="*/ 0 h 309"/>
                <a:gd name="T26" fmla="*/ 0 w 519"/>
                <a:gd name="T27" fmla="*/ 0 h 309"/>
                <a:gd name="T28" fmla="*/ 0 w 519"/>
                <a:gd name="T29" fmla="*/ 0 h 309"/>
                <a:gd name="T30" fmla="*/ 0 w 519"/>
                <a:gd name="T31" fmla="*/ 0 h 309"/>
                <a:gd name="T32" fmla="*/ 0 w 519"/>
                <a:gd name="T33" fmla="*/ 0 h 309"/>
                <a:gd name="T34" fmla="*/ 0 w 519"/>
                <a:gd name="T35" fmla="*/ 0 h 309"/>
                <a:gd name="T36" fmla="*/ 0 w 519"/>
                <a:gd name="T37" fmla="*/ 0 h 309"/>
                <a:gd name="T38" fmla="*/ 0 w 519"/>
                <a:gd name="T39" fmla="*/ 0 h 309"/>
                <a:gd name="T40" fmla="*/ 0 w 519"/>
                <a:gd name="T41" fmla="*/ 0 h 309"/>
                <a:gd name="T42" fmla="*/ 0 w 519"/>
                <a:gd name="T43" fmla="*/ 0 h 309"/>
                <a:gd name="T44" fmla="*/ 0 w 519"/>
                <a:gd name="T45" fmla="*/ 0 h 309"/>
                <a:gd name="T46" fmla="*/ 0 w 519"/>
                <a:gd name="T47" fmla="*/ 0 h 309"/>
                <a:gd name="T48" fmla="*/ 0 w 519"/>
                <a:gd name="T49" fmla="*/ 0 h 309"/>
                <a:gd name="T50" fmla="*/ 0 w 519"/>
                <a:gd name="T51" fmla="*/ 0 h 309"/>
                <a:gd name="T52" fmla="*/ 0 w 519"/>
                <a:gd name="T53" fmla="*/ 0 h 309"/>
                <a:gd name="T54" fmla="*/ 0 w 519"/>
                <a:gd name="T55" fmla="*/ 0 h 309"/>
                <a:gd name="T56" fmla="*/ 0 w 519"/>
                <a:gd name="T57" fmla="*/ 0 h 309"/>
                <a:gd name="T58" fmla="*/ 0 w 519"/>
                <a:gd name="T59" fmla="*/ 0 h 309"/>
                <a:gd name="T60" fmla="*/ 0 w 519"/>
                <a:gd name="T61" fmla="*/ 0 h 309"/>
                <a:gd name="T62" fmla="*/ 0 w 519"/>
                <a:gd name="T63" fmla="*/ 0 h 309"/>
                <a:gd name="T64" fmla="*/ 0 w 519"/>
                <a:gd name="T65" fmla="*/ 0 h 309"/>
                <a:gd name="T66" fmla="*/ 0 w 519"/>
                <a:gd name="T67" fmla="*/ 0 h 309"/>
                <a:gd name="T68" fmla="*/ 0 w 519"/>
                <a:gd name="T69" fmla="*/ 0 h 309"/>
                <a:gd name="T70" fmla="*/ 0 w 519"/>
                <a:gd name="T71" fmla="*/ 0 h 309"/>
                <a:gd name="T72" fmla="*/ 0 w 519"/>
                <a:gd name="T73" fmla="*/ 0 h 309"/>
                <a:gd name="T74" fmla="*/ 0 w 519"/>
                <a:gd name="T75" fmla="*/ 0 h 309"/>
                <a:gd name="T76" fmla="*/ 0 w 519"/>
                <a:gd name="T77" fmla="*/ 0 h 309"/>
                <a:gd name="T78" fmla="*/ 0 w 519"/>
                <a:gd name="T79" fmla="*/ 0 h 309"/>
                <a:gd name="T80" fmla="*/ 0 w 519"/>
                <a:gd name="T81" fmla="*/ 0 h 309"/>
                <a:gd name="T82" fmla="*/ 0 w 519"/>
                <a:gd name="T83" fmla="*/ 0 h 309"/>
                <a:gd name="T84" fmla="*/ 0 w 519"/>
                <a:gd name="T85" fmla="*/ 0 h 309"/>
                <a:gd name="T86" fmla="*/ 0 w 519"/>
                <a:gd name="T87" fmla="*/ 0 h 309"/>
                <a:gd name="T88" fmla="*/ 0 w 519"/>
                <a:gd name="T89" fmla="*/ 0 h 309"/>
                <a:gd name="T90" fmla="*/ 0 w 519"/>
                <a:gd name="T91" fmla="*/ 0 h 309"/>
                <a:gd name="T92" fmla="*/ 0 w 519"/>
                <a:gd name="T93" fmla="*/ 0 h 309"/>
                <a:gd name="T94" fmla="*/ 0 w 519"/>
                <a:gd name="T95" fmla="*/ 0 h 309"/>
                <a:gd name="T96" fmla="*/ 0 w 519"/>
                <a:gd name="T97" fmla="*/ 0 h 309"/>
                <a:gd name="T98" fmla="*/ 0 w 519"/>
                <a:gd name="T99" fmla="*/ 0 h 309"/>
                <a:gd name="T100" fmla="*/ 0 w 519"/>
                <a:gd name="T101" fmla="*/ 0 h 309"/>
                <a:gd name="T102" fmla="*/ 0 w 519"/>
                <a:gd name="T103" fmla="*/ 0 h 309"/>
                <a:gd name="T104" fmla="*/ 0 w 519"/>
                <a:gd name="T105" fmla="*/ 0 h 309"/>
                <a:gd name="T106" fmla="*/ 0 w 519"/>
                <a:gd name="T107" fmla="*/ 0 h 309"/>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519" h="309">
                  <a:moveTo>
                    <a:pt x="5" y="227"/>
                  </a:moveTo>
                  <a:lnTo>
                    <a:pt x="3" y="233"/>
                  </a:lnTo>
                  <a:lnTo>
                    <a:pt x="2" y="238"/>
                  </a:lnTo>
                  <a:lnTo>
                    <a:pt x="1" y="244"/>
                  </a:lnTo>
                  <a:lnTo>
                    <a:pt x="0" y="249"/>
                  </a:lnTo>
                  <a:lnTo>
                    <a:pt x="1" y="260"/>
                  </a:lnTo>
                  <a:lnTo>
                    <a:pt x="4" y="271"/>
                  </a:lnTo>
                  <a:lnTo>
                    <a:pt x="9" y="281"/>
                  </a:lnTo>
                  <a:lnTo>
                    <a:pt x="15" y="290"/>
                  </a:lnTo>
                  <a:lnTo>
                    <a:pt x="19" y="294"/>
                  </a:lnTo>
                  <a:lnTo>
                    <a:pt x="24" y="297"/>
                  </a:lnTo>
                  <a:lnTo>
                    <a:pt x="29" y="301"/>
                  </a:lnTo>
                  <a:lnTo>
                    <a:pt x="34" y="304"/>
                  </a:lnTo>
                  <a:lnTo>
                    <a:pt x="39" y="306"/>
                  </a:lnTo>
                  <a:lnTo>
                    <a:pt x="46" y="308"/>
                  </a:lnTo>
                  <a:lnTo>
                    <a:pt x="52" y="309"/>
                  </a:lnTo>
                  <a:lnTo>
                    <a:pt x="57" y="309"/>
                  </a:lnTo>
                  <a:lnTo>
                    <a:pt x="68" y="308"/>
                  </a:lnTo>
                  <a:lnTo>
                    <a:pt x="79" y="305"/>
                  </a:lnTo>
                  <a:lnTo>
                    <a:pt x="89" y="301"/>
                  </a:lnTo>
                  <a:lnTo>
                    <a:pt x="98" y="293"/>
                  </a:lnTo>
                  <a:lnTo>
                    <a:pt x="105" y="284"/>
                  </a:lnTo>
                  <a:lnTo>
                    <a:pt x="111" y="274"/>
                  </a:lnTo>
                  <a:lnTo>
                    <a:pt x="128" y="239"/>
                  </a:lnTo>
                  <a:lnTo>
                    <a:pt x="145" y="209"/>
                  </a:lnTo>
                  <a:lnTo>
                    <a:pt x="154" y="195"/>
                  </a:lnTo>
                  <a:lnTo>
                    <a:pt x="163" y="182"/>
                  </a:lnTo>
                  <a:lnTo>
                    <a:pt x="172" y="170"/>
                  </a:lnTo>
                  <a:lnTo>
                    <a:pt x="182" y="159"/>
                  </a:lnTo>
                  <a:lnTo>
                    <a:pt x="191" y="149"/>
                  </a:lnTo>
                  <a:lnTo>
                    <a:pt x="200" y="141"/>
                  </a:lnTo>
                  <a:lnTo>
                    <a:pt x="209" y="134"/>
                  </a:lnTo>
                  <a:lnTo>
                    <a:pt x="219" y="128"/>
                  </a:lnTo>
                  <a:lnTo>
                    <a:pt x="228" y="123"/>
                  </a:lnTo>
                  <a:lnTo>
                    <a:pt x="237" y="119"/>
                  </a:lnTo>
                  <a:lnTo>
                    <a:pt x="246" y="117"/>
                  </a:lnTo>
                  <a:lnTo>
                    <a:pt x="255" y="116"/>
                  </a:lnTo>
                  <a:lnTo>
                    <a:pt x="267" y="116"/>
                  </a:lnTo>
                  <a:lnTo>
                    <a:pt x="280" y="118"/>
                  </a:lnTo>
                  <a:lnTo>
                    <a:pt x="292" y="122"/>
                  </a:lnTo>
                  <a:lnTo>
                    <a:pt x="304" y="127"/>
                  </a:lnTo>
                  <a:lnTo>
                    <a:pt x="316" y="134"/>
                  </a:lnTo>
                  <a:lnTo>
                    <a:pt x="329" y="142"/>
                  </a:lnTo>
                  <a:lnTo>
                    <a:pt x="340" y="150"/>
                  </a:lnTo>
                  <a:lnTo>
                    <a:pt x="351" y="160"/>
                  </a:lnTo>
                  <a:lnTo>
                    <a:pt x="372" y="180"/>
                  </a:lnTo>
                  <a:lnTo>
                    <a:pt x="389" y="200"/>
                  </a:lnTo>
                  <a:lnTo>
                    <a:pt x="403" y="217"/>
                  </a:lnTo>
                  <a:lnTo>
                    <a:pt x="413" y="231"/>
                  </a:lnTo>
                  <a:lnTo>
                    <a:pt x="416" y="236"/>
                  </a:lnTo>
                  <a:lnTo>
                    <a:pt x="420" y="241"/>
                  </a:lnTo>
                  <a:lnTo>
                    <a:pt x="424" y="244"/>
                  </a:lnTo>
                  <a:lnTo>
                    <a:pt x="428" y="248"/>
                  </a:lnTo>
                  <a:lnTo>
                    <a:pt x="438" y="253"/>
                  </a:lnTo>
                  <a:lnTo>
                    <a:pt x="448" y="257"/>
                  </a:lnTo>
                  <a:lnTo>
                    <a:pt x="454" y="258"/>
                  </a:lnTo>
                  <a:lnTo>
                    <a:pt x="459" y="258"/>
                  </a:lnTo>
                  <a:lnTo>
                    <a:pt x="466" y="258"/>
                  </a:lnTo>
                  <a:lnTo>
                    <a:pt x="471" y="257"/>
                  </a:lnTo>
                  <a:lnTo>
                    <a:pt x="477" y="256"/>
                  </a:lnTo>
                  <a:lnTo>
                    <a:pt x="482" y="254"/>
                  </a:lnTo>
                  <a:lnTo>
                    <a:pt x="488" y="252"/>
                  </a:lnTo>
                  <a:lnTo>
                    <a:pt x="493" y="249"/>
                  </a:lnTo>
                  <a:lnTo>
                    <a:pt x="497" y="246"/>
                  </a:lnTo>
                  <a:lnTo>
                    <a:pt x="502" y="242"/>
                  </a:lnTo>
                  <a:lnTo>
                    <a:pt x="506" y="238"/>
                  </a:lnTo>
                  <a:lnTo>
                    <a:pt x="509" y="234"/>
                  </a:lnTo>
                  <a:lnTo>
                    <a:pt x="514" y="224"/>
                  </a:lnTo>
                  <a:lnTo>
                    <a:pt x="518" y="213"/>
                  </a:lnTo>
                  <a:lnTo>
                    <a:pt x="519" y="208"/>
                  </a:lnTo>
                  <a:lnTo>
                    <a:pt x="519" y="203"/>
                  </a:lnTo>
                  <a:lnTo>
                    <a:pt x="519" y="197"/>
                  </a:lnTo>
                  <a:lnTo>
                    <a:pt x="519" y="192"/>
                  </a:lnTo>
                  <a:lnTo>
                    <a:pt x="516" y="181"/>
                  </a:lnTo>
                  <a:lnTo>
                    <a:pt x="511" y="170"/>
                  </a:lnTo>
                  <a:lnTo>
                    <a:pt x="502" y="156"/>
                  </a:lnTo>
                  <a:lnTo>
                    <a:pt x="485" y="134"/>
                  </a:lnTo>
                  <a:lnTo>
                    <a:pt x="474" y="120"/>
                  </a:lnTo>
                  <a:lnTo>
                    <a:pt x="460" y="106"/>
                  </a:lnTo>
                  <a:lnTo>
                    <a:pt x="446" y="90"/>
                  </a:lnTo>
                  <a:lnTo>
                    <a:pt x="429" y="75"/>
                  </a:lnTo>
                  <a:lnTo>
                    <a:pt x="411" y="60"/>
                  </a:lnTo>
                  <a:lnTo>
                    <a:pt x="392" y="45"/>
                  </a:lnTo>
                  <a:lnTo>
                    <a:pt x="371" y="32"/>
                  </a:lnTo>
                  <a:lnTo>
                    <a:pt x="349" y="20"/>
                  </a:lnTo>
                  <a:lnTo>
                    <a:pt x="337" y="15"/>
                  </a:lnTo>
                  <a:lnTo>
                    <a:pt x="325" y="11"/>
                  </a:lnTo>
                  <a:lnTo>
                    <a:pt x="312" y="7"/>
                  </a:lnTo>
                  <a:lnTo>
                    <a:pt x="300" y="4"/>
                  </a:lnTo>
                  <a:lnTo>
                    <a:pt x="287" y="2"/>
                  </a:lnTo>
                  <a:lnTo>
                    <a:pt x="274" y="0"/>
                  </a:lnTo>
                  <a:lnTo>
                    <a:pt x="261" y="0"/>
                  </a:lnTo>
                  <a:lnTo>
                    <a:pt x="247" y="0"/>
                  </a:lnTo>
                  <a:lnTo>
                    <a:pt x="230" y="2"/>
                  </a:lnTo>
                  <a:lnTo>
                    <a:pt x="212" y="6"/>
                  </a:lnTo>
                  <a:lnTo>
                    <a:pt x="195" y="11"/>
                  </a:lnTo>
                  <a:lnTo>
                    <a:pt x="178" y="18"/>
                  </a:lnTo>
                  <a:lnTo>
                    <a:pt x="162" y="27"/>
                  </a:lnTo>
                  <a:lnTo>
                    <a:pt x="146" y="38"/>
                  </a:lnTo>
                  <a:lnTo>
                    <a:pt x="130" y="49"/>
                  </a:lnTo>
                  <a:lnTo>
                    <a:pt x="115" y="63"/>
                  </a:lnTo>
                  <a:lnTo>
                    <a:pt x="100" y="77"/>
                  </a:lnTo>
                  <a:lnTo>
                    <a:pt x="86" y="94"/>
                  </a:lnTo>
                  <a:lnTo>
                    <a:pt x="71" y="112"/>
                  </a:lnTo>
                  <a:lnTo>
                    <a:pt x="58" y="132"/>
                  </a:lnTo>
                  <a:lnTo>
                    <a:pt x="44" y="153"/>
                  </a:lnTo>
                  <a:lnTo>
                    <a:pt x="30" y="177"/>
                  </a:lnTo>
                  <a:lnTo>
                    <a:pt x="18" y="201"/>
                  </a:lnTo>
                  <a:lnTo>
                    <a:pt x="5" y="22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tr-TR">
                <a:effectLst>
                  <a:outerShdw blurRad="38100" dist="38100" dir="2700000" algn="tl">
                    <a:srgbClr val="000000">
                      <a:alpha val="43137"/>
                    </a:srgbClr>
                  </a:outerShdw>
                </a:effectLst>
                <a:latin typeface="Arial" panose="020B0604020202020204" pitchFamily="34" charset="0"/>
              </a:endParaRPr>
            </a:p>
          </p:txBody>
        </p:sp>
        <p:sp>
          <p:nvSpPr>
            <p:cNvPr id="152655" name="Freeform 238"/>
            <p:cNvSpPr>
              <a:spLocks/>
            </p:cNvSpPr>
            <p:nvPr/>
          </p:nvSpPr>
          <p:spPr bwMode="auto">
            <a:xfrm>
              <a:off x="4113" y="2051"/>
              <a:ext cx="82" cy="120"/>
            </a:xfrm>
            <a:custGeom>
              <a:avLst/>
              <a:gdLst>
                <a:gd name="T0" fmla="*/ 0 w 1160"/>
                <a:gd name="T1" fmla="*/ 0 h 1685"/>
                <a:gd name="T2" fmla="*/ 0 w 1160"/>
                <a:gd name="T3" fmla="*/ 0 h 1685"/>
                <a:gd name="T4" fmla="*/ 0 w 1160"/>
                <a:gd name="T5" fmla="*/ 0 h 1685"/>
                <a:gd name="T6" fmla="*/ 0 w 1160"/>
                <a:gd name="T7" fmla="*/ 0 h 1685"/>
                <a:gd name="T8" fmla="*/ 0 w 1160"/>
                <a:gd name="T9" fmla="*/ 0 h 1685"/>
                <a:gd name="T10" fmla="*/ 0 w 1160"/>
                <a:gd name="T11" fmla="*/ 0 h 1685"/>
                <a:gd name="T12" fmla="*/ 0 w 1160"/>
                <a:gd name="T13" fmla="*/ 0 h 1685"/>
                <a:gd name="T14" fmla="*/ 0 w 1160"/>
                <a:gd name="T15" fmla="*/ 0 h 1685"/>
                <a:gd name="T16" fmla="*/ 0 w 1160"/>
                <a:gd name="T17" fmla="*/ 0 h 1685"/>
                <a:gd name="T18" fmla="*/ 0 w 1160"/>
                <a:gd name="T19" fmla="*/ 0 h 1685"/>
                <a:gd name="T20" fmla="*/ 0 w 1160"/>
                <a:gd name="T21" fmla="*/ 0 h 1685"/>
                <a:gd name="T22" fmla="*/ 0 w 1160"/>
                <a:gd name="T23" fmla="*/ 0 h 1685"/>
                <a:gd name="T24" fmla="*/ 0 w 1160"/>
                <a:gd name="T25" fmla="*/ 0 h 1685"/>
                <a:gd name="T26" fmla="*/ 0 w 1160"/>
                <a:gd name="T27" fmla="*/ 0 h 1685"/>
                <a:gd name="T28" fmla="*/ 0 w 1160"/>
                <a:gd name="T29" fmla="*/ 0 h 1685"/>
                <a:gd name="T30" fmla="*/ 0 w 1160"/>
                <a:gd name="T31" fmla="*/ 0 h 1685"/>
                <a:gd name="T32" fmla="*/ 0 w 1160"/>
                <a:gd name="T33" fmla="*/ 0 h 1685"/>
                <a:gd name="T34" fmla="*/ 0 w 1160"/>
                <a:gd name="T35" fmla="*/ 0 h 1685"/>
                <a:gd name="T36" fmla="*/ 0 w 1160"/>
                <a:gd name="T37" fmla="*/ 0 h 1685"/>
                <a:gd name="T38" fmla="*/ 0 w 1160"/>
                <a:gd name="T39" fmla="*/ 0 h 1685"/>
                <a:gd name="T40" fmla="*/ 0 w 1160"/>
                <a:gd name="T41" fmla="*/ 0 h 1685"/>
                <a:gd name="T42" fmla="*/ 0 w 1160"/>
                <a:gd name="T43" fmla="*/ 0 h 1685"/>
                <a:gd name="T44" fmla="*/ 0 w 1160"/>
                <a:gd name="T45" fmla="*/ 0 h 1685"/>
                <a:gd name="T46" fmla="*/ 0 w 1160"/>
                <a:gd name="T47" fmla="*/ 0 h 1685"/>
                <a:gd name="T48" fmla="*/ 0 w 1160"/>
                <a:gd name="T49" fmla="*/ 0 h 1685"/>
                <a:gd name="T50" fmla="*/ 0 w 1160"/>
                <a:gd name="T51" fmla="*/ 0 h 1685"/>
                <a:gd name="T52" fmla="*/ 0 w 1160"/>
                <a:gd name="T53" fmla="*/ 0 h 1685"/>
                <a:gd name="T54" fmla="*/ 0 w 1160"/>
                <a:gd name="T55" fmla="*/ 0 h 1685"/>
                <a:gd name="T56" fmla="*/ 0 w 1160"/>
                <a:gd name="T57" fmla="*/ 0 h 1685"/>
                <a:gd name="T58" fmla="*/ 0 w 1160"/>
                <a:gd name="T59" fmla="*/ 0 h 1685"/>
                <a:gd name="T60" fmla="*/ 0 w 1160"/>
                <a:gd name="T61" fmla="*/ 0 h 1685"/>
                <a:gd name="T62" fmla="*/ 0 w 1160"/>
                <a:gd name="T63" fmla="*/ 0 h 1685"/>
                <a:gd name="T64" fmla="*/ 0 w 1160"/>
                <a:gd name="T65" fmla="*/ 0 h 1685"/>
                <a:gd name="T66" fmla="*/ 0 w 1160"/>
                <a:gd name="T67" fmla="*/ 0 h 1685"/>
                <a:gd name="T68" fmla="*/ 0 w 1160"/>
                <a:gd name="T69" fmla="*/ 0 h 1685"/>
                <a:gd name="T70" fmla="*/ 0 w 1160"/>
                <a:gd name="T71" fmla="*/ 0 h 1685"/>
                <a:gd name="T72" fmla="*/ 0 w 1160"/>
                <a:gd name="T73" fmla="*/ 0 h 1685"/>
                <a:gd name="T74" fmla="*/ 0 w 1160"/>
                <a:gd name="T75" fmla="*/ 0 h 1685"/>
                <a:gd name="T76" fmla="*/ 0 w 1160"/>
                <a:gd name="T77" fmla="*/ 0 h 1685"/>
                <a:gd name="T78" fmla="*/ 0 w 1160"/>
                <a:gd name="T79" fmla="*/ 0 h 1685"/>
                <a:gd name="T80" fmla="*/ 0 w 1160"/>
                <a:gd name="T81" fmla="*/ 0 h 1685"/>
                <a:gd name="T82" fmla="*/ 0 w 1160"/>
                <a:gd name="T83" fmla="*/ 0 h 1685"/>
                <a:gd name="T84" fmla="*/ 0 w 1160"/>
                <a:gd name="T85" fmla="*/ 0 h 1685"/>
                <a:gd name="T86" fmla="*/ 0 w 1160"/>
                <a:gd name="T87" fmla="*/ 0 h 1685"/>
                <a:gd name="T88" fmla="*/ 0 w 1160"/>
                <a:gd name="T89" fmla="*/ 0 h 1685"/>
                <a:gd name="T90" fmla="*/ 0 w 1160"/>
                <a:gd name="T91" fmla="*/ 0 h 1685"/>
                <a:gd name="T92" fmla="*/ 0 w 1160"/>
                <a:gd name="T93" fmla="*/ 0 h 1685"/>
                <a:gd name="T94" fmla="*/ 0 w 1160"/>
                <a:gd name="T95" fmla="*/ 0 h 1685"/>
                <a:gd name="T96" fmla="*/ 0 w 1160"/>
                <a:gd name="T97" fmla="*/ 0 h 1685"/>
                <a:gd name="T98" fmla="*/ 0 w 1160"/>
                <a:gd name="T99" fmla="*/ 0 h 1685"/>
                <a:gd name="T100" fmla="*/ 0 w 1160"/>
                <a:gd name="T101" fmla="*/ 0 h 1685"/>
                <a:gd name="T102" fmla="*/ 0 w 1160"/>
                <a:gd name="T103" fmla="*/ 0 h 1685"/>
                <a:gd name="T104" fmla="*/ 0 w 1160"/>
                <a:gd name="T105" fmla="*/ 0 h 1685"/>
                <a:gd name="T106" fmla="*/ 0 w 1160"/>
                <a:gd name="T107" fmla="*/ 0 h 1685"/>
                <a:gd name="T108" fmla="*/ 0 w 1160"/>
                <a:gd name="T109" fmla="*/ 0 h 1685"/>
                <a:gd name="T110" fmla="*/ 0 w 1160"/>
                <a:gd name="T111" fmla="*/ 0 h 1685"/>
                <a:gd name="T112" fmla="*/ 0 w 1160"/>
                <a:gd name="T113" fmla="*/ 0 h 1685"/>
                <a:gd name="T114" fmla="*/ 0 w 1160"/>
                <a:gd name="T115" fmla="*/ 0 h 1685"/>
                <a:gd name="T116" fmla="*/ 0 w 1160"/>
                <a:gd name="T117" fmla="*/ 0 h 1685"/>
                <a:gd name="T118" fmla="*/ 0 w 1160"/>
                <a:gd name="T119" fmla="*/ 0 h 1685"/>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160" h="1685">
                  <a:moveTo>
                    <a:pt x="1051" y="1496"/>
                  </a:moveTo>
                  <a:lnTo>
                    <a:pt x="1061" y="1484"/>
                  </a:lnTo>
                  <a:lnTo>
                    <a:pt x="1073" y="1468"/>
                  </a:lnTo>
                  <a:lnTo>
                    <a:pt x="1086" y="1448"/>
                  </a:lnTo>
                  <a:lnTo>
                    <a:pt x="1100" y="1424"/>
                  </a:lnTo>
                  <a:lnTo>
                    <a:pt x="1113" y="1396"/>
                  </a:lnTo>
                  <a:lnTo>
                    <a:pt x="1125" y="1364"/>
                  </a:lnTo>
                  <a:lnTo>
                    <a:pt x="1131" y="1346"/>
                  </a:lnTo>
                  <a:lnTo>
                    <a:pt x="1136" y="1328"/>
                  </a:lnTo>
                  <a:lnTo>
                    <a:pt x="1142" y="1308"/>
                  </a:lnTo>
                  <a:lnTo>
                    <a:pt x="1146" y="1288"/>
                  </a:lnTo>
                  <a:lnTo>
                    <a:pt x="1150" y="1267"/>
                  </a:lnTo>
                  <a:lnTo>
                    <a:pt x="1153" y="1245"/>
                  </a:lnTo>
                  <a:lnTo>
                    <a:pt x="1156" y="1220"/>
                  </a:lnTo>
                  <a:lnTo>
                    <a:pt x="1158" y="1196"/>
                  </a:lnTo>
                  <a:lnTo>
                    <a:pt x="1159" y="1171"/>
                  </a:lnTo>
                  <a:lnTo>
                    <a:pt x="1160" y="1145"/>
                  </a:lnTo>
                  <a:lnTo>
                    <a:pt x="1159" y="1118"/>
                  </a:lnTo>
                  <a:lnTo>
                    <a:pt x="1157" y="1089"/>
                  </a:lnTo>
                  <a:lnTo>
                    <a:pt x="1155" y="1060"/>
                  </a:lnTo>
                  <a:lnTo>
                    <a:pt x="1151" y="1030"/>
                  </a:lnTo>
                  <a:lnTo>
                    <a:pt x="1146" y="999"/>
                  </a:lnTo>
                  <a:lnTo>
                    <a:pt x="1140" y="967"/>
                  </a:lnTo>
                  <a:lnTo>
                    <a:pt x="1132" y="933"/>
                  </a:lnTo>
                  <a:lnTo>
                    <a:pt x="1123" y="899"/>
                  </a:lnTo>
                  <a:lnTo>
                    <a:pt x="1113" y="864"/>
                  </a:lnTo>
                  <a:lnTo>
                    <a:pt x="1101" y="828"/>
                  </a:lnTo>
                  <a:lnTo>
                    <a:pt x="1086" y="786"/>
                  </a:lnTo>
                  <a:lnTo>
                    <a:pt x="1073" y="749"/>
                  </a:lnTo>
                  <a:lnTo>
                    <a:pt x="1068" y="731"/>
                  </a:lnTo>
                  <a:lnTo>
                    <a:pt x="1062" y="714"/>
                  </a:lnTo>
                  <a:lnTo>
                    <a:pt x="1058" y="696"/>
                  </a:lnTo>
                  <a:lnTo>
                    <a:pt x="1054" y="677"/>
                  </a:lnTo>
                  <a:lnTo>
                    <a:pt x="1051" y="659"/>
                  </a:lnTo>
                  <a:lnTo>
                    <a:pt x="1049" y="640"/>
                  </a:lnTo>
                  <a:lnTo>
                    <a:pt x="1047" y="619"/>
                  </a:lnTo>
                  <a:lnTo>
                    <a:pt x="1047" y="598"/>
                  </a:lnTo>
                  <a:lnTo>
                    <a:pt x="1047" y="575"/>
                  </a:lnTo>
                  <a:lnTo>
                    <a:pt x="1049" y="549"/>
                  </a:lnTo>
                  <a:lnTo>
                    <a:pt x="1052" y="522"/>
                  </a:lnTo>
                  <a:lnTo>
                    <a:pt x="1056" y="493"/>
                  </a:lnTo>
                  <a:lnTo>
                    <a:pt x="1060" y="462"/>
                  </a:lnTo>
                  <a:lnTo>
                    <a:pt x="1062" y="430"/>
                  </a:lnTo>
                  <a:lnTo>
                    <a:pt x="1061" y="397"/>
                  </a:lnTo>
                  <a:lnTo>
                    <a:pt x="1059" y="365"/>
                  </a:lnTo>
                  <a:lnTo>
                    <a:pt x="1057" y="349"/>
                  </a:lnTo>
                  <a:lnTo>
                    <a:pt x="1054" y="334"/>
                  </a:lnTo>
                  <a:lnTo>
                    <a:pt x="1051" y="320"/>
                  </a:lnTo>
                  <a:lnTo>
                    <a:pt x="1048" y="306"/>
                  </a:lnTo>
                  <a:lnTo>
                    <a:pt x="1043" y="293"/>
                  </a:lnTo>
                  <a:lnTo>
                    <a:pt x="1039" y="280"/>
                  </a:lnTo>
                  <a:lnTo>
                    <a:pt x="1033" y="268"/>
                  </a:lnTo>
                  <a:lnTo>
                    <a:pt x="1027" y="258"/>
                  </a:lnTo>
                  <a:lnTo>
                    <a:pt x="1020" y="248"/>
                  </a:lnTo>
                  <a:lnTo>
                    <a:pt x="1012" y="240"/>
                  </a:lnTo>
                  <a:lnTo>
                    <a:pt x="1004" y="233"/>
                  </a:lnTo>
                  <a:lnTo>
                    <a:pt x="996" y="228"/>
                  </a:lnTo>
                  <a:lnTo>
                    <a:pt x="987" y="224"/>
                  </a:lnTo>
                  <a:lnTo>
                    <a:pt x="977" y="222"/>
                  </a:lnTo>
                  <a:lnTo>
                    <a:pt x="967" y="221"/>
                  </a:lnTo>
                  <a:lnTo>
                    <a:pt x="956" y="222"/>
                  </a:lnTo>
                  <a:lnTo>
                    <a:pt x="944" y="225"/>
                  </a:lnTo>
                  <a:lnTo>
                    <a:pt x="931" y="230"/>
                  </a:lnTo>
                  <a:lnTo>
                    <a:pt x="918" y="237"/>
                  </a:lnTo>
                  <a:lnTo>
                    <a:pt x="904" y="246"/>
                  </a:lnTo>
                  <a:lnTo>
                    <a:pt x="890" y="258"/>
                  </a:lnTo>
                  <a:lnTo>
                    <a:pt x="874" y="271"/>
                  </a:lnTo>
                  <a:lnTo>
                    <a:pt x="858" y="289"/>
                  </a:lnTo>
                  <a:lnTo>
                    <a:pt x="841" y="308"/>
                  </a:lnTo>
                  <a:lnTo>
                    <a:pt x="832" y="319"/>
                  </a:lnTo>
                  <a:lnTo>
                    <a:pt x="824" y="330"/>
                  </a:lnTo>
                  <a:lnTo>
                    <a:pt x="816" y="341"/>
                  </a:lnTo>
                  <a:lnTo>
                    <a:pt x="810" y="353"/>
                  </a:lnTo>
                  <a:lnTo>
                    <a:pt x="798" y="376"/>
                  </a:lnTo>
                  <a:lnTo>
                    <a:pt x="788" y="400"/>
                  </a:lnTo>
                  <a:lnTo>
                    <a:pt x="780" y="425"/>
                  </a:lnTo>
                  <a:lnTo>
                    <a:pt x="774" y="448"/>
                  </a:lnTo>
                  <a:lnTo>
                    <a:pt x="770" y="471"/>
                  </a:lnTo>
                  <a:lnTo>
                    <a:pt x="766" y="493"/>
                  </a:lnTo>
                  <a:lnTo>
                    <a:pt x="764" y="513"/>
                  </a:lnTo>
                  <a:lnTo>
                    <a:pt x="764" y="531"/>
                  </a:lnTo>
                  <a:lnTo>
                    <a:pt x="763" y="548"/>
                  </a:lnTo>
                  <a:lnTo>
                    <a:pt x="763" y="563"/>
                  </a:lnTo>
                  <a:lnTo>
                    <a:pt x="765" y="584"/>
                  </a:lnTo>
                  <a:lnTo>
                    <a:pt x="765" y="591"/>
                  </a:lnTo>
                  <a:lnTo>
                    <a:pt x="763" y="578"/>
                  </a:lnTo>
                  <a:lnTo>
                    <a:pt x="754" y="542"/>
                  </a:lnTo>
                  <a:lnTo>
                    <a:pt x="746" y="517"/>
                  </a:lnTo>
                  <a:lnTo>
                    <a:pt x="735" y="488"/>
                  </a:lnTo>
                  <a:lnTo>
                    <a:pt x="723" y="455"/>
                  </a:lnTo>
                  <a:lnTo>
                    <a:pt x="708" y="418"/>
                  </a:lnTo>
                  <a:lnTo>
                    <a:pt x="690" y="378"/>
                  </a:lnTo>
                  <a:lnTo>
                    <a:pt x="668" y="337"/>
                  </a:lnTo>
                  <a:lnTo>
                    <a:pt x="656" y="316"/>
                  </a:lnTo>
                  <a:lnTo>
                    <a:pt x="643" y="294"/>
                  </a:lnTo>
                  <a:lnTo>
                    <a:pt x="629" y="271"/>
                  </a:lnTo>
                  <a:lnTo>
                    <a:pt x="615" y="248"/>
                  </a:lnTo>
                  <a:lnTo>
                    <a:pt x="598" y="226"/>
                  </a:lnTo>
                  <a:lnTo>
                    <a:pt x="581" y="203"/>
                  </a:lnTo>
                  <a:lnTo>
                    <a:pt x="563" y="180"/>
                  </a:lnTo>
                  <a:lnTo>
                    <a:pt x="545" y="158"/>
                  </a:lnTo>
                  <a:lnTo>
                    <a:pt x="525" y="134"/>
                  </a:lnTo>
                  <a:lnTo>
                    <a:pt x="504" y="111"/>
                  </a:lnTo>
                  <a:lnTo>
                    <a:pt x="481" y="89"/>
                  </a:lnTo>
                  <a:lnTo>
                    <a:pt x="457" y="66"/>
                  </a:lnTo>
                  <a:lnTo>
                    <a:pt x="435" y="48"/>
                  </a:lnTo>
                  <a:lnTo>
                    <a:pt x="413" y="33"/>
                  </a:lnTo>
                  <a:lnTo>
                    <a:pt x="391" y="21"/>
                  </a:lnTo>
                  <a:lnTo>
                    <a:pt x="369" y="11"/>
                  </a:lnTo>
                  <a:lnTo>
                    <a:pt x="347" y="4"/>
                  </a:lnTo>
                  <a:lnTo>
                    <a:pt x="325" y="1"/>
                  </a:lnTo>
                  <a:lnTo>
                    <a:pt x="302" y="0"/>
                  </a:lnTo>
                  <a:lnTo>
                    <a:pt x="280" y="1"/>
                  </a:lnTo>
                  <a:lnTo>
                    <a:pt x="258" y="5"/>
                  </a:lnTo>
                  <a:lnTo>
                    <a:pt x="237" y="13"/>
                  </a:lnTo>
                  <a:lnTo>
                    <a:pt x="217" y="21"/>
                  </a:lnTo>
                  <a:lnTo>
                    <a:pt x="196" y="32"/>
                  </a:lnTo>
                  <a:lnTo>
                    <a:pt x="177" y="44"/>
                  </a:lnTo>
                  <a:lnTo>
                    <a:pt x="157" y="58"/>
                  </a:lnTo>
                  <a:lnTo>
                    <a:pt x="138" y="74"/>
                  </a:lnTo>
                  <a:lnTo>
                    <a:pt x="121" y="92"/>
                  </a:lnTo>
                  <a:lnTo>
                    <a:pt x="104" y="111"/>
                  </a:lnTo>
                  <a:lnTo>
                    <a:pt x="89" y="132"/>
                  </a:lnTo>
                  <a:lnTo>
                    <a:pt x="74" y="155"/>
                  </a:lnTo>
                  <a:lnTo>
                    <a:pt x="61" y="178"/>
                  </a:lnTo>
                  <a:lnTo>
                    <a:pt x="48" y="202"/>
                  </a:lnTo>
                  <a:lnTo>
                    <a:pt x="37" y="227"/>
                  </a:lnTo>
                  <a:lnTo>
                    <a:pt x="27" y="254"/>
                  </a:lnTo>
                  <a:lnTo>
                    <a:pt x="18" y="280"/>
                  </a:lnTo>
                  <a:lnTo>
                    <a:pt x="11" y="309"/>
                  </a:lnTo>
                  <a:lnTo>
                    <a:pt x="6" y="337"/>
                  </a:lnTo>
                  <a:lnTo>
                    <a:pt x="2" y="366"/>
                  </a:lnTo>
                  <a:lnTo>
                    <a:pt x="0" y="395"/>
                  </a:lnTo>
                  <a:lnTo>
                    <a:pt x="0" y="425"/>
                  </a:lnTo>
                  <a:lnTo>
                    <a:pt x="2" y="454"/>
                  </a:lnTo>
                  <a:lnTo>
                    <a:pt x="6" y="483"/>
                  </a:lnTo>
                  <a:lnTo>
                    <a:pt x="11" y="512"/>
                  </a:lnTo>
                  <a:lnTo>
                    <a:pt x="35" y="609"/>
                  </a:lnTo>
                  <a:lnTo>
                    <a:pt x="56" y="698"/>
                  </a:lnTo>
                  <a:lnTo>
                    <a:pt x="77" y="779"/>
                  </a:lnTo>
                  <a:lnTo>
                    <a:pt x="97" y="854"/>
                  </a:lnTo>
                  <a:lnTo>
                    <a:pt x="116" y="922"/>
                  </a:lnTo>
                  <a:lnTo>
                    <a:pt x="135" y="984"/>
                  </a:lnTo>
                  <a:lnTo>
                    <a:pt x="152" y="1040"/>
                  </a:lnTo>
                  <a:lnTo>
                    <a:pt x="169" y="1091"/>
                  </a:lnTo>
                  <a:lnTo>
                    <a:pt x="201" y="1181"/>
                  </a:lnTo>
                  <a:lnTo>
                    <a:pt x="228" y="1256"/>
                  </a:lnTo>
                  <a:lnTo>
                    <a:pt x="251" y="1320"/>
                  </a:lnTo>
                  <a:lnTo>
                    <a:pt x="271" y="1377"/>
                  </a:lnTo>
                  <a:lnTo>
                    <a:pt x="277" y="1391"/>
                  </a:lnTo>
                  <a:lnTo>
                    <a:pt x="284" y="1407"/>
                  </a:lnTo>
                  <a:lnTo>
                    <a:pt x="292" y="1424"/>
                  </a:lnTo>
                  <a:lnTo>
                    <a:pt x="302" y="1441"/>
                  </a:lnTo>
                  <a:lnTo>
                    <a:pt x="313" y="1459"/>
                  </a:lnTo>
                  <a:lnTo>
                    <a:pt x="327" y="1478"/>
                  </a:lnTo>
                  <a:lnTo>
                    <a:pt x="342" y="1498"/>
                  </a:lnTo>
                  <a:lnTo>
                    <a:pt x="357" y="1516"/>
                  </a:lnTo>
                  <a:lnTo>
                    <a:pt x="374" y="1535"/>
                  </a:lnTo>
                  <a:lnTo>
                    <a:pt x="392" y="1554"/>
                  </a:lnTo>
                  <a:lnTo>
                    <a:pt x="412" y="1572"/>
                  </a:lnTo>
                  <a:lnTo>
                    <a:pt x="432" y="1589"/>
                  </a:lnTo>
                  <a:lnTo>
                    <a:pt x="454" y="1606"/>
                  </a:lnTo>
                  <a:lnTo>
                    <a:pt x="478" y="1622"/>
                  </a:lnTo>
                  <a:lnTo>
                    <a:pt x="502" y="1637"/>
                  </a:lnTo>
                  <a:lnTo>
                    <a:pt x="528" y="1649"/>
                  </a:lnTo>
                  <a:lnTo>
                    <a:pt x="554" y="1661"/>
                  </a:lnTo>
                  <a:lnTo>
                    <a:pt x="581" y="1670"/>
                  </a:lnTo>
                  <a:lnTo>
                    <a:pt x="610" y="1677"/>
                  </a:lnTo>
                  <a:lnTo>
                    <a:pt x="639" y="1682"/>
                  </a:lnTo>
                  <a:lnTo>
                    <a:pt x="669" y="1685"/>
                  </a:lnTo>
                  <a:lnTo>
                    <a:pt x="700" y="1685"/>
                  </a:lnTo>
                  <a:lnTo>
                    <a:pt x="732" y="1682"/>
                  </a:lnTo>
                  <a:lnTo>
                    <a:pt x="765" y="1676"/>
                  </a:lnTo>
                  <a:lnTo>
                    <a:pt x="798" y="1667"/>
                  </a:lnTo>
                  <a:lnTo>
                    <a:pt x="832" y="1655"/>
                  </a:lnTo>
                  <a:lnTo>
                    <a:pt x="867" y="1639"/>
                  </a:lnTo>
                  <a:lnTo>
                    <a:pt x="903" y="1618"/>
                  </a:lnTo>
                  <a:lnTo>
                    <a:pt x="939" y="1594"/>
                  </a:lnTo>
                  <a:lnTo>
                    <a:pt x="975" y="1566"/>
                  </a:lnTo>
                  <a:lnTo>
                    <a:pt x="1012" y="1534"/>
                  </a:lnTo>
                  <a:lnTo>
                    <a:pt x="1051" y="1496"/>
                  </a:lnTo>
                  <a:close/>
                </a:path>
              </a:pathLst>
            </a:custGeom>
            <a:solidFill>
              <a:srgbClr val="FFCCA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tr-TR">
                <a:effectLst>
                  <a:outerShdw blurRad="38100" dist="38100" dir="2700000" algn="tl">
                    <a:srgbClr val="000000">
                      <a:alpha val="43137"/>
                    </a:srgbClr>
                  </a:outerShdw>
                </a:effectLst>
                <a:latin typeface="Arial" panose="020B0604020202020204" pitchFamily="34" charset="0"/>
              </a:endParaRPr>
            </a:p>
          </p:txBody>
        </p:sp>
        <p:sp>
          <p:nvSpPr>
            <p:cNvPr id="152656" name="Freeform 239"/>
            <p:cNvSpPr>
              <a:spLocks/>
            </p:cNvSpPr>
            <p:nvPr/>
          </p:nvSpPr>
          <p:spPr bwMode="auto">
            <a:xfrm>
              <a:off x="4197" y="2063"/>
              <a:ext cx="82" cy="121"/>
            </a:xfrm>
            <a:custGeom>
              <a:avLst/>
              <a:gdLst>
                <a:gd name="T0" fmla="*/ 0 w 1140"/>
                <a:gd name="T1" fmla="*/ 0 h 1694"/>
                <a:gd name="T2" fmla="*/ 0 w 1140"/>
                <a:gd name="T3" fmla="*/ 0 h 1694"/>
                <a:gd name="T4" fmla="*/ 0 w 1140"/>
                <a:gd name="T5" fmla="*/ 0 h 1694"/>
                <a:gd name="T6" fmla="*/ 0 w 1140"/>
                <a:gd name="T7" fmla="*/ 0 h 1694"/>
                <a:gd name="T8" fmla="*/ 0 w 1140"/>
                <a:gd name="T9" fmla="*/ 0 h 1694"/>
                <a:gd name="T10" fmla="*/ 0 w 1140"/>
                <a:gd name="T11" fmla="*/ 0 h 1694"/>
                <a:gd name="T12" fmla="*/ 0 w 1140"/>
                <a:gd name="T13" fmla="*/ 0 h 1694"/>
                <a:gd name="T14" fmla="*/ 0 w 1140"/>
                <a:gd name="T15" fmla="*/ 0 h 1694"/>
                <a:gd name="T16" fmla="*/ 0 w 1140"/>
                <a:gd name="T17" fmla="*/ 0 h 1694"/>
                <a:gd name="T18" fmla="*/ 0 w 1140"/>
                <a:gd name="T19" fmla="*/ 0 h 1694"/>
                <a:gd name="T20" fmla="*/ 0 w 1140"/>
                <a:gd name="T21" fmla="*/ 0 h 1694"/>
                <a:gd name="T22" fmla="*/ 0 w 1140"/>
                <a:gd name="T23" fmla="*/ 0 h 1694"/>
                <a:gd name="T24" fmla="*/ 0 w 1140"/>
                <a:gd name="T25" fmla="*/ 0 h 1694"/>
                <a:gd name="T26" fmla="*/ 0 w 1140"/>
                <a:gd name="T27" fmla="*/ 0 h 1694"/>
                <a:gd name="T28" fmla="*/ 0 w 1140"/>
                <a:gd name="T29" fmla="*/ 0 h 1694"/>
                <a:gd name="T30" fmla="*/ 0 w 1140"/>
                <a:gd name="T31" fmla="*/ 0 h 1694"/>
                <a:gd name="T32" fmla="*/ 0 w 1140"/>
                <a:gd name="T33" fmla="*/ 0 h 1694"/>
                <a:gd name="T34" fmla="*/ 0 w 1140"/>
                <a:gd name="T35" fmla="*/ 0 h 1694"/>
                <a:gd name="T36" fmla="*/ 0 w 1140"/>
                <a:gd name="T37" fmla="*/ 0 h 1694"/>
                <a:gd name="T38" fmla="*/ 0 w 1140"/>
                <a:gd name="T39" fmla="*/ 0 h 1694"/>
                <a:gd name="T40" fmla="*/ 0 w 1140"/>
                <a:gd name="T41" fmla="*/ 0 h 1694"/>
                <a:gd name="T42" fmla="*/ 0 w 1140"/>
                <a:gd name="T43" fmla="*/ 0 h 1694"/>
                <a:gd name="T44" fmla="*/ 0 w 1140"/>
                <a:gd name="T45" fmla="*/ 0 h 1694"/>
                <a:gd name="T46" fmla="*/ 0 w 1140"/>
                <a:gd name="T47" fmla="*/ 0 h 1694"/>
                <a:gd name="T48" fmla="*/ 0 w 1140"/>
                <a:gd name="T49" fmla="*/ 0 h 1694"/>
                <a:gd name="T50" fmla="*/ 0 w 1140"/>
                <a:gd name="T51" fmla="*/ 0 h 1694"/>
                <a:gd name="T52" fmla="*/ 0 w 1140"/>
                <a:gd name="T53" fmla="*/ 0 h 1694"/>
                <a:gd name="T54" fmla="*/ 0 w 1140"/>
                <a:gd name="T55" fmla="*/ 0 h 1694"/>
                <a:gd name="T56" fmla="*/ 0 w 1140"/>
                <a:gd name="T57" fmla="*/ 0 h 1694"/>
                <a:gd name="T58" fmla="*/ 0 w 1140"/>
                <a:gd name="T59" fmla="*/ 0 h 1694"/>
                <a:gd name="T60" fmla="*/ 0 w 1140"/>
                <a:gd name="T61" fmla="*/ 0 h 1694"/>
                <a:gd name="T62" fmla="*/ 0 w 1140"/>
                <a:gd name="T63" fmla="*/ 0 h 1694"/>
                <a:gd name="T64" fmla="*/ 0 w 1140"/>
                <a:gd name="T65" fmla="*/ 0 h 1694"/>
                <a:gd name="T66" fmla="*/ 0 w 1140"/>
                <a:gd name="T67" fmla="*/ 0 h 1694"/>
                <a:gd name="T68" fmla="*/ 0 w 1140"/>
                <a:gd name="T69" fmla="*/ 0 h 1694"/>
                <a:gd name="T70" fmla="*/ 0 w 1140"/>
                <a:gd name="T71" fmla="*/ 0 h 1694"/>
                <a:gd name="T72" fmla="*/ 0 w 1140"/>
                <a:gd name="T73" fmla="*/ 0 h 1694"/>
                <a:gd name="T74" fmla="*/ 0 w 1140"/>
                <a:gd name="T75" fmla="*/ 0 h 1694"/>
                <a:gd name="T76" fmla="*/ 0 w 1140"/>
                <a:gd name="T77" fmla="*/ 0 h 1694"/>
                <a:gd name="T78" fmla="*/ 0 w 1140"/>
                <a:gd name="T79" fmla="*/ 0 h 1694"/>
                <a:gd name="T80" fmla="*/ 0 w 1140"/>
                <a:gd name="T81" fmla="*/ 0 h 1694"/>
                <a:gd name="T82" fmla="*/ 0 w 1140"/>
                <a:gd name="T83" fmla="*/ 0 h 1694"/>
                <a:gd name="T84" fmla="*/ 0 w 1140"/>
                <a:gd name="T85" fmla="*/ 0 h 1694"/>
                <a:gd name="T86" fmla="*/ 0 w 1140"/>
                <a:gd name="T87" fmla="*/ 0 h 1694"/>
                <a:gd name="T88" fmla="*/ 0 w 1140"/>
                <a:gd name="T89" fmla="*/ 0 h 1694"/>
                <a:gd name="T90" fmla="*/ 0 w 1140"/>
                <a:gd name="T91" fmla="*/ 0 h 1694"/>
                <a:gd name="T92" fmla="*/ 0 w 1140"/>
                <a:gd name="T93" fmla="*/ 0 h 1694"/>
                <a:gd name="T94" fmla="*/ 0 w 1140"/>
                <a:gd name="T95" fmla="*/ 0 h 1694"/>
                <a:gd name="T96" fmla="*/ 0 w 1140"/>
                <a:gd name="T97" fmla="*/ 0 h 1694"/>
                <a:gd name="T98" fmla="*/ 0 w 1140"/>
                <a:gd name="T99" fmla="*/ 0 h 1694"/>
                <a:gd name="T100" fmla="*/ 0 w 1140"/>
                <a:gd name="T101" fmla="*/ 0 h 1694"/>
                <a:gd name="T102" fmla="*/ 0 w 1140"/>
                <a:gd name="T103" fmla="*/ 0 h 1694"/>
                <a:gd name="T104" fmla="*/ 0 w 1140"/>
                <a:gd name="T105" fmla="*/ 0 h 1694"/>
                <a:gd name="T106" fmla="*/ 0 w 1140"/>
                <a:gd name="T107" fmla="*/ 0 h 1694"/>
                <a:gd name="T108" fmla="*/ 0 w 1140"/>
                <a:gd name="T109" fmla="*/ 0 h 1694"/>
                <a:gd name="T110" fmla="*/ 0 w 1140"/>
                <a:gd name="T111" fmla="*/ 0 h 1694"/>
                <a:gd name="T112" fmla="*/ 0 w 1140"/>
                <a:gd name="T113" fmla="*/ 0 h 1694"/>
                <a:gd name="T114" fmla="*/ 0 w 1140"/>
                <a:gd name="T115" fmla="*/ 0 h 1694"/>
                <a:gd name="T116" fmla="*/ 0 w 1140"/>
                <a:gd name="T117" fmla="*/ 0 h 1694"/>
                <a:gd name="T118" fmla="*/ 0 w 1140"/>
                <a:gd name="T119" fmla="*/ 0 h 1694"/>
                <a:gd name="T120" fmla="*/ 0 w 1140"/>
                <a:gd name="T121" fmla="*/ 0 h 1694"/>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140" h="1694">
                  <a:moveTo>
                    <a:pt x="120" y="1515"/>
                  </a:moveTo>
                  <a:lnTo>
                    <a:pt x="108" y="1504"/>
                  </a:lnTo>
                  <a:lnTo>
                    <a:pt x="95" y="1488"/>
                  </a:lnTo>
                  <a:lnTo>
                    <a:pt x="82" y="1468"/>
                  </a:lnTo>
                  <a:lnTo>
                    <a:pt x="68" y="1444"/>
                  </a:lnTo>
                  <a:lnTo>
                    <a:pt x="54" y="1416"/>
                  </a:lnTo>
                  <a:lnTo>
                    <a:pt x="41" y="1385"/>
                  </a:lnTo>
                  <a:lnTo>
                    <a:pt x="34" y="1368"/>
                  </a:lnTo>
                  <a:lnTo>
                    <a:pt x="28" y="1350"/>
                  </a:lnTo>
                  <a:lnTo>
                    <a:pt x="23" y="1330"/>
                  </a:lnTo>
                  <a:lnTo>
                    <a:pt x="18" y="1309"/>
                  </a:lnTo>
                  <a:lnTo>
                    <a:pt x="13" y="1288"/>
                  </a:lnTo>
                  <a:lnTo>
                    <a:pt x="9" y="1266"/>
                  </a:lnTo>
                  <a:lnTo>
                    <a:pt x="6" y="1243"/>
                  </a:lnTo>
                  <a:lnTo>
                    <a:pt x="3" y="1219"/>
                  </a:lnTo>
                  <a:lnTo>
                    <a:pt x="1" y="1194"/>
                  </a:lnTo>
                  <a:lnTo>
                    <a:pt x="1" y="1167"/>
                  </a:lnTo>
                  <a:lnTo>
                    <a:pt x="0" y="1140"/>
                  </a:lnTo>
                  <a:lnTo>
                    <a:pt x="1" y="1111"/>
                  </a:lnTo>
                  <a:lnTo>
                    <a:pt x="3" y="1082"/>
                  </a:lnTo>
                  <a:lnTo>
                    <a:pt x="6" y="1051"/>
                  </a:lnTo>
                  <a:lnTo>
                    <a:pt x="10" y="1020"/>
                  </a:lnTo>
                  <a:lnTo>
                    <a:pt x="16" y="988"/>
                  </a:lnTo>
                  <a:lnTo>
                    <a:pt x="23" y="955"/>
                  </a:lnTo>
                  <a:lnTo>
                    <a:pt x="31" y="920"/>
                  </a:lnTo>
                  <a:lnTo>
                    <a:pt x="40" y="884"/>
                  </a:lnTo>
                  <a:lnTo>
                    <a:pt x="51" y="848"/>
                  </a:lnTo>
                  <a:lnTo>
                    <a:pt x="64" y="807"/>
                  </a:lnTo>
                  <a:lnTo>
                    <a:pt x="76" y="769"/>
                  </a:lnTo>
                  <a:lnTo>
                    <a:pt x="82" y="751"/>
                  </a:lnTo>
                  <a:lnTo>
                    <a:pt x="86" y="733"/>
                  </a:lnTo>
                  <a:lnTo>
                    <a:pt x="90" y="715"/>
                  </a:lnTo>
                  <a:lnTo>
                    <a:pt x="94" y="697"/>
                  </a:lnTo>
                  <a:lnTo>
                    <a:pt x="96" y="679"/>
                  </a:lnTo>
                  <a:lnTo>
                    <a:pt x="98" y="660"/>
                  </a:lnTo>
                  <a:lnTo>
                    <a:pt x="99" y="638"/>
                  </a:lnTo>
                  <a:lnTo>
                    <a:pt x="99" y="617"/>
                  </a:lnTo>
                  <a:lnTo>
                    <a:pt x="98" y="594"/>
                  </a:lnTo>
                  <a:lnTo>
                    <a:pt x="95" y="569"/>
                  </a:lnTo>
                  <a:lnTo>
                    <a:pt x="92" y="542"/>
                  </a:lnTo>
                  <a:lnTo>
                    <a:pt x="87" y="512"/>
                  </a:lnTo>
                  <a:lnTo>
                    <a:pt x="82" y="481"/>
                  </a:lnTo>
                  <a:lnTo>
                    <a:pt x="80" y="449"/>
                  </a:lnTo>
                  <a:lnTo>
                    <a:pt x="79" y="433"/>
                  </a:lnTo>
                  <a:lnTo>
                    <a:pt x="79" y="417"/>
                  </a:lnTo>
                  <a:lnTo>
                    <a:pt x="80" y="401"/>
                  </a:lnTo>
                  <a:lnTo>
                    <a:pt x="81" y="385"/>
                  </a:lnTo>
                  <a:lnTo>
                    <a:pt x="82" y="369"/>
                  </a:lnTo>
                  <a:lnTo>
                    <a:pt x="84" y="354"/>
                  </a:lnTo>
                  <a:lnTo>
                    <a:pt x="87" y="339"/>
                  </a:lnTo>
                  <a:lnTo>
                    <a:pt x="90" y="325"/>
                  </a:lnTo>
                  <a:lnTo>
                    <a:pt x="94" y="312"/>
                  </a:lnTo>
                  <a:lnTo>
                    <a:pt x="99" y="299"/>
                  </a:lnTo>
                  <a:lnTo>
                    <a:pt x="104" y="288"/>
                  </a:lnTo>
                  <a:lnTo>
                    <a:pt x="110" y="277"/>
                  </a:lnTo>
                  <a:lnTo>
                    <a:pt x="116" y="268"/>
                  </a:lnTo>
                  <a:lnTo>
                    <a:pt x="124" y="259"/>
                  </a:lnTo>
                  <a:lnTo>
                    <a:pt x="132" y="252"/>
                  </a:lnTo>
                  <a:lnTo>
                    <a:pt x="140" y="247"/>
                  </a:lnTo>
                  <a:lnTo>
                    <a:pt x="149" y="241"/>
                  </a:lnTo>
                  <a:lnTo>
                    <a:pt x="159" y="239"/>
                  </a:lnTo>
                  <a:lnTo>
                    <a:pt x="169" y="238"/>
                  </a:lnTo>
                  <a:lnTo>
                    <a:pt x="180" y="239"/>
                  </a:lnTo>
                  <a:lnTo>
                    <a:pt x="192" y="241"/>
                  </a:lnTo>
                  <a:lnTo>
                    <a:pt x="205" y="247"/>
                  </a:lnTo>
                  <a:lnTo>
                    <a:pt x="218" y="254"/>
                  </a:lnTo>
                  <a:lnTo>
                    <a:pt x="232" y="262"/>
                  </a:lnTo>
                  <a:lnTo>
                    <a:pt x="247" y="273"/>
                  </a:lnTo>
                  <a:lnTo>
                    <a:pt x="263" y="287"/>
                  </a:lnTo>
                  <a:lnTo>
                    <a:pt x="280" y="303"/>
                  </a:lnTo>
                  <a:lnTo>
                    <a:pt x="297" y="321"/>
                  </a:lnTo>
                  <a:lnTo>
                    <a:pt x="306" y="332"/>
                  </a:lnTo>
                  <a:lnTo>
                    <a:pt x="315" y="343"/>
                  </a:lnTo>
                  <a:lnTo>
                    <a:pt x="322" y="354"/>
                  </a:lnTo>
                  <a:lnTo>
                    <a:pt x="330" y="366"/>
                  </a:lnTo>
                  <a:lnTo>
                    <a:pt x="342" y="390"/>
                  </a:lnTo>
                  <a:lnTo>
                    <a:pt x="353" y="413"/>
                  </a:lnTo>
                  <a:lnTo>
                    <a:pt x="361" y="437"/>
                  </a:lnTo>
                  <a:lnTo>
                    <a:pt x="368" y="460"/>
                  </a:lnTo>
                  <a:lnTo>
                    <a:pt x="373" y="483"/>
                  </a:lnTo>
                  <a:lnTo>
                    <a:pt x="377" y="504"/>
                  </a:lnTo>
                  <a:lnTo>
                    <a:pt x="379" y="525"/>
                  </a:lnTo>
                  <a:lnTo>
                    <a:pt x="380" y="544"/>
                  </a:lnTo>
                  <a:lnTo>
                    <a:pt x="381" y="560"/>
                  </a:lnTo>
                  <a:lnTo>
                    <a:pt x="381" y="575"/>
                  </a:lnTo>
                  <a:lnTo>
                    <a:pt x="381" y="595"/>
                  </a:lnTo>
                  <a:lnTo>
                    <a:pt x="380" y="603"/>
                  </a:lnTo>
                  <a:lnTo>
                    <a:pt x="382" y="590"/>
                  </a:lnTo>
                  <a:lnTo>
                    <a:pt x="391" y="554"/>
                  </a:lnTo>
                  <a:lnTo>
                    <a:pt x="397" y="529"/>
                  </a:lnTo>
                  <a:lnTo>
                    <a:pt x="408" y="498"/>
                  </a:lnTo>
                  <a:lnTo>
                    <a:pt x="419" y="465"/>
                  </a:lnTo>
                  <a:lnTo>
                    <a:pt x="433" y="428"/>
                  </a:lnTo>
                  <a:lnTo>
                    <a:pt x="450" y="389"/>
                  </a:lnTo>
                  <a:lnTo>
                    <a:pt x="471" y="346"/>
                  </a:lnTo>
                  <a:lnTo>
                    <a:pt x="482" y="324"/>
                  </a:lnTo>
                  <a:lnTo>
                    <a:pt x="494" y="302"/>
                  </a:lnTo>
                  <a:lnTo>
                    <a:pt x="508" y="280"/>
                  </a:lnTo>
                  <a:lnTo>
                    <a:pt x="522" y="257"/>
                  </a:lnTo>
                  <a:lnTo>
                    <a:pt x="537" y="233"/>
                  </a:lnTo>
                  <a:lnTo>
                    <a:pt x="554" y="210"/>
                  </a:lnTo>
                  <a:lnTo>
                    <a:pt x="571" y="187"/>
                  </a:lnTo>
                  <a:lnTo>
                    <a:pt x="589" y="163"/>
                  </a:lnTo>
                  <a:lnTo>
                    <a:pt x="609" y="140"/>
                  </a:lnTo>
                  <a:lnTo>
                    <a:pt x="629" y="117"/>
                  </a:lnTo>
                  <a:lnTo>
                    <a:pt x="651" y="93"/>
                  </a:lnTo>
                  <a:lnTo>
                    <a:pt x="674" y="70"/>
                  </a:lnTo>
                  <a:lnTo>
                    <a:pt x="696" y="51"/>
                  </a:lnTo>
                  <a:lnTo>
                    <a:pt x="717" y="35"/>
                  </a:lnTo>
                  <a:lnTo>
                    <a:pt x="739" y="23"/>
                  </a:lnTo>
                  <a:lnTo>
                    <a:pt x="761" y="13"/>
                  </a:lnTo>
                  <a:lnTo>
                    <a:pt x="783" y="6"/>
                  </a:lnTo>
                  <a:lnTo>
                    <a:pt x="805" y="2"/>
                  </a:lnTo>
                  <a:lnTo>
                    <a:pt x="828" y="0"/>
                  </a:lnTo>
                  <a:lnTo>
                    <a:pt x="850" y="1"/>
                  </a:lnTo>
                  <a:lnTo>
                    <a:pt x="871" y="5"/>
                  </a:lnTo>
                  <a:lnTo>
                    <a:pt x="893" y="10"/>
                  </a:lnTo>
                  <a:lnTo>
                    <a:pt x="914" y="18"/>
                  </a:lnTo>
                  <a:lnTo>
                    <a:pt x="934" y="28"/>
                  </a:lnTo>
                  <a:lnTo>
                    <a:pt x="954" y="40"/>
                  </a:lnTo>
                  <a:lnTo>
                    <a:pt x="975" y="54"/>
                  </a:lnTo>
                  <a:lnTo>
                    <a:pt x="993" y="70"/>
                  </a:lnTo>
                  <a:lnTo>
                    <a:pt x="1011" y="87"/>
                  </a:lnTo>
                  <a:lnTo>
                    <a:pt x="1028" y="106"/>
                  </a:lnTo>
                  <a:lnTo>
                    <a:pt x="1044" y="127"/>
                  </a:lnTo>
                  <a:lnTo>
                    <a:pt x="1060" y="148"/>
                  </a:lnTo>
                  <a:lnTo>
                    <a:pt x="1074" y="171"/>
                  </a:lnTo>
                  <a:lnTo>
                    <a:pt x="1087" y="195"/>
                  </a:lnTo>
                  <a:lnTo>
                    <a:pt x="1098" y="220"/>
                  </a:lnTo>
                  <a:lnTo>
                    <a:pt x="1110" y="247"/>
                  </a:lnTo>
                  <a:lnTo>
                    <a:pt x="1119" y="273"/>
                  </a:lnTo>
                  <a:lnTo>
                    <a:pt x="1126" y="301"/>
                  </a:lnTo>
                  <a:lnTo>
                    <a:pt x="1132" y="329"/>
                  </a:lnTo>
                  <a:lnTo>
                    <a:pt x="1137" y="357"/>
                  </a:lnTo>
                  <a:lnTo>
                    <a:pt x="1140" y="387"/>
                  </a:lnTo>
                  <a:lnTo>
                    <a:pt x="1140" y="416"/>
                  </a:lnTo>
                  <a:lnTo>
                    <a:pt x="1140" y="445"/>
                  </a:lnTo>
                  <a:lnTo>
                    <a:pt x="1137" y="475"/>
                  </a:lnTo>
                  <a:lnTo>
                    <a:pt x="1132" y="504"/>
                  </a:lnTo>
                  <a:lnTo>
                    <a:pt x="1112" y="602"/>
                  </a:lnTo>
                  <a:lnTo>
                    <a:pt x="1092" y="691"/>
                  </a:lnTo>
                  <a:lnTo>
                    <a:pt x="1073" y="773"/>
                  </a:lnTo>
                  <a:lnTo>
                    <a:pt x="1055" y="848"/>
                  </a:lnTo>
                  <a:lnTo>
                    <a:pt x="1038" y="916"/>
                  </a:lnTo>
                  <a:lnTo>
                    <a:pt x="1021" y="979"/>
                  </a:lnTo>
                  <a:lnTo>
                    <a:pt x="1005" y="1035"/>
                  </a:lnTo>
                  <a:lnTo>
                    <a:pt x="990" y="1088"/>
                  </a:lnTo>
                  <a:lnTo>
                    <a:pt x="960" y="1177"/>
                  </a:lnTo>
                  <a:lnTo>
                    <a:pt x="935" y="1253"/>
                  </a:lnTo>
                  <a:lnTo>
                    <a:pt x="913" y="1318"/>
                  </a:lnTo>
                  <a:lnTo>
                    <a:pt x="895" y="1375"/>
                  </a:lnTo>
                  <a:lnTo>
                    <a:pt x="890" y="1390"/>
                  </a:lnTo>
                  <a:lnTo>
                    <a:pt x="883" y="1406"/>
                  </a:lnTo>
                  <a:lnTo>
                    <a:pt x="875" y="1422"/>
                  </a:lnTo>
                  <a:lnTo>
                    <a:pt x="866" y="1440"/>
                  </a:lnTo>
                  <a:lnTo>
                    <a:pt x="855" y="1459"/>
                  </a:lnTo>
                  <a:lnTo>
                    <a:pt x="842" y="1478"/>
                  </a:lnTo>
                  <a:lnTo>
                    <a:pt x="829" y="1498"/>
                  </a:lnTo>
                  <a:lnTo>
                    <a:pt x="812" y="1517"/>
                  </a:lnTo>
                  <a:lnTo>
                    <a:pt x="796" y="1536"/>
                  </a:lnTo>
                  <a:lnTo>
                    <a:pt x="778" y="1555"/>
                  </a:lnTo>
                  <a:lnTo>
                    <a:pt x="759" y="1574"/>
                  </a:lnTo>
                  <a:lnTo>
                    <a:pt x="739" y="1592"/>
                  </a:lnTo>
                  <a:lnTo>
                    <a:pt x="718" y="1610"/>
                  </a:lnTo>
                  <a:lnTo>
                    <a:pt x="695" y="1626"/>
                  </a:lnTo>
                  <a:lnTo>
                    <a:pt x="670" y="1641"/>
                  </a:lnTo>
                  <a:lnTo>
                    <a:pt x="646" y="1654"/>
                  </a:lnTo>
                  <a:lnTo>
                    <a:pt x="620" y="1666"/>
                  </a:lnTo>
                  <a:lnTo>
                    <a:pt x="593" y="1676"/>
                  </a:lnTo>
                  <a:lnTo>
                    <a:pt x="565" y="1684"/>
                  </a:lnTo>
                  <a:lnTo>
                    <a:pt x="535" y="1690"/>
                  </a:lnTo>
                  <a:lnTo>
                    <a:pt x="505" y="1693"/>
                  </a:lnTo>
                  <a:lnTo>
                    <a:pt x="474" y="1694"/>
                  </a:lnTo>
                  <a:lnTo>
                    <a:pt x="443" y="1692"/>
                  </a:lnTo>
                  <a:lnTo>
                    <a:pt x="410" y="1687"/>
                  </a:lnTo>
                  <a:lnTo>
                    <a:pt x="376" y="1679"/>
                  </a:lnTo>
                  <a:lnTo>
                    <a:pt x="341" y="1667"/>
                  </a:lnTo>
                  <a:lnTo>
                    <a:pt x="306" y="1652"/>
                  </a:lnTo>
                  <a:lnTo>
                    <a:pt x="271" y="1633"/>
                  </a:lnTo>
                  <a:lnTo>
                    <a:pt x="233" y="1611"/>
                  </a:lnTo>
                  <a:lnTo>
                    <a:pt x="196" y="1583"/>
                  </a:lnTo>
                  <a:lnTo>
                    <a:pt x="158" y="1551"/>
                  </a:lnTo>
                  <a:lnTo>
                    <a:pt x="120" y="1515"/>
                  </a:lnTo>
                  <a:close/>
                </a:path>
              </a:pathLst>
            </a:custGeom>
            <a:solidFill>
              <a:srgbClr val="FFCCA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tr-TR">
                <a:effectLst>
                  <a:outerShdw blurRad="38100" dist="38100" dir="2700000" algn="tl">
                    <a:srgbClr val="000000">
                      <a:alpha val="43137"/>
                    </a:srgbClr>
                  </a:outerShdw>
                </a:effectLst>
                <a:latin typeface="Arial" panose="020B0604020202020204" pitchFamily="34" charset="0"/>
              </a:endParaRPr>
            </a:p>
          </p:txBody>
        </p:sp>
        <p:sp>
          <p:nvSpPr>
            <p:cNvPr id="152657" name="Freeform 240"/>
            <p:cNvSpPr>
              <a:spLocks/>
            </p:cNvSpPr>
            <p:nvPr/>
          </p:nvSpPr>
          <p:spPr bwMode="auto">
            <a:xfrm>
              <a:off x="4471" y="2026"/>
              <a:ext cx="125" cy="138"/>
            </a:xfrm>
            <a:custGeom>
              <a:avLst/>
              <a:gdLst>
                <a:gd name="T0" fmla="*/ 0 w 1748"/>
                <a:gd name="T1" fmla="*/ 0 h 1932"/>
                <a:gd name="T2" fmla="*/ 0 w 1748"/>
                <a:gd name="T3" fmla="*/ 0 h 1932"/>
                <a:gd name="T4" fmla="*/ 0 w 1748"/>
                <a:gd name="T5" fmla="*/ 0 h 1932"/>
                <a:gd name="T6" fmla="*/ 0 w 1748"/>
                <a:gd name="T7" fmla="*/ 0 h 1932"/>
                <a:gd name="T8" fmla="*/ 0 w 1748"/>
                <a:gd name="T9" fmla="*/ 0 h 1932"/>
                <a:gd name="T10" fmla="*/ 0 w 1748"/>
                <a:gd name="T11" fmla="*/ 0 h 1932"/>
                <a:gd name="T12" fmla="*/ 0 w 1748"/>
                <a:gd name="T13" fmla="*/ 0 h 1932"/>
                <a:gd name="T14" fmla="*/ 0 w 1748"/>
                <a:gd name="T15" fmla="*/ 0 h 1932"/>
                <a:gd name="T16" fmla="*/ 0 w 1748"/>
                <a:gd name="T17" fmla="*/ 0 h 1932"/>
                <a:gd name="T18" fmla="*/ 0 w 1748"/>
                <a:gd name="T19" fmla="*/ 0 h 1932"/>
                <a:gd name="T20" fmla="*/ 0 w 1748"/>
                <a:gd name="T21" fmla="*/ 0 h 1932"/>
                <a:gd name="T22" fmla="*/ 0 w 1748"/>
                <a:gd name="T23" fmla="*/ 0 h 1932"/>
                <a:gd name="T24" fmla="*/ 0 w 1748"/>
                <a:gd name="T25" fmla="*/ 0 h 1932"/>
                <a:gd name="T26" fmla="*/ 0 w 1748"/>
                <a:gd name="T27" fmla="*/ 0 h 1932"/>
                <a:gd name="T28" fmla="*/ 0 w 1748"/>
                <a:gd name="T29" fmla="*/ 0 h 1932"/>
                <a:gd name="T30" fmla="*/ 0 w 1748"/>
                <a:gd name="T31" fmla="*/ 0 h 1932"/>
                <a:gd name="T32" fmla="*/ 0 w 1748"/>
                <a:gd name="T33" fmla="*/ 0 h 1932"/>
                <a:gd name="T34" fmla="*/ 0 w 1748"/>
                <a:gd name="T35" fmla="*/ 0 h 1932"/>
                <a:gd name="T36" fmla="*/ 0 w 1748"/>
                <a:gd name="T37" fmla="*/ 0 h 1932"/>
                <a:gd name="T38" fmla="*/ 0 w 1748"/>
                <a:gd name="T39" fmla="*/ 0 h 1932"/>
                <a:gd name="T40" fmla="*/ 0 w 1748"/>
                <a:gd name="T41" fmla="*/ 0 h 1932"/>
                <a:gd name="T42" fmla="*/ 0 w 1748"/>
                <a:gd name="T43" fmla="*/ 0 h 1932"/>
                <a:gd name="T44" fmla="*/ 0 w 1748"/>
                <a:gd name="T45" fmla="*/ 0 h 1932"/>
                <a:gd name="T46" fmla="*/ 0 w 1748"/>
                <a:gd name="T47" fmla="*/ 0 h 1932"/>
                <a:gd name="T48" fmla="*/ 0 w 1748"/>
                <a:gd name="T49" fmla="*/ 0 h 1932"/>
                <a:gd name="T50" fmla="*/ 0 w 1748"/>
                <a:gd name="T51" fmla="*/ 0 h 1932"/>
                <a:gd name="T52" fmla="*/ 0 w 1748"/>
                <a:gd name="T53" fmla="*/ 0 h 1932"/>
                <a:gd name="T54" fmla="*/ 0 w 1748"/>
                <a:gd name="T55" fmla="*/ 0 h 1932"/>
                <a:gd name="T56" fmla="*/ 0 w 1748"/>
                <a:gd name="T57" fmla="*/ 0 h 1932"/>
                <a:gd name="T58" fmla="*/ 0 w 1748"/>
                <a:gd name="T59" fmla="*/ 0 h 1932"/>
                <a:gd name="T60" fmla="*/ 0 w 1748"/>
                <a:gd name="T61" fmla="*/ 0 h 1932"/>
                <a:gd name="T62" fmla="*/ 0 w 1748"/>
                <a:gd name="T63" fmla="*/ 0 h 1932"/>
                <a:gd name="T64" fmla="*/ 0 w 1748"/>
                <a:gd name="T65" fmla="*/ 0 h 193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748" h="1932">
                  <a:moveTo>
                    <a:pt x="1748" y="73"/>
                  </a:moveTo>
                  <a:lnTo>
                    <a:pt x="1699" y="63"/>
                  </a:lnTo>
                  <a:lnTo>
                    <a:pt x="1648" y="54"/>
                  </a:lnTo>
                  <a:lnTo>
                    <a:pt x="1598" y="46"/>
                  </a:lnTo>
                  <a:lnTo>
                    <a:pt x="1546" y="38"/>
                  </a:lnTo>
                  <a:lnTo>
                    <a:pt x="1493" y="32"/>
                  </a:lnTo>
                  <a:lnTo>
                    <a:pt x="1440" y="26"/>
                  </a:lnTo>
                  <a:lnTo>
                    <a:pt x="1386" y="21"/>
                  </a:lnTo>
                  <a:lnTo>
                    <a:pt x="1330" y="16"/>
                  </a:lnTo>
                  <a:lnTo>
                    <a:pt x="1275" y="12"/>
                  </a:lnTo>
                  <a:lnTo>
                    <a:pt x="1218" y="9"/>
                  </a:lnTo>
                  <a:lnTo>
                    <a:pt x="1162" y="6"/>
                  </a:lnTo>
                  <a:lnTo>
                    <a:pt x="1105" y="4"/>
                  </a:lnTo>
                  <a:lnTo>
                    <a:pt x="988" y="1"/>
                  </a:lnTo>
                  <a:lnTo>
                    <a:pt x="869" y="0"/>
                  </a:lnTo>
                  <a:lnTo>
                    <a:pt x="821" y="0"/>
                  </a:lnTo>
                  <a:lnTo>
                    <a:pt x="770" y="1"/>
                  </a:lnTo>
                  <a:lnTo>
                    <a:pt x="718" y="2"/>
                  </a:lnTo>
                  <a:lnTo>
                    <a:pt x="666" y="4"/>
                  </a:lnTo>
                  <a:lnTo>
                    <a:pt x="612" y="7"/>
                  </a:lnTo>
                  <a:lnTo>
                    <a:pt x="559" y="10"/>
                  </a:lnTo>
                  <a:lnTo>
                    <a:pt x="503" y="14"/>
                  </a:lnTo>
                  <a:lnTo>
                    <a:pt x="448" y="19"/>
                  </a:lnTo>
                  <a:lnTo>
                    <a:pt x="393" y="24"/>
                  </a:lnTo>
                  <a:lnTo>
                    <a:pt x="336" y="30"/>
                  </a:lnTo>
                  <a:lnTo>
                    <a:pt x="280" y="37"/>
                  </a:lnTo>
                  <a:lnTo>
                    <a:pt x="223" y="45"/>
                  </a:lnTo>
                  <a:lnTo>
                    <a:pt x="167" y="53"/>
                  </a:lnTo>
                  <a:lnTo>
                    <a:pt x="112" y="62"/>
                  </a:lnTo>
                  <a:lnTo>
                    <a:pt x="55" y="73"/>
                  </a:lnTo>
                  <a:lnTo>
                    <a:pt x="0" y="84"/>
                  </a:lnTo>
                  <a:lnTo>
                    <a:pt x="836" y="1932"/>
                  </a:lnTo>
                  <a:lnTo>
                    <a:pt x="1748" y="73"/>
                  </a:lnTo>
                  <a:close/>
                </a:path>
              </a:pathLst>
            </a:custGeom>
            <a:solidFill>
              <a:srgbClr val="CC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tr-TR">
                <a:effectLst>
                  <a:outerShdw blurRad="38100" dist="38100" dir="2700000" algn="tl">
                    <a:srgbClr val="000000">
                      <a:alpha val="43137"/>
                    </a:srgbClr>
                  </a:outerShdw>
                </a:effectLst>
                <a:latin typeface="Arial" panose="020B0604020202020204" pitchFamily="34" charset="0"/>
              </a:endParaRPr>
            </a:p>
          </p:txBody>
        </p:sp>
        <p:sp>
          <p:nvSpPr>
            <p:cNvPr id="152658" name="Freeform 241"/>
            <p:cNvSpPr>
              <a:spLocks/>
            </p:cNvSpPr>
            <p:nvPr/>
          </p:nvSpPr>
          <p:spPr bwMode="auto">
            <a:xfrm>
              <a:off x="4493" y="1985"/>
              <a:ext cx="81" cy="82"/>
            </a:xfrm>
            <a:custGeom>
              <a:avLst/>
              <a:gdLst>
                <a:gd name="T0" fmla="*/ 0 w 1139"/>
                <a:gd name="T1" fmla="*/ 0 h 1140"/>
                <a:gd name="T2" fmla="*/ 0 w 1139"/>
                <a:gd name="T3" fmla="*/ 0 h 1140"/>
                <a:gd name="T4" fmla="*/ 0 w 1139"/>
                <a:gd name="T5" fmla="*/ 0 h 1140"/>
                <a:gd name="T6" fmla="*/ 0 w 1139"/>
                <a:gd name="T7" fmla="*/ 0 h 1140"/>
                <a:gd name="T8" fmla="*/ 0 w 1139"/>
                <a:gd name="T9" fmla="*/ 0 h 1140"/>
                <a:gd name="T10" fmla="*/ 0 w 1139"/>
                <a:gd name="T11" fmla="*/ 0 h 1140"/>
                <a:gd name="T12" fmla="*/ 0 w 1139"/>
                <a:gd name="T13" fmla="*/ 0 h 1140"/>
                <a:gd name="T14" fmla="*/ 0 w 1139"/>
                <a:gd name="T15" fmla="*/ 0 h 1140"/>
                <a:gd name="T16" fmla="*/ 0 w 1139"/>
                <a:gd name="T17" fmla="*/ 0 h 1140"/>
                <a:gd name="T18" fmla="*/ 0 w 1139"/>
                <a:gd name="T19" fmla="*/ 0 h 1140"/>
                <a:gd name="T20" fmla="*/ 0 w 1139"/>
                <a:gd name="T21" fmla="*/ 0 h 1140"/>
                <a:gd name="T22" fmla="*/ 0 w 1139"/>
                <a:gd name="T23" fmla="*/ 0 h 1140"/>
                <a:gd name="T24" fmla="*/ 0 w 1139"/>
                <a:gd name="T25" fmla="*/ 0 h 1140"/>
                <a:gd name="T26" fmla="*/ 0 w 1139"/>
                <a:gd name="T27" fmla="*/ 0 h 1140"/>
                <a:gd name="T28" fmla="*/ 0 w 1139"/>
                <a:gd name="T29" fmla="*/ 0 h 1140"/>
                <a:gd name="T30" fmla="*/ 0 w 1139"/>
                <a:gd name="T31" fmla="*/ 0 h 1140"/>
                <a:gd name="T32" fmla="*/ 0 w 1139"/>
                <a:gd name="T33" fmla="*/ 0 h 1140"/>
                <a:gd name="T34" fmla="*/ 0 w 1139"/>
                <a:gd name="T35" fmla="*/ 0 h 1140"/>
                <a:gd name="T36" fmla="*/ 0 w 1139"/>
                <a:gd name="T37" fmla="*/ 0 h 1140"/>
                <a:gd name="T38" fmla="*/ 0 w 1139"/>
                <a:gd name="T39" fmla="*/ 0 h 1140"/>
                <a:gd name="T40" fmla="*/ 0 w 1139"/>
                <a:gd name="T41" fmla="*/ 0 h 1140"/>
                <a:gd name="T42" fmla="*/ 0 w 1139"/>
                <a:gd name="T43" fmla="*/ 0 h 1140"/>
                <a:gd name="T44" fmla="*/ 0 w 1139"/>
                <a:gd name="T45" fmla="*/ 0 h 1140"/>
                <a:gd name="T46" fmla="*/ 0 w 1139"/>
                <a:gd name="T47" fmla="*/ 0 h 1140"/>
                <a:gd name="T48" fmla="*/ 0 w 1139"/>
                <a:gd name="T49" fmla="*/ 0 h 1140"/>
                <a:gd name="T50" fmla="*/ 0 w 1139"/>
                <a:gd name="T51" fmla="*/ 0 h 1140"/>
                <a:gd name="T52" fmla="*/ 0 w 1139"/>
                <a:gd name="T53" fmla="*/ 0 h 1140"/>
                <a:gd name="T54" fmla="*/ 0 w 1139"/>
                <a:gd name="T55" fmla="*/ 0 h 1140"/>
                <a:gd name="T56" fmla="*/ 0 w 1139"/>
                <a:gd name="T57" fmla="*/ 0 h 1140"/>
                <a:gd name="T58" fmla="*/ 0 w 1139"/>
                <a:gd name="T59" fmla="*/ 0 h 1140"/>
                <a:gd name="T60" fmla="*/ 0 w 1139"/>
                <a:gd name="T61" fmla="*/ 0 h 1140"/>
                <a:gd name="T62" fmla="*/ 0 w 1139"/>
                <a:gd name="T63" fmla="*/ 0 h 1140"/>
                <a:gd name="T64" fmla="*/ 0 w 1139"/>
                <a:gd name="T65" fmla="*/ 0 h 1140"/>
                <a:gd name="T66" fmla="*/ 0 w 1139"/>
                <a:gd name="T67" fmla="*/ 0 h 1140"/>
                <a:gd name="T68" fmla="*/ 0 w 1139"/>
                <a:gd name="T69" fmla="*/ 0 h 1140"/>
                <a:gd name="T70" fmla="*/ 0 w 1139"/>
                <a:gd name="T71" fmla="*/ 0 h 1140"/>
                <a:gd name="T72" fmla="*/ 0 w 1139"/>
                <a:gd name="T73" fmla="*/ 0 h 1140"/>
                <a:gd name="T74" fmla="*/ 0 w 1139"/>
                <a:gd name="T75" fmla="*/ 0 h 1140"/>
                <a:gd name="T76" fmla="*/ 0 w 1139"/>
                <a:gd name="T77" fmla="*/ 0 h 1140"/>
                <a:gd name="T78" fmla="*/ 0 w 1139"/>
                <a:gd name="T79" fmla="*/ 0 h 1140"/>
                <a:gd name="T80" fmla="*/ 0 w 1139"/>
                <a:gd name="T81" fmla="*/ 0 h 1140"/>
                <a:gd name="T82" fmla="*/ 0 w 1139"/>
                <a:gd name="T83" fmla="*/ 0 h 1140"/>
                <a:gd name="T84" fmla="*/ 0 w 1139"/>
                <a:gd name="T85" fmla="*/ 0 h 114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139" h="1140">
                  <a:moveTo>
                    <a:pt x="1139" y="570"/>
                  </a:moveTo>
                  <a:lnTo>
                    <a:pt x="1138" y="599"/>
                  </a:lnTo>
                  <a:lnTo>
                    <a:pt x="1136" y="628"/>
                  </a:lnTo>
                  <a:lnTo>
                    <a:pt x="1132" y="657"/>
                  </a:lnTo>
                  <a:lnTo>
                    <a:pt x="1127" y="685"/>
                  </a:lnTo>
                  <a:lnTo>
                    <a:pt x="1121" y="712"/>
                  </a:lnTo>
                  <a:lnTo>
                    <a:pt x="1113" y="739"/>
                  </a:lnTo>
                  <a:lnTo>
                    <a:pt x="1105" y="765"/>
                  </a:lnTo>
                  <a:lnTo>
                    <a:pt x="1094" y="792"/>
                  </a:lnTo>
                  <a:lnTo>
                    <a:pt x="1083" y="817"/>
                  </a:lnTo>
                  <a:lnTo>
                    <a:pt x="1071" y="842"/>
                  </a:lnTo>
                  <a:lnTo>
                    <a:pt x="1056" y="865"/>
                  </a:lnTo>
                  <a:lnTo>
                    <a:pt x="1041" y="888"/>
                  </a:lnTo>
                  <a:lnTo>
                    <a:pt x="1025" y="910"/>
                  </a:lnTo>
                  <a:lnTo>
                    <a:pt x="1009" y="933"/>
                  </a:lnTo>
                  <a:lnTo>
                    <a:pt x="991" y="953"/>
                  </a:lnTo>
                  <a:lnTo>
                    <a:pt x="972" y="973"/>
                  </a:lnTo>
                  <a:lnTo>
                    <a:pt x="953" y="992"/>
                  </a:lnTo>
                  <a:lnTo>
                    <a:pt x="932" y="1009"/>
                  </a:lnTo>
                  <a:lnTo>
                    <a:pt x="910" y="1026"/>
                  </a:lnTo>
                  <a:lnTo>
                    <a:pt x="888" y="1042"/>
                  </a:lnTo>
                  <a:lnTo>
                    <a:pt x="865" y="1057"/>
                  </a:lnTo>
                  <a:lnTo>
                    <a:pt x="841" y="1071"/>
                  </a:lnTo>
                  <a:lnTo>
                    <a:pt x="817" y="1084"/>
                  </a:lnTo>
                  <a:lnTo>
                    <a:pt x="792" y="1095"/>
                  </a:lnTo>
                  <a:lnTo>
                    <a:pt x="765" y="1105"/>
                  </a:lnTo>
                  <a:lnTo>
                    <a:pt x="739" y="1114"/>
                  </a:lnTo>
                  <a:lnTo>
                    <a:pt x="712" y="1122"/>
                  </a:lnTo>
                  <a:lnTo>
                    <a:pt x="684" y="1128"/>
                  </a:lnTo>
                  <a:lnTo>
                    <a:pt x="657" y="1133"/>
                  </a:lnTo>
                  <a:lnTo>
                    <a:pt x="627" y="1137"/>
                  </a:lnTo>
                  <a:lnTo>
                    <a:pt x="599" y="1139"/>
                  </a:lnTo>
                  <a:lnTo>
                    <a:pt x="569" y="1140"/>
                  </a:lnTo>
                  <a:lnTo>
                    <a:pt x="540" y="1139"/>
                  </a:lnTo>
                  <a:lnTo>
                    <a:pt x="512" y="1137"/>
                  </a:lnTo>
                  <a:lnTo>
                    <a:pt x="482" y="1133"/>
                  </a:lnTo>
                  <a:lnTo>
                    <a:pt x="454" y="1128"/>
                  </a:lnTo>
                  <a:lnTo>
                    <a:pt x="427" y="1122"/>
                  </a:lnTo>
                  <a:lnTo>
                    <a:pt x="400" y="1114"/>
                  </a:lnTo>
                  <a:lnTo>
                    <a:pt x="374" y="1105"/>
                  </a:lnTo>
                  <a:lnTo>
                    <a:pt x="347" y="1095"/>
                  </a:lnTo>
                  <a:lnTo>
                    <a:pt x="322" y="1084"/>
                  </a:lnTo>
                  <a:lnTo>
                    <a:pt x="298" y="1071"/>
                  </a:lnTo>
                  <a:lnTo>
                    <a:pt x="274" y="1057"/>
                  </a:lnTo>
                  <a:lnTo>
                    <a:pt x="251" y="1042"/>
                  </a:lnTo>
                  <a:lnTo>
                    <a:pt x="229" y="1026"/>
                  </a:lnTo>
                  <a:lnTo>
                    <a:pt x="207" y="1009"/>
                  </a:lnTo>
                  <a:lnTo>
                    <a:pt x="186" y="992"/>
                  </a:lnTo>
                  <a:lnTo>
                    <a:pt x="166" y="973"/>
                  </a:lnTo>
                  <a:lnTo>
                    <a:pt x="148" y="953"/>
                  </a:lnTo>
                  <a:lnTo>
                    <a:pt x="130" y="933"/>
                  </a:lnTo>
                  <a:lnTo>
                    <a:pt x="113" y="910"/>
                  </a:lnTo>
                  <a:lnTo>
                    <a:pt x="97" y="888"/>
                  </a:lnTo>
                  <a:lnTo>
                    <a:pt x="83" y="865"/>
                  </a:lnTo>
                  <a:lnTo>
                    <a:pt x="68" y="842"/>
                  </a:lnTo>
                  <a:lnTo>
                    <a:pt x="56" y="817"/>
                  </a:lnTo>
                  <a:lnTo>
                    <a:pt x="44" y="792"/>
                  </a:lnTo>
                  <a:lnTo>
                    <a:pt x="34" y="765"/>
                  </a:lnTo>
                  <a:lnTo>
                    <a:pt x="25" y="739"/>
                  </a:lnTo>
                  <a:lnTo>
                    <a:pt x="18" y="712"/>
                  </a:lnTo>
                  <a:lnTo>
                    <a:pt x="11" y="685"/>
                  </a:lnTo>
                  <a:lnTo>
                    <a:pt x="6" y="657"/>
                  </a:lnTo>
                  <a:lnTo>
                    <a:pt x="3" y="628"/>
                  </a:lnTo>
                  <a:lnTo>
                    <a:pt x="0" y="599"/>
                  </a:lnTo>
                  <a:lnTo>
                    <a:pt x="0" y="570"/>
                  </a:lnTo>
                  <a:lnTo>
                    <a:pt x="0" y="541"/>
                  </a:lnTo>
                  <a:lnTo>
                    <a:pt x="3" y="511"/>
                  </a:lnTo>
                  <a:lnTo>
                    <a:pt x="6" y="483"/>
                  </a:lnTo>
                  <a:lnTo>
                    <a:pt x="11" y="455"/>
                  </a:lnTo>
                  <a:lnTo>
                    <a:pt x="18" y="428"/>
                  </a:lnTo>
                  <a:lnTo>
                    <a:pt x="25" y="401"/>
                  </a:lnTo>
                  <a:lnTo>
                    <a:pt x="34" y="374"/>
                  </a:lnTo>
                  <a:lnTo>
                    <a:pt x="44" y="348"/>
                  </a:lnTo>
                  <a:lnTo>
                    <a:pt x="56" y="323"/>
                  </a:lnTo>
                  <a:lnTo>
                    <a:pt x="68" y="298"/>
                  </a:lnTo>
                  <a:lnTo>
                    <a:pt x="83" y="275"/>
                  </a:lnTo>
                  <a:lnTo>
                    <a:pt x="97" y="252"/>
                  </a:lnTo>
                  <a:lnTo>
                    <a:pt x="113" y="229"/>
                  </a:lnTo>
                  <a:lnTo>
                    <a:pt x="130" y="207"/>
                  </a:lnTo>
                  <a:lnTo>
                    <a:pt x="148" y="187"/>
                  </a:lnTo>
                  <a:lnTo>
                    <a:pt x="166" y="167"/>
                  </a:lnTo>
                  <a:lnTo>
                    <a:pt x="186" y="148"/>
                  </a:lnTo>
                  <a:lnTo>
                    <a:pt x="207" y="131"/>
                  </a:lnTo>
                  <a:lnTo>
                    <a:pt x="229" y="113"/>
                  </a:lnTo>
                  <a:lnTo>
                    <a:pt x="251" y="97"/>
                  </a:lnTo>
                  <a:lnTo>
                    <a:pt x="274" y="82"/>
                  </a:lnTo>
                  <a:lnTo>
                    <a:pt x="298" y="69"/>
                  </a:lnTo>
                  <a:lnTo>
                    <a:pt x="322" y="56"/>
                  </a:lnTo>
                  <a:lnTo>
                    <a:pt x="347" y="45"/>
                  </a:lnTo>
                  <a:lnTo>
                    <a:pt x="374" y="35"/>
                  </a:lnTo>
                  <a:lnTo>
                    <a:pt x="400" y="26"/>
                  </a:lnTo>
                  <a:lnTo>
                    <a:pt x="427" y="18"/>
                  </a:lnTo>
                  <a:lnTo>
                    <a:pt x="454" y="12"/>
                  </a:lnTo>
                  <a:lnTo>
                    <a:pt x="482" y="7"/>
                  </a:lnTo>
                  <a:lnTo>
                    <a:pt x="512" y="3"/>
                  </a:lnTo>
                  <a:lnTo>
                    <a:pt x="540" y="1"/>
                  </a:lnTo>
                  <a:lnTo>
                    <a:pt x="569" y="0"/>
                  </a:lnTo>
                  <a:lnTo>
                    <a:pt x="599" y="1"/>
                  </a:lnTo>
                  <a:lnTo>
                    <a:pt x="627" y="3"/>
                  </a:lnTo>
                  <a:lnTo>
                    <a:pt x="657" y="7"/>
                  </a:lnTo>
                  <a:lnTo>
                    <a:pt x="684" y="12"/>
                  </a:lnTo>
                  <a:lnTo>
                    <a:pt x="712" y="18"/>
                  </a:lnTo>
                  <a:lnTo>
                    <a:pt x="739" y="26"/>
                  </a:lnTo>
                  <a:lnTo>
                    <a:pt x="765" y="35"/>
                  </a:lnTo>
                  <a:lnTo>
                    <a:pt x="792" y="45"/>
                  </a:lnTo>
                  <a:lnTo>
                    <a:pt x="817" y="56"/>
                  </a:lnTo>
                  <a:lnTo>
                    <a:pt x="841" y="69"/>
                  </a:lnTo>
                  <a:lnTo>
                    <a:pt x="865" y="82"/>
                  </a:lnTo>
                  <a:lnTo>
                    <a:pt x="888" y="97"/>
                  </a:lnTo>
                  <a:lnTo>
                    <a:pt x="910" y="113"/>
                  </a:lnTo>
                  <a:lnTo>
                    <a:pt x="932" y="131"/>
                  </a:lnTo>
                  <a:lnTo>
                    <a:pt x="953" y="148"/>
                  </a:lnTo>
                  <a:lnTo>
                    <a:pt x="972" y="167"/>
                  </a:lnTo>
                  <a:lnTo>
                    <a:pt x="991" y="187"/>
                  </a:lnTo>
                  <a:lnTo>
                    <a:pt x="1009" y="207"/>
                  </a:lnTo>
                  <a:lnTo>
                    <a:pt x="1025" y="229"/>
                  </a:lnTo>
                  <a:lnTo>
                    <a:pt x="1041" y="252"/>
                  </a:lnTo>
                  <a:lnTo>
                    <a:pt x="1056" y="275"/>
                  </a:lnTo>
                  <a:lnTo>
                    <a:pt x="1071" y="298"/>
                  </a:lnTo>
                  <a:lnTo>
                    <a:pt x="1083" y="323"/>
                  </a:lnTo>
                  <a:lnTo>
                    <a:pt x="1094" y="348"/>
                  </a:lnTo>
                  <a:lnTo>
                    <a:pt x="1105" y="374"/>
                  </a:lnTo>
                  <a:lnTo>
                    <a:pt x="1113" y="401"/>
                  </a:lnTo>
                  <a:lnTo>
                    <a:pt x="1121" y="428"/>
                  </a:lnTo>
                  <a:lnTo>
                    <a:pt x="1127" y="455"/>
                  </a:lnTo>
                  <a:lnTo>
                    <a:pt x="1132" y="483"/>
                  </a:lnTo>
                  <a:lnTo>
                    <a:pt x="1136" y="511"/>
                  </a:lnTo>
                  <a:lnTo>
                    <a:pt x="1138" y="541"/>
                  </a:lnTo>
                  <a:lnTo>
                    <a:pt x="1139" y="570"/>
                  </a:lnTo>
                  <a:close/>
                </a:path>
              </a:pathLst>
            </a:custGeom>
            <a:solidFill>
              <a:srgbClr val="FFCCA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tr-TR">
                <a:effectLst>
                  <a:outerShdw blurRad="38100" dist="38100" dir="2700000" algn="tl">
                    <a:srgbClr val="000000">
                      <a:alpha val="43137"/>
                    </a:srgbClr>
                  </a:outerShdw>
                </a:effectLst>
                <a:latin typeface="Arial" panose="020B0604020202020204" pitchFamily="34" charset="0"/>
              </a:endParaRPr>
            </a:p>
          </p:txBody>
        </p:sp>
        <p:sp>
          <p:nvSpPr>
            <p:cNvPr id="152659" name="Freeform 242"/>
            <p:cNvSpPr>
              <a:spLocks/>
            </p:cNvSpPr>
            <p:nvPr/>
          </p:nvSpPr>
          <p:spPr bwMode="auto">
            <a:xfrm>
              <a:off x="4381" y="1904"/>
              <a:ext cx="79" cy="234"/>
            </a:xfrm>
            <a:custGeom>
              <a:avLst/>
              <a:gdLst>
                <a:gd name="T0" fmla="*/ 0 w 1111"/>
                <a:gd name="T1" fmla="*/ 0 h 3272"/>
                <a:gd name="T2" fmla="*/ 0 w 1111"/>
                <a:gd name="T3" fmla="*/ 0 h 3272"/>
                <a:gd name="T4" fmla="*/ 0 w 1111"/>
                <a:gd name="T5" fmla="*/ 0 h 3272"/>
                <a:gd name="T6" fmla="*/ 0 w 1111"/>
                <a:gd name="T7" fmla="*/ 0 h 3272"/>
                <a:gd name="T8" fmla="*/ 0 w 1111"/>
                <a:gd name="T9" fmla="*/ 0 h 3272"/>
                <a:gd name="T10" fmla="*/ 0 w 1111"/>
                <a:gd name="T11" fmla="*/ 0 h 3272"/>
                <a:gd name="T12" fmla="*/ 0 w 1111"/>
                <a:gd name="T13" fmla="*/ 0 h 3272"/>
                <a:gd name="T14" fmla="*/ 0 w 1111"/>
                <a:gd name="T15" fmla="*/ 0 h 3272"/>
                <a:gd name="T16" fmla="*/ 0 w 1111"/>
                <a:gd name="T17" fmla="*/ 0 h 3272"/>
                <a:gd name="T18" fmla="*/ 0 w 1111"/>
                <a:gd name="T19" fmla="*/ 0 h 3272"/>
                <a:gd name="T20" fmla="*/ 0 w 1111"/>
                <a:gd name="T21" fmla="*/ 0 h 3272"/>
                <a:gd name="T22" fmla="*/ 0 w 1111"/>
                <a:gd name="T23" fmla="*/ 0 h 3272"/>
                <a:gd name="T24" fmla="*/ 0 w 1111"/>
                <a:gd name="T25" fmla="*/ 0 h 3272"/>
                <a:gd name="T26" fmla="*/ 0 w 1111"/>
                <a:gd name="T27" fmla="*/ 0 h 3272"/>
                <a:gd name="T28" fmla="*/ 0 w 1111"/>
                <a:gd name="T29" fmla="*/ 0 h 3272"/>
                <a:gd name="T30" fmla="*/ 0 w 1111"/>
                <a:gd name="T31" fmla="*/ 0 h 3272"/>
                <a:gd name="T32" fmla="*/ 0 w 1111"/>
                <a:gd name="T33" fmla="*/ 0 h 3272"/>
                <a:gd name="T34" fmla="*/ 0 w 1111"/>
                <a:gd name="T35" fmla="*/ 0 h 3272"/>
                <a:gd name="T36" fmla="*/ 0 w 1111"/>
                <a:gd name="T37" fmla="*/ 0 h 3272"/>
                <a:gd name="T38" fmla="*/ 0 w 1111"/>
                <a:gd name="T39" fmla="*/ 0 h 3272"/>
                <a:gd name="T40" fmla="*/ 0 w 1111"/>
                <a:gd name="T41" fmla="*/ 0 h 3272"/>
                <a:gd name="T42" fmla="*/ 0 w 1111"/>
                <a:gd name="T43" fmla="*/ 0 h 3272"/>
                <a:gd name="T44" fmla="*/ 0 w 1111"/>
                <a:gd name="T45" fmla="*/ 0 h 3272"/>
                <a:gd name="T46" fmla="*/ 0 w 1111"/>
                <a:gd name="T47" fmla="*/ 0 h 3272"/>
                <a:gd name="T48" fmla="*/ 0 w 1111"/>
                <a:gd name="T49" fmla="*/ 0 h 3272"/>
                <a:gd name="T50" fmla="*/ 0 w 1111"/>
                <a:gd name="T51" fmla="*/ 0 h 3272"/>
                <a:gd name="T52" fmla="*/ 0 w 1111"/>
                <a:gd name="T53" fmla="*/ 0 h 3272"/>
                <a:gd name="T54" fmla="*/ 0 w 1111"/>
                <a:gd name="T55" fmla="*/ 0 h 3272"/>
                <a:gd name="T56" fmla="*/ 0 w 1111"/>
                <a:gd name="T57" fmla="*/ 0 h 3272"/>
                <a:gd name="T58" fmla="*/ 0 w 1111"/>
                <a:gd name="T59" fmla="*/ 0 h 3272"/>
                <a:gd name="T60" fmla="*/ 0 w 1111"/>
                <a:gd name="T61" fmla="*/ 0 h 3272"/>
                <a:gd name="T62" fmla="*/ 0 w 1111"/>
                <a:gd name="T63" fmla="*/ 0 h 3272"/>
                <a:gd name="T64" fmla="*/ 0 w 1111"/>
                <a:gd name="T65" fmla="*/ 0 h 3272"/>
                <a:gd name="T66" fmla="*/ 0 w 1111"/>
                <a:gd name="T67" fmla="*/ 0 h 3272"/>
                <a:gd name="T68" fmla="*/ 0 w 1111"/>
                <a:gd name="T69" fmla="*/ 0 h 3272"/>
                <a:gd name="T70" fmla="*/ 0 w 1111"/>
                <a:gd name="T71" fmla="*/ 0 h 3272"/>
                <a:gd name="T72" fmla="*/ 0 w 1111"/>
                <a:gd name="T73" fmla="*/ 0 h 3272"/>
                <a:gd name="T74" fmla="*/ 0 w 1111"/>
                <a:gd name="T75" fmla="*/ 0 h 3272"/>
                <a:gd name="T76" fmla="*/ 0 w 1111"/>
                <a:gd name="T77" fmla="*/ 0 h 3272"/>
                <a:gd name="T78" fmla="*/ 0 w 1111"/>
                <a:gd name="T79" fmla="*/ 0 h 3272"/>
                <a:gd name="T80" fmla="*/ 0 w 1111"/>
                <a:gd name="T81" fmla="*/ 0 h 3272"/>
                <a:gd name="T82" fmla="*/ 0 w 1111"/>
                <a:gd name="T83" fmla="*/ 0 h 3272"/>
                <a:gd name="T84" fmla="*/ 0 w 1111"/>
                <a:gd name="T85" fmla="*/ 0 h 3272"/>
                <a:gd name="T86" fmla="*/ 0 w 1111"/>
                <a:gd name="T87" fmla="*/ 0 h 3272"/>
                <a:gd name="T88" fmla="*/ 0 w 1111"/>
                <a:gd name="T89" fmla="*/ 0 h 3272"/>
                <a:gd name="T90" fmla="*/ 0 w 1111"/>
                <a:gd name="T91" fmla="*/ 0 h 3272"/>
                <a:gd name="T92" fmla="*/ 0 w 1111"/>
                <a:gd name="T93" fmla="*/ 0 h 3272"/>
                <a:gd name="T94" fmla="*/ 0 w 1111"/>
                <a:gd name="T95" fmla="*/ 0 h 3272"/>
                <a:gd name="T96" fmla="*/ 0 w 1111"/>
                <a:gd name="T97" fmla="*/ 0 h 3272"/>
                <a:gd name="T98" fmla="*/ 0 w 1111"/>
                <a:gd name="T99" fmla="*/ 0 h 3272"/>
                <a:gd name="T100" fmla="*/ 0 w 1111"/>
                <a:gd name="T101" fmla="*/ 0 h 3272"/>
                <a:gd name="T102" fmla="*/ 0 w 1111"/>
                <a:gd name="T103" fmla="*/ 0 h 3272"/>
                <a:gd name="T104" fmla="*/ 0 w 1111"/>
                <a:gd name="T105" fmla="*/ 0 h 3272"/>
                <a:gd name="T106" fmla="*/ 0 w 1111"/>
                <a:gd name="T107" fmla="*/ 0 h 3272"/>
                <a:gd name="T108" fmla="*/ 0 w 1111"/>
                <a:gd name="T109" fmla="*/ 0 h 3272"/>
                <a:gd name="T110" fmla="*/ 0 w 1111"/>
                <a:gd name="T111" fmla="*/ 0 h 3272"/>
                <a:gd name="T112" fmla="*/ 0 w 1111"/>
                <a:gd name="T113" fmla="*/ 0 h 3272"/>
                <a:gd name="T114" fmla="*/ 0 w 1111"/>
                <a:gd name="T115" fmla="*/ 0 h 3272"/>
                <a:gd name="T116" fmla="*/ 0 w 1111"/>
                <a:gd name="T117" fmla="*/ 0 h 3272"/>
                <a:gd name="T118" fmla="*/ 0 w 1111"/>
                <a:gd name="T119" fmla="*/ 0 h 327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111" h="3272">
                  <a:moveTo>
                    <a:pt x="313" y="0"/>
                  </a:moveTo>
                  <a:lnTo>
                    <a:pt x="307" y="9"/>
                  </a:lnTo>
                  <a:lnTo>
                    <a:pt x="290" y="34"/>
                  </a:lnTo>
                  <a:lnTo>
                    <a:pt x="266" y="77"/>
                  </a:lnTo>
                  <a:lnTo>
                    <a:pt x="233" y="133"/>
                  </a:lnTo>
                  <a:lnTo>
                    <a:pt x="216" y="166"/>
                  </a:lnTo>
                  <a:lnTo>
                    <a:pt x="198" y="202"/>
                  </a:lnTo>
                  <a:lnTo>
                    <a:pt x="179" y="241"/>
                  </a:lnTo>
                  <a:lnTo>
                    <a:pt x="160" y="282"/>
                  </a:lnTo>
                  <a:lnTo>
                    <a:pt x="141" y="327"/>
                  </a:lnTo>
                  <a:lnTo>
                    <a:pt x="122" y="374"/>
                  </a:lnTo>
                  <a:lnTo>
                    <a:pt x="104" y="422"/>
                  </a:lnTo>
                  <a:lnTo>
                    <a:pt x="85" y="474"/>
                  </a:lnTo>
                  <a:lnTo>
                    <a:pt x="68" y="526"/>
                  </a:lnTo>
                  <a:lnTo>
                    <a:pt x="53" y="581"/>
                  </a:lnTo>
                  <a:lnTo>
                    <a:pt x="39" y="637"/>
                  </a:lnTo>
                  <a:lnTo>
                    <a:pt x="26" y="693"/>
                  </a:lnTo>
                  <a:lnTo>
                    <a:pt x="16" y="752"/>
                  </a:lnTo>
                  <a:lnTo>
                    <a:pt x="8" y="812"/>
                  </a:lnTo>
                  <a:lnTo>
                    <a:pt x="3" y="872"/>
                  </a:lnTo>
                  <a:lnTo>
                    <a:pt x="0" y="933"/>
                  </a:lnTo>
                  <a:lnTo>
                    <a:pt x="0" y="995"/>
                  </a:lnTo>
                  <a:lnTo>
                    <a:pt x="3" y="1056"/>
                  </a:lnTo>
                  <a:lnTo>
                    <a:pt x="11" y="1118"/>
                  </a:lnTo>
                  <a:lnTo>
                    <a:pt x="21" y="1180"/>
                  </a:lnTo>
                  <a:lnTo>
                    <a:pt x="36" y="1241"/>
                  </a:lnTo>
                  <a:lnTo>
                    <a:pt x="55" y="1303"/>
                  </a:lnTo>
                  <a:lnTo>
                    <a:pt x="79" y="1364"/>
                  </a:lnTo>
                  <a:lnTo>
                    <a:pt x="109" y="1424"/>
                  </a:lnTo>
                  <a:lnTo>
                    <a:pt x="172" y="1547"/>
                  </a:lnTo>
                  <a:lnTo>
                    <a:pt x="237" y="1675"/>
                  </a:lnTo>
                  <a:lnTo>
                    <a:pt x="270" y="1741"/>
                  </a:lnTo>
                  <a:lnTo>
                    <a:pt x="302" y="1808"/>
                  </a:lnTo>
                  <a:lnTo>
                    <a:pt x="333" y="1875"/>
                  </a:lnTo>
                  <a:lnTo>
                    <a:pt x="364" y="1943"/>
                  </a:lnTo>
                  <a:lnTo>
                    <a:pt x="396" y="2011"/>
                  </a:lnTo>
                  <a:lnTo>
                    <a:pt x="425" y="2080"/>
                  </a:lnTo>
                  <a:lnTo>
                    <a:pt x="453" y="2148"/>
                  </a:lnTo>
                  <a:lnTo>
                    <a:pt x="480" y="2217"/>
                  </a:lnTo>
                  <a:lnTo>
                    <a:pt x="505" y="2284"/>
                  </a:lnTo>
                  <a:lnTo>
                    <a:pt x="529" y="2352"/>
                  </a:lnTo>
                  <a:lnTo>
                    <a:pt x="551" y="2418"/>
                  </a:lnTo>
                  <a:lnTo>
                    <a:pt x="570" y="2485"/>
                  </a:lnTo>
                  <a:lnTo>
                    <a:pt x="587" y="2549"/>
                  </a:lnTo>
                  <a:lnTo>
                    <a:pt x="602" y="2613"/>
                  </a:lnTo>
                  <a:lnTo>
                    <a:pt x="614" y="2675"/>
                  </a:lnTo>
                  <a:lnTo>
                    <a:pt x="623" y="2735"/>
                  </a:lnTo>
                  <a:lnTo>
                    <a:pt x="629" y="2794"/>
                  </a:lnTo>
                  <a:lnTo>
                    <a:pt x="632" y="2850"/>
                  </a:lnTo>
                  <a:lnTo>
                    <a:pt x="632" y="2906"/>
                  </a:lnTo>
                  <a:lnTo>
                    <a:pt x="628" y="2958"/>
                  </a:lnTo>
                  <a:lnTo>
                    <a:pt x="620" y="3007"/>
                  </a:lnTo>
                  <a:lnTo>
                    <a:pt x="608" y="3055"/>
                  </a:lnTo>
                  <a:lnTo>
                    <a:pt x="592" y="3099"/>
                  </a:lnTo>
                  <a:lnTo>
                    <a:pt x="571" y="3140"/>
                  </a:lnTo>
                  <a:lnTo>
                    <a:pt x="546" y="3179"/>
                  </a:lnTo>
                  <a:lnTo>
                    <a:pt x="516" y="3213"/>
                  </a:lnTo>
                  <a:lnTo>
                    <a:pt x="481" y="3244"/>
                  </a:lnTo>
                  <a:lnTo>
                    <a:pt x="442" y="3272"/>
                  </a:lnTo>
                  <a:lnTo>
                    <a:pt x="450" y="3270"/>
                  </a:lnTo>
                  <a:lnTo>
                    <a:pt x="472" y="3264"/>
                  </a:lnTo>
                  <a:lnTo>
                    <a:pt x="489" y="3260"/>
                  </a:lnTo>
                  <a:lnTo>
                    <a:pt x="508" y="3253"/>
                  </a:lnTo>
                  <a:lnTo>
                    <a:pt x="530" y="3246"/>
                  </a:lnTo>
                  <a:lnTo>
                    <a:pt x="554" y="3236"/>
                  </a:lnTo>
                  <a:lnTo>
                    <a:pt x="580" y="3224"/>
                  </a:lnTo>
                  <a:lnTo>
                    <a:pt x="608" y="3211"/>
                  </a:lnTo>
                  <a:lnTo>
                    <a:pt x="637" y="3195"/>
                  </a:lnTo>
                  <a:lnTo>
                    <a:pt x="669" y="3177"/>
                  </a:lnTo>
                  <a:lnTo>
                    <a:pt x="700" y="3156"/>
                  </a:lnTo>
                  <a:lnTo>
                    <a:pt x="732" y="3131"/>
                  </a:lnTo>
                  <a:lnTo>
                    <a:pt x="764" y="3105"/>
                  </a:lnTo>
                  <a:lnTo>
                    <a:pt x="797" y="3075"/>
                  </a:lnTo>
                  <a:lnTo>
                    <a:pt x="830" y="3043"/>
                  </a:lnTo>
                  <a:lnTo>
                    <a:pt x="862" y="3006"/>
                  </a:lnTo>
                  <a:lnTo>
                    <a:pt x="893" y="2966"/>
                  </a:lnTo>
                  <a:lnTo>
                    <a:pt x="923" y="2923"/>
                  </a:lnTo>
                  <a:lnTo>
                    <a:pt x="953" y="2876"/>
                  </a:lnTo>
                  <a:lnTo>
                    <a:pt x="980" y="2825"/>
                  </a:lnTo>
                  <a:lnTo>
                    <a:pt x="1006" y="2770"/>
                  </a:lnTo>
                  <a:lnTo>
                    <a:pt x="1029" y="2709"/>
                  </a:lnTo>
                  <a:lnTo>
                    <a:pt x="1050" y="2646"/>
                  </a:lnTo>
                  <a:lnTo>
                    <a:pt x="1068" y="2577"/>
                  </a:lnTo>
                  <a:lnTo>
                    <a:pt x="1085" y="2504"/>
                  </a:lnTo>
                  <a:lnTo>
                    <a:pt x="1097" y="2425"/>
                  </a:lnTo>
                  <a:lnTo>
                    <a:pt x="1106" y="2343"/>
                  </a:lnTo>
                  <a:lnTo>
                    <a:pt x="1111" y="2254"/>
                  </a:lnTo>
                  <a:lnTo>
                    <a:pt x="1111" y="2159"/>
                  </a:lnTo>
                  <a:lnTo>
                    <a:pt x="1108" y="2060"/>
                  </a:lnTo>
                  <a:lnTo>
                    <a:pt x="1102" y="1959"/>
                  </a:lnTo>
                  <a:lnTo>
                    <a:pt x="1095" y="1857"/>
                  </a:lnTo>
                  <a:lnTo>
                    <a:pt x="1087" y="1757"/>
                  </a:lnTo>
                  <a:lnTo>
                    <a:pt x="1077" y="1658"/>
                  </a:lnTo>
                  <a:lnTo>
                    <a:pt x="1066" y="1561"/>
                  </a:lnTo>
                  <a:lnTo>
                    <a:pt x="1055" y="1465"/>
                  </a:lnTo>
                  <a:lnTo>
                    <a:pt x="1043" y="1370"/>
                  </a:lnTo>
                  <a:lnTo>
                    <a:pt x="1029" y="1278"/>
                  </a:lnTo>
                  <a:lnTo>
                    <a:pt x="1015" y="1188"/>
                  </a:lnTo>
                  <a:lnTo>
                    <a:pt x="999" y="1099"/>
                  </a:lnTo>
                  <a:lnTo>
                    <a:pt x="982" y="1013"/>
                  </a:lnTo>
                  <a:lnTo>
                    <a:pt x="964" y="929"/>
                  </a:lnTo>
                  <a:lnTo>
                    <a:pt x="944" y="847"/>
                  </a:lnTo>
                  <a:lnTo>
                    <a:pt x="923" y="769"/>
                  </a:lnTo>
                  <a:lnTo>
                    <a:pt x="901" y="693"/>
                  </a:lnTo>
                  <a:lnTo>
                    <a:pt x="878" y="621"/>
                  </a:lnTo>
                  <a:lnTo>
                    <a:pt x="853" y="551"/>
                  </a:lnTo>
                  <a:lnTo>
                    <a:pt x="828" y="486"/>
                  </a:lnTo>
                  <a:lnTo>
                    <a:pt x="799" y="423"/>
                  </a:lnTo>
                  <a:lnTo>
                    <a:pt x="771" y="364"/>
                  </a:lnTo>
                  <a:lnTo>
                    <a:pt x="741" y="309"/>
                  </a:lnTo>
                  <a:lnTo>
                    <a:pt x="710" y="258"/>
                  </a:lnTo>
                  <a:lnTo>
                    <a:pt x="677" y="211"/>
                  </a:lnTo>
                  <a:lnTo>
                    <a:pt x="642" y="168"/>
                  </a:lnTo>
                  <a:lnTo>
                    <a:pt x="607" y="130"/>
                  </a:lnTo>
                  <a:lnTo>
                    <a:pt x="569" y="97"/>
                  </a:lnTo>
                  <a:lnTo>
                    <a:pt x="531" y="68"/>
                  </a:lnTo>
                  <a:lnTo>
                    <a:pt x="490" y="44"/>
                  </a:lnTo>
                  <a:lnTo>
                    <a:pt x="448" y="24"/>
                  </a:lnTo>
                  <a:lnTo>
                    <a:pt x="405" y="11"/>
                  </a:lnTo>
                  <a:lnTo>
                    <a:pt x="359" y="2"/>
                  </a:lnTo>
                  <a:lnTo>
                    <a:pt x="31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tr-TR">
                <a:effectLst>
                  <a:outerShdw blurRad="38100" dist="38100" dir="2700000" algn="tl">
                    <a:srgbClr val="000000">
                      <a:alpha val="43137"/>
                    </a:srgbClr>
                  </a:outerShdw>
                </a:effectLst>
                <a:latin typeface="Arial" panose="020B0604020202020204" pitchFamily="34" charset="0"/>
              </a:endParaRPr>
            </a:p>
          </p:txBody>
        </p:sp>
        <p:sp>
          <p:nvSpPr>
            <p:cNvPr id="152660" name="Freeform 243"/>
            <p:cNvSpPr>
              <a:spLocks/>
            </p:cNvSpPr>
            <p:nvPr/>
          </p:nvSpPr>
          <p:spPr bwMode="auto">
            <a:xfrm>
              <a:off x="4607" y="1904"/>
              <a:ext cx="79" cy="234"/>
            </a:xfrm>
            <a:custGeom>
              <a:avLst/>
              <a:gdLst>
                <a:gd name="T0" fmla="*/ 0 w 1111"/>
                <a:gd name="T1" fmla="*/ 0 h 3272"/>
                <a:gd name="T2" fmla="*/ 0 w 1111"/>
                <a:gd name="T3" fmla="*/ 0 h 3272"/>
                <a:gd name="T4" fmla="*/ 0 w 1111"/>
                <a:gd name="T5" fmla="*/ 0 h 3272"/>
                <a:gd name="T6" fmla="*/ 0 w 1111"/>
                <a:gd name="T7" fmla="*/ 0 h 3272"/>
                <a:gd name="T8" fmla="*/ 0 w 1111"/>
                <a:gd name="T9" fmla="*/ 0 h 3272"/>
                <a:gd name="T10" fmla="*/ 0 w 1111"/>
                <a:gd name="T11" fmla="*/ 0 h 3272"/>
                <a:gd name="T12" fmla="*/ 0 w 1111"/>
                <a:gd name="T13" fmla="*/ 0 h 3272"/>
                <a:gd name="T14" fmla="*/ 0 w 1111"/>
                <a:gd name="T15" fmla="*/ 0 h 3272"/>
                <a:gd name="T16" fmla="*/ 0 w 1111"/>
                <a:gd name="T17" fmla="*/ 0 h 3272"/>
                <a:gd name="T18" fmla="*/ 0 w 1111"/>
                <a:gd name="T19" fmla="*/ 0 h 3272"/>
                <a:gd name="T20" fmla="*/ 0 w 1111"/>
                <a:gd name="T21" fmla="*/ 0 h 3272"/>
                <a:gd name="T22" fmla="*/ 0 w 1111"/>
                <a:gd name="T23" fmla="*/ 0 h 3272"/>
                <a:gd name="T24" fmla="*/ 0 w 1111"/>
                <a:gd name="T25" fmla="*/ 0 h 3272"/>
                <a:gd name="T26" fmla="*/ 0 w 1111"/>
                <a:gd name="T27" fmla="*/ 0 h 3272"/>
                <a:gd name="T28" fmla="*/ 0 w 1111"/>
                <a:gd name="T29" fmla="*/ 0 h 3272"/>
                <a:gd name="T30" fmla="*/ 0 w 1111"/>
                <a:gd name="T31" fmla="*/ 0 h 3272"/>
                <a:gd name="T32" fmla="*/ 0 w 1111"/>
                <a:gd name="T33" fmla="*/ 0 h 3272"/>
                <a:gd name="T34" fmla="*/ 0 w 1111"/>
                <a:gd name="T35" fmla="*/ 0 h 3272"/>
                <a:gd name="T36" fmla="*/ 0 w 1111"/>
                <a:gd name="T37" fmla="*/ 0 h 3272"/>
                <a:gd name="T38" fmla="*/ 0 w 1111"/>
                <a:gd name="T39" fmla="*/ 0 h 3272"/>
                <a:gd name="T40" fmla="*/ 0 w 1111"/>
                <a:gd name="T41" fmla="*/ 0 h 3272"/>
                <a:gd name="T42" fmla="*/ 0 w 1111"/>
                <a:gd name="T43" fmla="*/ 0 h 3272"/>
                <a:gd name="T44" fmla="*/ 0 w 1111"/>
                <a:gd name="T45" fmla="*/ 0 h 3272"/>
                <a:gd name="T46" fmla="*/ 0 w 1111"/>
                <a:gd name="T47" fmla="*/ 0 h 3272"/>
                <a:gd name="T48" fmla="*/ 0 w 1111"/>
                <a:gd name="T49" fmla="*/ 0 h 3272"/>
                <a:gd name="T50" fmla="*/ 0 w 1111"/>
                <a:gd name="T51" fmla="*/ 0 h 3272"/>
                <a:gd name="T52" fmla="*/ 0 w 1111"/>
                <a:gd name="T53" fmla="*/ 0 h 3272"/>
                <a:gd name="T54" fmla="*/ 0 w 1111"/>
                <a:gd name="T55" fmla="*/ 0 h 3272"/>
                <a:gd name="T56" fmla="*/ 0 w 1111"/>
                <a:gd name="T57" fmla="*/ 0 h 3272"/>
                <a:gd name="T58" fmla="*/ 0 w 1111"/>
                <a:gd name="T59" fmla="*/ 0 h 3272"/>
                <a:gd name="T60" fmla="*/ 0 w 1111"/>
                <a:gd name="T61" fmla="*/ 0 h 3272"/>
                <a:gd name="T62" fmla="*/ 0 w 1111"/>
                <a:gd name="T63" fmla="*/ 0 h 3272"/>
                <a:gd name="T64" fmla="*/ 0 w 1111"/>
                <a:gd name="T65" fmla="*/ 0 h 3272"/>
                <a:gd name="T66" fmla="*/ 0 w 1111"/>
                <a:gd name="T67" fmla="*/ 0 h 3272"/>
                <a:gd name="T68" fmla="*/ 0 w 1111"/>
                <a:gd name="T69" fmla="*/ 0 h 3272"/>
                <a:gd name="T70" fmla="*/ 0 w 1111"/>
                <a:gd name="T71" fmla="*/ 0 h 3272"/>
                <a:gd name="T72" fmla="*/ 0 w 1111"/>
                <a:gd name="T73" fmla="*/ 0 h 3272"/>
                <a:gd name="T74" fmla="*/ 0 w 1111"/>
                <a:gd name="T75" fmla="*/ 0 h 3272"/>
                <a:gd name="T76" fmla="*/ 0 w 1111"/>
                <a:gd name="T77" fmla="*/ 0 h 3272"/>
                <a:gd name="T78" fmla="*/ 0 w 1111"/>
                <a:gd name="T79" fmla="*/ 0 h 3272"/>
                <a:gd name="T80" fmla="*/ 0 w 1111"/>
                <a:gd name="T81" fmla="*/ 0 h 3272"/>
                <a:gd name="T82" fmla="*/ 0 w 1111"/>
                <a:gd name="T83" fmla="*/ 0 h 3272"/>
                <a:gd name="T84" fmla="*/ 0 w 1111"/>
                <a:gd name="T85" fmla="*/ 0 h 3272"/>
                <a:gd name="T86" fmla="*/ 0 w 1111"/>
                <a:gd name="T87" fmla="*/ 0 h 3272"/>
                <a:gd name="T88" fmla="*/ 0 w 1111"/>
                <a:gd name="T89" fmla="*/ 0 h 3272"/>
                <a:gd name="T90" fmla="*/ 0 w 1111"/>
                <a:gd name="T91" fmla="*/ 0 h 3272"/>
                <a:gd name="T92" fmla="*/ 0 w 1111"/>
                <a:gd name="T93" fmla="*/ 0 h 3272"/>
                <a:gd name="T94" fmla="*/ 0 w 1111"/>
                <a:gd name="T95" fmla="*/ 0 h 3272"/>
                <a:gd name="T96" fmla="*/ 0 w 1111"/>
                <a:gd name="T97" fmla="*/ 0 h 3272"/>
                <a:gd name="T98" fmla="*/ 0 w 1111"/>
                <a:gd name="T99" fmla="*/ 0 h 3272"/>
                <a:gd name="T100" fmla="*/ 0 w 1111"/>
                <a:gd name="T101" fmla="*/ 0 h 3272"/>
                <a:gd name="T102" fmla="*/ 0 w 1111"/>
                <a:gd name="T103" fmla="*/ 0 h 3272"/>
                <a:gd name="T104" fmla="*/ 0 w 1111"/>
                <a:gd name="T105" fmla="*/ 0 h 3272"/>
                <a:gd name="T106" fmla="*/ 0 w 1111"/>
                <a:gd name="T107" fmla="*/ 0 h 3272"/>
                <a:gd name="T108" fmla="*/ 0 w 1111"/>
                <a:gd name="T109" fmla="*/ 0 h 3272"/>
                <a:gd name="T110" fmla="*/ 0 w 1111"/>
                <a:gd name="T111" fmla="*/ 0 h 3272"/>
                <a:gd name="T112" fmla="*/ 0 w 1111"/>
                <a:gd name="T113" fmla="*/ 0 h 3272"/>
                <a:gd name="T114" fmla="*/ 0 w 1111"/>
                <a:gd name="T115" fmla="*/ 0 h 3272"/>
                <a:gd name="T116" fmla="*/ 0 w 1111"/>
                <a:gd name="T117" fmla="*/ 0 h 3272"/>
                <a:gd name="T118" fmla="*/ 0 w 1111"/>
                <a:gd name="T119" fmla="*/ 0 h 327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111" h="3272">
                  <a:moveTo>
                    <a:pt x="798" y="0"/>
                  </a:moveTo>
                  <a:lnTo>
                    <a:pt x="804" y="9"/>
                  </a:lnTo>
                  <a:lnTo>
                    <a:pt x="821" y="34"/>
                  </a:lnTo>
                  <a:lnTo>
                    <a:pt x="845" y="77"/>
                  </a:lnTo>
                  <a:lnTo>
                    <a:pt x="876" y="133"/>
                  </a:lnTo>
                  <a:lnTo>
                    <a:pt x="895" y="166"/>
                  </a:lnTo>
                  <a:lnTo>
                    <a:pt x="913" y="202"/>
                  </a:lnTo>
                  <a:lnTo>
                    <a:pt x="932" y="241"/>
                  </a:lnTo>
                  <a:lnTo>
                    <a:pt x="951" y="282"/>
                  </a:lnTo>
                  <a:lnTo>
                    <a:pt x="970" y="327"/>
                  </a:lnTo>
                  <a:lnTo>
                    <a:pt x="989" y="374"/>
                  </a:lnTo>
                  <a:lnTo>
                    <a:pt x="1007" y="422"/>
                  </a:lnTo>
                  <a:lnTo>
                    <a:pt x="1025" y="474"/>
                  </a:lnTo>
                  <a:lnTo>
                    <a:pt x="1043" y="526"/>
                  </a:lnTo>
                  <a:lnTo>
                    <a:pt x="1058" y="581"/>
                  </a:lnTo>
                  <a:lnTo>
                    <a:pt x="1072" y="637"/>
                  </a:lnTo>
                  <a:lnTo>
                    <a:pt x="1084" y="693"/>
                  </a:lnTo>
                  <a:lnTo>
                    <a:pt x="1095" y="752"/>
                  </a:lnTo>
                  <a:lnTo>
                    <a:pt x="1103" y="812"/>
                  </a:lnTo>
                  <a:lnTo>
                    <a:pt x="1108" y="872"/>
                  </a:lnTo>
                  <a:lnTo>
                    <a:pt x="1111" y="933"/>
                  </a:lnTo>
                  <a:lnTo>
                    <a:pt x="1111" y="995"/>
                  </a:lnTo>
                  <a:lnTo>
                    <a:pt x="1107" y="1056"/>
                  </a:lnTo>
                  <a:lnTo>
                    <a:pt x="1100" y="1118"/>
                  </a:lnTo>
                  <a:lnTo>
                    <a:pt x="1090" y="1180"/>
                  </a:lnTo>
                  <a:lnTo>
                    <a:pt x="1075" y="1241"/>
                  </a:lnTo>
                  <a:lnTo>
                    <a:pt x="1056" y="1303"/>
                  </a:lnTo>
                  <a:lnTo>
                    <a:pt x="1032" y="1364"/>
                  </a:lnTo>
                  <a:lnTo>
                    <a:pt x="1002" y="1424"/>
                  </a:lnTo>
                  <a:lnTo>
                    <a:pt x="939" y="1547"/>
                  </a:lnTo>
                  <a:lnTo>
                    <a:pt x="874" y="1675"/>
                  </a:lnTo>
                  <a:lnTo>
                    <a:pt x="841" y="1741"/>
                  </a:lnTo>
                  <a:lnTo>
                    <a:pt x="809" y="1808"/>
                  </a:lnTo>
                  <a:lnTo>
                    <a:pt x="778" y="1875"/>
                  </a:lnTo>
                  <a:lnTo>
                    <a:pt x="747" y="1943"/>
                  </a:lnTo>
                  <a:lnTo>
                    <a:pt x="715" y="2011"/>
                  </a:lnTo>
                  <a:lnTo>
                    <a:pt x="686" y="2080"/>
                  </a:lnTo>
                  <a:lnTo>
                    <a:pt x="658" y="2148"/>
                  </a:lnTo>
                  <a:lnTo>
                    <a:pt x="631" y="2217"/>
                  </a:lnTo>
                  <a:lnTo>
                    <a:pt x="606" y="2284"/>
                  </a:lnTo>
                  <a:lnTo>
                    <a:pt x="582" y="2352"/>
                  </a:lnTo>
                  <a:lnTo>
                    <a:pt x="560" y="2418"/>
                  </a:lnTo>
                  <a:lnTo>
                    <a:pt x="541" y="2485"/>
                  </a:lnTo>
                  <a:lnTo>
                    <a:pt x="524" y="2549"/>
                  </a:lnTo>
                  <a:lnTo>
                    <a:pt x="509" y="2613"/>
                  </a:lnTo>
                  <a:lnTo>
                    <a:pt x="497" y="2675"/>
                  </a:lnTo>
                  <a:lnTo>
                    <a:pt x="488" y="2735"/>
                  </a:lnTo>
                  <a:lnTo>
                    <a:pt x="482" y="2794"/>
                  </a:lnTo>
                  <a:lnTo>
                    <a:pt x="479" y="2850"/>
                  </a:lnTo>
                  <a:lnTo>
                    <a:pt x="479" y="2906"/>
                  </a:lnTo>
                  <a:lnTo>
                    <a:pt x="483" y="2958"/>
                  </a:lnTo>
                  <a:lnTo>
                    <a:pt x="491" y="3007"/>
                  </a:lnTo>
                  <a:lnTo>
                    <a:pt x="503" y="3055"/>
                  </a:lnTo>
                  <a:lnTo>
                    <a:pt x="519" y="3099"/>
                  </a:lnTo>
                  <a:lnTo>
                    <a:pt x="540" y="3140"/>
                  </a:lnTo>
                  <a:lnTo>
                    <a:pt x="565" y="3179"/>
                  </a:lnTo>
                  <a:lnTo>
                    <a:pt x="594" y="3213"/>
                  </a:lnTo>
                  <a:lnTo>
                    <a:pt x="630" y="3244"/>
                  </a:lnTo>
                  <a:lnTo>
                    <a:pt x="670" y="3272"/>
                  </a:lnTo>
                  <a:lnTo>
                    <a:pt x="662" y="3270"/>
                  </a:lnTo>
                  <a:lnTo>
                    <a:pt x="639" y="3264"/>
                  </a:lnTo>
                  <a:lnTo>
                    <a:pt x="622" y="3260"/>
                  </a:lnTo>
                  <a:lnTo>
                    <a:pt x="602" y="3253"/>
                  </a:lnTo>
                  <a:lnTo>
                    <a:pt x="581" y="3246"/>
                  </a:lnTo>
                  <a:lnTo>
                    <a:pt x="557" y="3236"/>
                  </a:lnTo>
                  <a:lnTo>
                    <a:pt x="531" y="3224"/>
                  </a:lnTo>
                  <a:lnTo>
                    <a:pt x="503" y="3211"/>
                  </a:lnTo>
                  <a:lnTo>
                    <a:pt x="474" y="3195"/>
                  </a:lnTo>
                  <a:lnTo>
                    <a:pt x="442" y="3177"/>
                  </a:lnTo>
                  <a:lnTo>
                    <a:pt x="411" y="3156"/>
                  </a:lnTo>
                  <a:lnTo>
                    <a:pt x="379" y="3131"/>
                  </a:lnTo>
                  <a:lnTo>
                    <a:pt x="347" y="3105"/>
                  </a:lnTo>
                  <a:lnTo>
                    <a:pt x="313" y="3075"/>
                  </a:lnTo>
                  <a:lnTo>
                    <a:pt x="281" y="3043"/>
                  </a:lnTo>
                  <a:lnTo>
                    <a:pt x="249" y="3006"/>
                  </a:lnTo>
                  <a:lnTo>
                    <a:pt x="218" y="2966"/>
                  </a:lnTo>
                  <a:lnTo>
                    <a:pt x="188" y="2923"/>
                  </a:lnTo>
                  <a:lnTo>
                    <a:pt x="158" y="2876"/>
                  </a:lnTo>
                  <a:lnTo>
                    <a:pt x="131" y="2825"/>
                  </a:lnTo>
                  <a:lnTo>
                    <a:pt x="105" y="2770"/>
                  </a:lnTo>
                  <a:lnTo>
                    <a:pt x="82" y="2709"/>
                  </a:lnTo>
                  <a:lnTo>
                    <a:pt x="61" y="2646"/>
                  </a:lnTo>
                  <a:lnTo>
                    <a:pt x="43" y="2577"/>
                  </a:lnTo>
                  <a:lnTo>
                    <a:pt x="26" y="2504"/>
                  </a:lnTo>
                  <a:lnTo>
                    <a:pt x="14" y="2425"/>
                  </a:lnTo>
                  <a:lnTo>
                    <a:pt x="5" y="2343"/>
                  </a:lnTo>
                  <a:lnTo>
                    <a:pt x="0" y="2254"/>
                  </a:lnTo>
                  <a:lnTo>
                    <a:pt x="0" y="2159"/>
                  </a:lnTo>
                  <a:lnTo>
                    <a:pt x="3" y="2060"/>
                  </a:lnTo>
                  <a:lnTo>
                    <a:pt x="9" y="1959"/>
                  </a:lnTo>
                  <a:lnTo>
                    <a:pt x="16" y="1857"/>
                  </a:lnTo>
                  <a:lnTo>
                    <a:pt x="24" y="1757"/>
                  </a:lnTo>
                  <a:lnTo>
                    <a:pt x="33" y="1658"/>
                  </a:lnTo>
                  <a:lnTo>
                    <a:pt x="45" y="1561"/>
                  </a:lnTo>
                  <a:lnTo>
                    <a:pt x="56" y="1465"/>
                  </a:lnTo>
                  <a:lnTo>
                    <a:pt x="68" y="1370"/>
                  </a:lnTo>
                  <a:lnTo>
                    <a:pt x="82" y="1278"/>
                  </a:lnTo>
                  <a:lnTo>
                    <a:pt x="96" y="1188"/>
                  </a:lnTo>
                  <a:lnTo>
                    <a:pt x="112" y="1099"/>
                  </a:lnTo>
                  <a:lnTo>
                    <a:pt x="129" y="1013"/>
                  </a:lnTo>
                  <a:lnTo>
                    <a:pt x="147" y="929"/>
                  </a:lnTo>
                  <a:lnTo>
                    <a:pt x="167" y="847"/>
                  </a:lnTo>
                  <a:lnTo>
                    <a:pt x="188" y="769"/>
                  </a:lnTo>
                  <a:lnTo>
                    <a:pt x="210" y="693"/>
                  </a:lnTo>
                  <a:lnTo>
                    <a:pt x="233" y="621"/>
                  </a:lnTo>
                  <a:lnTo>
                    <a:pt x="258" y="551"/>
                  </a:lnTo>
                  <a:lnTo>
                    <a:pt x="283" y="486"/>
                  </a:lnTo>
                  <a:lnTo>
                    <a:pt x="310" y="423"/>
                  </a:lnTo>
                  <a:lnTo>
                    <a:pt x="340" y="364"/>
                  </a:lnTo>
                  <a:lnTo>
                    <a:pt x="370" y="309"/>
                  </a:lnTo>
                  <a:lnTo>
                    <a:pt x="401" y="258"/>
                  </a:lnTo>
                  <a:lnTo>
                    <a:pt x="434" y="211"/>
                  </a:lnTo>
                  <a:lnTo>
                    <a:pt x="469" y="168"/>
                  </a:lnTo>
                  <a:lnTo>
                    <a:pt x="504" y="130"/>
                  </a:lnTo>
                  <a:lnTo>
                    <a:pt x="541" y="97"/>
                  </a:lnTo>
                  <a:lnTo>
                    <a:pt x="580" y="68"/>
                  </a:lnTo>
                  <a:lnTo>
                    <a:pt x="621" y="44"/>
                  </a:lnTo>
                  <a:lnTo>
                    <a:pt x="663" y="24"/>
                  </a:lnTo>
                  <a:lnTo>
                    <a:pt x="706" y="11"/>
                  </a:lnTo>
                  <a:lnTo>
                    <a:pt x="752" y="2"/>
                  </a:lnTo>
                  <a:lnTo>
                    <a:pt x="79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tr-TR">
                <a:effectLst>
                  <a:outerShdw blurRad="38100" dist="38100" dir="2700000" algn="tl">
                    <a:srgbClr val="000000">
                      <a:alpha val="43137"/>
                    </a:srgbClr>
                  </a:outerShdw>
                </a:effectLst>
                <a:latin typeface="Arial" panose="020B0604020202020204" pitchFamily="34" charset="0"/>
              </a:endParaRPr>
            </a:p>
          </p:txBody>
        </p:sp>
        <p:sp>
          <p:nvSpPr>
            <p:cNvPr id="152661" name="Freeform 244"/>
            <p:cNvSpPr>
              <a:spLocks/>
            </p:cNvSpPr>
            <p:nvPr/>
          </p:nvSpPr>
          <p:spPr bwMode="auto">
            <a:xfrm>
              <a:off x="4369" y="1856"/>
              <a:ext cx="76" cy="76"/>
            </a:xfrm>
            <a:custGeom>
              <a:avLst/>
              <a:gdLst>
                <a:gd name="T0" fmla="*/ 0 w 1061"/>
                <a:gd name="T1" fmla="*/ 0 h 1062"/>
                <a:gd name="T2" fmla="*/ 0 w 1061"/>
                <a:gd name="T3" fmla="*/ 0 h 1062"/>
                <a:gd name="T4" fmla="*/ 0 w 1061"/>
                <a:gd name="T5" fmla="*/ 0 h 1062"/>
                <a:gd name="T6" fmla="*/ 0 w 1061"/>
                <a:gd name="T7" fmla="*/ 0 h 1062"/>
                <a:gd name="T8" fmla="*/ 0 w 1061"/>
                <a:gd name="T9" fmla="*/ 0 h 1062"/>
                <a:gd name="T10" fmla="*/ 0 w 1061"/>
                <a:gd name="T11" fmla="*/ 0 h 1062"/>
                <a:gd name="T12" fmla="*/ 0 w 1061"/>
                <a:gd name="T13" fmla="*/ 0 h 1062"/>
                <a:gd name="T14" fmla="*/ 0 w 1061"/>
                <a:gd name="T15" fmla="*/ 0 h 1062"/>
                <a:gd name="T16" fmla="*/ 0 w 1061"/>
                <a:gd name="T17" fmla="*/ 0 h 1062"/>
                <a:gd name="T18" fmla="*/ 0 w 1061"/>
                <a:gd name="T19" fmla="*/ 0 h 1062"/>
                <a:gd name="T20" fmla="*/ 0 w 1061"/>
                <a:gd name="T21" fmla="*/ 0 h 1062"/>
                <a:gd name="T22" fmla="*/ 0 w 1061"/>
                <a:gd name="T23" fmla="*/ 0 h 1062"/>
                <a:gd name="T24" fmla="*/ 0 w 1061"/>
                <a:gd name="T25" fmla="*/ 0 h 1062"/>
                <a:gd name="T26" fmla="*/ 0 w 1061"/>
                <a:gd name="T27" fmla="*/ 0 h 1062"/>
                <a:gd name="T28" fmla="*/ 0 w 1061"/>
                <a:gd name="T29" fmla="*/ 0 h 1062"/>
                <a:gd name="T30" fmla="*/ 0 w 1061"/>
                <a:gd name="T31" fmla="*/ 0 h 1062"/>
                <a:gd name="T32" fmla="*/ 0 w 1061"/>
                <a:gd name="T33" fmla="*/ 0 h 1062"/>
                <a:gd name="T34" fmla="*/ 0 w 1061"/>
                <a:gd name="T35" fmla="*/ 0 h 1062"/>
                <a:gd name="T36" fmla="*/ 0 w 1061"/>
                <a:gd name="T37" fmla="*/ 0 h 1062"/>
                <a:gd name="T38" fmla="*/ 0 w 1061"/>
                <a:gd name="T39" fmla="*/ 0 h 1062"/>
                <a:gd name="T40" fmla="*/ 0 w 1061"/>
                <a:gd name="T41" fmla="*/ 0 h 1062"/>
                <a:gd name="T42" fmla="*/ 0 w 1061"/>
                <a:gd name="T43" fmla="*/ 0 h 1062"/>
                <a:gd name="T44" fmla="*/ 0 w 1061"/>
                <a:gd name="T45" fmla="*/ 0 h 1062"/>
                <a:gd name="T46" fmla="*/ 0 w 1061"/>
                <a:gd name="T47" fmla="*/ 0 h 1062"/>
                <a:gd name="T48" fmla="*/ 0 w 1061"/>
                <a:gd name="T49" fmla="*/ 0 h 1062"/>
                <a:gd name="T50" fmla="*/ 0 w 1061"/>
                <a:gd name="T51" fmla="*/ 0 h 1062"/>
                <a:gd name="T52" fmla="*/ 0 w 1061"/>
                <a:gd name="T53" fmla="*/ 0 h 1062"/>
                <a:gd name="T54" fmla="*/ 0 w 1061"/>
                <a:gd name="T55" fmla="*/ 0 h 1062"/>
                <a:gd name="T56" fmla="*/ 0 w 1061"/>
                <a:gd name="T57" fmla="*/ 0 h 1062"/>
                <a:gd name="T58" fmla="*/ 0 w 1061"/>
                <a:gd name="T59" fmla="*/ 0 h 1062"/>
                <a:gd name="T60" fmla="*/ 0 w 1061"/>
                <a:gd name="T61" fmla="*/ 0 h 1062"/>
                <a:gd name="T62" fmla="*/ 0 w 1061"/>
                <a:gd name="T63" fmla="*/ 0 h 1062"/>
                <a:gd name="T64" fmla="*/ 0 w 1061"/>
                <a:gd name="T65" fmla="*/ 0 h 1062"/>
                <a:gd name="T66" fmla="*/ 0 w 1061"/>
                <a:gd name="T67" fmla="*/ 0 h 1062"/>
                <a:gd name="T68" fmla="*/ 0 w 1061"/>
                <a:gd name="T69" fmla="*/ 0 h 1062"/>
                <a:gd name="T70" fmla="*/ 0 w 1061"/>
                <a:gd name="T71" fmla="*/ 0 h 1062"/>
                <a:gd name="T72" fmla="*/ 0 w 1061"/>
                <a:gd name="T73" fmla="*/ 0 h 1062"/>
                <a:gd name="T74" fmla="*/ 0 w 1061"/>
                <a:gd name="T75" fmla="*/ 0 h 1062"/>
                <a:gd name="T76" fmla="*/ 0 w 1061"/>
                <a:gd name="T77" fmla="*/ 0 h 1062"/>
                <a:gd name="T78" fmla="*/ 0 w 1061"/>
                <a:gd name="T79" fmla="*/ 0 h 1062"/>
                <a:gd name="T80" fmla="*/ 0 w 1061"/>
                <a:gd name="T81" fmla="*/ 0 h 1062"/>
                <a:gd name="T82" fmla="*/ 0 w 1061"/>
                <a:gd name="T83" fmla="*/ 0 h 1062"/>
                <a:gd name="T84" fmla="*/ 0 w 1061"/>
                <a:gd name="T85" fmla="*/ 0 h 106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061" h="1062">
                  <a:moveTo>
                    <a:pt x="1039" y="379"/>
                  </a:moveTo>
                  <a:lnTo>
                    <a:pt x="1047" y="406"/>
                  </a:lnTo>
                  <a:lnTo>
                    <a:pt x="1052" y="432"/>
                  </a:lnTo>
                  <a:lnTo>
                    <a:pt x="1056" y="459"/>
                  </a:lnTo>
                  <a:lnTo>
                    <a:pt x="1060" y="485"/>
                  </a:lnTo>
                  <a:lnTo>
                    <a:pt x="1061" y="512"/>
                  </a:lnTo>
                  <a:lnTo>
                    <a:pt x="1061" y="538"/>
                  </a:lnTo>
                  <a:lnTo>
                    <a:pt x="1060" y="563"/>
                  </a:lnTo>
                  <a:lnTo>
                    <a:pt x="1058" y="590"/>
                  </a:lnTo>
                  <a:lnTo>
                    <a:pt x="1055" y="615"/>
                  </a:lnTo>
                  <a:lnTo>
                    <a:pt x="1050" y="641"/>
                  </a:lnTo>
                  <a:lnTo>
                    <a:pt x="1044" y="665"/>
                  </a:lnTo>
                  <a:lnTo>
                    <a:pt x="1037" y="690"/>
                  </a:lnTo>
                  <a:lnTo>
                    <a:pt x="1029" y="715"/>
                  </a:lnTo>
                  <a:lnTo>
                    <a:pt x="1020" y="738"/>
                  </a:lnTo>
                  <a:lnTo>
                    <a:pt x="1009" y="761"/>
                  </a:lnTo>
                  <a:lnTo>
                    <a:pt x="998" y="784"/>
                  </a:lnTo>
                  <a:lnTo>
                    <a:pt x="985" y="806"/>
                  </a:lnTo>
                  <a:lnTo>
                    <a:pt x="972" y="827"/>
                  </a:lnTo>
                  <a:lnTo>
                    <a:pt x="956" y="849"/>
                  </a:lnTo>
                  <a:lnTo>
                    <a:pt x="940" y="869"/>
                  </a:lnTo>
                  <a:lnTo>
                    <a:pt x="924" y="888"/>
                  </a:lnTo>
                  <a:lnTo>
                    <a:pt x="906" y="907"/>
                  </a:lnTo>
                  <a:lnTo>
                    <a:pt x="888" y="924"/>
                  </a:lnTo>
                  <a:lnTo>
                    <a:pt x="868" y="941"/>
                  </a:lnTo>
                  <a:lnTo>
                    <a:pt x="848" y="957"/>
                  </a:lnTo>
                  <a:lnTo>
                    <a:pt x="827" y="972"/>
                  </a:lnTo>
                  <a:lnTo>
                    <a:pt x="804" y="987"/>
                  </a:lnTo>
                  <a:lnTo>
                    <a:pt x="781" y="1000"/>
                  </a:lnTo>
                  <a:lnTo>
                    <a:pt x="758" y="1012"/>
                  </a:lnTo>
                  <a:lnTo>
                    <a:pt x="733" y="1022"/>
                  </a:lnTo>
                  <a:lnTo>
                    <a:pt x="708" y="1032"/>
                  </a:lnTo>
                  <a:lnTo>
                    <a:pt x="683" y="1040"/>
                  </a:lnTo>
                  <a:lnTo>
                    <a:pt x="655" y="1047"/>
                  </a:lnTo>
                  <a:lnTo>
                    <a:pt x="629" y="1053"/>
                  </a:lnTo>
                  <a:lnTo>
                    <a:pt x="603" y="1057"/>
                  </a:lnTo>
                  <a:lnTo>
                    <a:pt x="577" y="1060"/>
                  </a:lnTo>
                  <a:lnTo>
                    <a:pt x="551" y="1062"/>
                  </a:lnTo>
                  <a:lnTo>
                    <a:pt x="524" y="1062"/>
                  </a:lnTo>
                  <a:lnTo>
                    <a:pt x="498" y="1061"/>
                  </a:lnTo>
                  <a:lnTo>
                    <a:pt x="472" y="1059"/>
                  </a:lnTo>
                  <a:lnTo>
                    <a:pt x="447" y="1056"/>
                  </a:lnTo>
                  <a:lnTo>
                    <a:pt x="422" y="1051"/>
                  </a:lnTo>
                  <a:lnTo>
                    <a:pt x="397" y="1045"/>
                  </a:lnTo>
                  <a:lnTo>
                    <a:pt x="372" y="1038"/>
                  </a:lnTo>
                  <a:lnTo>
                    <a:pt x="348" y="1030"/>
                  </a:lnTo>
                  <a:lnTo>
                    <a:pt x="324" y="1021"/>
                  </a:lnTo>
                  <a:lnTo>
                    <a:pt x="301" y="1010"/>
                  </a:lnTo>
                  <a:lnTo>
                    <a:pt x="278" y="999"/>
                  </a:lnTo>
                  <a:lnTo>
                    <a:pt x="256" y="986"/>
                  </a:lnTo>
                  <a:lnTo>
                    <a:pt x="234" y="971"/>
                  </a:lnTo>
                  <a:lnTo>
                    <a:pt x="213" y="957"/>
                  </a:lnTo>
                  <a:lnTo>
                    <a:pt x="193" y="941"/>
                  </a:lnTo>
                  <a:lnTo>
                    <a:pt x="174" y="925"/>
                  </a:lnTo>
                  <a:lnTo>
                    <a:pt x="156" y="907"/>
                  </a:lnTo>
                  <a:lnTo>
                    <a:pt x="138" y="889"/>
                  </a:lnTo>
                  <a:lnTo>
                    <a:pt x="121" y="869"/>
                  </a:lnTo>
                  <a:lnTo>
                    <a:pt x="104" y="849"/>
                  </a:lnTo>
                  <a:lnTo>
                    <a:pt x="89" y="827"/>
                  </a:lnTo>
                  <a:lnTo>
                    <a:pt x="76" y="805"/>
                  </a:lnTo>
                  <a:lnTo>
                    <a:pt x="63" y="782"/>
                  </a:lnTo>
                  <a:lnTo>
                    <a:pt x="51" y="759"/>
                  </a:lnTo>
                  <a:lnTo>
                    <a:pt x="40" y="734"/>
                  </a:lnTo>
                  <a:lnTo>
                    <a:pt x="30" y="708"/>
                  </a:lnTo>
                  <a:lnTo>
                    <a:pt x="22" y="682"/>
                  </a:lnTo>
                  <a:lnTo>
                    <a:pt x="15" y="656"/>
                  </a:lnTo>
                  <a:lnTo>
                    <a:pt x="9" y="630"/>
                  </a:lnTo>
                  <a:lnTo>
                    <a:pt x="5" y="604"/>
                  </a:lnTo>
                  <a:lnTo>
                    <a:pt x="2" y="577"/>
                  </a:lnTo>
                  <a:lnTo>
                    <a:pt x="0" y="550"/>
                  </a:lnTo>
                  <a:lnTo>
                    <a:pt x="0" y="524"/>
                  </a:lnTo>
                  <a:lnTo>
                    <a:pt x="1" y="499"/>
                  </a:lnTo>
                  <a:lnTo>
                    <a:pt x="3" y="473"/>
                  </a:lnTo>
                  <a:lnTo>
                    <a:pt x="7" y="448"/>
                  </a:lnTo>
                  <a:lnTo>
                    <a:pt x="11" y="421"/>
                  </a:lnTo>
                  <a:lnTo>
                    <a:pt x="17" y="397"/>
                  </a:lnTo>
                  <a:lnTo>
                    <a:pt x="24" y="372"/>
                  </a:lnTo>
                  <a:lnTo>
                    <a:pt x="32" y="348"/>
                  </a:lnTo>
                  <a:lnTo>
                    <a:pt x="42" y="325"/>
                  </a:lnTo>
                  <a:lnTo>
                    <a:pt x="52" y="301"/>
                  </a:lnTo>
                  <a:lnTo>
                    <a:pt x="64" y="278"/>
                  </a:lnTo>
                  <a:lnTo>
                    <a:pt x="76" y="256"/>
                  </a:lnTo>
                  <a:lnTo>
                    <a:pt x="90" y="235"/>
                  </a:lnTo>
                  <a:lnTo>
                    <a:pt x="104" y="214"/>
                  </a:lnTo>
                  <a:lnTo>
                    <a:pt x="121" y="194"/>
                  </a:lnTo>
                  <a:lnTo>
                    <a:pt x="138" y="175"/>
                  </a:lnTo>
                  <a:lnTo>
                    <a:pt x="155" y="155"/>
                  </a:lnTo>
                  <a:lnTo>
                    <a:pt x="174" y="138"/>
                  </a:lnTo>
                  <a:lnTo>
                    <a:pt x="193" y="121"/>
                  </a:lnTo>
                  <a:lnTo>
                    <a:pt x="213" y="105"/>
                  </a:lnTo>
                  <a:lnTo>
                    <a:pt x="234" y="90"/>
                  </a:lnTo>
                  <a:lnTo>
                    <a:pt x="257" y="76"/>
                  </a:lnTo>
                  <a:lnTo>
                    <a:pt x="280" y="63"/>
                  </a:lnTo>
                  <a:lnTo>
                    <a:pt x="304" y="52"/>
                  </a:lnTo>
                  <a:lnTo>
                    <a:pt x="328" y="41"/>
                  </a:lnTo>
                  <a:lnTo>
                    <a:pt x="353" y="30"/>
                  </a:lnTo>
                  <a:lnTo>
                    <a:pt x="379" y="22"/>
                  </a:lnTo>
                  <a:lnTo>
                    <a:pt x="406" y="15"/>
                  </a:lnTo>
                  <a:lnTo>
                    <a:pt x="432" y="9"/>
                  </a:lnTo>
                  <a:lnTo>
                    <a:pt x="458" y="5"/>
                  </a:lnTo>
                  <a:lnTo>
                    <a:pt x="485" y="2"/>
                  </a:lnTo>
                  <a:lnTo>
                    <a:pt x="511" y="0"/>
                  </a:lnTo>
                  <a:lnTo>
                    <a:pt x="538" y="0"/>
                  </a:lnTo>
                  <a:lnTo>
                    <a:pt x="564" y="1"/>
                  </a:lnTo>
                  <a:lnTo>
                    <a:pt x="589" y="3"/>
                  </a:lnTo>
                  <a:lnTo>
                    <a:pt x="615" y="6"/>
                  </a:lnTo>
                  <a:lnTo>
                    <a:pt x="640" y="11"/>
                  </a:lnTo>
                  <a:lnTo>
                    <a:pt x="665" y="17"/>
                  </a:lnTo>
                  <a:lnTo>
                    <a:pt x="690" y="24"/>
                  </a:lnTo>
                  <a:lnTo>
                    <a:pt x="714" y="32"/>
                  </a:lnTo>
                  <a:lnTo>
                    <a:pt x="737" y="43"/>
                  </a:lnTo>
                  <a:lnTo>
                    <a:pt x="761" y="53"/>
                  </a:lnTo>
                  <a:lnTo>
                    <a:pt x="783" y="64"/>
                  </a:lnTo>
                  <a:lnTo>
                    <a:pt x="805" y="77"/>
                  </a:lnTo>
                  <a:lnTo>
                    <a:pt x="827" y="91"/>
                  </a:lnTo>
                  <a:lnTo>
                    <a:pt x="848" y="105"/>
                  </a:lnTo>
                  <a:lnTo>
                    <a:pt x="868" y="121"/>
                  </a:lnTo>
                  <a:lnTo>
                    <a:pt x="887" y="137"/>
                  </a:lnTo>
                  <a:lnTo>
                    <a:pt x="906" y="155"/>
                  </a:lnTo>
                  <a:lnTo>
                    <a:pt x="923" y="174"/>
                  </a:lnTo>
                  <a:lnTo>
                    <a:pt x="940" y="194"/>
                  </a:lnTo>
                  <a:lnTo>
                    <a:pt x="956" y="214"/>
                  </a:lnTo>
                  <a:lnTo>
                    <a:pt x="972" y="235"/>
                  </a:lnTo>
                  <a:lnTo>
                    <a:pt x="986" y="257"/>
                  </a:lnTo>
                  <a:lnTo>
                    <a:pt x="999" y="280"/>
                  </a:lnTo>
                  <a:lnTo>
                    <a:pt x="1011" y="303"/>
                  </a:lnTo>
                  <a:lnTo>
                    <a:pt x="1021" y="328"/>
                  </a:lnTo>
                  <a:lnTo>
                    <a:pt x="1031" y="354"/>
                  </a:lnTo>
                  <a:lnTo>
                    <a:pt x="1039" y="379"/>
                  </a:lnTo>
                  <a:close/>
                </a:path>
              </a:pathLst>
            </a:custGeom>
            <a:solidFill>
              <a:srgbClr val="FFCCA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tr-TR">
                <a:effectLst>
                  <a:outerShdw blurRad="38100" dist="38100" dir="2700000" algn="tl">
                    <a:srgbClr val="000000">
                      <a:alpha val="43137"/>
                    </a:srgbClr>
                  </a:outerShdw>
                </a:effectLst>
                <a:latin typeface="Arial" panose="020B0604020202020204" pitchFamily="34" charset="0"/>
              </a:endParaRPr>
            </a:p>
          </p:txBody>
        </p:sp>
        <p:sp>
          <p:nvSpPr>
            <p:cNvPr id="152662" name="Freeform 245"/>
            <p:cNvSpPr>
              <a:spLocks/>
            </p:cNvSpPr>
            <p:nvPr/>
          </p:nvSpPr>
          <p:spPr bwMode="auto">
            <a:xfrm>
              <a:off x="4627" y="1856"/>
              <a:ext cx="76" cy="76"/>
            </a:xfrm>
            <a:custGeom>
              <a:avLst/>
              <a:gdLst>
                <a:gd name="T0" fmla="*/ 0 w 1062"/>
                <a:gd name="T1" fmla="*/ 0 h 1062"/>
                <a:gd name="T2" fmla="*/ 0 w 1062"/>
                <a:gd name="T3" fmla="*/ 0 h 1062"/>
                <a:gd name="T4" fmla="*/ 0 w 1062"/>
                <a:gd name="T5" fmla="*/ 0 h 1062"/>
                <a:gd name="T6" fmla="*/ 0 w 1062"/>
                <a:gd name="T7" fmla="*/ 0 h 1062"/>
                <a:gd name="T8" fmla="*/ 0 w 1062"/>
                <a:gd name="T9" fmla="*/ 0 h 1062"/>
                <a:gd name="T10" fmla="*/ 0 w 1062"/>
                <a:gd name="T11" fmla="*/ 0 h 1062"/>
                <a:gd name="T12" fmla="*/ 0 w 1062"/>
                <a:gd name="T13" fmla="*/ 0 h 1062"/>
                <a:gd name="T14" fmla="*/ 0 w 1062"/>
                <a:gd name="T15" fmla="*/ 0 h 1062"/>
                <a:gd name="T16" fmla="*/ 0 w 1062"/>
                <a:gd name="T17" fmla="*/ 0 h 1062"/>
                <a:gd name="T18" fmla="*/ 0 w 1062"/>
                <a:gd name="T19" fmla="*/ 0 h 1062"/>
                <a:gd name="T20" fmla="*/ 0 w 1062"/>
                <a:gd name="T21" fmla="*/ 0 h 1062"/>
                <a:gd name="T22" fmla="*/ 0 w 1062"/>
                <a:gd name="T23" fmla="*/ 0 h 1062"/>
                <a:gd name="T24" fmla="*/ 0 w 1062"/>
                <a:gd name="T25" fmla="*/ 0 h 1062"/>
                <a:gd name="T26" fmla="*/ 0 w 1062"/>
                <a:gd name="T27" fmla="*/ 0 h 1062"/>
                <a:gd name="T28" fmla="*/ 0 w 1062"/>
                <a:gd name="T29" fmla="*/ 0 h 1062"/>
                <a:gd name="T30" fmla="*/ 0 w 1062"/>
                <a:gd name="T31" fmla="*/ 0 h 1062"/>
                <a:gd name="T32" fmla="*/ 0 w 1062"/>
                <a:gd name="T33" fmla="*/ 0 h 1062"/>
                <a:gd name="T34" fmla="*/ 0 w 1062"/>
                <a:gd name="T35" fmla="*/ 0 h 1062"/>
                <a:gd name="T36" fmla="*/ 0 w 1062"/>
                <a:gd name="T37" fmla="*/ 0 h 1062"/>
                <a:gd name="T38" fmla="*/ 0 w 1062"/>
                <a:gd name="T39" fmla="*/ 0 h 1062"/>
                <a:gd name="T40" fmla="*/ 0 w 1062"/>
                <a:gd name="T41" fmla="*/ 0 h 1062"/>
                <a:gd name="T42" fmla="*/ 0 w 1062"/>
                <a:gd name="T43" fmla="*/ 0 h 1062"/>
                <a:gd name="T44" fmla="*/ 0 w 1062"/>
                <a:gd name="T45" fmla="*/ 0 h 1062"/>
                <a:gd name="T46" fmla="*/ 0 w 1062"/>
                <a:gd name="T47" fmla="*/ 0 h 1062"/>
                <a:gd name="T48" fmla="*/ 0 w 1062"/>
                <a:gd name="T49" fmla="*/ 0 h 1062"/>
                <a:gd name="T50" fmla="*/ 0 w 1062"/>
                <a:gd name="T51" fmla="*/ 0 h 1062"/>
                <a:gd name="T52" fmla="*/ 0 w 1062"/>
                <a:gd name="T53" fmla="*/ 0 h 1062"/>
                <a:gd name="T54" fmla="*/ 0 w 1062"/>
                <a:gd name="T55" fmla="*/ 0 h 1062"/>
                <a:gd name="T56" fmla="*/ 0 w 1062"/>
                <a:gd name="T57" fmla="*/ 0 h 1062"/>
                <a:gd name="T58" fmla="*/ 0 w 1062"/>
                <a:gd name="T59" fmla="*/ 0 h 1062"/>
                <a:gd name="T60" fmla="*/ 0 w 1062"/>
                <a:gd name="T61" fmla="*/ 0 h 1062"/>
                <a:gd name="T62" fmla="*/ 0 w 1062"/>
                <a:gd name="T63" fmla="*/ 0 h 1062"/>
                <a:gd name="T64" fmla="*/ 0 w 1062"/>
                <a:gd name="T65" fmla="*/ 0 h 1062"/>
                <a:gd name="T66" fmla="*/ 0 w 1062"/>
                <a:gd name="T67" fmla="*/ 0 h 1062"/>
                <a:gd name="T68" fmla="*/ 0 w 1062"/>
                <a:gd name="T69" fmla="*/ 0 h 1062"/>
                <a:gd name="T70" fmla="*/ 0 w 1062"/>
                <a:gd name="T71" fmla="*/ 0 h 1062"/>
                <a:gd name="T72" fmla="*/ 0 w 1062"/>
                <a:gd name="T73" fmla="*/ 0 h 1062"/>
                <a:gd name="T74" fmla="*/ 0 w 1062"/>
                <a:gd name="T75" fmla="*/ 0 h 1062"/>
                <a:gd name="T76" fmla="*/ 0 w 1062"/>
                <a:gd name="T77" fmla="*/ 0 h 1062"/>
                <a:gd name="T78" fmla="*/ 0 w 1062"/>
                <a:gd name="T79" fmla="*/ 0 h 1062"/>
                <a:gd name="T80" fmla="*/ 0 w 1062"/>
                <a:gd name="T81" fmla="*/ 0 h 1062"/>
                <a:gd name="T82" fmla="*/ 0 w 1062"/>
                <a:gd name="T83" fmla="*/ 0 h 1062"/>
                <a:gd name="T84" fmla="*/ 0 w 1062"/>
                <a:gd name="T85" fmla="*/ 0 h 106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062" h="1062">
                  <a:moveTo>
                    <a:pt x="1040" y="379"/>
                  </a:moveTo>
                  <a:lnTo>
                    <a:pt x="1047" y="406"/>
                  </a:lnTo>
                  <a:lnTo>
                    <a:pt x="1053" y="432"/>
                  </a:lnTo>
                  <a:lnTo>
                    <a:pt x="1057" y="459"/>
                  </a:lnTo>
                  <a:lnTo>
                    <a:pt x="1060" y="485"/>
                  </a:lnTo>
                  <a:lnTo>
                    <a:pt x="1062" y="512"/>
                  </a:lnTo>
                  <a:lnTo>
                    <a:pt x="1062" y="538"/>
                  </a:lnTo>
                  <a:lnTo>
                    <a:pt x="1061" y="563"/>
                  </a:lnTo>
                  <a:lnTo>
                    <a:pt x="1059" y="590"/>
                  </a:lnTo>
                  <a:lnTo>
                    <a:pt x="1055" y="615"/>
                  </a:lnTo>
                  <a:lnTo>
                    <a:pt x="1051" y="641"/>
                  </a:lnTo>
                  <a:lnTo>
                    <a:pt x="1045" y="665"/>
                  </a:lnTo>
                  <a:lnTo>
                    <a:pt x="1038" y="690"/>
                  </a:lnTo>
                  <a:lnTo>
                    <a:pt x="1029" y="715"/>
                  </a:lnTo>
                  <a:lnTo>
                    <a:pt x="1019" y="738"/>
                  </a:lnTo>
                  <a:lnTo>
                    <a:pt x="1009" y="761"/>
                  </a:lnTo>
                  <a:lnTo>
                    <a:pt x="997" y="784"/>
                  </a:lnTo>
                  <a:lnTo>
                    <a:pt x="985" y="806"/>
                  </a:lnTo>
                  <a:lnTo>
                    <a:pt x="971" y="827"/>
                  </a:lnTo>
                  <a:lnTo>
                    <a:pt x="957" y="849"/>
                  </a:lnTo>
                  <a:lnTo>
                    <a:pt x="941" y="869"/>
                  </a:lnTo>
                  <a:lnTo>
                    <a:pt x="924" y="888"/>
                  </a:lnTo>
                  <a:lnTo>
                    <a:pt x="907" y="907"/>
                  </a:lnTo>
                  <a:lnTo>
                    <a:pt x="887" y="924"/>
                  </a:lnTo>
                  <a:lnTo>
                    <a:pt x="868" y="941"/>
                  </a:lnTo>
                  <a:lnTo>
                    <a:pt x="848" y="957"/>
                  </a:lnTo>
                  <a:lnTo>
                    <a:pt x="827" y="972"/>
                  </a:lnTo>
                  <a:lnTo>
                    <a:pt x="805" y="987"/>
                  </a:lnTo>
                  <a:lnTo>
                    <a:pt x="782" y="1000"/>
                  </a:lnTo>
                  <a:lnTo>
                    <a:pt x="758" y="1012"/>
                  </a:lnTo>
                  <a:lnTo>
                    <a:pt x="733" y="1022"/>
                  </a:lnTo>
                  <a:lnTo>
                    <a:pt x="708" y="1032"/>
                  </a:lnTo>
                  <a:lnTo>
                    <a:pt x="682" y="1040"/>
                  </a:lnTo>
                  <a:lnTo>
                    <a:pt x="656" y="1047"/>
                  </a:lnTo>
                  <a:lnTo>
                    <a:pt x="630" y="1053"/>
                  </a:lnTo>
                  <a:lnTo>
                    <a:pt x="603" y="1057"/>
                  </a:lnTo>
                  <a:lnTo>
                    <a:pt x="576" y="1060"/>
                  </a:lnTo>
                  <a:lnTo>
                    <a:pt x="550" y="1062"/>
                  </a:lnTo>
                  <a:lnTo>
                    <a:pt x="524" y="1062"/>
                  </a:lnTo>
                  <a:lnTo>
                    <a:pt x="498" y="1061"/>
                  </a:lnTo>
                  <a:lnTo>
                    <a:pt x="473" y="1059"/>
                  </a:lnTo>
                  <a:lnTo>
                    <a:pt x="446" y="1056"/>
                  </a:lnTo>
                  <a:lnTo>
                    <a:pt x="421" y="1051"/>
                  </a:lnTo>
                  <a:lnTo>
                    <a:pt x="397" y="1045"/>
                  </a:lnTo>
                  <a:lnTo>
                    <a:pt x="372" y="1038"/>
                  </a:lnTo>
                  <a:lnTo>
                    <a:pt x="348" y="1030"/>
                  </a:lnTo>
                  <a:lnTo>
                    <a:pt x="325" y="1021"/>
                  </a:lnTo>
                  <a:lnTo>
                    <a:pt x="301" y="1010"/>
                  </a:lnTo>
                  <a:lnTo>
                    <a:pt x="278" y="999"/>
                  </a:lnTo>
                  <a:lnTo>
                    <a:pt x="256" y="986"/>
                  </a:lnTo>
                  <a:lnTo>
                    <a:pt x="235" y="971"/>
                  </a:lnTo>
                  <a:lnTo>
                    <a:pt x="214" y="957"/>
                  </a:lnTo>
                  <a:lnTo>
                    <a:pt x="194" y="941"/>
                  </a:lnTo>
                  <a:lnTo>
                    <a:pt x="174" y="925"/>
                  </a:lnTo>
                  <a:lnTo>
                    <a:pt x="155" y="907"/>
                  </a:lnTo>
                  <a:lnTo>
                    <a:pt x="138" y="889"/>
                  </a:lnTo>
                  <a:lnTo>
                    <a:pt x="121" y="869"/>
                  </a:lnTo>
                  <a:lnTo>
                    <a:pt x="105" y="849"/>
                  </a:lnTo>
                  <a:lnTo>
                    <a:pt x="90" y="827"/>
                  </a:lnTo>
                  <a:lnTo>
                    <a:pt x="76" y="805"/>
                  </a:lnTo>
                  <a:lnTo>
                    <a:pt x="63" y="782"/>
                  </a:lnTo>
                  <a:lnTo>
                    <a:pt x="51" y="759"/>
                  </a:lnTo>
                  <a:lnTo>
                    <a:pt x="40" y="734"/>
                  </a:lnTo>
                  <a:lnTo>
                    <a:pt x="30" y="708"/>
                  </a:lnTo>
                  <a:lnTo>
                    <a:pt x="22" y="682"/>
                  </a:lnTo>
                  <a:lnTo>
                    <a:pt x="15" y="656"/>
                  </a:lnTo>
                  <a:lnTo>
                    <a:pt x="9" y="630"/>
                  </a:lnTo>
                  <a:lnTo>
                    <a:pt x="5" y="604"/>
                  </a:lnTo>
                  <a:lnTo>
                    <a:pt x="2" y="577"/>
                  </a:lnTo>
                  <a:lnTo>
                    <a:pt x="0" y="550"/>
                  </a:lnTo>
                  <a:lnTo>
                    <a:pt x="0" y="524"/>
                  </a:lnTo>
                  <a:lnTo>
                    <a:pt x="1" y="499"/>
                  </a:lnTo>
                  <a:lnTo>
                    <a:pt x="3" y="473"/>
                  </a:lnTo>
                  <a:lnTo>
                    <a:pt x="6" y="448"/>
                  </a:lnTo>
                  <a:lnTo>
                    <a:pt x="11" y="421"/>
                  </a:lnTo>
                  <a:lnTo>
                    <a:pt x="17" y="397"/>
                  </a:lnTo>
                  <a:lnTo>
                    <a:pt x="24" y="372"/>
                  </a:lnTo>
                  <a:lnTo>
                    <a:pt x="32" y="348"/>
                  </a:lnTo>
                  <a:lnTo>
                    <a:pt x="41" y="325"/>
                  </a:lnTo>
                  <a:lnTo>
                    <a:pt x="53" y="301"/>
                  </a:lnTo>
                  <a:lnTo>
                    <a:pt x="64" y="278"/>
                  </a:lnTo>
                  <a:lnTo>
                    <a:pt x="77" y="256"/>
                  </a:lnTo>
                  <a:lnTo>
                    <a:pt x="90" y="235"/>
                  </a:lnTo>
                  <a:lnTo>
                    <a:pt x="105" y="214"/>
                  </a:lnTo>
                  <a:lnTo>
                    <a:pt x="121" y="194"/>
                  </a:lnTo>
                  <a:lnTo>
                    <a:pt x="137" y="175"/>
                  </a:lnTo>
                  <a:lnTo>
                    <a:pt x="155" y="155"/>
                  </a:lnTo>
                  <a:lnTo>
                    <a:pt x="173" y="138"/>
                  </a:lnTo>
                  <a:lnTo>
                    <a:pt x="194" y="121"/>
                  </a:lnTo>
                  <a:lnTo>
                    <a:pt x="214" y="105"/>
                  </a:lnTo>
                  <a:lnTo>
                    <a:pt x="235" y="90"/>
                  </a:lnTo>
                  <a:lnTo>
                    <a:pt x="257" y="76"/>
                  </a:lnTo>
                  <a:lnTo>
                    <a:pt x="280" y="63"/>
                  </a:lnTo>
                  <a:lnTo>
                    <a:pt x="303" y="52"/>
                  </a:lnTo>
                  <a:lnTo>
                    <a:pt x="329" y="41"/>
                  </a:lnTo>
                  <a:lnTo>
                    <a:pt x="354" y="30"/>
                  </a:lnTo>
                  <a:lnTo>
                    <a:pt x="380" y="22"/>
                  </a:lnTo>
                  <a:lnTo>
                    <a:pt x="406" y="15"/>
                  </a:lnTo>
                  <a:lnTo>
                    <a:pt x="432" y="9"/>
                  </a:lnTo>
                  <a:lnTo>
                    <a:pt x="458" y="5"/>
                  </a:lnTo>
                  <a:lnTo>
                    <a:pt x="485" y="2"/>
                  </a:lnTo>
                  <a:lnTo>
                    <a:pt x="512" y="0"/>
                  </a:lnTo>
                  <a:lnTo>
                    <a:pt x="537" y="0"/>
                  </a:lnTo>
                  <a:lnTo>
                    <a:pt x="563" y="1"/>
                  </a:lnTo>
                  <a:lnTo>
                    <a:pt x="589" y="3"/>
                  </a:lnTo>
                  <a:lnTo>
                    <a:pt x="615" y="6"/>
                  </a:lnTo>
                  <a:lnTo>
                    <a:pt x="640" y="11"/>
                  </a:lnTo>
                  <a:lnTo>
                    <a:pt x="665" y="17"/>
                  </a:lnTo>
                  <a:lnTo>
                    <a:pt x="690" y="24"/>
                  </a:lnTo>
                  <a:lnTo>
                    <a:pt x="714" y="32"/>
                  </a:lnTo>
                  <a:lnTo>
                    <a:pt x="737" y="43"/>
                  </a:lnTo>
                  <a:lnTo>
                    <a:pt x="761" y="53"/>
                  </a:lnTo>
                  <a:lnTo>
                    <a:pt x="784" y="64"/>
                  </a:lnTo>
                  <a:lnTo>
                    <a:pt x="806" y="77"/>
                  </a:lnTo>
                  <a:lnTo>
                    <a:pt x="827" y="91"/>
                  </a:lnTo>
                  <a:lnTo>
                    <a:pt x="848" y="105"/>
                  </a:lnTo>
                  <a:lnTo>
                    <a:pt x="868" y="121"/>
                  </a:lnTo>
                  <a:lnTo>
                    <a:pt x="887" y="137"/>
                  </a:lnTo>
                  <a:lnTo>
                    <a:pt x="907" y="155"/>
                  </a:lnTo>
                  <a:lnTo>
                    <a:pt x="924" y="174"/>
                  </a:lnTo>
                  <a:lnTo>
                    <a:pt x="941" y="194"/>
                  </a:lnTo>
                  <a:lnTo>
                    <a:pt x="957" y="214"/>
                  </a:lnTo>
                  <a:lnTo>
                    <a:pt x="972" y="235"/>
                  </a:lnTo>
                  <a:lnTo>
                    <a:pt x="986" y="257"/>
                  </a:lnTo>
                  <a:lnTo>
                    <a:pt x="999" y="280"/>
                  </a:lnTo>
                  <a:lnTo>
                    <a:pt x="1010" y="303"/>
                  </a:lnTo>
                  <a:lnTo>
                    <a:pt x="1021" y="328"/>
                  </a:lnTo>
                  <a:lnTo>
                    <a:pt x="1032" y="354"/>
                  </a:lnTo>
                  <a:lnTo>
                    <a:pt x="1040" y="379"/>
                  </a:lnTo>
                  <a:close/>
                </a:path>
              </a:pathLst>
            </a:custGeom>
            <a:solidFill>
              <a:srgbClr val="FFCCA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tr-TR">
                <a:effectLst>
                  <a:outerShdw blurRad="38100" dist="38100" dir="2700000" algn="tl">
                    <a:srgbClr val="000000">
                      <a:alpha val="43137"/>
                    </a:srgbClr>
                  </a:outerShdw>
                </a:effectLst>
                <a:latin typeface="Arial" panose="020B0604020202020204" pitchFamily="34" charset="0"/>
              </a:endParaRPr>
            </a:p>
          </p:txBody>
        </p:sp>
        <p:sp>
          <p:nvSpPr>
            <p:cNvPr id="152663" name="Freeform 246"/>
            <p:cNvSpPr>
              <a:spLocks/>
            </p:cNvSpPr>
            <p:nvPr/>
          </p:nvSpPr>
          <p:spPr bwMode="auto">
            <a:xfrm>
              <a:off x="4404" y="1774"/>
              <a:ext cx="260" cy="132"/>
            </a:xfrm>
            <a:custGeom>
              <a:avLst/>
              <a:gdLst>
                <a:gd name="T0" fmla="*/ 0 w 3641"/>
                <a:gd name="T1" fmla="*/ 0 h 1847"/>
                <a:gd name="T2" fmla="*/ 0 w 3641"/>
                <a:gd name="T3" fmla="*/ 0 h 1847"/>
                <a:gd name="T4" fmla="*/ 0 w 3641"/>
                <a:gd name="T5" fmla="*/ 0 h 1847"/>
                <a:gd name="T6" fmla="*/ 0 w 3641"/>
                <a:gd name="T7" fmla="*/ 0 h 1847"/>
                <a:gd name="T8" fmla="*/ 0 w 3641"/>
                <a:gd name="T9" fmla="*/ 0 h 1847"/>
                <a:gd name="T10" fmla="*/ 0 w 3641"/>
                <a:gd name="T11" fmla="*/ 0 h 1847"/>
                <a:gd name="T12" fmla="*/ 0 w 3641"/>
                <a:gd name="T13" fmla="*/ 0 h 1847"/>
                <a:gd name="T14" fmla="*/ 0 w 3641"/>
                <a:gd name="T15" fmla="*/ 0 h 1847"/>
                <a:gd name="T16" fmla="*/ 0 w 3641"/>
                <a:gd name="T17" fmla="*/ 0 h 1847"/>
                <a:gd name="T18" fmla="*/ 0 w 3641"/>
                <a:gd name="T19" fmla="*/ 0 h 1847"/>
                <a:gd name="T20" fmla="*/ 0 w 3641"/>
                <a:gd name="T21" fmla="*/ 0 h 1847"/>
                <a:gd name="T22" fmla="*/ 0 w 3641"/>
                <a:gd name="T23" fmla="*/ 0 h 1847"/>
                <a:gd name="T24" fmla="*/ 0 w 3641"/>
                <a:gd name="T25" fmla="*/ 0 h 1847"/>
                <a:gd name="T26" fmla="*/ 0 w 3641"/>
                <a:gd name="T27" fmla="*/ 0 h 1847"/>
                <a:gd name="T28" fmla="*/ 0 w 3641"/>
                <a:gd name="T29" fmla="*/ 0 h 1847"/>
                <a:gd name="T30" fmla="*/ 0 w 3641"/>
                <a:gd name="T31" fmla="*/ 0 h 1847"/>
                <a:gd name="T32" fmla="*/ 0 w 3641"/>
                <a:gd name="T33" fmla="*/ 0 h 1847"/>
                <a:gd name="T34" fmla="*/ 0 w 3641"/>
                <a:gd name="T35" fmla="*/ 0 h 1847"/>
                <a:gd name="T36" fmla="*/ 0 w 3641"/>
                <a:gd name="T37" fmla="*/ 0 h 1847"/>
                <a:gd name="T38" fmla="*/ 0 w 3641"/>
                <a:gd name="T39" fmla="*/ 0 h 1847"/>
                <a:gd name="T40" fmla="*/ 0 w 3641"/>
                <a:gd name="T41" fmla="*/ 0 h 1847"/>
                <a:gd name="T42" fmla="*/ 0 w 3641"/>
                <a:gd name="T43" fmla="*/ 0 h 1847"/>
                <a:gd name="T44" fmla="*/ 0 w 3641"/>
                <a:gd name="T45" fmla="*/ 0 h 1847"/>
                <a:gd name="T46" fmla="*/ 0 w 3641"/>
                <a:gd name="T47" fmla="*/ 0 h 1847"/>
                <a:gd name="T48" fmla="*/ 0 w 3641"/>
                <a:gd name="T49" fmla="*/ 0 h 1847"/>
                <a:gd name="T50" fmla="*/ 0 w 3641"/>
                <a:gd name="T51" fmla="*/ 0 h 1847"/>
                <a:gd name="T52" fmla="*/ 0 w 3641"/>
                <a:gd name="T53" fmla="*/ 0 h 1847"/>
                <a:gd name="T54" fmla="*/ 0 w 3641"/>
                <a:gd name="T55" fmla="*/ 0 h 1847"/>
                <a:gd name="T56" fmla="*/ 0 w 3641"/>
                <a:gd name="T57" fmla="*/ 0 h 1847"/>
                <a:gd name="T58" fmla="*/ 0 w 3641"/>
                <a:gd name="T59" fmla="*/ 0 h 1847"/>
                <a:gd name="T60" fmla="*/ 0 w 3641"/>
                <a:gd name="T61" fmla="*/ 0 h 1847"/>
                <a:gd name="T62" fmla="*/ 0 w 3641"/>
                <a:gd name="T63" fmla="*/ 0 h 1847"/>
                <a:gd name="T64" fmla="*/ 0 w 3641"/>
                <a:gd name="T65" fmla="*/ 0 h 1847"/>
                <a:gd name="T66" fmla="*/ 0 w 3641"/>
                <a:gd name="T67" fmla="*/ 0 h 1847"/>
                <a:gd name="T68" fmla="*/ 0 w 3641"/>
                <a:gd name="T69" fmla="*/ 0 h 1847"/>
                <a:gd name="T70" fmla="*/ 0 w 3641"/>
                <a:gd name="T71" fmla="*/ 0 h 1847"/>
                <a:gd name="T72" fmla="*/ 0 w 3641"/>
                <a:gd name="T73" fmla="*/ 0 h 1847"/>
                <a:gd name="T74" fmla="*/ 0 w 3641"/>
                <a:gd name="T75" fmla="*/ 0 h 1847"/>
                <a:gd name="T76" fmla="*/ 0 w 3641"/>
                <a:gd name="T77" fmla="*/ 0 h 1847"/>
                <a:gd name="T78" fmla="*/ 0 w 3641"/>
                <a:gd name="T79" fmla="*/ 0 h 1847"/>
                <a:gd name="T80" fmla="*/ 0 w 3641"/>
                <a:gd name="T81" fmla="*/ 0 h 1847"/>
                <a:gd name="T82" fmla="*/ 0 w 3641"/>
                <a:gd name="T83" fmla="*/ 0 h 1847"/>
                <a:gd name="T84" fmla="*/ 0 w 3641"/>
                <a:gd name="T85" fmla="*/ 0 h 1847"/>
                <a:gd name="T86" fmla="*/ 0 w 3641"/>
                <a:gd name="T87" fmla="*/ 0 h 1847"/>
                <a:gd name="T88" fmla="*/ 0 w 3641"/>
                <a:gd name="T89" fmla="*/ 0 h 1847"/>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641" h="1847">
                  <a:moveTo>
                    <a:pt x="1211" y="401"/>
                  </a:moveTo>
                  <a:lnTo>
                    <a:pt x="1816" y="795"/>
                  </a:lnTo>
                  <a:lnTo>
                    <a:pt x="1604" y="340"/>
                  </a:lnTo>
                  <a:lnTo>
                    <a:pt x="2089" y="734"/>
                  </a:lnTo>
                  <a:lnTo>
                    <a:pt x="1938" y="280"/>
                  </a:lnTo>
                  <a:lnTo>
                    <a:pt x="1951" y="282"/>
                  </a:lnTo>
                  <a:lnTo>
                    <a:pt x="1989" y="291"/>
                  </a:lnTo>
                  <a:lnTo>
                    <a:pt x="2017" y="298"/>
                  </a:lnTo>
                  <a:lnTo>
                    <a:pt x="2050" y="307"/>
                  </a:lnTo>
                  <a:lnTo>
                    <a:pt x="2088" y="318"/>
                  </a:lnTo>
                  <a:lnTo>
                    <a:pt x="2130" y="332"/>
                  </a:lnTo>
                  <a:lnTo>
                    <a:pt x="2177" y="348"/>
                  </a:lnTo>
                  <a:lnTo>
                    <a:pt x="2228" y="367"/>
                  </a:lnTo>
                  <a:lnTo>
                    <a:pt x="2281" y="390"/>
                  </a:lnTo>
                  <a:lnTo>
                    <a:pt x="2339" y="415"/>
                  </a:lnTo>
                  <a:lnTo>
                    <a:pt x="2399" y="443"/>
                  </a:lnTo>
                  <a:lnTo>
                    <a:pt x="2462" y="475"/>
                  </a:lnTo>
                  <a:lnTo>
                    <a:pt x="2527" y="510"/>
                  </a:lnTo>
                  <a:lnTo>
                    <a:pt x="2593" y="550"/>
                  </a:lnTo>
                  <a:lnTo>
                    <a:pt x="2662" y="593"/>
                  </a:lnTo>
                  <a:lnTo>
                    <a:pt x="2731" y="640"/>
                  </a:lnTo>
                  <a:lnTo>
                    <a:pt x="2802" y="693"/>
                  </a:lnTo>
                  <a:lnTo>
                    <a:pt x="2872" y="749"/>
                  </a:lnTo>
                  <a:lnTo>
                    <a:pt x="2943" y="811"/>
                  </a:lnTo>
                  <a:lnTo>
                    <a:pt x="3014" y="877"/>
                  </a:lnTo>
                  <a:lnTo>
                    <a:pt x="3085" y="948"/>
                  </a:lnTo>
                  <a:lnTo>
                    <a:pt x="3154" y="1024"/>
                  </a:lnTo>
                  <a:lnTo>
                    <a:pt x="3223" y="1107"/>
                  </a:lnTo>
                  <a:lnTo>
                    <a:pt x="3289" y="1195"/>
                  </a:lnTo>
                  <a:lnTo>
                    <a:pt x="3355" y="1287"/>
                  </a:lnTo>
                  <a:lnTo>
                    <a:pt x="3417" y="1387"/>
                  </a:lnTo>
                  <a:lnTo>
                    <a:pt x="3478" y="1493"/>
                  </a:lnTo>
                  <a:lnTo>
                    <a:pt x="3535" y="1605"/>
                  </a:lnTo>
                  <a:lnTo>
                    <a:pt x="3590" y="1722"/>
                  </a:lnTo>
                  <a:lnTo>
                    <a:pt x="3640" y="1847"/>
                  </a:lnTo>
                  <a:lnTo>
                    <a:pt x="3640" y="1845"/>
                  </a:lnTo>
                  <a:lnTo>
                    <a:pt x="3640" y="1842"/>
                  </a:lnTo>
                  <a:lnTo>
                    <a:pt x="3641" y="1839"/>
                  </a:lnTo>
                  <a:lnTo>
                    <a:pt x="3641" y="1836"/>
                  </a:lnTo>
                  <a:lnTo>
                    <a:pt x="3641" y="1833"/>
                  </a:lnTo>
                  <a:lnTo>
                    <a:pt x="3641" y="1831"/>
                  </a:lnTo>
                  <a:lnTo>
                    <a:pt x="3641" y="1828"/>
                  </a:lnTo>
                  <a:lnTo>
                    <a:pt x="3641" y="1825"/>
                  </a:lnTo>
                  <a:lnTo>
                    <a:pt x="3639" y="1731"/>
                  </a:lnTo>
                  <a:lnTo>
                    <a:pt x="3632" y="1638"/>
                  </a:lnTo>
                  <a:lnTo>
                    <a:pt x="3620" y="1547"/>
                  </a:lnTo>
                  <a:lnTo>
                    <a:pt x="3604" y="1456"/>
                  </a:lnTo>
                  <a:lnTo>
                    <a:pt x="3583" y="1369"/>
                  </a:lnTo>
                  <a:lnTo>
                    <a:pt x="3559" y="1282"/>
                  </a:lnTo>
                  <a:lnTo>
                    <a:pt x="3530" y="1198"/>
                  </a:lnTo>
                  <a:lnTo>
                    <a:pt x="3498" y="1114"/>
                  </a:lnTo>
                  <a:lnTo>
                    <a:pt x="3462" y="1033"/>
                  </a:lnTo>
                  <a:lnTo>
                    <a:pt x="3421" y="955"/>
                  </a:lnTo>
                  <a:lnTo>
                    <a:pt x="3377" y="878"/>
                  </a:lnTo>
                  <a:lnTo>
                    <a:pt x="3330" y="805"/>
                  </a:lnTo>
                  <a:lnTo>
                    <a:pt x="3278" y="733"/>
                  </a:lnTo>
                  <a:lnTo>
                    <a:pt x="3225" y="664"/>
                  </a:lnTo>
                  <a:lnTo>
                    <a:pt x="3168" y="598"/>
                  </a:lnTo>
                  <a:lnTo>
                    <a:pt x="3107" y="535"/>
                  </a:lnTo>
                  <a:lnTo>
                    <a:pt x="3044" y="474"/>
                  </a:lnTo>
                  <a:lnTo>
                    <a:pt x="2977" y="417"/>
                  </a:lnTo>
                  <a:lnTo>
                    <a:pt x="2908" y="362"/>
                  </a:lnTo>
                  <a:lnTo>
                    <a:pt x="2836" y="311"/>
                  </a:lnTo>
                  <a:lnTo>
                    <a:pt x="2763" y="264"/>
                  </a:lnTo>
                  <a:lnTo>
                    <a:pt x="2686" y="220"/>
                  </a:lnTo>
                  <a:lnTo>
                    <a:pt x="2608" y="180"/>
                  </a:lnTo>
                  <a:lnTo>
                    <a:pt x="2527" y="143"/>
                  </a:lnTo>
                  <a:lnTo>
                    <a:pt x="2443" y="110"/>
                  </a:lnTo>
                  <a:lnTo>
                    <a:pt x="2359" y="81"/>
                  </a:lnTo>
                  <a:lnTo>
                    <a:pt x="2272" y="57"/>
                  </a:lnTo>
                  <a:lnTo>
                    <a:pt x="2185" y="37"/>
                  </a:lnTo>
                  <a:lnTo>
                    <a:pt x="2094" y="21"/>
                  </a:lnTo>
                  <a:lnTo>
                    <a:pt x="2003" y="9"/>
                  </a:lnTo>
                  <a:lnTo>
                    <a:pt x="1911" y="2"/>
                  </a:lnTo>
                  <a:lnTo>
                    <a:pt x="1816" y="0"/>
                  </a:lnTo>
                  <a:lnTo>
                    <a:pt x="1727" y="2"/>
                  </a:lnTo>
                  <a:lnTo>
                    <a:pt x="1640" y="8"/>
                  </a:lnTo>
                  <a:lnTo>
                    <a:pt x="1553" y="19"/>
                  </a:lnTo>
                  <a:lnTo>
                    <a:pt x="1467" y="33"/>
                  </a:lnTo>
                  <a:lnTo>
                    <a:pt x="1384" y="51"/>
                  </a:lnTo>
                  <a:lnTo>
                    <a:pt x="1301" y="73"/>
                  </a:lnTo>
                  <a:lnTo>
                    <a:pt x="1221" y="99"/>
                  </a:lnTo>
                  <a:lnTo>
                    <a:pt x="1141" y="129"/>
                  </a:lnTo>
                  <a:lnTo>
                    <a:pt x="1064" y="162"/>
                  </a:lnTo>
                  <a:lnTo>
                    <a:pt x="988" y="198"/>
                  </a:lnTo>
                  <a:lnTo>
                    <a:pt x="915" y="237"/>
                  </a:lnTo>
                  <a:lnTo>
                    <a:pt x="843" y="281"/>
                  </a:lnTo>
                  <a:lnTo>
                    <a:pt x="775" y="327"/>
                  </a:lnTo>
                  <a:lnTo>
                    <a:pt x="707" y="376"/>
                  </a:lnTo>
                  <a:lnTo>
                    <a:pt x="643" y="428"/>
                  </a:lnTo>
                  <a:lnTo>
                    <a:pt x="580" y="483"/>
                  </a:lnTo>
                  <a:lnTo>
                    <a:pt x="521" y="541"/>
                  </a:lnTo>
                  <a:lnTo>
                    <a:pt x="463" y="601"/>
                  </a:lnTo>
                  <a:lnTo>
                    <a:pt x="410" y="664"/>
                  </a:lnTo>
                  <a:lnTo>
                    <a:pt x="359" y="729"/>
                  </a:lnTo>
                  <a:lnTo>
                    <a:pt x="310" y="797"/>
                  </a:lnTo>
                  <a:lnTo>
                    <a:pt x="265" y="866"/>
                  </a:lnTo>
                  <a:lnTo>
                    <a:pt x="223" y="938"/>
                  </a:lnTo>
                  <a:lnTo>
                    <a:pt x="183" y="1012"/>
                  </a:lnTo>
                  <a:lnTo>
                    <a:pt x="148" y="1088"/>
                  </a:lnTo>
                  <a:lnTo>
                    <a:pt x="116" y="1166"/>
                  </a:lnTo>
                  <a:lnTo>
                    <a:pt x="87" y="1246"/>
                  </a:lnTo>
                  <a:lnTo>
                    <a:pt x="62" y="1327"/>
                  </a:lnTo>
                  <a:lnTo>
                    <a:pt x="40" y="1409"/>
                  </a:lnTo>
                  <a:lnTo>
                    <a:pt x="23" y="1494"/>
                  </a:lnTo>
                  <a:lnTo>
                    <a:pt x="9" y="1579"/>
                  </a:lnTo>
                  <a:lnTo>
                    <a:pt x="0" y="1666"/>
                  </a:lnTo>
                  <a:lnTo>
                    <a:pt x="49" y="1583"/>
                  </a:lnTo>
                  <a:lnTo>
                    <a:pt x="103" y="1498"/>
                  </a:lnTo>
                  <a:lnTo>
                    <a:pt x="160" y="1409"/>
                  </a:lnTo>
                  <a:lnTo>
                    <a:pt x="222" y="1318"/>
                  </a:lnTo>
                  <a:lnTo>
                    <a:pt x="254" y="1273"/>
                  </a:lnTo>
                  <a:lnTo>
                    <a:pt x="287" y="1228"/>
                  </a:lnTo>
                  <a:lnTo>
                    <a:pt x="320" y="1181"/>
                  </a:lnTo>
                  <a:lnTo>
                    <a:pt x="356" y="1136"/>
                  </a:lnTo>
                  <a:lnTo>
                    <a:pt x="391" y="1091"/>
                  </a:lnTo>
                  <a:lnTo>
                    <a:pt x="427" y="1045"/>
                  </a:lnTo>
                  <a:lnTo>
                    <a:pt x="464" y="1001"/>
                  </a:lnTo>
                  <a:lnTo>
                    <a:pt x="503" y="957"/>
                  </a:lnTo>
                  <a:lnTo>
                    <a:pt x="542" y="913"/>
                  </a:lnTo>
                  <a:lnTo>
                    <a:pt x="581" y="870"/>
                  </a:lnTo>
                  <a:lnTo>
                    <a:pt x="623" y="828"/>
                  </a:lnTo>
                  <a:lnTo>
                    <a:pt x="663" y="787"/>
                  </a:lnTo>
                  <a:lnTo>
                    <a:pt x="705" y="746"/>
                  </a:lnTo>
                  <a:lnTo>
                    <a:pt x="747" y="708"/>
                  </a:lnTo>
                  <a:lnTo>
                    <a:pt x="791" y="670"/>
                  </a:lnTo>
                  <a:lnTo>
                    <a:pt x="835" y="633"/>
                  </a:lnTo>
                  <a:lnTo>
                    <a:pt x="880" y="598"/>
                  </a:lnTo>
                  <a:lnTo>
                    <a:pt x="926" y="565"/>
                  </a:lnTo>
                  <a:lnTo>
                    <a:pt x="971" y="533"/>
                  </a:lnTo>
                  <a:lnTo>
                    <a:pt x="1018" y="502"/>
                  </a:lnTo>
                  <a:lnTo>
                    <a:pt x="1066" y="474"/>
                  </a:lnTo>
                  <a:lnTo>
                    <a:pt x="1113" y="448"/>
                  </a:lnTo>
                  <a:lnTo>
                    <a:pt x="1161" y="423"/>
                  </a:lnTo>
                  <a:lnTo>
                    <a:pt x="1211" y="40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tr-TR">
                <a:effectLst>
                  <a:outerShdw blurRad="38100" dist="38100" dir="2700000" algn="tl">
                    <a:srgbClr val="000000">
                      <a:alpha val="43137"/>
                    </a:srgbClr>
                  </a:outerShdw>
                </a:effectLst>
                <a:latin typeface="Arial" panose="020B0604020202020204" pitchFamily="34" charset="0"/>
              </a:endParaRPr>
            </a:p>
          </p:txBody>
        </p:sp>
        <p:sp>
          <p:nvSpPr>
            <p:cNvPr id="152664" name="Freeform 247"/>
            <p:cNvSpPr>
              <a:spLocks/>
            </p:cNvSpPr>
            <p:nvPr/>
          </p:nvSpPr>
          <p:spPr bwMode="auto">
            <a:xfrm>
              <a:off x="4403" y="1794"/>
              <a:ext cx="261" cy="240"/>
            </a:xfrm>
            <a:custGeom>
              <a:avLst/>
              <a:gdLst>
                <a:gd name="T0" fmla="*/ 0 w 3648"/>
                <a:gd name="T1" fmla="*/ 0 h 3371"/>
                <a:gd name="T2" fmla="*/ 0 w 3648"/>
                <a:gd name="T3" fmla="*/ 0 h 3371"/>
                <a:gd name="T4" fmla="*/ 0 w 3648"/>
                <a:gd name="T5" fmla="*/ 0 h 3371"/>
                <a:gd name="T6" fmla="*/ 0 w 3648"/>
                <a:gd name="T7" fmla="*/ 0 h 3371"/>
                <a:gd name="T8" fmla="*/ 0 w 3648"/>
                <a:gd name="T9" fmla="*/ 0 h 3371"/>
                <a:gd name="T10" fmla="*/ 0 w 3648"/>
                <a:gd name="T11" fmla="*/ 0 h 3371"/>
                <a:gd name="T12" fmla="*/ 0 w 3648"/>
                <a:gd name="T13" fmla="*/ 0 h 3371"/>
                <a:gd name="T14" fmla="*/ 0 w 3648"/>
                <a:gd name="T15" fmla="*/ 0 h 3371"/>
                <a:gd name="T16" fmla="*/ 0 w 3648"/>
                <a:gd name="T17" fmla="*/ 0 h 3371"/>
                <a:gd name="T18" fmla="*/ 0 w 3648"/>
                <a:gd name="T19" fmla="*/ 0 h 3371"/>
                <a:gd name="T20" fmla="*/ 0 w 3648"/>
                <a:gd name="T21" fmla="*/ 0 h 3371"/>
                <a:gd name="T22" fmla="*/ 0 w 3648"/>
                <a:gd name="T23" fmla="*/ 0 h 3371"/>
                <a:gd name="T24" fmla="*/ 0 w 3648"/>
                <a:gd name="T25" fmla="*/ 0 h 3371"/>
                <a:gd name="T26" fmla="*/ 0 w 3648"/>
                <a:gd name="T27" fmla="*/ 0 h 3371"/>
                <a:gd name="T28" fmla="*/ 0 w 3648"/>
                <a:gd name="T29" fmla="*/ 0 h 3371"/>
                <a:gd name="T30" fmla="*/ 0 w 3648"/>
                <a:gd name="T31" fmla="*/ 0 h 3371"/>
                <a:gd name="T32" fmla="*/ 0 w 3648"/>
                <a:gd name="T33" fmla="*/ 0 h 3371"/>
                <a:gd name="T34" fmla="*/ 0 w 3648"/>
                <a:gd name="T35" fmla="*/ 0 h 3371"/>
                <a:gd name="T36" fmla="*/ 0 w 3648"/>
                <a:gd name="T37" fmla="*/ 0 h 3371"/>
                <a:gd name="T38" fmla="*/ 0 w 3648"/>
                <a:gd name="T39" fmla="*/ 0 h 3371"/>
                <a:gd name="T40" fmla="*/ 0 w 3648"/>
                <a:gd name="T41" fmla="*/ 0 h 3371"/>
                <a:gd name="T42" fmla="*/ 0 w 3648"/>
                <a:gd name="T43" fmla="*/ 0 h 3371"/>
                <a:gd name="T44" fmla="*/ 0 w 3648"/>
                <a:gd name="T45" fmla="*/ 0 h 3371"/>
                <a:gd name="T46" fmla="*/ 0 w 3648"/>
                <a:gd name="T47" fmla="*/ 0 h 3371"/>
                <a:gd name="T48" fmla="*/ 0 w 3648"/>
                <a:gd name="T49" fmla="*/ 0 h 3371"/>
                <a:gd name="T50" fmla="*/ 0 w 3648"/>
                <a:gd name="T51" fmla="*/ 0 h 3371"/>
                <a:gd name="T52" fmla="*/ 0 w 3648"/>
                <a:gd name="T53" fmla="*/ 0 h 3371"/>
                <a:gd name="T54" fmla="*/ 0 w 3648"/>
                <a:gd name="T55" fmla="*/ 0 h 3371"/>
                <a:gd name="T56" fmla="*/ 0 w 3648"/>
                <a:gd name="T57" fmla="*/ 0 h 3371"/>
                <a:gd name="T58" fmla="*/ 0 w 3648"/>
                <a:gd name="T59" fmla="*/ 0 h 3371"/>
                <a:gd name="T60" fmla="*/ 0 w 3648"/>
                <a:gd name="T61" fmla="*/ 0 h 3371"/>
                <a:gd name="T62" fmla="*/ 0 w 3648"/>
                <a:gd name="T63" fmla="*/ 0 h 3371"/>
                <a:gd name="T64" fmla="*/ 0 w 3648"/>
                <a:gd name="T65" fmla="*/ 0 h 3371"/>
                <a:gd name="T66" fmla="*/ 0 w 3648"/>
                <a:gd name="T67" fmla="*/ 0 h 3371"/>
                <a:gd name="T68" fmla="*/ 0 w 3648"/>
                <a:gd name="T69" fmla="*/ 0 h 3371"/>
                <a:gd name="T70" fmla="*/ 0 w 3648"/>
                <a:gd name="T71" fmla="*/ 0 h 3371"/>
                <a:gd name="T72" fmla="*/ 0 w 3648"/>
                <a:gd name="T73" fmla="*/ 0 h 3371"/>
                <a:gd name="T74" fmla="*/ 0 w 3648"/>
                <a:gd name="T75" fmla="*/ 0 h 3371"/>
                <a:gd name="T76" fmla="*/ 0 w 3648"/>
                <a:gd name="T77" fmla="*/ 0 h 3371"/>
                <a:gd name="T78" fmla="*/ 0 w 3648"/>
                <a:gd name="T79" fmla="*/ 0 h 3371"/>
                <a:gd name="T80" fmla="*/ 0 w 3648"/>
                <a:gd name="T81" fmla="*/ 0 h 3371"/>
                <a:gd name="T82" fmla="*/ 0 w 3648"/>
                <a:gd name="T83" fmla="*/ 0 h 3371"/>
                <a:gd name="T84" fmla="*/ 0 w 3648"/>
                <a:gd name="T85" fmla="*/ 0 h 3371"/>
                <a:gd name="T86" fmla="*/ 0 w 3648"/>
                <a:gd name="T87" fmla="*/ 0 h 3371"/>
                <a:gd name="T88" fmla="*/ 0 w 3648"/>
                <a:gd name="T89" fmla="*/ 0 h 337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648" h="3371">
                  <a:moveTo>
                    <a:pt x="1946" y="0"/>
                  </a:moveTo>
                  <a:lnTo>
                    <a:pt x="2097" y="454"/>
                  </a:lnTo>
                  <a:lnTo>
                    <a:pt x="1612" y="60"/>
                  </a:lnTo>
                  <a:lnTo>
                    <a:pt x="1824" y="515"/>
                  </a:lnTo>
                  <a:lnTo>
                    <a:pt x="1219" y="121"/>
                  </a:lnTo>
                  <a:lnTo>
                    <a:pt x="1169" y="143"/>
                  </a:lnTo>
                  <a:lnTo>
                    <a:pt x="1121" y="168"/>
                  </a:lnTo>
                  <a:lnTo>
                    <a:pt x="1074" y="194"/>
                  </a:lnTo>
                  <a:lnTo>
                    <a:pt x="1026" y="222"/>
                  </a:lnTo>
                  <a:lnTo>
                    <a:pt x="979" y="253"/>
                  </a:lnTo>
                  <a:lnTo>
                    <a:pt x="934" y="285"/>
                  </a:lnTo>
                  <a:lnTo>
                    <a:pt x="888" y="318"/>
                  </a:lnTo>
                  <a:lnTo>
                    <a:pt x="843" y="353"/>
                  </a:lnTo>
                  <a:lnTo>
                    <a:pt x="799" y="390"/>
                  </a:lnTo>
                  <a:lnTo>
                    <a:pt x="755" y="428"/>
                  </a:lnTo>
                  <a:lnTo>
                    <a:pt x="713" y="466"/>
                  </a:lnTo>
                  <a:lnTo>
                    <a:pt x="671" y="507"/>
                  </a:lnTo>
                  <a:lnTo>
                    <a:pt x="631" y="548"/>
                  </a:lnTo>
                  <a:lnTo>
                    <a:pt x="589" y="590"/>
                  </a:lnTo>
                  <a:lnTo>
                    <a:pt x="550" y="633"/>
                  </a:lnTo>
                  <a:lnTo>
                    <a:pt x="511" y="677"/>
                  </a:lnTo>
                  <a:lnTo>
                    <a:pt x="472" y="721"/>
                  </a:lnTo>
                  <a:lnTo>
                    <a:pt x="435" y="765"/>
                  </a:lnTo>
                  <a:lnTo>
                    <a:pt x="399" y="811"/>
                  </a:lnTo>
                  <a:lnTo>
                    <a:pt x="364" y="856"/>
                  </a:lnTo>
                  <a:lnTo>
                    <a:pt x="328" y="901"/>
                  </a:lnTo>
                  <a:lnTo>
                    <a:pt x="295" y="948"/>
                  </a:lnTo>
                  <a:lnTo>
                    <a:pt x="262" y="993"/>
                  </a:lnTo>
                  <a:lnTo>
                    <a:pt x="230" y="1038"/>
                  </a:lnTo>
                  <a:lnTo>
                    <a:pt x="168" y="1129"/>
                  </a:lnTo>
                  <a:lnTo>
                    <a:pt x="111" y="1218"/>
                  </a:lnTo>
                  <a:lnTo>
                    <a:pt x="57" y="1303"/>
                  </a:lnTo>
                  <a:lnTo>
                    <a:pt x="8" y="1386"/>
                  </a:lnTo>
                  <a:lnTo>
                    <a:pt x="6" y="1406"/>
                  </a:lnTo>
                  <a:lnTo>
                    <a:pt x="5" y="1425"/>
                  </a:lnTo>
                  <a:lnTo>
                    <a:pt x="3" y="1445"/>
                  </a:lnTo>
                  <a:lnTo>
                    <a:pt x="2" y="1466"/>
                  </a:lnTo>
                  <a:lnTo>
                    <a:pt x="1" y="1485"/>
                  </a:lnTo>
                  <a:lnTo>
                    <a:pt x="0" y="1505"/>
                  </a:lnTo>
                  <a:lnTo>
                    <a:pt x="0" y="1525"/>
                  </a:lnTo>
                  <a:lnTo>
                    <a:pt x="0" y="1545"/>
                  </a:lnTo>
                  <a:lnTo>
                    <a:pt x="2" y="1639"/>
                  </a:lnTo>
                  <a:lnTo>
                    <a:pt x="9" y="1732"/>
                  </a:lnTo>
                  <a:lnTo>
                    <a:pt x="21" y="1823"/>
                  </a:lnTo>
                  <a:lnTo>
                    <a:pt x="37" y="1913"/>
                  </a:lnTo>
                  <a:lnTo>
                    <a:pt x="57" y="2001"/>
                  </a:lnTo>
                  <a:lnTo>
                    <a:pt x="82" y="2087"/>
                  </a:lnTo>
                  <a:lnTo>
                    <a:pt x="111" y="2173"/>
                  </a:lnTo>
                  <a:lnTo>
                    <a:pt x="143" y="2255"/>
                  </a:lnTo>
                  <a:lnTo>
                    <a:pt x="179" y="2336"/>
                  </a:lnTo>
                  <a:lnTo>
                    <a:pt x="220" y="2415"/>
                  </a:lnTo>
                  <a:lnTo>
                    <a:pt x="264" y="2491"/>
                  </a:lnTo>
                  <a:lnTo>
                    <a:pt x="311" y="2566"/>
                  </a:lnTo>
                  <a:lnTo>
                    <a:pt x="363" y="2637"/>
                  </a:lnTo>
                  <a:lnTo>
                    <a:pt x="416" y="2706"/>
                  </a:lnTo>
                  <a:lnTo>
                    <a:pt x="473" y="2772"/>
                  </a:lnTo>
                  <a:lnTo>
                    <a:pt x="534" y="2836"/>
                  </a:lnTo>
                  <a:lnTo>
                    <a:pt x="597" y="2896"/>
                  </a:lnTo>
                  <a:lnTo>
                    <a:pt x="664" y="2954"/>
                  </a:lnTo>
                  <a:lnTo>
                    <a:pt x="732" y="3008"/>
                  </a:lnTo>
                  <a:lnTo>
                    <a:pt x="804" y="3058"/>
                  </a:lnTo>
                  <a:lnTo>
                    <a:pt x="878" y="3106"/>
                  </a:lnTo>
                  <a:lnTo>
                    <a:pt x="955" y="3150"/>
                  </a:lnTo>
                  <a:lnTo>
                    <a:pt x="1033" y="3190"/>
                  </a:lnTo>
                  <a:lnTo>
                    <a:pt x="1114" y="3227"/>
                  </a:lnTo>
                  <a:lnTo>
                    <a:pt x="1197" y="3260"/>
                  </a:lnTo>
                  <a:lnTo>
                    <a:pt x="1282" y="3288"/>
                  </a:lnTo>
                  <a:lnTo>
                    <a:pt x="1369" y="3313"/>
                  </a:lnTo>
                  <a:lnTo>
                    <a:pt x="1456" y="3333"/>
                  </a:lnTo>
                  <a:lnTo>
                    <a:pt x="1547" y="3350"/>
                  </a:lnTo>
                  <a:lnTo>
                    <a:pt x="1638" y="3361"/>
                  </a:lnTo>
                  <a:lnTo>
                    <a:pt x="1730" y="3368"/>
                  </a:lnTo>
                  <a:lnTo>
                    <a:pt x="1824" y="3371"/>
                  </a:lnTo>
                  <a:lnTo>
                    <a:pt x="1918" y="3368"/>
                  </a:lnTo>
                  <a:lnTo>
                    <a:pt x="2009" y="3361"/>
                  </a:lnTo>
                  <a:lnTo>
                    <a:pt x="2100" y="3350"/>
                  </a:lnTo>
                  <a:lnTo>
                    <a:pt x="2190" y="3333"/>
                  </a:lnTo>
                  <a:lnTo>
                    <a:pt x="2277" y="3313"/>
                  </a:lnTo>
                  <a:lnTo>
                    <a:pt x="2363" y="3289"/>
                  </a:lnTo>
                  <a:lnTo>
                    <a:pt x="2447" y="3261"/>
                  </a:lnTo>
                  <a:lnTo>
                    <a:pt x="2530" y="3229"/>
                  </a:lnTo>
                  <a:lnTo>
                    <a:pt x="2610" y="3192"/>
                  </a:lnTo>
                  <a:lnTo>
                    <a:pt x="2688" y="3153"/>
                  </a:lnTo>
                  <a:lnTo>
                    <a:pt x="2764" y="3110"/>
                  </a:lnTo>
                  <a:lnTo>
                    <a:pt x="2837" y="3063"/>
                  </a:lnTo>
                  <a:lnTo>
                    <a:pt x="2909" y="3013"/>
                  </a:lnTo>
                  <a:lnTo>
                    <a:pt x="2977" y="2960"/>
                  </a:lnTo>
                  <a:lnTo>
                    <a:pt x="3044" y="2902"/>
                  </a:lnTo>
                  <a:lnTo>
                    <a:pt x="3107" y="2843"/>
                  </a:lnTo>
                  <a:lnTo>
                    <a:pt x="3166" y="2780"/>
                  </a:lnTo>
                  <a:lnTo>
                    <a:pt x="3224" y="2715"/>
                  </a:lnTo>
                  <a:lnTo>
                    <a:pt x="3278" y="2647"/>
                  </a:lnTo>
                  <a:lnTo>
                    <a:pt x="3330" y="2577"/>
                  </a:lnTo>
                  <a:lnTo>
                    <a:pt x="3377" y="2503"/>
                  </a:lnTo>
                  <a:lnTo>
                    <a:pt x="3421" y="2428"/>
                  </a:lnTo>
                  <a:lnTo>
                    <a:pt x="3462" y="2350"/>
                  </a:lnTo>
                  <a:lnTo>
                    <a:pt x="3499" y="2271"/>
                  </a:lnTo>
                  <a:lnTo>
                    <a:pt x="3532" y="2188"/>
                  </a:lnTo>
                  <a:lnTo>
                    <a:pt x="3561" y="2104"/>
                  </a:lnTo>
                  <a:lnTo>
                    <a:pt x="3586" y="2019"/>
                  </a:lnTo>
                  <a:lnTo>
                    <a:pt x="3608" y="1932"/>
                  </a:lnTo>
                  <a:lnTo>
                    <a:pt x="3624" y="1842"/>
                  </a:lnTo>
                  <a:lnTo>
                    <a:pt x="3637" y="1753"/>
                  </a:lnTo>
                  <a:lnTo>
                    <a:pt x="3645" y="1661"/>
                  </a:lnTo>
                  <a:lnTo>
                    <a:pt x="3648" y="1567"/>
                  </a:lnTo>
                  <a:lnTo>
                    <a:pt x="3598" y="1442"/>
                  </a:lnTo>
                  <a:lnTo>
                    <a:pt x="3543" y="1325"/>
                  </a:lnTo>
                  <a:lnTo>
                    <a:pt x="3486" y="1213"/>
                  </a:lnTo>
                  <a:lnTo>
                    <a:pt x="3425" y="1107"/>
                  </a:lnTo>
                  <a:lnTo>
                    <a:pt x="3363" y="1007"/>
                  </a:lnTo>
                  <a:lnTo>
                    <a:pt x="3297" y="915"/>
                  </a:lnTo>
                  <a:lnTo>
                    <a:pt x="3231" y="827"/>
                  </a:lnTo>
                  <a:lnTo>
                    <a:pt x="3162" y="744"/>
                  </a:lnTo>
                  <a:lnTo>
                    <a:pt x="3093" y="668"/>
                  </a:lnTo>
                  <a:lnTo>
                    <a:pt x="3022" y="597"/>
                  </a:lnTo>
                  <a:lnTo>
                    <a:pt x="2951" y="531"/>
                  </a:lnTo>
                  <a:lnTo>
                    <a:pt x="2880" y="469"/>
                  </a:lnTo>
                  <a:lnTo>
                    <a:pt x="2810" y="413"/>
                  </a:lnTo>
                  <a:lnTo>
                    <a:pt x="2739" y="360"/>
                  </a:lnTo>
                  <a:lnTo>
                    <a:pt x="2670" y="313"/>
                  </a:lnTo>
                  <a:lnTo>
                    <a:pt x="2601" y="270"/>
                  </a:lnTo>
                  <a:lnTo>
                    <a:pt x="2535" y="230"/>
                  </a:lnTo>
                  <a:lnTo>
                    <a:pt x="2470" y="195"/>
                  </a:lnTo>
                  <a:lnTo>
                    <a:pt x="2407" y="163"/>
                  </a:lnTo>
                  <a:lnTo>
                    <a:pt x="2347" y="135"/>
                  </a:lnTo>
                  <a:lnTo>
                    <a:pt x="2289" y="110"/>
                  </a:lnTo>
                  <a:lnTo>
                    <a:pt x="2236" y="87"/>
                  </a:lnTo>
                  <a:lnTo>
                    <a:pt x="2185" y="68"/>
                  </a:lnTo>
                  <a:lnTo>
                    <a:pt x="2138" y="52"/>
                  </a:lnTo>
                  <a:lnTo>
                    <a:pt x="2096" y="38"/>
                  </a:lnTo>
                  <a:lnTo>
                    <a:pt x="2058" y="27"/>
                  </a:lnTo>
                  <a:lnTo>
                    <a:pt x="2025" y="18"/>
                  </a:lnTo>
                  <a:lnTo>
                    <a:pt x="1997" y="11"/>
                  </a:lnTo>
                  <a:lnTo>
                    <a:pt x="1959" y="2"/>
                  </a:lnTo>
                  <a:lnTo>
                    <a:pt x="1946" y="0"/>
                  </a:lnTo>
                  <a:close/>
                </a:path>
              </a:pathLst>
            </a:custGeom>
            <a:solidFill>
              <a:srgbClr val="FFCCA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tr-TR">
                <a:effectLst>
                  <a:outerShdw blurRad="38100" dist="38100" dir="2700000" algn="tl">
                    <a:srgbClr val="000000">
                      <a:alpha val="43137"/>
                    </a:srgbClr>
                  </a:outerShdw>
                </a:effectLst>
                <a:latin typeface="Arial" panose="020B0604020202020204" pitchFamily="34" charset="0"/>
              </a:endParaRPr>
            </a:p>
          </p:txBody>
        </p:sp>
        <p:sp>
          <p:nvSpPr>
            <p:cNvPr id="152665" name="Freeform 248"/>
            <p:cNvSpPr>
              <a:spLocks/>
            </p:cNvSpPr>
            <p:nvPr/>
          </p:nvSpPr>
          <p:spPr bwMode="auto">
            <a:xfrm>
              <a:off x="4456" y="1876"/>
              <a:ext cx="53" cy="52"/>
            </a:xfrm>
            <a:custGeom>
              <a:avLst/>
              <a:gdLst>
                <a:gd name="T0" fmla="*/ 0 w 738"/>
                <a:gd name="T1" fmla="*/ 0 h 738"/>
                <a:gd name="T2" fmla="*/ 0 w 738"/>
                <a:gd name="T3" fmla="*/ 0 h 738"/>
                <a:gd name="T4" fmla="*/ 0 w 738"/>
                <a:gd name="T5" fmla="*/ 0 h 738"/>
                <a:gd name="T6" fmla="*/ 0 w 738"/>
                <a:gd name="T7" fmla="*/ 0 h 738"/>
                <a:gd name="T8" fmla="*/ 0 w 738"/>
                <a:gd name="T9" fmla="*/ 0 h 738"/>
                <a:gd name="T10" fmla="*/ 0 w 738"/>
                <a:gd name="T11" fmla="*/ 0 h 738"/>
                <a:gd name="T12" fmla="*/ 0 w 738"/>
                <a:gd name="T13" fmla="*/ 0 h 738"/>
                <a:gd name="T14" fmla="*/ 0 w 738"/>
                <a:gd name="T15" fmla="*/ 0 h 738"/>
                <a:gd name="T16" fmla="*/ 0 w 738"/>
                <a:gd name="T17" fmla="*/ 0 h 738"/>
                <a:gd name="T18" fmla="*/ 0 w 738"/>
                <a:gd name="T19" fmla="*/ 0 h 738"/>
                <a:gd name="T20" fmla="*/ 0 w 738"/>
                <a:gd name="T21" fmla="*/ 0 h 738"/>
                <a:gd name="T22" fmla="*/ 0 w 738"/>
                <a:gd name="T23" fmla="*/ 0 h 738"/>
                <a:gd name="T24" fmla="*/ 0 w 738"/>
                <a:gd name="T25" fmla="*/ 0 h 738"/>
                <a:gd name="T26" fmla="*/ 0 w 738"/>
                <a:gd name="T27" fmla="*/ 0 h 738"/>
                <a:gd name="T28" fmla="*/ 0 w 738"/>
                <a:gd name="T29" fmla="*/ 0 h 738"/>
                <a:gd name="T30" fmla="*/ 0 w 738"/>
                <a:gd name="T31" fmla="*/ 0 h 738"/>
                <a:gd name="T32" fmla="*/ 0 w 738"/>
                <a:gd name="T33" fmla="*/ 0 h 738"/>
                <a:gd name="T34" fmla="*/ 0 w 738"/>
                <a:gd name="T35" fmla="*/ 0 h 738"/>
                <a:gd name="T36" fmla="*/ 0 w 738"/>
                <a:gd name="T37" fmla="*/ 0 h 738"/>
                <a:gd name="T38" fmla="*/ 0 w 738"/>
                <a:gd name="T39" fmla="*/ 0 h 738"/>
                <a:gd name="T40" fmla="*/ 0 w 738"/>
                <a:gd name="T41" fmla="*/ 0 h 738"/>
                <a:gd name="T42" fmla="*/ 0 w 738"/>
                <a:gd name="T43" fmla="*/ 0 h 738"/>
                <a:gd name="T44" fmla="*/ 0 w 738"/>
                <a:gd name="T45" fmla="*/ 0 h 738"/>
                <a:gd name="T46" fmla="*/ 0 w 738"/>
                <a:gd name="T47" fmla="*/ 0 h 738"/>
                <a:gd name="T48" fmla="*/ 0 w 738"/>
                <a:gd name="T49" fmla="*/ 0 h 738"/>
                <a:gd name="T50" fmla="*/ 0 w 738"/>
                <a:gd name="T51" fmla="*/ 0 h 738"/>
                <a:gd name="T52" fmla="*/ 0 w 738"/>
                <a:gd name="T53" fmla="*/ 0 h 738"/>
                <a:gd name="T54" fmla="*/ 0 w 738"/>
                <a:gd name="T55" fmla="*/ 0 h 738"/>
                <a:gd name="T56" fmla="*/ 0 w 738"/>
                <a:gd name="T57" fmla="*/ 0 h 738"/>
                <a:gd name="T58" fmla="*/ 0 w 738"/>
                <a:gd name="T59" fmla="*/ 0 h 738"/>
                <a:gd name="T60" fmla="*/ 0 w 738"/>
                <a:gd name="T61" fmla="*/ 0 h 738"/>
                <a:gd name="T62" fmla="*/ 0 w 738"/>
                <a:gd name="T63" fmla="*/ 0 h 738"/>
                <a:gd name="T64" fmla="*/ 0 w 738"/>
                <a:gd name="T65" fmla="*/ 0 h 738"/>
                <a:gd name="T66" fmla="*/ 0 w 738"/>
                <a:gd name="T67" fmla="*/ 0 h 738"/>
                <a:gd name="T68" fmla="*/ 0 w 738"/>
                <a:gd name="T69" fmla="*/ 0 h 738"/>
                <a:gd name="T70" fmla="*/ 0 w 738"/>
                <a:gd name="T71" fmla="*/ 0 h 738"/>
                <a:gd name="T72" fmla="*/ 0 w 738"/>
                <a:gd name="T73" fmla="*/ 0 h 738"/>
                <a:gd name="T74" fmla="*/ 0 w 738"/>
                <a:gd name="T75" fmla="*/ 0 h 738"/>
                <a:gd name="T76" fmla="*/ 0 w 738"/>
                <a:gd name="T77" fmla="*/ 0 h 738"/>
                <a:gd name="T78" fmla="*/ 0 w 738"/>
                <a:gd name="T79" fmla="*/ 0 h 738"/>
                <a:gd name="T80" fmla="*/ 0 w 738"/>
                <a:gd name="T81" fmla="*/ 0 h 738"/>
                <a:gd name="T82" fmla="*/ 0 w 738"/>
                <a:gd name="T83" fmla="*/ 0 h 738"/>
                <a:gd name="T84" fmla="*/ 0 w 738"/>
                <a:gd name="T85" fmla="*/ 0 h 73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738" h="738">
                  <a:moveTo>
                    <a:pt x="738" y="362"/>
                  </a:moveTo>
                  <a:lnTo>
                    <a:pt x="738" y="380"/>
                  </a:lnTo>
                  <a:lnTo>
                    <a:pt x="737" y="399"/>
                  </a:lnTo>
                  <a:lnTo>
                    <a:pt x="734" y="418"/>
                  </a:lnTo>
                  <a:lnTo>
                    <a:pt x="731" y="436"/>
                  </a:lnTo>
                  <a:lnTo>
                    <a:pt x="727" y="455"/>
                  </a:lnTo>
                  <a:lnTo>
                    <a:pt x="723" y="472"/>
                  </a:lnTo>
                  <a:lnTo>
                    <a:pt x="717" y="489"/>
                  </a:lnTo>
                  <a:lnTo>
                    <a:pt x="711" y="506"/>
                  </a:lnTo>
                  <a:lnTo>
                    <a:pt x="704" y="522"/>
                  </a:lnTo>
                  <a:lnTo>
                    <a:pt x="696" y="538"/>
                  </a:lnTo>
                  <a:lnTo>
                    <a:pt x="688" y="554"/>
                  </a:lnTo>
                  <a:lnTo>
                    <a:pt x="679" y="569"/>
                  </a:lnTo>
                  <a:lnTo>
                    <a:pt x="669" y="584"/>
                  </a:lnTo>
                  <a:lnTo>
                    <a:pt x="658" y="598"/>
                  </a:lnTo>
                  <a:lnTo>
                    <a:pt x="647" y="612"/>
                  </a:lnTo>
                  <a:lnTo>
                    <a:pt x="635" y="625"/>
                  </a:lnTo>
                  <a:lnTo>
                    <a:pt x="622" y="637"/>
                  </a:lnTo>
                  <a:lnTo>
                    <a:pt x="609" y="649"/>
                  </a:lnTo>
                  <a:lnTo>
                    <a:pt x="596" y="660"/>
                  </a:lnTo>
                  <a:lnTo>
                    <a:pt x="581" y="671"/>
                  </a:lnTo>
                  <a:lnTo>
                    <a:pt x="566" y="680"/>
                  </a:lnTo>
                  <a:lnTo>
                    <a:pt x="551" y="690"/>
                  </a:lnTo>
                  <a:lnTo>
                    <a:pt x="535" y="698"/>
                  </a:lnTo>
                  <a:lnTo>
                    <a:pt x="519" y="706"/>
                  </a:lnTo>
                  <a:lnTo>
                    <a:pt x="502" y="713"/>
                  </a:lnTo>
                  <a:lnTo>
                    <a:pt x="486" y="719"/>
                  </a:lnTo>
                  <a:lnTo>
                    <a:pt x="468" y="725"/>
                  </a:lnTo>
                  <a:lnTo>
                    <a:pt x="450" y="729"/>
                  </a:lnTo>
                  <a:lnTo>
                    <a:pt x="432" y="733"/>
                  </a:lnTo>
                  <a:lnTo>
                    <a:pt x="413" y="735"/>
                  </a:lnTo>
                  <a:lnTo>
                    <a:pt x="395" y="737"/>
                  </a:lnTo>
                  <a:lnTo>
                    <a:pt x="376" y="738"/>
                  </a:lnTo>
                  <a:lnTo>
                    <a:pt x="357" y="738"/>
                  </a:lnTo>
                  <a:lnTo>
                    <a:pt x="339" y="737"/>
                  </a:lnTo>
                  <a:lnTo>
                    <a:pt x="320" y="735"/>
                  </a:lnTo>
                  <a:lnTo>
                    <a:pt x="301" y="732"/>
                  </a:lnTo>
                  <a:lnTo>
                    <a:pt x="283" y="728"/>
                  </a:lnTo>
                  <a:lnTo>
                    <a:pt x="266" y="724"/>
                  </a:lnTo>
                  <a:lnTo>
                    <a:pt x="249" y="718"/>
                  </a:lnTo>
                  <a:lnTo>
                    <a:pt x="232" y="712"/>
                  </a:lnTo>
                  <a:lnTo>
                    <a:pt x="215" y="704"/>
                  </a:lnTo>
                  <a:lnTo>
                    <a:pt x="200" y="696"/>
                  </a:lnTo>
                  <a:lnTo>
                    <a:pt x="184" y="688"/>
                  </a:lnTo>
                  <a:lnTo>
                    <a:pt x="168" y="679"/>
                  </a:lnTo>
                  <a:lnTo>
                    <a:pt x="153" y="669"/>
                  </a:lnTo>
                  <a:lnTo>
                    <a:pt x="139" y="658"/>
                  </a:lnTo>
                  <a:lnTo>
                    <a:pt x="126" y="647"/>
                  </a:lnTo>
                  <a:lnTo>
                    <a:pt x="113" y="635"/>
                  </a:lnTo>
                  <a:lnTo>
                    <a:pt x="101" y="623"/>
                  </a:lnTo>
                  <a:lnTo>
                    <a:pt x="89" y="610"/>
                  </a:lnTo>
                  <a:lnTo>
                    <a:pt x="78" y="596"/>
                  </a:lnTo>
                  <a:lnTo>
                    <a:pt x="67" y="582"/>
                  </a:lnTo>
                  <a:lnTo>
                    <a:pt x="57" y="566"/>
                  </a:lnTo>
                  <a:lnTo>
                    <a:pt x="48" y="551"/>
                  </a:lnTo>
                  <a:lnTo>
                    <a:pt x="40" y="535"/>
                  </a:lnTo>
                  <a:lnTo>
                    <a:pt x="32" y="519"/>
                  </a:lnTo>
                  <a:lnTo>
                    <a:pt x="24" y="503"/>
                  </a:lnTo>
                  <a:lnTo>
                    <a:pt x="18" y="486"/>
                  </a:lnTo>
                  <a:lnTo>
                    <a:pt x="13" y="469"/>
                  </a:lnTo>
                  <a:lnTo>
                    <a:pt x="8" y="451"/>
                  </a:lnTo>
                  <a:lnTo>
                    <a:pt x="5" y="432"/>
                  </a:lnTo>
                  <a:lnTo>
                    <a:pt x="2" y="414"/>
                  </a:lnTo>
                  <a:lnTo>
                    <a:pt x="0" y="395"/>
                  </a:lnTo>
                  <a:lnTo>
                    <a:pt x="0" y="376"/>
                  </a:lnTo>
                  <a:lnTo>
                    <a:pt x="0" y="358"/>
                  </a:lnTo>
                  <a:lnTo>
                    <a:pt x="1" y="339"/>
                  </a:lnTo>
                  <a:lnTo>
                    <a:pt x="3" y="321"/>
                  </a:lnTo>
                  <a:lnTo>
                    <a:pt x="6" y="303"/>
                  </a:lnTo>
                  <a:lnTo>
                    <a:pt x="9" y="284"/>
                  </a:lnTo>
                  <a:lnTo>
                    <a:pt x="14" y="266"/>
                  </a:lnTo>
                  <a:lnTo>
                    <a:pt x="19" y="249"/>
                  </a:lnTo>
                  <a:lnTo>
                    <a:pt x="26" y="232"/>
                  </a:lnTo>
                  <a:lnTo>
                    <a:pt x="34" y="216"/>
                  </a:lnTo>
                  <a:lnTo>
                    <a:pt x="41" y="200"/>
                  </a:lnTo>
                  <a:lnTo>
                    <a:pt x="50" y="185"/>
                  </a:lnTo>
                  <a:lnTo>
                    <a:pt x="59" y="169"/>
                  </a:lnTo>
                  <a:lnTo>
                    <a:pt x="69" y="154"/>
                  </a:lnTo>
                  <a:lnTo>
                    <a:pt x="80" y="140"/>
                  </a:lnTo>
                  <a:lnTo>
                    <a:pt x="91" y="126"/>
                  </a:lnTo>
                  <a:lnTo>
                    <a:pt x="103" y="113"/>
                  </a:lnTo>
                  <a:lnTo>
                    <a:pt x="115" y="101"/>
                  </a:lnTo>
                  <a:lnTo>
                    <a:pt x="128" y="89"/>
                  </a:lnTo>
                  <a:lnTo>
                    <a:pt x="142" y="78"/>
                  </a:lnTo>
                  <a:lnTo>
                    <a:pt x="156" y="68"/>
                  </a:lnTo>
                  <a:lnTo>
                    <a:pt x="172" y="58"/>
                  </a:lnTo>
                  <a:lnTo>
                    <a:pt x="187" y="49"/>
                  </a:lnTo>
                  <a:lnTo>
                    <a:pt x="203" y="40"/>
                  </a:lnTo>
                  <a:lnTo>
                    <a:pt x="219" y="31"/>
                  </a:lnTo>
                  <a:lnTo>
                    <a:pt x="235" y="25"/>
                  </a:lnTo>
                  <a:lnTo>
                    <a:pt x="252" y="19"/>
                  </a:lnTo>
                  <a:lnTo>
                    <a:pt x="269" y="13"/>
                  </a:lnTo>
                  <a:lnTo>
                    <a:pt x="287" y="9"/>
                  </a:lnTo>
                  <a:lnTo>
                    <a:pt x="305" y="5"/>
                  </a:lnTo>
                  <a:lnTo>
                    <a:pt x="324" y="3"/>
                  </a:lnTo>
                  <a:lnTo>
                    <a:pt x="343" y="1"/>
                  </a:lnTo>
                  <a:lnTo>
                    <a:pt x="362" y="0"/>
                  </a:lnTo>
                  <a:lnTo>
                    <a:pt x="380" y="0"/>
                  </a:lnTo>
                  <a:lnTo>
                    <a:pt x="399" y="1"/>
                  </a:lnTo>
                  <a:lnTo>
                    <a:pt x="417" y="3"/>
                  </a:lnTo>
                  <a:lnTo>
                    <a:pt x="435" y="6"/>
                  </a:lnTo>
                  <a:lnTo>
                    <a:pt x="453" y="10"/>
                  </a:lnTo>
                  <a:lnTo>
                    <a:pt x="472" y="14"/>
                  </a:lnTo>
                  <a:lnTo>
                    <a:pt x="489" y="20"/>
                  </a:lnTo>
                  <a:lnTo>
                    <a:pt x="506" y="26"/>
                  </a:lnTo>
                  <a:lnTo>
                    <a:pt x="522" y="34"/>
                  </a:lnTo>
                  <a:lnTo>
                    <a:pt x="538" y="42"/>
                  </a:lnTo>
                  <a:lnTo>
                    <a:pt x="553" y="50"/>
                  </a:lnTo>
                  <a:lnTo>
                    <a:pt x="569" y="59"/>
                  </a:lnTo>
                  <a:lnTo>
                    <a:pt x="583" y="69"/>
                  </a:lnTo>
                  <a:lnTo>
                    <a:pt x="598" y="80"/>
                  </a:lnTo>
                  <a:lnTo>
                    <a:pt x="612" y="91"/>
                  </a:lnTo>
                  <a:lnTo>
                    <a:pt x="625" y="103"/>
                  </a:lnTo>
                  <a:lnTo>
                    <a:pt x="637" y="116"/>
                  </a:lnTo>
                  <a:lnTo>
                    <a:pt x="649" y="129"/>
                  </a:lnTo>
                  <a:lnTo>
                    <a:pt x="660" y="142"/>
                  </a:lnTo>
                  <a:lnTo>
                    <a:pt x="670" y="156"/>
                  </a:lnTo>
                  <a:lnTo>
                    <a:pt x="680" y="172"/>
                  </a:lnTo>
                  <a:lnTo>
                    <a:pt x="689" y="187"/>
                  </a:lnTo>
                  <a:lnTo>
                    <a:pt x="698" y="203"/>
                  </a:lnTo>
                  <a:lnTo>
                    <a:pt x="705" y="219"/>
                  </a:lnTo>
                  <a:lnTo>
                    <a:pt x="712" y="235"/>
                  </a:lnTo>
                  <a:lnTo>
                    <a:pt x="718" y="252"/>
                  </a:lnTo>
                  <a:lnTo>
                    <a:pt x="724" y="269"/>
                  </a:lnTo>
                  <a:lnTo>
                    <a:pt x="728" y="287"/>
                  </a:lnTo>
                  <a:lnTo>
                    <a:pt x="732" y="306"/>
                  </a:lnTo>
                  <a:lnTo>
                    <a:pt x="734" y="324"/>
                  </a:lnTo>
                  <a:lnTo>
                    <a:pt x="737" y="343"/>
                  </a:lnTo>
                  <a:lnTo>
                    <a:pt x="738" y="362"/>
                  </a:lnTo>
                  <a:close/>
                </a:path>
              </a:pathLst>
            </a:custGeom>
            <a:solidFill>
              <a:srgbClr val="F2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tr-TR">
                <a:effectLst>
                  <a:outerShdw blurRad="38100" dist="38100" dir="2700000" algn="tl">
                    <a:srgbClr val="000000">
                      <a:alpha val="43137"/>
                    </a:srgbClr>
                  </a:outerShdw>
                </a:effectLst>
                <a:latin typeface="Arial" panose="020B0604020202020204" pitchFamily="34" charset="0"/>
              </a:endParaRPr>
            </a:p>
          </p:txBody>
        </p:sp>
        <p:sp>
          <p:nvSpPr>
            <p:cNvPr id="152666" name="Freeform 249"/>
            <p:cNvSpPr>
              <a:spLocks/>
            </p:cNvSpPr>
            <p:nvPr/>
          </p:nvSpPr>
          <p:spPr bwMode="auto">
            <a:xfrm>
              <a:off x="4561" y="1844"/>
              <a:ext cx="45" cy="20"/>
            </a:xfrm>
            <a:custGeom>
              <a:avLst/>
              <a:gdLst>
                <a:gd name="T0" fmla="*/ 0 w 625"/>
                <a:gd name="T1" fmla="*/ 0 h 273"/>
                <a:gd name="T2" fmla="*/ 0 w 625"/>
                <a:gd name="T3" fmla="*/ 0 h 273"/>
                <a:gd name="T4" fmla="*/ 0 w 625"/>
                <a:gd name="T5" fmla="*/ 0 h 273"/>
                <a:gd name="T6" fmla="*/ 0 w 625"/>
                <a:gd name="T7" fmla="*/ 0 h 273"/>
                <a:gd name="T8" fmla="*/ 0 w 625"/>
                <a:gd name="T9" fmla="*/ 0 h 273"/>
                <a:gd name="T10" fmla="*/ 0 w 625"/>
                <a:gd name="T11" fmla="*/ 0 h 273"/>
                <a:gd name="T12" fmla="*/ 0 w 625"/>
                <a:gd name="T13" fmla="*/ 0 h 273"/>
                <a:gd name="T14" fmla="*/ 0 w 625"/>
                <a:gd name="T15" fmla="*/ 0 h 273"/>
                <a:gd name="T16" fmla="*/ 0 w 625"/>
                <a:gd name="T17" fmla="*/ 0 h 273"/>
                <a:gd name="T18" fmla="*/ 0 w 625"/>
                <a:gd name="T19" fmla="*/ 0 h 273"/>
                <a:gd name="T20" fmla="*/ 0 w 625"/>
                <a:gd name="T21" fmla="*/ 0 h 273"/>
                <a:gd name="T22" fmla="*/ 0 w 625"/>
                <a:gd name="T23" fmla="*/ 0 h 273"/>
                <a:gd name="T24" fmla="*/ 0 w 625"/>
                <a:gd name="T25" fmla="*/ 0 h 273"/>
                <a:gd name="T26" fmla="*/ 0 w 625"/>
                <a:gd name="T27" fmla="*/ 0 h 273"/>
                <a:gd name="T28" fmla="*/ 0 w 625"/>
                <a:gd name="T29" fmla="*/ 0 h 273"/>
                <a:gd name="T30" fmla="*/ 0 w 625"/>
                <a:gd name="T31" fmla="*/ 0 h 273"/>
                <a:gd name="T32" fmla="*/ 0 w 625"/>
                <a:gd name="T33" fmla="*/ 0 h 273"/>
                <a:gd name="T34" fmla="*/ 0 w 625"/>
                <a:gd name="T35" fmla="*/ 0 h 273"/>
                <a:gd name="T36" fmla="*/ 0 w 625"/>
                <a:gd name="T37" fmla="*/ 0 h 273"/>
                <a:gd name="T38" fmla="*/ 0 w 625"/>
                <a:gd name="T39" fmla="*/ 0 h 273"/>
                <a:gd name="T40" fmla="*/ 0 w 625"/>
                <a:gd name="T41" fmla="*/ 0 h 273"/>
                <a:gd name="T42" fmla="*/ 0 w 625"/>
                <a:gd name="T43" fmla="*/ 0 h 273"/>
                <a:gd name="T44" fmla="*/ 0 w 625"/>
                <a:gd name="T45" fmla="*/ 0 h 273"/>
                <a:gd name="T46" fmla="*/ 0 w 625"/>
                <a:gd name="T47" fmla="*/ 0 h 273"/>
                <a:gd name="T48" fmla="*/ 0 w 625"/>
                <a:gd name="T49" fmla="*/ 0 h 273"/>
                <a:gd name="T50" fmla="*/ 0 w 625"/>
                <a:gd name="T51" fmla="*/ 0 h 273"/>
                <a:gd name="T52" fmla="*/ 0 w 625"/>
                <a:gd name="T53" fmla="*/ 0 h 273"/>
                <a:gd name="T54" fmla="*/ 0 w 625"/>
                <a:gd name="T55" fmla="*/ 0 h 273"/>
                <a:gd name="T56" fmla="*/ 0 w 625"/>
                <a:gd name="T57" fmla="*/ 0 h 273"/>
                <a:gd name="T58" fmla="*/ 0 w 625"/>
                <a:gd name="T59" fmla="*/ 0 h 273"/>
                <a:gd name="T60" fmla="*/ 0 w 625"/>
                <a:gd name="T61" fmla="*/ 0 h 273"/>
                <a:gd name="T62" fmla="*/ 0 w 625"/>
                <a:gd name="T63" fmla="*/ 0 h 273"/>
                <a:gd name="T64" fmla="*/ 0 w 625"/>
                <a:gd name="T65" fmla="*/ 0 h 273"/>
                <a:gd name="T66" fmla="*/ 0 w 625"/>
                <a:gd name="T67" fmla="*/ 0 h 273"/>
                <a:gd name="T68" fmla="*/ 0 w 625"/>
                <a:gd name="T69" fmla="*/ 0 h 273"/>
                <a:gd name="T70" fmla="*/ 0 w 625"/>
                <a:gd name="T71" fmla="*/ 0 h 273"/>
                <a:gd name="T72" fmla="*/ 0 w 625"/>
                <a:gd name="T73" fmla="*/ 0 h 273"/>
                <a:gd name="T74" fmla="*/ 0 w 625"/>
                <a:gd name="T75" fmla="*/ 0 h 273"/>
                <a:gd name="T76" fmla="*/ 0 w 625"/>
                <a:gd name="T77" fmla="*/ 0 h 273"/>
                <a:gd name="T78" fmla="*/ 0 w 625"/>
                <a:gd name="T79" fmla="*/ 0 h 273"/>
                <a:gd name="T80" fmla="*/ 0 w 625"/>
                <a:gd name="T81" fmla="*/ 0 h 273"/>
                <a:gd name="T82" fmla="*/ 0 w 625"/>
                <a:gd name="T83" fmla="*/ 0 h 273"/>
                <a:gd name="T84" fmla="*/ 0 w 625"/>
                <a:gd name="T85" fmla="*/ 0 h 273"/>
                <a:gd name="T86" fmla="*/ 0 w 625"/>
                <a:gd name="T87" fmla="*/ 0 h 273"/>
                <a:gd name="T88" fmla="*/ 0 w 625"/>
                <a:gd name="T89" fmla="*/ 0 h 273"/>
                <a:gd name="T90" fmla="*/ 0 w 625"/>
                <a:gd name="T91" fmla="*/ 0 h 273"/>
                <a:gd name="T92" fmla="*/ 0 w 625"/>
                <a:gd name="T93" fmla="*/ 0 h 273"/>
                <a:gd name="T94" fmla="*/ 0 w 625"/>
                <a:gd name="T95" fmla="*/ 0 h 273"/>
                <a:gd name="T96" fmla="*/ 0 w 625"/>
                <a:gd name="T97" fmla="*/ 0 h 273"/>
                <a:gd name="T98" fmla="*/ 0 w 625"/>
                <a:gd name="T99" fmla="*/ 0 h 273"/>
                <a:gd name="T100" fmla="*/ 0 w 625"/>
                <a:gd name="T101" fmla="*/ 0 h 273"/>
                <a:gd name="T102" fmla="*/ 0 w 625"/>
                <a:gd name="T103" fmla="*/ 0 h 273"/>
                <a:gd name="T104" fmla="*/ 0 w 625"/>
                <a:gd name="T105" fmla="*/ 0 h 273"/>
                <a:gd name="T106" fmla="*/ 0 w 625"/>
                <a:gd name="T107" fmla="*/ 0 h 273"/>
                <a:gd name="T108" fmla="*/ 0 w 625"/>
                <a:gd name="T109" fmla="*/ 0 h 273"/>
                <a:gd name="T110" fmla="*/ 0 w 625"/>
                <a:gd name="T111" fmla="*/ 0 h 273"/>
                <a:gd name="T112" fmla="*/ 0 w 625"/>
                <a:gd name="T113" fmla="*/ 0 h 273"/>
                <a:gd name="T114" fmla="*/ 0 w 625"/>
                <a:gd name="T115" fmla="*/ 0 h 27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625" h="273">
                  <a:moveTo>
                    <a:pt x="31" y="95"/>
                  </a:moveTo>
                  <a:lnTo>
                    <a:pt x="25" y="99"/>
                  </a:lnTo>
                  <a:lnTo>
                    <a:pt x="20" y="104"/>
                  </a:lnTo>
                  <a:lnTo>
                    <a:pt x="15" y="109"/>
                  </a:lnTo>
                  <a:lnTo>
                    <a:pt x="11" y="115"/>
                  </a:lnTo>
                  <a:lnTo>
                    <a:pt x="8" y="121"/>
                  </a:lnTo>
                  <a:lnTo>
                    <a:pt x="5" y="127"/>
                  </a:lnTo>
                  <a:lnTo>
                    <a:pt x="3" y="134"/>
                  </a:lnTo>
                  <a:lnTo>
                    <a:pt x="1" y="140"/>
                  </a:lnTo>
                  <a:lnTo>
                    <a:pt x="0" y="147"/>
                  </a:lnTo>
                  <a:lnTo>
                    <a:pt x="0" y="154"/>
                  </a:lnTo>
                  <a:lnTo>
                    <a:pt x="0" y="161"/>
                  </a:lnTo>
                  <a:lnTo>
                    <a:pt x="1" y="168"/>
                  </a:lnTo>
                  <a:lnTo>
                    <a:pt x="3" y="174"/>
                  </a:lnTo>
                  <a:lnTo>
                    <a:pt x="5" y="181"/>
                  </a:lnTo>
                  <a:lnTo>
                    <a:pt x="8" y="188"/>
                  </a:lnTo>
                  <a:lnTo>
                    <a:pt x="12" y="194"/>
                  </a:lnTo>
                  <a:lnTo>
                    <a:pt x="16" y="200"/>
                  </a:lnTo>
                  <a:lnTo>
                    <a:pt x="21" y="206"/>
                  </a:lnTo>
                  <a:lnTo>
                    <a:pt x="26" y="211"/>
                  </a:lnTo>
                  <a:lnTo>
                    <a:pt x="32" y="215"/>
                  </a:lnTo>
                  <a:lnTo>
                    <a:pt x="38" y="218"/>
                  </a:lnTo>
                  <a:lnTo>
                    <a:pt x="44" y="221"/>
                  </a:lnTo>
                  <a:lnTo>
                    <a:pt x="51" y="223"/>
                  </a:lnTo>
                  <a:lnTo>
                    <a:pt x="57" y="225"/>
                  </a:lnTo>
                  <a:lnTo>
                    <a:pt x="71" y="226"/>
                  </a:lnTo>
                  <a:lnTo>
                    <a:pt x="85" y="225"/>
                  </a:lnTo>
                  <a:lnTo>
                    <a:pt x="91" y="223"/>
                  </a:lnTo>
                  <a:lnTo>
                    <a:pt x="98" y="221"/>
                  </a:lnTo>
                  <a:lnTo>
                    <a:pt x="104" y="218"/>
                  </a:lnTo>
                  <a:lnTo>
                    <a:pt x="111" y="214"/>
                  </a:lnTo>
                  <a:lnTo>
                    <a:pt x="134" y="199"/>
                  </a:lnTo>
                  <a:lnTo>
                    <a:pt x="155" y="187"/>
                  </a:lnTo>
                  <a:lnTo>
                    <a:pt x="176" y="176"/>
                  </a:lnTo>
                  <a:lnTo>
                    <a:pt x="196" y="167"/>
                  </a:lnTo>
                  <a:lnTo>
                    <a:pt x="216" y="160"/>
                  </a:lnTo>
                  <a:lnTo>
                    <a:pt x="235" y="154"/>
                  </a:lnTo>
                  <a:lnTo>
                    <a:pt x="253" y="150"/>
                  </a:lnTo>
                  <a:lnTo>
                    <a:pt x="271" y="147"/>
                  </a:lnTo>
                  <a:lnTo>
                    <a:pt x="288" y="145"/>
                  </a:lnTo>
                  <a:lnTo>
                    <a:pt x="304" y="144"/>
                  </a:lnTo>
                  <a:lnTo>
                    <a:pt x="320" y="145"/>
                  </a:lnTo>
                  <a:lnTo>
                    <a:pt x="335" y="146"/>
                  </a:lnTo>
                  <a:lnTo>
                    <a:pt x="349" y="148"/>
                  </a:lnTo>
                  <a:lnTo>
                    <a:pt x="362" y="151"/>
                  </a:lnTo>
                  <a:lnTo>
                    <a:pt x="375" y="155"/>
                  </a:lnTo>
                  <a:lnTo>
                    <a:pt x="388" y="159"/>
                  </a:lnTo>
                  <a:lnTo>
                    <a:pt x="400" y="164"/>
                  </a:lnTo>
                  <a:lnTo>
                    <a:pt x="411" y="170"/>
                  </a:lnTo>
                  <a:lnTo>
                    <a:pt x="421" y="175"/>
                  </a:lnTo>
                  <a:lnTo>
                    <a:pt x="431" y="181"/>
                  </a:lnTo>
                  <a:lnTo>
                    <a:pt x="448" y="193"/>
                  </a:lnTo>
                  <a:lnTo>
                    <a:pt x="463" y="207"/>
                  </a:lnTo>
                  <a:lnTo>
                    <a:pt x="484" y="228"/>
                  </a:lnTo>
                  <a:lnTo>
                    <a:pt x="494" y="242"/>
                  </a:lnTo>
                  <a:lnTo>
                    <a:pt x="499" y="248"/>
                  </a:lnTo>
                  <a:lnTo>
                    <a:pt x="504" y="253"/>
                  </a:lnTo>
                  <a:lnTo>
                    <a:pt x="509" y="257"/>
                  </a:lnTo>
                  <a:lnTo>
                    <a:pt x="515" y="261"/>
                  </a:lnTo>
                  <a:lnTo>
                    <a:pt x="521" y="265"/>
                  </a:lnTo>
                  <a:lnTo>
                    <a:pt x="527" y="268"/>
                  </a:lnTo>
                  <a:lnTo>
                    <a:pt x="533" y="270"/>
                  </a:lnTo>
                  <a:lnTo>
                    <a:pt x="540" y="271"/>
                  </a:lnTo>
                  <a:lnTo>
                    <a:pt x="548" y="272"/>
                  </a:lnTo>
                  <a:lnTo>
                    <a:pt x="554" y="273"/>
                  </a:lnTo>
                  <a:lnTo>
                    <a:pt x="561" y="272"/>
                  </a:lnTo>
                  <a:lnTo>
                    <a:pt x="568" y="271"/>
                  </a:lnTo>
                  <a:lnTo>
                    <a:pt x="575" y="270"/>
                  </a:lnTo>
                  <a:lnTo>
                    <a:pt x="581" y="267"/>
                  </a:lnTo>
                  <a:lnTo>
                    <a:pt x="588" y="264"/>
                  </a:lnTo>
                  <a:lnTo>
                    <a:pt x="594" y="260"/>
                  </a:lnTo>
                  <a:lnTo>
                    <a:pt x="600" y="256"/>
                  </a:lnTo>
                  <a:lnTo>
                    <a:pt x="605" y="251"/>
                  </a:lnTo>
                  <a:lnTo>
                    <a:pt x="610" y="246"/>
                  </a:lnTo>
                  <a:lnTo>
                    <a:pt x="614" y="240"/>
                  </a:lnTo>
                  <a:lnTo>
                    <a:pt x="617" y="234"/>
                  </a:lnTo>
                  <a:lnTo>
                    <a:pt x="620" y="228"/>
                  </a:lnTo>
                  <a:lnTo>
                    <a:pt x="622" y="222"/>
                  </a:lnTo>
                  <a:lnTo>
                    <a:pt x="624" y="215"/>
                  </a:lnTo>
                  <a:lnTo>
                    <a:pt x="625" y="209"/>
                  </a:lnTo>
                  <a:lnTo>
                    <a:pt x="625" y="201"/>
                  </a:lnTo>
                  <a:lnTo>
                    <a:pt x="625" y="194"/>
                  </a:lnTo>
                  <a:lnTo>
                    <a:pt x="624" y="187"/>
                  </a:lnTo>
                  <a:lnTo>
                    <a:pt x="622" y="180"/>
                  </a:lnTo>
                  <a:lnTo>
                    <a:pt x="620" y="174"/>
                  </a:lnTo>
                  <a:lnTo>
                    <a:pt x="617" y="167"/>
                  </a:lnTo>
                  <a:lnTo>
                    <a:pt x="613" y="161"/>
                  </a:lnTo>
                  <a:lnTo>
                    <a:pt x="609" y="154"/>
                  </a:lnTo>
                  <a:lnTo>
                    <a:pt x="596" y="139"/>
                  </a:lnTo>
                  <a:lnTo>
                    <a:pt x="588" y="129"/>
                  </a:lnTo>
                  <a:lnTo>
                    <a:pt x="577" y="118"/>
                  </a:lnTo>
                  <a:lnTo>
                    <a:pt x="565" y="106"/>
                  </a:lnTo>
                  <a:lnTo>
                    <a:pt x="551" y="94"/>
                  </a:lnTo>
                  <a:lnTo>
                    <a:pt x="534" y="81"/>
                  </a:lnTo>
                  <a:lnTo>
                    <a:pt x="517" y="67"/>
                  </a:lnTo>
                  <a:lnTo>
                    <a:pt x="498" y="55"/>
                  </a:lnTo>
                  <a:lnTo>
                    <a:pt x="477" y="43"/>
                  </a:lnTo>
                  <a:lnTo>
                    <a:pt x="454" y="32"/>
                  </a:lnTo>
                  <a:lnTo>
                    <a:pt x="430" y="22"/>
                  </a:lnTo>
                  <a:lnTo>
                    <a:pt x="404" y="14"/>
                  </a:lnTo>
                  <a:lnTo>
                    <a:pt x="376" y="7"/>
                  </a:lnTo>
                  <a:lnTo>
                    <a:pt x="355" y="4"/>
                  </a:lnTo>
                  <a:lnTo>
                    <a:pt x="334" y="1"/>
                  </a:lnTo>
                  <a:lnTo>
                    <a:pt x="313" y="0"/>
                  </a:lnTo>
                  <a:lnTo>
                    <a:pt x="292" y="1"/>
                  </a:lnTo>
                  <a:lnTo>
                    <a:pt x="271" y="2"/>
                  </a:lnTo>
                  <a:lnTo>
                    <a:pt x="249" y="4"/>
                  </a:lnTo>
                  <a:lnTo>
                    <a:pt x="228" y="8"/>
                  </a:lnTo>
                  <a:lnTo>
                    <a:pt x="207" y="13"/>
                  </a:lnTo>
                  <a:lnTo>
                    <a:pt x="185" y="19"/>
                  </a:lnTo>
                  <a:lnTo>
                    <a:pt x="163" y="26"/>
                  </a:lnTo>
                  <a:lnTo>
                    <a:pt x="142" y="34"/>
                  </a:lnTo>
                  <a:lnTo>
                    <a:pt x="120" y="44"/>
                  </a:lnTo>
                  <a:lnTo>
                    <a:pt x="97" y="55"/>
                  </a:lnTo>
                  <a:lnTo>
                    <a:pt x="75" y="67"/>
                  </a:lnTo>
                  <a:lnTo>
                    <a:pt x="53" y="81"/>
                  </a:lnTo>
                  <a:lnTo>
                    <a:pt x="31" y="9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tr-TR">
                <a:effectLst>
                  <a:outerShdw blurRad="38100" dist="38100" dir="2700000" algn="tl">
                    <a:srgbClr val="000000">
                      <a:alpha val="43137"/>
                    </a:srgbClr>
                  </a:outerShdw>
                </a:effectLst>
                <a:latin typeface="Arial" panose="020B0604020202020204" pitchFamily="34" charset="0"/>
              </a:endParaRPr>
            </a:p>
          </p:txBody>
        </p:sp>
        <p:sp>
          <p:nvSpPr>
            <p:cNvPr id="152667" name="Freeform 250"/>
            <p:cNvSpPr>
              <a:spLocks/>
            </p:cNvSpPr>
            <p:nvPr/>
          </p:nvSpPr>
          <p:spPr bwMode="auto">
            <a:xfrm>
              <a:off x="4458" y="1844"/>
              <a:ext cx="45" cy="20"/>
            </a:xfrm>
            <a:custGeom>
              <a:avLst/>
              <a:gdLst>
                <a:gd name="T0" fmla="*/ 0 w 626"/>
                <a:gd name="T1" fmla="*/ 0 h 273"/>
                <a:gd name="T2" fmla="*/ 0 w 626"/>
                <a:gd name="T3" fmla="*/ 0 h 273"/>
                <a:gd name="T4" fmla="*/ 0 w 626"/>
                <a:gd name="T5" fmla="*/ 0 h 273"/>
                <a:gd name="T6" fmla="*/ 0 w 626"/>
                <a:gd name="T7" fmla="*/ 0 h 273"/>
                <a:gd name="T8" fmla="*/ 0 w 626"/>
                <a:gd name="T9" fmla="*/ 0 h 273"/>
                <a:gd name="T10" fmla="*/ 0 w 626"/>
                <a:gd name="T11" fmla="*/ 0 h 273"/>
                <a:gd name="T12" fmla="*/ 0 w 626"/>
                <a:gd name="T13" fmla="*/ 0 h 273"/>
                <a:gd name="T14" fmla="*/ 0 w 626"/>
                <a:gd name="T15" fmla="*/ 0 h 273"/>
                <a:gd name="T16" fmla="*/ 0 w 626"/>
                <a:gd name="T17" fmla="*/ 0 h 273"/>
                <a:gd name="T18" fmla="*/ 0 w 626"/>
                <a:gd name="T19" fmla="*/ 0 h 273"/>
                <a:gd name="T20" fmla="*/ 0 w 626"/>
                <a:gd name="T21" fmla="*/ 0 h 273"/>
                <a:gd name="T22" fmla="*/ 0 w 626"/>
                <a:gd name="T23" fmla="*/ 0 h 273"/>
                <a:gd name="T24" fmla="*/ 0 w 626"/>
                <a:gd name="T25" fmla="*/ 0 h 273"/>
                <a:gd name="T26" fmla="*/ 0 w 626"/>
                <a:gd name="T27" fmla="*/ 0 h 273"/>
                <a:gd name="T28" fmla="*/ 0 w 626"/>
                <a:gd name="T29" fmla="*/ 0 h 273"/>
                <a:gd name="T30" fmla="*/ 0 w 626"/>
                <a:gd name="T31" fmla="*/ 0 h 273"/>
                <a:gd name="T32" fmla="*/ 0 w 626"/>
                <a:gd name="T33" fmla="*/ 0 h 273"/>
                <a:gd name="T34" fmla="*/ 0 w 626"/>
                <a:gd name="T35" fmla="*/ 0 h 273"/>
                <a:gd name="T36" fmla="*/ 0 w 626"/>
                <a:gd name="T37" fmla="*/ 0 h 273"/>
                <a:gd name="T38" fmla="*/ 0 w 626"/>
                <a:gd name="T39" fmla="*/ 0 h 273"/>
                <a:gd name="T40" fmla="*/ 0 w 626"/>
                <a:gd name="T41" fmla="*/ 0 h 273"/>
                <a:gd name="T42" fmla="*/ 0 w 626"/>
                <a:gd name="T43" fmla="*/ 0 h 273"/>
                <a:gd name="T44" fmla="*/ 0 w 626"/>
                <a:gd name="T45" fmla="*/ 0 h 273"/>
                <a:gd name="T46" fmla="*/ 0 w 626"/>
                <a:gd name="T47" fmla="*/ 0 h 273"/>
                <a:gd name="T48" fmla="*/ 0 w 626"/>
                <a:gd name="T49" fmla="*/ 0 h 273"/>
                <a:gd name="T50" fmla="*/ 0 w 626"/>
                <a:gd name="T51" fmla="*/ 0 h 273"/>
                <a:gd name="T52" fmla="*/ 0 w 626"/>
                <a:gd name="T53" fmla="*/ 0 h 273"/>
                <a:gd name="T54" fmla="*/ 0 w 626"/>
                <a:gd name="T55" fmla="*/ 0 h 273"/>
                <a:gd name="T56" fmla="*/ 0 w 626"/>
                <a:gd name="T57" fmla="*/ 0 h 273"/>
                <a:gd name="T58" fmla="*/ 0 w 626"/>
                <a:gd name="T59" fmla="*/ 0 h 273"/>
                <a:gd name="T60" fmla="*/ 0 w 626"/>
                <a:gd name="T61" fmla="*/ 0 h 273"/>
                <a:gd name="T62" fmla="*/ 0 w 626"/>
                <a:gd name="T63" fmla="*/ 0 h 273"/>
                <a:gd name="T64" fmla="*/ 0 w 626"/>
                <a:gd name="T65" fmla="*/ 0 h 273"/>
                <a:gd name="T66" fmla="*/ 0 w 626"/>
                <a:gd name="T67" fmla="*/ 0 h 273"/>
                <a:gd name="T68" fmla="*/ 0 w 626"/>
                <a:gd name="T69" fmla="*/ 0 h 273"/>
                <a:gd name="T70" fmla="*/ 0 w 626"/>
                <a:gd name="T71" fmla="*/ 0 h 273"/>
                <a:gd name="T72" fmla="*/ 0 w 626"/>
                <a:gd name="T73" fmla="*/ 0 h 273"/>
                <a:gd name="T74" fmla="*/ 0 w 626"/>
                <a:gd name="T75" fmla="*/ 0 h 273"/>
                <a:gd name="T76" fmla="*/ 0 w 626"/>
                <a:gd name="T77" fmla="*/ 0 h 273"/>
                <a:gd name="T78" fmla="*/ 0 w 626"/>
                <a:gd name="T79" fmla="*/ 0 h 273"/>
                <a:gd name="T80" fmla="*/ 0 w 626"/>
                <a:gd name="T81" fmla="*/ 0 h 273"/>
                <a:gd name="T82" fmla="*/ 0 w 626"/>
                <a:gd name="T83" fmla="*/ 0 h 273"/>
                <a:gd name="T84" fmla="*/ 0 w 626"/>
                <a:gd name="T85" fmla="*/ 0 h 273"/>
                <a:gd name="T86" fmla="*/ 0 w 626"/>
                <a:gd name="T87" fmla="*/ 0 h 273"/>
                <a:gd name="T88" fmla="*/ 0 w 626"/>
                <a:gd name="T89" fmla="*/ 0 h 273"/>
                <a:gd name="T90" fmla="*/ 0 w 626"/>
                <a:gd name="T91" fmla="*/ 0 h 273"/>
                <a:gd name="T92" fmla="*/ 0 w 626"/>
                <a:gd name="T93" fmla="*/ 0 h 273"/>
                <a:gd name="T94" fmla="*/ 0 w 626"/>
                <a:gd name="T95" fmla="*/ 0 h 273"/>
                <a:gd name="T96" fmla="*/ 0 w 626"/>
                <a:gd name="T97" fmla="*/ 0 h 273"/>
                <a:gd name="T98" fmla="*/ 0 w 626"/>
                <a:gd name="T99" fmla="*/ 0 h 273"/>
                <a:gd name="T100" fmla="*/ 0 w 626"/>
                <a:gd name="T101" fmla="*/ 0 h 273"/>
                <a:gd name="T102" fmla="*/ 0 w 626"/>
                <a:gd name="T103" fmla="*/ 0 h 273"/>
                <a:gd name="T104" fmla="*/ 0 w 626"/>
                <a:gd name="T105" fmla="*/ 0 h 273"/>
                <a:gd name="T106" fmla="*/ 0 w 626"/>
                <a:gd name="T107" fmla="*/ 0 h 273"/>
                <a:gd name="T108" fmla="*/ 0 w 626"/>
                <a:gd name="T109" fmla="*/ 0 h 273"/>
                <a:gd name="T110" fmla="*/ 0 w 626"/>
                <a:gd name="T111" fmla="*/ 0 h 273"/>
                <a:gd name="T112" fmla="*/ 0 w 626"/>
                <a:gd name="T113" fmla="*/ 0 h 27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626" h="273">
                  <a:moveTo>
                    <a:pt x="595" y="95"/>
                  </a:moveTo>
                  <a:lnTo>
                    <a:pt x="601" y="99"/>
                  </a:lnTo>
                  <a:lnTo>
                    <a:pt x="606" y="104"/>
                  </a:lnTo>
                  <a:lnTo>
                    <a:pt x="611" y="109"/>
                  </a:lnTo>
                  <a:lnTo>
                    <a:pt x="615" y="115"/>
                  </a:lnTo>
                  <a:lnTo>
                    <a:pt x="618" y="121"/>
                  </a:lnTo>
                  <a:lnTo>
                    <a:pt x="621" y="127"/>
                  </a:lnTo>
                  <a:lnTo>
                    <a:pt x="623" y="134"/>
                  </a:lnTo>
                  <a:lnTo>
                    <a:pt x="625" y="140"/>
                  </a:lnTo>
                  <a:lnTo>
                    <a:pt x="626" y="154"/>
                  </a:lnTo>
                  <a:lnTo>
                    <a:pt x="625" y="168"/>
                  </a:lnTo>
                  <a:lnTo>
                    <a:pt x="623" y="174"/>
                  </a:lnTo>
                  <a:lnTo>
                    <a:pt x="621" y="181"/>
                  </a:lnTo>
                  <a:lnTo>
                    <a:pt x="618" y="188"/>
                  </a:lnTo>
                  <a:lnTo>
                    <a:pt x="614" y="194"/>
                  </a:lnTo>
                  <a:lnTo>
                    <a:pt x="610" y="200"/>
                  </a:lnTo>
                  <a:lnTo>
                    <a:pt x="605" y="206"/>
                  </a:lnTo>
                  <a:lnTo>
                    <a:pt x="600" y="211"/>
                  </a:lnTo>
                  <a:lnTo>
                    <a:pt x="594" y="215"/>
                  </a:lnTo>
                  <a:lnTo>
                    <a:pt x="588" y="218"/>
                  </a:lnTo>
                  <a:lnTo>
                    <a:pt x="582" y="221"/>
                  </a:lnTo>
                  <a:lnTo>
                    <a:pt x="575" y="223"/>
                  </a:lnTo>
                  <a:lnTo>
                    <a:pt x="568" y="225"/>
                  </a:lnTo>
                  <a:lnTo>
                    <a:pt x="554" y="226"/>
                  </a:lnTo>
                  <a:lnTo>
                    <a:pt x="540" y="225"/>
                  </a:lnTo>
                  <a:lnTo>
                    <a:pt x="534" y="223"/>
                  </a:lnTo>
                  <a:lnTo>
                    <a:pt x="527" y="221"/>
                  </a:lnTo>
                  <a:lnTo>
                    <a:pt x="521" y="218"/>
                  </a:lnTo>
                  <a:lnTo>
                    <a:pt x="514" y="214"/>
                  </a:lnTo>
                  <a:lnTo>
                    <a:pt x="492" y="199"/>
                  </a:lnTo>
                  <a:lnTo>
                    <a:pt x="471" y="187"/>
                  </a:lnTo>
                  <a:lnTo>
                    <a:pt x="450" y="176"/>
                  </a:lnTo>
                  <a:lnTo>
                    <a:pt x="430" y="167"/>
                  </a:lnTo>
                  <a:lnTo>
                    <a:pt x="409" y="160"/>
                  </a:lnTo>
                  <a:lnTo>
                    <a:pt x="390" y="154"/>
                  </a:lnTo>
                  <a:lnTo>
                    <a:pt x="372" y="150"/>
                  </a:lnTo>
                  <a:lnTo>
                    <a:pt x="355" y="147"/>
                  </a:lnTo>
                  <a:lnTo>
                    <a:pt x="338" y="145"/>
                  </a:lnTo>
                  <a:lnTo>
                    <a:pt x="322" y="144"/>
                  </a:lnTo>
                  <a:lnTo>
                    <a:pt x="306" y="145"/>
                  </a:lnTo>
                  <a:lnTo>
                    <a:pt x="291" y="146"/>
                  </a:lnTo>
                  <a:lnTo>
                    <a:pt x="276" y="148"/>
                  </a:lnTo>
                  <a:lnTo>
                    <a:pt x="263" y="151"/>
                  </a:lnTo>
                  <a:lnTo>
                    <a:pt x="250" y="155"/>
                  </a:lnTo>
                  <a:lnTo>
                    <a:pt x="238" y="159"/>
                  </a:lnTo>
                  <a:lnTo>
                    <a:pt x="226" y="164"/>
                  </a:lnTo>
                  <a:lnTo>
                    <a:pt x="215" y="170"/>
                  </a:lnTo>
                  <a:lnTo>
                    <a:pt x="205" y="175"/>
                  </a:lnTo>
                  <a:lnTo>
                    <a:pt x="195" y="181"/>
                  </a:lnTo>
                  <a:lnTo>
                    <a:pt x="178" y="193"/>
                  </a:lnTo>
                  <a:lnTo>
                    <a:pt x="164" y="207"/>
                  </a:lnTo>
                  <a:lnTo>
                    <a:pt x="152" y="218"/>
                  </a:lnTo>
                  <a:lnTo>
                    <a:pt x="141" y="228"/>
                  </a:lnTo>
                  <a:lnTo>
                    <a:pt x="135" y="237"/>
                  </a:lnTo>
                  <a:lnTo>
                    <a:pt x="131" y="242"/>
                  </a:lnTo>
                  <a:lnTo>
                    <a:pt x="126" y="248"/>
                  </a:lnTo>
                  <a:lnTo>
                    <a:pt x="122" y="253"/>
                  </a:lnTo>
                  <a:lnTo>
                    <a:pt x="116" y="257"/>
                  </a:lnTo>
                  <a:lnTo>
                    <a:pt x="111" y="261"/>
                  </a:lnTo>
                  <a:lnTo>
                    <a:pt x="105" y="265"/>
                  </a:lnTo>
                  <a:lnTo>
                    <a:pt x="98" y="268"/>
                  </a:lnTo>
                  <a:lnTo>
                    <a:pt x="92" y="270"/>
                  </a:lnTo>
                  <a:lnTo>
                    <a:pt x="85" y="271"/>
                  </a:lnTo>
                  <a:lnTo>
                    <a:pt x="78" y="272"/>
                  </a:lnTo>
                  <a:lnTo>
                    <a:pt x="72" y="273"/>
                  </a:lnTo>
                  <a:lnTo>
                    <a:pt x="65" y="272"/>
                  </a:lnTo>
                  <a:lnTo>
                    <a:pt x="58" y="271"/>
                  </a:lnTo>
                  <a:lnTo>
                    <a:pt x="51" y="270"/>
                  </a:lnTo>
                  <a:lnTo>
                    <a:pt x="45" y="267"/>
                  </a:lnTo>
                  <a:lnTo>
                    <a:pt x="38" y="264"/>
                  </a:lnTo>
                  <a:lnTo>
                    <a:pt x="32" y="260"/>
                  </a:lnTo>
                  <a:lnTo>
                    <a:pt x="26" y="256"/>
                  </a:lnTo>
                  <a:lnTo>
                    <a:pt x="21" y="251"/>
                  </a:lnTo>
                  <a:lnTo>
                    <a:pt x="16" y="246"/>
                  </a:lnTo>
                  <a:lnTo>
                    <a:pt x="12" y="240"/>
                  </a:lnTo>
                  <a:lnTo>
                    <a:pt x="9" y="234"/>
                  </a:lnTo>
                  <a:lnTo>
                    <a:pt x="6" y="228"/>
                  </a:lnTo>
                  <a:lnTo>
                    <a:pt x="3" y="222"/>
                  </a:lnTo>
                  <a:lnTo>
                    <a:pt x="1" y="215"/>
                  </a:lnTo>
                  <a:lnTo>
                    <a:pt x="0" y="201"/>
                  </a:lnTo>
                  <a:lnTo>
                    <a:pt x="1" y="187"/>
                  </a:lnTo>
                  <a:lnTo>
                    <a:pt x="3" y="180"/>
                  </a:lnTo>
                  <a:lnTo>
                    <a:pt x="6" y="174"/>
                  </a:lnTo>
                  <a:lnTo>
                    <a:pt x="9" y="167"/>
                  </a:lnTo>
                  <a:lnTo>
                    <a:pt x="13" y="161"/>
                  </a:lnTo>
                  <a:lnTo>
                    <a:pt x="18" y="154"/>
                  </a:lnTo>
                  <a:lnTo>
                    <a:pt x="30" y="139"/>
                  </a:lnTo>
                  <a:lnTo>
                    <a:pt x="39" y="129"/>
                  </a:lnTo>
                  <a:lnTo>
                    <a:pt x="49" y="118"/>
                  </a:lnTo>
                  <a:lnTo>
                    <a:pt x="61" y="106"/>
                  </a:lnTo>
                  <a:lnTo>
                    <a:pt x="75" y="94"/>
                  </a:lnTo>
                  <a:lnTo>
                    <a:pt x="91" y="81"/>
                  </a:lnTo>
                  <a:lnTo>
                    <a:pt x="108" y="67"/>
                  </a:lnTo>
                  <a:lnTo>
                    <a:pt x="127" y="55"/>
                  </a:lnTo>
                  <a:lnTo>
                    <a:pt x="149" y="43"/>
                  </a:lnTo>
                  <a:lnTo>
                    <a:pt x="172" y="32"/>
                  </a:lnTo>
                  <a:lnTo>
                    <a:pt x="196" y="22"/>
                  </a:lnTo>
                  <a:lnTo>
                    <a:pt x="222" y="14"/>
                  </a:lnTo>
                  <a:lnTo>
                    <a:pt x="250" y="7"/>
                  </a:lnTo>
                  <a:lnTo>
                    <a:pt x="270" y="4"/>
                  </a:lnTo>
                  <a:lnTo>
                    <a:pt x="292" y="1"/>
                  </a:lnTo>
                  <a:lnTo>
                    <a:pt x="313" y="0"/>
                  </a:lnTo>
                  <a:lnTo>
                    <a:pt x="334" y="1"/>
                  </a:lnTo>
                  <a:lnTo>
                    <a:pt x="355" y="2"/>
                  </a:lnTo>
                  <a:lnTo>
                    <a:pt x="376" y="4"/>
                  </a:lnTo>
                  <a:lnTo>
                    <a:pt x="397" y="8"/>
                  </a:lnTo>
                  <a:lnTo>
                    <a:pt x="419" y="13"/>
                  </a:lnTo>
                  <a:lnTo>
                    <a:pt x="441" y="19"/>
                  </a:lnTo>
                  <a:lnTo>
                    <a:pt x="463" y="26"/>
                  </a:lnTo>
                  <a:lnTo>
                    <a:pt x="484" y="34"/>
                  </a:lnTo>
                  <a:lnTo>
                    <a:pt x="506" y="44"/>
                  </a:lnTo>
                  <a:lnTo>
                    <a:pt x="528" y="55"/>
                  </a:lnTo>
                  <a:lnTo>
                    <a:pt x="550" y="67"/>
                  </a:lnTo>
                  <a:lnTo>
                    <a:pt x="573" y="81"/>
                  </a:lnTo>
                  <a:lnTo>
                    <a:pt x="595" y="9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tr-TR">
                <a:effectLst>
                  <a:outerShdw blurRad="38100" dist="38100" dir="2700000" algn="tl">
                    <a:srgbClr val="000000">
                      <a:alpha val="43137"/>
                    </a:srgbClr>
                  </a:outerShdw>
                </a:effectLst>
                <a:latin typeface="Arial" panose="020B0604020202020204" pitchFamily="34" charset="0"/>
              </a:endParaRPr>
            </a:p>
          </p:txBody>
        </p:sp>
        <p:sp>
          <p:nvSpPr>
            <p:cNvPr id="152668" name="Freeform 251"/>
            <p:cNvSpPr>
              <a:spLocks/>
            </p:cNvSpPr>
            <p:nvPr/>
          </p:nvSpPr>
          <p:spPr bwMode="auto">
            <a:xfrm>
              <a:off x="4551" y="1874"/>
              <a:ext cx="53" cy="53"/>
            </a:xfrm>
            <a:custGeom>
              <a:avLst/>
              <a:gdLst>
                <a:gd name="T0" fmla="*/ 0 w 737"/>
                <a:gd name="T1" fmla="*/ 0 h 738"/>
                <a:gd name="T2" fmla="*/ 0 w 737"/>
                <a:gd name="T3" fmla="*/ 0 h 738"/>
                <a:gd name="T4" fmla="*/ 0 w 737"/>
                <a:gd name="T5" fmla="*/ 0 h 738"/>
                <a:gd name="T6" fmla="*/ 0 w 737"/>
                <a:gd name="T7" fmla="*/ 0 h 738"/>
                <a:gd name="T8" fmla="*/ 0 w 737"/>
                <a:gd name="T9" fmla="*/ 0 h 738"/>
                <a:gd name="T10" fmla="*/ 0 w 737"/>
                <a:gd name="T11" fmla="*/ 0 h 738"/>
                <a:gd name="T12" fmla="*/ 0 w 737"/>
                <a:gd name="T13" fmla="*/ 0 h 738"/>
                <a:gd name="T14" fmla="*/ 0 w 737"/>
                <a:gd name="T15" fmla="*/ 0 h 738"/>
                <a:gd name="T16" fmla="*/ 0 w 737"/>
                <a:gd name="T17" fmla="*/ 0 h 738"/>
                <a:gd name="T18" fmla="*/ 0 w 737"/>
                <a:gd name="T19" fmla="*/ 0 h 738"/>
                <a:gd name="T20" fmla="*/ 0 w 737"/>
                <a:gd name="T21" fmla="*/ 0 h 738"/>
                <a:gd name="T22" fmla="*/ 0 w 737"/>
                <a:gd name="T23" fmla="*/ 0 h 738"/>
                <a:gd name="T24" fmla="*/ 0 w 737"/>
                <a:gd name="T25" fmla="*/ 0 h 738"/>
                <a:gd name="T26" fmla="*/ 0 w 737"/>
                <a:gd name="T27" fmla="*/ 0 h 738"/>
                <a:gd name="T28" fmla="*/ 0 w 737"/>
                <a:gd name="T29" fmla="*/ 0 h 738"/>
                <a:gd name="T30" fmla="*/ 0 w 737"/>
                <a:gd name="T31" fmla="*/ 0 h 738"/>
                <a:gd name="T32" fmla="*/ 0 w 737"/>
                <a:gd name="T33" fmla="*/ 0 h 738"/>
                <a:gd name="T34" fmla="*/ 0 w 737"/>
                <a:gd name="T35" fmla="*/ 0 h 738"/>
                <a:gd name="T36" fmla="*/ 0 w 737"/>
                <a:gd name="T37" fmla="*/ 0 h 738"/>
                <a:gd name="T38" fmla="*/ 0 w 737"/>
                <a:gd name="T39" fmla="*/ 0 h 738"/>
                <a:gd name="T40" fmla="*/ 0 w 737"/>
                <a:gd name="T41" fmla="*/ 0 h 738"/>
                <a:gd name="T42" fmla="*/ 0 w 737"/>
                <a:gd name="T43" fmla="*/ 0 h 738"/>
                <a:gd name="T44" fmla="*/ 0 w 737"/>
                <a:gd name="T45" fmla="*/ 0 h 738"/>
                <a:gd name="T46" fmla="*/ 0 w 737"/>
                <a:gd name="T47" fmla="*/ 0 h 738"/>
                <a:gd name="T48" fmla="*/ 0 w 737"/>
                <a:gd name="T49" fmla="*/ 0 h 738"/>
                <a:gd name="T50" fmla="*/ 0 w 737"/>
                <a:gd name="T51" fmla="*/ 0 h 738"/>
                <a:gd name="T52" fmla="*/ 0 w 737"/>
                <a:gd name="T53" fmla="*/ 0 h 738"/>
                <a:gd name="T54" fmla="*/ 0 w 737"/>
                <a:gd name="T55" fmla="*/ 0 h 738"/>
                <a:gd name="T56" fmla="*/ 0 w 737"/>
                <a:gd name="T57" fmla="*/ 0 h 738"/>
                <a:gd name="T58" fmla="*/ 0 w 737"/>
                <a:gd name="T59" fmla="*/ 0 h 738"/>
                <a:gd name="T60" fmla="*/ 0 w 737"/>
                <a:gd name="T61" fmla="*/ 0 h 738"/>
                <a:gd name="T62" fmla="*/ 0 w 737"/>
                <a:gd name="T63" fmla="*/ 0 h 738"/>
                <a:gd name="T64" fmla="*/ 0 w 737"/>
                <a:gd name="T65" fmla="*/ 0 h 738"/>
                <a:gd name="T66" fmla="*/ 0 w 737"/>
                <a:gd name="T67" fmla="*/ 0 h 738"/>
                <a:gd name="T68" fmla="*/ 0 w 737"/>
                <a:gd name="T69" fmla="*/ 0 h 738"/>
                <a:gd name="T70" fmla="*/ 0 w 737"/>
                <a:gd name="T71" fmla="*/ 0 h 738"/>
                <a:gd name="T72" fmla="*/ 0 w 737"/>
                <a:gd name="T73" fmla="*/ 0 h 738"/>
                <a:gd name="T74" fmla="*/ 0 w 737"/>
                <a:gd name="T75" fmla="*/ 0 h 738"/>
                <a:gd name="T76" fmla="*/ 0 w 737"/>
                <a:gd name="T77" fmla="*/ 0 h 738"/>
                <a:gd name="T78" fmla="*/ 0 w 737"/>
                <a:gd name="T79" fmla="*/ 0 h 738"/>
                <a:gd name="T80" fmla="*/ 0 w 737"/>
                <a:gd name="T81" fmla="*/ 0 h 738"/>
                <a:gd name="T82" fmla="*/ 0 w 737"/>
                <a:gd name="T83" fmla="*/ 0 h 738"/>
                <a:gd name="T84" fmla="*/ 0 w 737"/>
                <a:gd name="T85" fmla="*/ 0 h 73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737" h="738">
                  <a:moveTo>
                    <a:pt x="0" y="376"/>
                  </a:moveTo>
                  <a:lnTo>
                    <a:pt x="1" y="395"/>
                  </a:lnTo>
                  <a:lnTo>
                    <a:pt x="2" y="413"/>
                  </a:lnTo>
                  <a:lnTo>
                    <a:pt x="5" y="432"/>
                  </a:lnTo>
                  <a:lnTo>
                    <a:pt x="9" y="450"/>
                  </a:lnTo>
                  <a:lnTo>
                    <a:pt x="13" y="468"/>
                  </a:lnTo>
                  <a:lnTo>
                    <a:pt x="18" y="486"/>
                  </a:lnTo>
                  <a:lnTo>
                    <a:pt x="24" y="503"/>
                  </a:lnTo>
                  <a:lnTo>
                    <a:pt x="31" y="519"/>
                  </a:lnTo>
                  <a:lnTo>
                    <a:pt x="39" y="535"/>
                  </a:lnTo>
                  <a:lnTo>
                    <a:pt x="47" y="551"/>
                  </a:lnTo>
                  <a:lnTo>
                    <a:pt x="56" y="566"/>
                  </a:lnTo>
                  <a:lnTo>
                    <a:pt x="66" y="581"/>
                  </a:lnTo>
                  <a:lnTo>
                    <a:pt x="77" y="595"/>
                  </a:lnTo>
                  <a:lnTo>
                    <a:pt x="88" y="609"/>
                  </a:lnTo>
                  <a:lnTo>
                    <a:pt x="100" y="622"/>
                  </a:lnTo>
                  <a:lnTo>
                    <a:pt x="113" y="635"/>
                  </a:lnTo>
                  <a:lnTo>
                    <a:pt x="126" y="647"/>
                  </a:lnTo>
                  <a:lnTo>
                    <a:pt x="140" y="658"/>
                  </a:lnTo>
                  <a:lnTo>
                    <a:pt x="154" y="669"/>
                  </a:lnTo>
                  <a:lnTo>
                    <a:pt x="168" y="679"/>
                  </a:lnTo>
                  <a:lnTo>
                    <a:pt x="183" y="688"/>
                  </a:lnTo>
                  <a:lnTo>
                    <a:pt x="199" y="696"/>
                  </a:lnTo>
                  <a:lnTo>
                    <a:pt x="215" y="704"/>
                  </a:lnTo>
                  <a:lnTo>
                    <a:pt x="231" y="711"/>
                  </a:lnTo>
                  <a:lnTo>
                    <a:pt x="248" y="717"/>
                  </a:lnTo>
                  <a:lnTo>
                    <a:pt x="266" y="723"/>
                  </a:lnTo>
                  <a:lnTo>
                    <a:pt x="283" y="727"/>
                  </a:lnTo>
                  <a:lnTo>
                    <a:pt x="301" y="731"/>
                  </a:lnTo>
                  <a:lnTo>
                    <a:pt x="319" y="735"/>
                  </a:lnTo>
                  <a:lnTo>
                    <a:pt x="338" y="737"/>
                  </a:lnTo>
                  <a:lnTo>
                    <a:pt x="356" y="738"/>
                  </a:lnTo>
                  <a:lnTo>
                    <a:pt x="375" y="738"/>
                  </a:lnTo>
                  <a:lnTo>
                    <a:pt x="395" y="737"/>
                  </a:lnTo>
                  <a:lnTo>
                    <a:pt x="413" y="735"/>
                  </a:lnTo>
                  <a:lnTo>
                    <a:pt x="432" y="732"/>
                  </a:lnTo>
                  <a:lnTo>
                    <a:pt x="450" y="728"/>
                  </a:lnTo>
                  <a:lnTo>
                    <a:pt x="467" y="724"/>
                  </a:lnTo>
                  <a:lnTo>
                    <a:pt x="485" y="718"/>
                  </a:lnTo>
                  <a:lnTo>
                    <a:pt x="501" y="712"/>
                  </a:lnTo>
                  <a:lnTo>
                    <a:pt x="518" y="705"/>
                  </a:lnTo>
                  <a:lnTo>
                    <a:pt x="535" y="698"/>
                  </a:lnTo>
                  <a:lnTo>
                    <a:pt x="551" y="689"/>
                  </a:lnTo>
                  <a:lnTo>
                    <a:pt x="566" y="680"/>
                  </a:lnTo>
                  <a:lnTo>
                    <a:pt x="581" y="670"/>
                  </a:lnTo>
                  <a:lnTo>
                    <a:pt x="595" y="660"/>
                  </a:lnTo>
                  <a:lnTo>
                    <a:pt x="608" y="649"/>
                  </a:lnTo>
                  <a:lnTo>
                    <a:pt x="621" y="637"/>
                  </a:lnTo>
                  <a:lnTo>
                    <a:pt x="634" y="625"/>
                  </a:lnTo>
                  <a:lnTo>
                    <a:pt x="646" y="612"/>
                  </a:lnTo>
                  <a:lnTo>
                    <a:pt x="657" y="597"/>
                  </a:lnTo>
                  <a:lnTo>
                    <a:pt x="668" y="583"/>
                  </a:lnTo>
                  <a:lnTo>
                    <a:pt x="678" y="569"/>
                  </a:lnTo>
                  <a:lnTo>
                    <a:pt x="688" y="553"/>
                  </a:lnTo>
                  <a:lnTo>
                    <a:pt x="696" y="538"/>
                  </a:lnTo>
                  <a:lnTo>
                    <a:pt x="704" y="522"/>
                  </a:lnTo>
                  <a:lnTo>
                    <a:pt x="711" y="506"/>
                  </a:lnTo>
                  <a:lnTo>
                    <a:pt x="717" y="489"/>
                  </a:lnTo>
                  <a:lnTo>
                    <a:pt x="723" y="472"/>
                  </a:lnTo>
                  <a:lnTo>
                    <a:pt x="727" y="453"/>
                  </a:lnTo>
                  <a:lnTo>
                    <a:pt x="731" y="435"/>
                  </a:lnTo>
                  <a:lnTo>
                    <a:pt x="734" y="417"/>
                  </a:lnTo>
                  <a:lnTo>
                    <a:pt x="736" y="399"/>
                  </a:lnTo>
                  <a:lnTo>
                    <a:pt x="737" y="380"/>
                  </a:lnTo>
                  <a:lnTo>
                    <a:pt x="737" y="361"/>
                  </a:lnTo>
                  <a:lnTo>
                    <a:pt x="736" y="343"/>
                  </a:lnTo>
                  <a:lnTo>
                    <a:pt x="734" y="323"/>
                  </a:lnTo>
                  <a:lnTo>
                    <a:pt x="732" y="305"/>
                  </a:lnTo>
                  <a:lnTo>
                    <a:pt x="728" y="287"/>
                  </a:lnTo>
                  <a:lnTo>
                    <a:pt x="724" y="269"/>
                  </a:lnTo>
                  <a:lnTo>
                    <a:pt x="718" y="252"/>
                  </a:lnTo>
                  <a:lnTo>
                    <a:pt x="712" y="235"/>
                  </a:lnTo>
                  <a:lnTo>
                    <a:pt x="705" y="219"/>
                  </a:lnTo>
                  <a:lnTo>
                    <a:pt x="698" y="203"/>
                  </a:lnTo>
                  <a:lnTo>
                    <a:pt x="689" y="186"/>
                  </a:lnTo>
                  <a:lnTo>
                    <a:pt x="680" y="171"/>
                  </a:lnTo>
                  <a:lnTo>
                    <a:pt x="669" y="156"/>
                  </a:lnTo>
                  <a:lnTo>
                    <a:pt x="659" y="142"/>
                  </a:lnTo>
                  <a:lnTo>
                    <a:pt x="648" y="128"/>
                  </a:lnTo>
                  <a:lnTo>
                    <a:pt x="636" y="115"/>
                  </a:lnTo>
                  <a:lnTo>
                    <a:pt x="624" y="103"/>
                  </a:lnTo>
                  <a:lnTo>
                    <a:pt x="611" y="91"/>
                  </a:lnTo>
                  <a:lnTo>
                    <a:pt x="597" y="80"/>
                  </a:lnTo>
                  <a:lnTo>
                    <a:pt x="583" y="69"/>
                  </a:lnTo>
                  <a:lnTo>
                    <a:pt x="568" y="58"/>
                  </a:lnTo>
                  <a:lnTo>
                    <a:pt x="553" y="49"/>
                  </a:lnTo>
                  <a:lnTo>
                    <a:pt x="538" y="41"/>
                  </a:lnTo>
                  <a:lnTo>
                    <a:pt x="521" y="33"/>
                  </a:lnTo>
                  <a:lnTo>
                    <a:pt x="505" y="26"/>
                  </a:lnTo>
                  <a:lnTo>
                    <a:pt x="488" y="20"/>
                  </a:lnTo>
                  <a:lnTo>
                    <a:pt x="471" y="14"/>
                  </a:lnTo>
                  <a:lnTo>
                    <a:pt x="453" y="10"/>
                  </a:lnTo>
                  <a:lnTo>
                    <a:pt x="435" y="6"/>
                  </a:lnTo>
                  <a:lnTo>
                    <a:pt x="417" y="3"/>
                  </a:lnTo>
                  <a:lnTo>
                    <a:pt x="399" y="1"/>
                  </a:lnTo>
                  <a:lnTo>
                    <a:pt x="379" y="0"/>
                  </a:lnTo>
                  <a:lnTo>
                    <a:pt x="361" y="0"/>
                  </a:lnTo>
                  <a:lnTo>
                    <a:pt x="342" y="1"/>
                  </a:lnTo>
                  <a:lnTo>
                    <a:pt x="323" y="3"/>
                  </a:lnTo>
                  <a:lnTo>
                    <a:pt x="305" y="5"/>
                  </a:lnTo>
                  <a:lnTo>
                    <a:pt x="287" y="9"/>
                  </a:lnTo>
                  <a:lnTo>
                    <a:pt x="269" y="13"/>
                  </a:lnTo>
                  <a:lnTo>
                    <a:pt x="252" y="19"/>
                  </a:lnTo>
                  <a:lnTo>
                    <a:pt x="234" y="25"/>
                  </a:lnTo>
                  <a:lnTo>
                    <a:pt x="218" y="31"/>
                  </a:lnTo>
                  <a:lnTo>
                    <a:pt x="201" y="39"/>
                  </a:lnTo>
                  <a:lnTo>
                    <a:pt x="186" y="48"/>
                  </a:lnTo>
                  <a:lnTo>
                    <a:pt x="171" y="57"/>
                  </a:lnTo>
                  <a:lnTo>
                    <a:pt x="156" y="67"/>
                  </a:lnTo>
                  <a:lnTo>
                    <a:pt x="142" y="78"/>
                  </a:lnTo>
                  <a:lnTo>
                    <a:pt x="128" y="89"/>
                  </a:lnTo>
                  <a:lnTo>
                    <a:pt x="115" y="101"/>
                  </a:lnTo>
                  <a:lnTo>
                    <a:pt x="102" y="113"/>
                  </a:lnTo>
                  <a:lnTo>
                    <a:pt x="90" y="126"/>
                  </a:lnTo>
                  <a:lnTo>
                    <a:pt x="79" y="140"/>
                  </a:lnTo>
                  <a:lnTo>
                    <a:pt x="68" y="154"/>
                  </a:lnTo>
                  <a:lnTo>
                    <a:pt x="58" y="168"/>
                  </a:lnTo>
                  <a:lnTo>
                    <a:pt x="49" y="183"/>
                  </a:lnTo>
                  <a:lnTo>
                    <a:pt x="40" y="200"/>
                  </a:lnTo>
                  <a:lnTo>
                    <a:pt x="33" y="216"/>
                  </a:lnTo>
                  <a:lnTo>
                    <a:pt x="26" y="232"/>
                  </a:lnTo>
                  <a:lnTo>
                    <a:pt x="19" y="249"/>
                  </a:lnTo>
                  <a:lnTo>
                    <a:pt x="14" y="266"/>
                  </a:lnTo>
                  <a:lnTo>
                    <a:pt x="9" y="283"/>
                  </a:lnTo>
                  <a:lnTo>
                    <a:pt x="6" y="301"/>
                  </a:lnTo>
                  <a:lnTo>
                    <a:pt x="3" y="319"/>
                  </a:lnTo>
                  <a:lnTo>
                    <a:pt x="1" y="339"/>
                  </a:lnTo>
                  <a:lnTo>
                    <a:pt x="0" y="357"/>
                  </a:lnTo>
                  <a:lnTo>
                    <a:pt x="0" y="376"/>
                  </a:lnTo>
                  <a:close/>
                </a:path>
              </a:pathLst>
            </a:custGeom>
            <a:solidFill>
              <a:srgbClr val="F2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tr-TR">
                <a:effectLst>
                  <a:outerShdw blurRad="38100" dist="38100" dir="2700000" algn="tl">
                    <a:srgbClr val="000000">
                      <a:alpha val="43137"/>
                    </a:srgbClr>
                  </a:outerShdw>
                </a:effectLst>
                <a:latin typeface="Arial" panose="020B0604020202020204" pitchFamily="34" charset="0"/>
              </a:endParaRPr>
            </a:p>
          </p:txBody>
        </p:sp>
        <p:sp>
          <p:nvSpPr>
            <p:cNvPr id="152669" name="Freeform 252"/>
            <p:cNvSpPr>
              <a:spLocks/>
            </p:cNvSpPr>
            <p:nvPr/>
          </p:nvSpPr>
          <p:spPr bwMode="auto">
            <a:xfrm>
              <a:off x="4514" y="1913"/>
              <a:ext cx="22" cy="35"/>
            </a:xfrm>
            <a:custGeom>
              <a:avLst/>
              <a:gdLst>
                <a:gd name="T0" fmla="*/ 0 w 314"/>
                <a:gd name="T1" fmla="*/ 0 h 484"/>
                <a:gd name="T2" fmla="*/ 0 w 314"/>
                <a:gd name="T3" fmla="*/ 0 h 484"/>
                <a:gd name="T4" fmla="*/ 0 w 314"/>
                <a:gd name="T5" fmla="*/ 0 h 484"/>
                <a:gd name="T6" fmla="*/ 0 w 314"/>
                <a:gd name="T7" fmla="*/ 0 h 48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14" h="484">
                  <a:moveTo>
                    <a:pt x="236" y="0"/>
                  </a:moveTo>
                  <a:lnTo>
                    <a:pt x="0" y="351"/>
                  </a:lnTo>
                  <a:lnTo>
                    <a:pt x="314" y="484"/>
                  </a:lnTo>
                  <a:lnTo>
                    <a:pt x="236" y="0"/>
                  </a:lnTo>
                  <a:close/>
                </a:path>
              </a:pathLst>
            </a:custGeom>
            <a:solidFill>
              <a:srgbClr val="FF99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tr-TR">
                <a:effectLst>
                  <a:outerShdw blurRad="38100" dist="38100" dir="2700000" algn="tl">
                    <a:srgbClr val="000000">
                      <a:alpha val="43137"/>
                    </a:srgbClr>
                  </a:outerShdw>
                </a:effectLst>
                <a:latin typeface="Arial" panose="020B0604020202020204" pitchFamily="34" charset="0"/>
              </a:endParaRPr>
            </a:p>
          </p:txBody>
        </p:sp>
        <p:sp>
          <p:nvSpPr>
            <p:cNvPr id="152670" name="Freeform 253"/>
            <p:cNvSpPr>
              <a:spLocks/>
            </p:cNvSpPr>
            <p:nvPr/>
          </p:nvSpPr>
          <p:spPr bwMode="auto">
            <a:xfrm>
              <a:off x="4500" y="1966"/>
              <a:ext cx="67" cy="28"/>
            </a:xfrm>
            <a:custGeom>
              <a:avLst/>
              <a:gdLst>
                <a:gd name="T0" fmla="*/ 0 w 931"/>
                <a:gd name="T1" fmla="*/ 0 h 390"/>
                <a:gd name="T2" fmla="*/ 0 w 931"/>
                <a:gd name="T3" fmla="*/ 0 h 390"/>
                <a:gd name="T4" fmla="*/ 0 w 931"/>
                <a:gd name="T5" fmla="*/ 0 h 390"/>
                <a:gd name="T6" fmla="*/ 0 w 931"/>
                <a:gd name="T7" fmla="*/ 0 h 390"/>
                <a:gd name="T8" fmla="*/ 0 w 931"/>
                <a:gd name="T9" fmla="*/ 0 h 390"/>
                <a:gd name="T10" fmla="*/ 0 w 931"/>
                <a:gd name="T11" fmla="*/ 0 h 390"/>
                <a:gd name="T12" fmla="*/ 0 w 931"/>
                <a:gd name="T13" fmla="*/ 0 h 390"/>
                <a:gd name="T14" fmla="*/ 0 w 931"/>
                <a:gd name="T15" fmla="*/ 0 h 390"/>
                <a:gd name="T16" fmla="*/ 0 w 931"/>
                <a:gd name="T17" fmla="*/ 0 h 390"/>
                <a:gd name="T18" fmla="*/ 0 w 931"/>
                <a:gd name="T19" fmla="*/ 0 h 390"/>
                <a:gd name="T20" fmla="*/ 0 w 931"/>
                <a:gd name="T21" fmla="*/ 0 h 390"/>
                <a:gd name="T22" fmla="*/ 0 w 931"/>
                <a:gd name="T23" fmla="*/ 0 h 390"/>
                <a:gd name="T24" fmla="*/ 0 w 931"/>
                <a:gd name="T25" fmla="*/ 0 h 390"/>
                <a:gd name="T26" fmla="*/ 0 w 931"/>
                <a:gd name="T27" fmla="*/ 0 h 390"/>
                <a:gd name="T28" fmla="*/ 0 w 931"/>
                <a:gd name="T29" fmla="*/ 0 h 390"/>
                <a:gd name="T30" fmla="*/ 0 w 931"/>
                <a:gd name="T31" fmla="*/ 0 h 390"/>
                <a:gd name="T32" fmla="*/ 0 w 931"/>
                <a:gd name="T33" fmla="*/ 0 h 390"/>
                <a:gd name="T34" fmla="*/ 0 w 931"/>
                <a:gd name="T35" fmla="*/ 0 h 390"/>
                <a:gd name="T36" fmla="*/ 0 w 931"/>
                <a:gd name="T37" fmla="*/ 0 h 390"/>
                <a:gd name="T38" fmla="*/ 0 w 931"/>
                <a:gd name="T39" fmla="*/ 0 h 390"/>
                <a:gd name="T40" fmla="*/ 0 w 931"/>
                <a:gd name="T41" fmla="*/ 0 h 390"/>
                <a:gd name="T42" fmla="*/ 0 w 931"/>
                <a:gd name="T43" fmla="*/ 0 h 390"/>
                <a:gd name="T44" fmla="*/ 0 w 931"/>
                <a:gd name="T45" fmla="*/ 0 h 390"/>
                <a:gd name="T46" fmla="*/ 0 w 931"/>
                <a:gd name="T47" fmla="*/ 0 h 390"/>
                <a:gd name="T48" fmla="*/ 0 w 931"/>
                <a:gd name="T49" fmla="*/ 0 h 390"/>
                <a:gd name="T50" fmla="*/ 0 w 931"/>
                <a:gd name="T51" fmla="*/ 0 h 390"/>
                <a:gd name="T52" fmla="*/ 0 w 931"/>
                <a:gd name="T53" fmla="*/ 0 h 390"/>
                <a:gd name="T54" fmla="*/ 0 w 931"/>
                <a:gd name="T55" fmla="*/ 0 h 390"/>
                <a:gd name="T56" fmla="*/ 0 w 931"/>
                <a:gd name="T57" fmla="*/ 0 h 390"/>
                <a:gd name="T58" fmla="*/ 0 w 931"/>
                <a:gd name="T59" fmla="*/ 0 h 390"/>
                <a:gd name="T60" fmla="*/ 0 w 931"/>
                <a:gd name="T61" fmla="*/ 0 h 390"/>
                <a:gd name="T62" fmla="*/ 0 w 931"/>
                <a:gd name="T63" fmla="*/ 0 h 390"/>
                <a:gd name="T64" fmla="*/ 0 w 931"/>
                <a:gd name="T65" fmla="*/ 0 h 390"/>
                <a:gd name="T66" fmla="*/ 0 w 931"/>
                <a:gd name="T67" fmla="*/ 0 h 390"/>
                <a:gd name="T68" fmla="*/ 0 w 931"/>
                <a:gd name="T69" fmla="*/ 0 h 390"/>
                <a:gd name="T70" fmla="*/ 0 w 931"/>
                <a:gd name="T71" fmla="*/ 0 h 390"/>
                <a:gd name="T72" fmla="*/ 0 w 931"/>
                <a:gd name="T73" fmla="*/ 0 h 390"/>
                <a:gd name="T74" fmla="*/ 0 w 931"/>
                <a:gd name="T75" fmla="*/ 0 h 390"/>
                <a:gd name="T76" fmla="*/ 0 w 931"/>
                <a:gd name="T77" fmla="*/ 0 h 390"/>
                <a:gd name="T78" fmla="*/ 0 w 931"/>
                <a:gd name="T79" fmla="*/ 0 h 390"/>
                <a:gd name="T80" fmla="*/ 0 w 931"/>
                <a:gd name="T81" fmla="*/ 0 h 390"/>
                <a:gd name="T82" fmla="*/ 0 w 931"/>
                <a:gd name="T83" fmla="*/ 0 h 390"/>
                <a:gd name="T84" fmla="*/ 0 w 931"/>
                <a:gd name="T85" fmla="*/ 0 h 390"/>
                <a:gd name="T86" fmla="*/ 0 w 931"/>
                <a:gd name="T87" fmla="*/ 0 h 390"/>
                <a:gd name="T88" fmla="*/ 0 w 931"/>
                <a:gd name="T89" fmla="*/ 0 h 39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931" h="390">
                  <a:moveTo>
                    <a:pt x="800" y="31"/>
                  </a:moveTo>
                  <a:lnTo>
                    <a:pt x="783" y="55"/>
                  </a:lnTo>
                  <a:lnTo>
                    <a:pt x="765" y="78"/>
                  </a:lnTo>
                  <a:lnTo>
                    <a:pt x="748" y="99"/>
                  </a:lnTo>
                  <a:lnTo>
                    <a:pt x="730" y="120"/>
                  </a:lnTo>
                  <a:lnTo>
                    <a:pt x="712" y="139"/>
                  </a:lnTo>
                  <a:lnTo>
                    <a:pt x="693" y="156"/>
                  </a:lnTo>
                  <a:lnTo>
                    <a:pt x="673" y="171"/>
                  </a:lnTo>
                  <a:lnTo>
                    <a:pt x="654" y="185"/>
                  </a:lnTo>
                  <a:lnTo>
                    <a:pt x="635" y="198"/>
                  </a:lnTo>
                  <a:lnTo>
                    <a:pt x="616" y="209"/>
                  </a:lnTo>
                  <a:lnTo>
                    <a:pt x="596" y="219"/>
                  </a:lnTo>
                  <a:lnTo>
                    <a:pt x="576" y="227"/>
                  </a:lnTo>
                  <a:lnTo>
                    <a:pt x="556" y="234"/>
                  </a:lnTo>
                  <a:lnTo>
                    <a:pt x="535" y="239"/>
                  </a:lnTo>
                  <a:lnTo>
                    <a:pt x="514" y="243"/>
                  </a:lnTo>
                  <a:lnTo>
                    <a:pt x="494" y="245"/>
                  </a:lnTo>
                  <a:lnTo>
                    <a:pt x="476" y="246"/>
                  </a:lnTo>
                  <a:lnTo>
                    <a:pt x="457" y="245"/>
                  </a:lnTo>
                  <a:lnTo>
                    <a:pt x="440" y="244"/>
                  </a:lnTo>
                  <a:lnTo>
                    <a:pt x="422" y="242"/>
                  </a:lnTo>
                  <a:lnTo>
                    <a:pt x="405" y="239"/>
                  </a:lnTo>
                  <a:lnTo>
                    <a:pt x="386" y="235"/>
                  </a:lnTo>
                  <a:lnTo>
                    <a:pt x="370" y="230"/>
                  </a:lnTo>
                  <a:lnTo>
                    <a:pt x="353" y="225"/>
                  </a:lnTo>
                  <a:lnTo>
                    <a:pt x="337" y="219"/>
                  </a:lnTo>
                  <a:lnTo>
                    <a:pt x="321" y="212"/>
                  </a:lnTo>
                  <a:lnTo>
                    <a:pt x="306" y="206"/>
                  </a:lnTo>
                  <a:lnTo>
                    <a:pt x="291" y="198"/>
                  </a:lnTo>
                  <a:lnTo>
                    <a:pt x="263" y="183"/>
                  </a:lnTo>
                  <a:lnTo>
                    <a:pt x="235" y="167"/>
                  </a:lnTo>
                  <a:lnTo>
                    <a:pt x="211" y="150"/>
                  </a:lnTo>
                  <a:lnTo>
                    <a:pt x="190" y="134"/>
                  </a:lnTo>
                  <a:lnTo>
                    <a:pt x="171" y="119"/>
                  </a:lnTo>
                  <a:lnTo>
                    <a:pt x="155" y="104"/>
                  </a:lnTo>
                  <a:lnTo>
                    <a:pt x="132" y="84"/>
                  </a:lnTo>
                  <a:lnTo>
                    <a:pt x="124" y="75"/>
                  </a:lnTo>
                  <a:lnTo>
                    <a:pt x="119" y="70"/>
                  </a:lnTo>
                  <a:lnTo>
                    <a:pt x="112" y="66"/>
                  </a:lnTo>
                  <a:lnTo>
                    <a:pt x="106" y="62"/>
                  </a:lnTo>
                  <a:lnTo>
                    <a:pt x="100" y="59"/>
                  </a:lnTo>
                  <a:lnTo>
                    <a:pt x="94" y="56"/>
                  </a:lnTo>
                  <a:lnTo>
                    <a:pt x="87" y="54"/>
                  </a:lnTo>
                  <a:lnTo>
                    <a:pt x="80" y="53"/>
                  </a:lnTo>
                  <a:lnTo>
                    <a:pt x="73" y="52"/>
                  </a:lnTo>
                  <a:lnTo>
                    <a:pt x="67" y="52"/>
                  </a:lnTo>
                  <a:lnTo>
                    <a:pt x="60" y="53"/>
                  </a:lnTo>
                  <a:lnTo>
                    <a:pt x="53" y="54"/>
                  </a:lnTo>
                  <a:lnTo>
                    <a:pt x="46" y="56"/>
                  </a:lnTo>
                  <a:lnTo>
                    <a:pt x="40" y="59"/>
                  </a:lnTo>
                  <a:lnTo>
                    <a:pt x="34" y="63"/>
                  </a:lnTo>
                  <a:lnTo>
                    <a:pt x="28" y="67"/>
                  </a:lnTo>
                  <a:lnTo>
                    <a:pt x="22" y="71"/>
                  </a:lnTo>
                  <a:lnTo>
                    <a:pt x="17" y="76"/>
                  </a:lnTo>
                  <a:lnTo>
                    <a:pt x="13" y="82"/>
                  </a:lnTo>
                  <a:lnTo>
                    <a:pt x="9" y="88"/>
                  </a:lnTo>
                  <a:lnTo>
                    <a:pt x="6" y="94"/>
                  </a:lnTo>
                  <a:lnTo>
                    <a:pt x="3" y="101"/>
                  </a:lnTo>
                  <a:lnTo>
                    <a:pt x="1" y="107"/>
                  </a:lnTo>
                  <a:lnTo>
                    <a:pt x="0" y="114"/>
                  </a:lnTo>
                  <a:lnTo>
                    <a:pt x="0" y="122"/>
                  </a:lnTo>
                  <a:lnTo>
                    <a:pt x="0" y="129"/>
                  </a:lnTo>
                  <a:lnTo>
                    <a:pt x="0" y="135"/>
                  </a:lnTo>
                  <a:lnTo>
                    <a:pt x="2" y="142"/>
                  </a:lnTo>
                  <a:lnTo>
                    <a:pt x="4" y="149"/>
                  </a:lnTo>
                  <a:lnTo>
                    <a:pt x="6" y="155"/>
                  </a:lnTo>
                  <a:lnTo>
                    <a:pt x="10" y="161"/>
                  </a:lnTo>
                  <a:lnTo>
                    <a:pt x="14" y="167"/>
                  </a:lnTo>
                  <a:lnTo>
                    <a:pt x="18" y="173"/>
                  </a:lnTo>
                  <a:lnTo>
                    <a:pt x="31" y="185"/>
                  </a:lnTo>
                  <a:lnTo>
                    <a:pt x="60" y="213"/>
                  </a:lnTo>
                  <a:lnTo>
                    <a:pt x="81" y="231"/>
                  </a:lnTo>
                  <a:lnTo>
                    <a:pt x="105" y="251"/>
                  </a:lnTo>
                  <a:lnTo>
                    <a:pt x="134" y="271"/>
                  </a:lnTo>
                  <a:lnTo>
                    <a:pt x="165" y="292"/>
                  </a:lnTo>
                  <a:lnTo>
                    <a:pt x="198" y="312"/>
                  </a:lnTo>
                  <a:lnTo>
                    <a:pt x="235" y="331"/>
                  </a:lnTo>
                  <a:lnTo>
                    <a:pt x="254" y="340"/>
                  </a:lnTo>
                  <a:lnTo>
                    <a:pt x="275" y="349"/>
                  </a:lnTo>
                  <a:lnTo>
                    <a:pt x="296" y="357"/>
                  </a:lnTo>
                  <a:lnTo>
                    <a:pt x="317" y="364"/>
                  </a:lnTo>
                  <a:lnTo>
                    <a:pt x="338" y="370"/>
                  </a:lnTo>
                  <a:lnTo>
                    <a:pt x="360" y="376"/>
                  </a:lnTo>
                  <a:lnTo>
                    <a:pt x="383" y="381"/>
                  </a:lnTo>
                  <a:lnTo>
                    <a:pt x="407" y="386"/>
                  </a:lnTo>
                  <a:lnTo>
                    <a:pt x="431" y="388"/>
                  </a:lnTo>
                  <a:lnTo>
                    <a:pt x="454" y="390"/>
                  </a:lnTo>
                  <a:lnTo>
                    <a:pt x="479" y="390"/>
                  </a:lnTo>
                  <a:lnTo>
                    <a:pt x="503" y="389"/>
                  </a:lnTo>
                  <a:lnTo>
                    <a:pt x="532" y="386"/>
                  </a:lnTo>
                  <a:lnTo>
                    <a:pt x="562" y="380"/>
                  </a:lnTo>
                  <a:lnTo>
                    <a:pt x="590" y="373"/>
                  </a:lnTo>
                  <a:lnTo>
                    <a:pt x="618" y="364"/>
                  </a:lnTo>
                  <a:lnTo>
                    <a:pt x="646" y="354"/>
                  </a:lnTo>
                  <a:lnTo>
                    <a:pt x="673" y="341"/>
                  </a:lnTo>
                  <a:lnTo>
                    <a:pt x="700" y="327"/>
                  </a:lnTo>
                  <a:lnTo>
                    <a:pt x="726" y="311"/>
                  </a:lnTo>
                  <a:lnTo>
                    <a:pt x="752" y="293"/>
                  </a:lnTo>
                  <a:lnTo>
                    <a:pt x="777" y="273"/>
                  </a:lnTo>
                  <a:lnTo>
                    <a:pt x="802" y="251"/>
                  </a:lnTo>
                  <a:lnTo>
                    <a:pt x="827" y="226"/>
                  </a:lnTo>
                  <a:lnTo>
                    <a:pt x="851" y="200"/>
                  </a:lnTo>
                  <a:lnTo>
                    <a:pt x="874" y="173"/>
                  </a:lnTo>
                  <a:lnTo>
                    <a:pt x="897" y="144"/>
                  </a:lnTo>
                  <a:lnTo>
                    <a:pt x="919" y="112"/>
                  </a:lnTo>
                  <a:lnTo>
                    <a:pt x="923" y="106"/>
                  </a:lnTo>
                  <a:lnTo>
                    <a:pt x="926" y="99"/>
                  </a:lnTo>
                  <a:lnTo>
                    <a:pt x="928" y="93"/>
                  </a:lnTo>
                  <a:lnTo>
                    <a:pt x="930" y="86"/>
                  </a:lnTo>
                  <a:lnTo>
                    <a:pt x="931" y="79"/>
                  </a:lnTo>
                  <a:lnTo>
                    <a:pt x="931" y="72"/>
                  </a:lnTo>
                  <a:lnTo>
                    <a:pt x="931" y="65"/>
                  </a:lnTo>
                  <a:lnTo>
                    <a:pt x="930" y="58"/>
                  </a:lnTo>
                  <a:lnTo>
                    <a:pt x="928" y="52"/>
                  </a:lnTo>
                  <a:lnTo>
                    <a:pt x="926" y="45"/>
                  </a:lnTo>
                  <a:lnTo>
                    <a:pt x="923" y="39"/>
                  </a:lnTo>
                  <a:lnTo>
                    <a:pt x="920" y="33"/>
                  </a:lnTo>
                  <a:lnTo>
                    <a:pt x="916" y="27"/>
                  </a:lnTo>
                  <a:lnTo>
                    <a:pt x="911" y="22"/>
                  </a:lnTo>
                  <a:lnTo>
                    <a:pt x="906" y="17"/>
                  </a:lnTo>
                  <a:lnTo>
                    <a:pt x="900" y="13"/>
                  </a:lnTo>
                  <a:lnTo>
                    <a:pt x="894" y="9"/>
                  </a:lnTo>
                  <a:lnTo>
                    <a:pt x="888" y="6"/>
                  </a:lnTo>
                  <a:lnTo>
                    <a:pt x="881" y="3"/>
                  </a:lnTo>
                  <a:lnTo>
                    <a:pt x="874" y="2"/>
                  </a:lnTo>
                  <a:lnTo>
                    <a:pt x="867" y="1"/>
                  </a:lnTo>
                  <a:lnTo>
                    <a:pt x="860" y="0"/>
                  </a:lnTo>
                  <a:lnTo>
                    <a:pt x="854" y="1"/>
                  </a:lnTo>
                  <a:lnTo>
                    <a:pt x="847" y="1"/>
                  </a:lnTo>
                  <a:lnTo>
                    <a:pt x="840" y="3"/>
                  </a:lnTo>
                  <a:lnTo>
                    <a:pt x="834" y="5"/>
                  </a:lnTo>
                  <a:lnTo>
                    <a:pt x="827" y="8"/>
                  </a:lnTo>
                  <a:lnTo>
                    <a:pt x="820" y="12"/>
                  </a:lnTo>
                  <a:lnTo>
                    <a:pt x="815" y="16"/>
                  </a:lnTo>
                  <a:lnTo>
                    <a:pt x="809" y="20"/>
                  </a:lnTo>
                  <a:lnTo>
                    <a:pt x="805" y="25"/>
                  </a:lnTo>
                  <a:lnTo>
                    <a:pt x="800" y="31"/>
                  </a:lnTo>
                  <a:close/>
                </a:path>
              </a:pathLst>
            </a:custGeom>
            <a:solidFill>
              <a:srgbClr val="FF4C4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tr-TR">
                <a:effectLst>
                  <a:outerShdw blurRad="38100" dist="38100" dir="2700000" algn="tl">
                    <a:srgbClr val="000000">
                      <a:alpha val="43137"/>
                    </a:srgbClr>
                  </a:outerShdw>
                </a:effectLst>
                <a:latin typeface="Arial" panose="020B0604020202020204" pitchFamily="34" charset="0"/>
              </a:endParaRPr>
            </a:p>
          </p:txBody>
        </p:sp>
        <p:sp>
          <p:nvSpPr>
            <p:cNvPr id="152671" name="Freeform 254"/>
            <p:cNvSpPr>
              <a:spLocks/>
            </p:cNvSpPr>
            <p:nvPr/>
          </p:nvSpPr>
          <p:spPr bwMode="auto">
            <a:xfrm>
              <a:off x="4470" y="1896"/>
              <a:ext cx="32" cy="19"/>
            </a:xfrm>
            <a:custGeom>
              <a:avLst/>
              <a:gdLst>
                <a:gd name="T0" fmla="*/ 0 w 437"/>
                <a:gd name="T1" fmla="*/ 0 h 271"/>
                <a:gd name="T2" fmla="*/ 0 w 437"/>
                <a:gd name="T3" fmla="*/ 0 h 271"/>
                <a:gd name="T4" fmla="*/ 0 w 437"/>
                <a:gd name="T5" fmla="*/ 0 h 271"/>
                <a:gd name="T6" fmla="*/ 0 w 437"/>
                <a:gd name="T7" fmla="*/ 0 h 271"/>
                <a:gd name="T8" fmla="*/ 0 w 437"/>
                <a:gd name="T9" fmla="*/ 0 h 271"/>
                <a:gd name="T10" fmla="*/ 0 w 437"/>
                <a:gd name="T11" fmla="*/ 0 h 271"/>
                <a:gd name="T12" fmla="*/ 0 w 437"/>
                <a:gd name="T13" fmla="*/ 0 h 271"/>
                <a:gd name="T14" fmla="*/ 0 w 437"/>
                <a:gd name="T15" fmla="*/ 0 h 271"/>
                <a:gd name="T16" fmla="*/ 0 w 437"/>
                <a:gd name="T17" fmla="*/ 0 h 271"/>
                <a:gd name="T18" fmla="*/ 0 w 437"/>
                <a:gd name="T19" fmla="*/ 0 h 271"/>
                <a:gd name="T20" fmla="*/ 0 w 437"/>
                <a:gd name="T21" fmla="*/ 0 h 271"/>
                <a:gd name="T22" fmla="*/ 0 w 437"/>
                <a:gd name="T23" fmla="*/ 0 h 271"/>
                <a:gd name="T24" fmla="*/ 0 w 437"/>
                <a:gd name="T25" fmla="*/ 0 h 271"/>
                <a:gd name="T26" fmla="*/ 0 w 437"/>
                <a:gd name="T27" fmla="*/ 0 h 271"/>
                <a:gd name="T28" fmla="*/ 0 w 437"/>
                <a:gd name="T29" fmla="*/ 0 h 271"/>
                <a:gd name="T30" fmla="*/ 0 w 437"/>
                <a:gd name="T31" fmla="*/ 0 h 271"/>
                <a:gd name="T32" fmla="*/ 0 w 437"/>
                <a:gd name="T33" fmla="*/ 0 h 271"/>
                <a:gd name="T34" fmla="*/ 0 w 437"/>
                <a:gd name="T35" fmla="*/ 0 h 271"/>
                <a:gd name="T36" fmla="*/ 0 w 437"/>
                <a:gd name="T37" fmla="*/ 0 h 271"/>
                <a:gd name="T38" fmla="*/ 0 w 437"/>
                <a:gd name="T39" fmla="*/ 0 h 271"/>
                <a:gd name="T40" fmla="*/ 0 w 437"/>
                <a:gd name="T41" fmla="*/ 0 h 271"/>
                <a:gd name="T42" fmla="*/ 0 w 437"/>
                <a:gd name="T43" fmla="*/ 0 h 271"/>
                <a:gd name="T44" fmla="*/ 0 w 437"/>
                <a:gd name="T45" fmla="*/ 0 h 271"/>
                <a:gd name="T46" fmla="*/ 0 w 437"/>
                <a:gd name="T47" fmla="*/ 0 h 271"/>
                <a:gd name="T48" fmla="*/ 0 w 437"/>
                <a:gd name="T49" fmla="*/ 0 h 271"/>
                <a:gd name="T50" fmla="*/ 0 w 437"/>
                <a:gd name="T51" fmla="*/ 0 h 271"/>
                <a:gd name="T52" fmla="*/ 0 w 437"/>
                <a:gd name="T53" fmla="*/ 0 h 271"/>
                <a:gd name="T54" fmla="*/ 0 w 437"/>
                <a:gd name="T55" fmla="*/ 0 h 271"/>
                <a:gd name="T56" fmla="*/ 0 w 437"/>
                <a:gd name="T57" fmla="*/ 0 h 271"/>
                <a:gd name="T58" fmla="*/ 0 w 437"/>
                <a:gd name="T59" fmla="*/ 0 h 271"/>
                <a:gd name="T60" fmla="*/ 0 w 437"/>
                <a:gd name="T61" fmla="*/ 0 h 271"/>
                <a:gd name="T62" fmla="*/ 0 w 437"/>
                <a:gd name="T63" fmla="*/ 0 h 271"/>
                <a:gd name="T64" fmla="*/ 0 w 437"/>
                <a:gd name="T65" fmla="*/ 0 h 271"/>
                <a:gd name="T66" fmla="*/ 0 w 437"/>
                <a:gd name="T67" fmla="*/ 0 h 271"/>
                <a:gd name="T68" fmla="*/ 0 w 437"/>
                <a:gd name="T69" fmla="*/ 0 h 271"/>
                <a:gd name="T70" fmla="*/ 0 w 437"/>
                <a:gd name="T71" fmla="*/ 0 h 271"/>
                <a:gd name="T72" fmla="*/ 0 w 437"/>
                <a:gd name="T73" fmla="*/ 0 h 271"/>
                <a:gd name="T74" fmla="*/ 0 w 437"/>
                <a:gd name="T75" fmla="*/ 0 h 271"/>
                <a:gd name="T76" fmla="*/ 0 w 437"/>
                <a:gd name="T77" fmla="*/ 0 h 271"/>
                <a:gd name="T78" fmla="*/ 0 w 437"/>
                <a:gd name="T79" fmla="*/ 0 h 271"/>
                <a:gd name="T80" fmla="*/ 0 w 437"/>
                <a:gd name="T81" fmla="*/ 0 h 271"/>
                <a:gd name="T82" fmla="*/ 0 w 437"/>
                <a:gd name="T83" fmla="*/ 0 h 271"/>
                <a:gd name="T84" fmla="*/ 0 w 437"/>
                <a:gd name="T85" fmla="*/ 0 h 271"/>
                <a:gd name="T86" fmla="*/ 0 w 437"/>
                <a:gd name="T87" fmla="*/ 0 h 271"/>
                <a:gd name="T88" fmla="*/ 0 w 437"/>
                <a:gd name="T89" fmla="*/ 0 h 271"/>
                <a:gd name="T90" fmla="*/ 0 w 437"/>
                <a:gd name="T91" fmla="*/ 0 h 271"/>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437" h="271">
                  <a:moveTo>
                    <a:pt x="170" y="4"/>
                  </a:moveTo>
                  <a:lnTo>
                    <a:pt x="159" y="7"/>
                  </a:lnTo>
                  <a:lnTo>
                    <a:pt x="149" y="11"/>
                  </a:lnTo>
                  <a:lnTo>
                    <a:pt x="139" y="16"/>
                  </a:lnTo>
                  <a:lnTo>
                    <a:pt x="129" y="22"/>
                  </a:lnTo>
                  <a:lnTo>
                    <a:pt x="120" y="27"/>
                  </a:lnTo>
                  <a:lnTo>
                    <a:pt x="110" y="34"/>
                  </a:lnTo>
                  <a:lnTo>
                    <a:pt x="101" y="40"/>
                  </a:lnTo>
                  <a:lnTo>
                    <a:pt x="93" y="47"/>
                  </a:lnTo>
                  <a:lnTo>
                    <a:pt x="78" y="62"/>
                  </a:lnTo>
                  <a:lnTo>
                    <a:pt x="65" y="78"/>
                  </a:lnTo>
                  <a:lnTo>
                    <a:pt x="53" y="95"/>
                  </a:lnTo>
                  <a:lnTo>
                    <a:pt x="42" y="112"/>
                  </a:lnTo>
                  <a:lnTo>
                    <a:pt x="33" y="128"/>
                  </a:lnTo>
                  <a:lnTo>
                    <a:pt x="25" y="145"/>
                  </a:lnTo>
                  <a:lnTo>
                    <a:pt x="18" y="161"/>
                  </a:lnTo>
                  <a:lnTo>
                    <a:pt x="13" y="175"/>
                  </a:lnTo>
                  <a:lnTo>
                    <a:pt x="5" y="197"/>
                  </a:lnTo>
                  <a:lnTo>
                    <a:pt x="1" y="210"/>
                  </a:lnTo>
                  <a:lnTo>
                    <a:pt x="0" y="220"/>
                  </a:lnTo>
                  <a:lnTo>
                    <a:pt x="0" y="229"/>
                  </a:lnTo>
                  <a:lnTo>
                    <a:pt x="2" y="239"/>
                  </a:lnTo>
                  <a:lnTo>
                    <a:pt x="6" y="247"/>
                  </a:lnTo>
                  <a:lnTo>
                    <a:pt x="12" y="254"/>
                  </a:lnTo>
                  <a:lnTo>
                    <a:pt x="19" y="261"/>
                  </a:lnTo>
                  <a:lnTo>
                    <a:pt x="27" y="266"/>
                  </a:lnTo>
                  <a:lnTo>
                    <a:pt x="36" y="269"/>
                  </a:lnTo>
                  <a:lnTo>
                    <a:pt x="46" y="271"/>
                  </a:lnTo>
                  <a:lnTo>
                    <a:pt x="56" y="270"/>
                  </a:lnTo>
                  <a:lnTo>
                    <a:pt x="65" y="268"/>
                  </a:lnTo>
                  <a:lnTo>
                    <a:pt x="73" y="264"/>
                  </a:lnTo>
                  <a:lnTo>
                    <a:pt x="81" y="259"/>
                  </a:lnTo>
                  <a:lnTo>
                    <a:pt x="87" y="252"/>
                  </a:lnTo>
                  <a:lnTo>
                    <a:pt x="92" y="244"/>
                  </a:lnTo>
                  <a:lnTo>
                    <a:pt x="96" y="234"/>
                  </a:lnTo>
                  <a:lnTo>
                    <a:pt x="100" y="221"/>
                  </a:lnTo>
                  <a:lnTo>
                    <a:pt x="107" y="203"/>
                  </a:lnTo>
                  <a:lnTo>
                    <a:pt x="117" y="182"/>
                  </a:lnTo>
                  <a:lnTo>
                    <a:pt x="128" y="161"/>
                  </a:lnTo>
                  <a:lnTo>
                    <a:pt x="134" y="150"/>
                  </a:lnTo>
                  <a:lnTo>
                    <a:pt x="141" y="140"/>
                  </a:lnTo>
                  <a:lnTo>
                    <a:pt x="149" y="131"/>
                  </a:lnTo>
                  <a:lnTo>
                    <a:pt x="157" y="122"/>
                  </a:lnTo>
                  <a:lnTo>
                    <a:pt x="165" y="115"/>
                  </a:lnTo>
                  <a:lnTo>
                    <a:pt x="174" y="108"/>
                  </a:lnTo>
                  <a:lnTo>
                    <a:pt x="184" y="103"/>
                  </a:lnTo>
                  <a:lnTo>
                    <a:pt x="194" y="100"/>
                  </a:lnTo>
                  <a:lnTo>
                    <a:pt x="201" y="99"/>
                  </a:lnTo>
                  <a:lnTo>
                    <a:pt x="209" y="98"/>
                  </a:lnTo>
                  <a:lnTo>
                    <a:pt x="218" y="99"/>
                  </a:lnTo>
                  <a:lnTo>
                    <a:pt x="226" y="100"/>
                  </a:lnTo>
                  <a:lnTo>
                    <a:pt x="235" y="103"/>
                  </a:lnTo>
                  <a:lnTo>
                    <a:pt x="245" y="106"/>
                  </a:lnTo>
                  <a:lnTo>
                    <a:pt x="255" y="111"/>
                  </a:lnTo>
                  <a:lnTo>
                    <a:pt x="265" y="116"/>
                  </a:lnTo>
                  <a:lnTo>
                    <a:pt x="275" y="122"/>
                  </a:lnTo>
                  <a:lnTo>
                    <a:pt x="285" y="129"/>
                  </a:lnTo>
                  <a:lnTo>
                    <a:pt x="296" y="137"/>
                  </a:lnTo>
                  <a:lnTo>
                    <a:pt x="307" y="146"/>
                  </a:lnTo>
                  <a:lnTo>
                    <a:pt x="329" y="168"/>
                  </a:lnTo>
                  <a:lnTo>
                    <a:pt x="352" y="192"/>
                  </a:lnTo>
                  <a:lnTo>
                    <a:pt x="359" y="198"/>
                  </a:lnTo>
                  <a:lnTo>
                    <a:pt x="367" y="203"/>
                  </a:lnTo>
                  <a:lnTo>
                    <a:pt x="376" y="206"/>
                  </a:lnTo>
                  <a:lnTo>
                    <a:pt x="385" y="208"/>
                  </a:lnTo>
                  <a:lnTo>
                    <a:pt x="396" y="207"/>
                  </a:lnTo>
                  <a:lnTo>
                    <a:pt x="405" y="205"/>
                  </a:lnTo>
                  <a:lnTo>
                    <a:pt x="413" y="201"/>
                  </a:lnTo>
                  <a:lnTo>
                    <a:pt x="421" y="195"/>
                  </a:lnTo>
                  <a:lnTo>
                    <a:pt x="428" y="188"/>
                  </a:lnTo>
                  <a:lnTo>
                    <a:pt x="433" y="180"/>
                  </a:lnTo>
                  <a:lnTo>
                    <a:pt x="436" y="171"/>
                  </a:lnTo>
                  <a:lnTo>
                    <a:pt x="437" y="161"/>
                  </a:lnTo>
                  <a:lnTo>
                    <a:pt x="437" y="151"/>
                  </a:lnTo>
                  <a:lnTo>
                    <a:pt x="435" y="142"/>
                  </a:lnTo>
                  <a:lnTo>
                    <a:pt x="431" y="133"/>
                  </a:lnTo>
                  <a:lnTo>
                    <a:pt x="425" y="125"/>
                  </a:lnTo>
                  <a:lnTo>
                    <a:pt x="408" y="107"/>
                  </a:lnTo>
                  <a:lnTo>
                    <a:pt x="391" y="91"/>
                  </a:lnTo>
                  <a:lnTo>
                    <a:pt x="374" y="76"/>
                  </a:lnTo>
                  <a:lnTo>
                    <a:pt x="358" y="62"/>
                  </a:lnTo>
                  <a:lnTo>
                    <a:pt x="341" y="50"/>
                  </a:lnTo>
                  <a:lnTo>
                    <a:pt x="325" y="39"/>
                  </a:lnTo>
                  <a:lnTo>
                    <a:pt x="309" y="29"/>
                  </a:lnTo>
                  <a:lnTo>
                    <a:pt x="294" y="21"/>
                  </a:lnTo>
                  <a:lnTo>
                    <a:pt x="278" y="13"/>
                  </a:lnTo>
                  <a:lnTo>
                    <a:pt x="262" y="8"/>
                  </a:lnTo>
                  <a:lnTo>
                    <a:pt x="246" y="4"/>
                  </a:lnTo>
                  <a:lnTo>
                    <a:pt x="230" y="1"/>
                  </a:lnTo>
                  <a:lnTo>
                    <a:pt x="215" y="0"/>
                  </a:lnTo>
                  <a:lnTo>
                    <a:pt x="200" y="0"/>
                  </a:lnTo>
                  <a:lnTo>
                    <a:pt x="185" y="1"/>
                  </a:lnTo>
                  <a:lnTo>
                    <a:pt x="170"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tr-TR">
                <a:effectLst>
                  <a:outerShdw blurRad="38100" dist="38100" dir="2700000" algn="tl">
                    <a:srgbClr val="000000">
                      <a:alpha val="43137"/>
                    </a:srgbClr>
                  </a:outerShdw>
                </a:effectLst>
                <a:latin typeface="Arial" panose="020B0604020202020204" pitchFamily="34" charset="0"/>
              </a:endParaRPr>
            </a:p>
          </p:txBody>
        </p:sp>
        <p:sp>
          <p:nvSpPr>
            <p:cNvPr id="152672" name="Freeform 255"/>
            <p:cNvSpPr>
              <a:spLocks/>
            </p:cNvSpPr>
            <p:nvPr/>
          </p:nvSpPr>
          <p:spPr bwMode="auto">
            <a:xfrm>
              <a:off x="4557" y="1894"/>
              <a:ext cx="31" cy="19"/>
            </a:xfrm>
            <a:custGeom>
              <a:avLst/>
              <a:gdLst>
                <a:gd name="T0" fmla="*/ 0 w 440"/>
                <a:gd name="T1" fmla="*/ 0 h 265"/>
                <a:gd name="T2" fmla="*/ 0 w 440"/>
                <a:gd name="T3" fmla="*/ 0 h 265"/>
                <a:gd name="T4" fmla="*/ 0 w 440"/>
                <a:gd name="T5" fmla="*/ 0 h 265"/>
                <a:gd name="T6" fmla="*/ 0 w 440"/>
                <a:gd name="T7" fmla="*/ 0 h 265"/>
                <a:gd name="T8" fmla="*/ 0 w 440"/>
                <a:gd name="T9" fmla="*/ 0 h 265"/>
                <a:gd name="T10" fmla="*/ 0 w 440"/>
                <a:gd name="T11" fmla="*/ 0 h 265"/>
                <a:gd name="T12" fmla="*/ 0 w 440"/>
                <a:gd name="T13" fmla="*/ 0 h 265"/>
                <a:gd name="T14" fmla="*/ 0 w 440"/>
                <a:gd name="T15" fmla="*/ 0 h 265"/>
                <a:gd name="T16" fmla="*/ 0 w 440"/>
                <a:gd name="T17" fmla="*/ 0 h 265"/>
                <a:gd name="T18" fmla="*/ 0 w 440"/>
                <a:gd name="T19" fmla="*/ 0 h 265"/>
                <a:gd name="T20" fmla="*/ 0 w 440"/>
                <a:gd name="T21" fmla="*/ 0 h 265"/>
                <a:gd name="T22" fmla="*/ 0 w 440"/>
                <a:gd name="T23" fmla="*/ 0 h 265"/>
                <a:gd name="T24" fmla="*/ 0 w 440"/>
                <a:gd name="T25" fmla="*/ 0 h 265"/>
                <a:gd name="T26" fmla="*/ 0 w 440"/>
                <a:gd name="T27" fmla="*/ 0 h 265"/>
                <a:gd name="T28" fmla="*/ 0 w 440"/>
                <a:gd name="T29" fmla="*/ 0 h 265"/>
                <a:gd name="T30" fmla="*/ 0 w 440"/>
                <a:gd name="T31" fmla="*/ 0 h 265"/>
                <a:gd name="T32" fmla="*/ 0 w 440"/>
                <a:gd name="T33" fmla="*/ 0 h 265"/>
                <a:gd name="T34" fmla="*/ 0 w 440"/>
                <a:gd name="T35" fmla="*/ 0 h 265"/>
                <a:gd name="T36" fmla="*/ 0 w 440"/>
                <a:gd name="T37" fmla="*/ 0 h 265"/>
                <a:gd name="T38" fmla="*/ 0 w 440"/>
                <a:gd name="T39" fmla="*/ 0 h 265"/>
                <a:gd name="T40" fmla="*/ 0 w 440"/>
                <a:gd name="T41" fmla="*/ 0 h 265"/>
                <a:gd name="T42" fmla="*/ 0 w 440"/>
                <a:gd name="T43" fmla="*/ 0 h 265"/>
                <a:gd name="T44" fmla="*/ 0 w 440"/>
                <a:gd name="T45" fmla="*/ 0 h 265"/>
                <a:gd name="T46" fmla="*/ 0 w 440"/>
                <a:gd name="T47" fmla="*/ 0 h 265"/>
                <a:gd name="T48" fmla="*/ 0 w 440"/>
                <a:gd name="T49" fmla="*/ 0 h 265"/>
                <a:gd name="T50" fmla="*/ 0 w 440"/>
                <a:gd name="T51" fmla="*/ 0 h 265"/>
                <a:gd name="T52" fmla="*/ 0 w 440"/>
                <a:gd name="T53" fmla="*/ 0 h 265"/>
                <a:gd name="T54" fmla="*/ 0 w 440"/>
                <a:gd name="T55" fmla="*/ 0 h 265"/>
                <a:gd name="T56" fmla="*/ 0 w 440"/>
                <a:gd name="T57" fmla="*/ 0 h 265"/>
                <a:gd name="T58" fmla="*/ 0 w 440"/>
                <a:gd name="T59" fmla="*/ 0 h 265"/>
                <a:gd name="T60" fmla="*/ 0 w 440"/>
                <a:gd name="T61" fmla="*/ 0 h 265"/>
                <a:gd name="T62" fmla="*/ 0 w 440"/>
                <a:gd name="T63" fmla="*/ 0 h 265"/>
                <a:gd name="T64" fmla="*/ 0 w 440"/>
                <a:gd name="T65" fmla="*/ 0 h 265"/>
                <a:gd name="T66" fmla="*/ 0 w 440"/>
                <a:gd name="T67" fmla="*/ 0 h 265"/>
                <a:gd name="T68" fmla="*/ 0 w 440"/>
                <a:gd name="T69" fmla="*/ 0 h 265"/>
                <a:gd name="T70" fmla="*/ 0 w 440"/>
                <a:gd name="T71" fmla="*/ 0 h 265"/>
                <a:gd name="T72" fmla="*/ 0 w 440"/>
                <a:gd name="T73" fmla="*/ 0 h 265"/>
                <a:gd name="T74" fmla="*/ 0 w 440"/>
                <a:gd name="T75" fmla="*/ 0 h 265"/>
                <a:gd name="T76" fmla="*/ 0 w 440"/>
                <a:gd name="T77" fmla="*/ 0 h 265"/>
                <a:gd name="T78" fmla="*/ 0 w 440"/>
                <a:gd name="T79" fmla="*/ 0 h 265"/>
                <a:gd name="T80" fmla="*/ 0 w 440"/>
                <a:gd name="T81" fmla="*/ 0 h 265"/>
                <a:gd name="T82" fmla="*/ 0 w 440"/>
                <a:gd name="T83" fmla="*/ 0 h 265"/>
                <a:gd name="T84" fmla="*/ 0 w 440"/>
                <a:gd name="T85" fmla="*/ 0 h 265"/>
                <a:gd name="T86" fmla="*/ 0 w 440"/>
                <a:gd name="T87" fmla="*/ 0 h 265"/>
                <a:gd name="T88" fmla="*/ 0 w 440"/>
                <a:gd name="T89" fmla="*/ 0 h 265"/>
                <a:gd name="T90" fmla="*/ 0 w 440"/>
                <a:gd name="T91" fmla="*/ 0 h 265"/>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440" h="265">
                  <a:moveTo>
                    <a:pt x="11" y="135"/>
                  </a:moveTo>
                  <a:lnTo>
                    <a:pt x="6" y="143"/>
                  </a:lnTo>
                  <a:lnTo>
                    <a:pt x="2" y="152"/>
                  </a:lnTo>
                  <a:lnTo>
                    <a:pt x="0" y="161"/>
                  </a:lnTo>
                  <a:lnTo>
                    <a:pt x="0" y="170"/>
                  </a:lnTo>
                  <a:lnTo>
                    <a:pt x="2" y="181"/>
                  </a:lnTo>
                  <a:lnTo>
                    <a:pt x="5" y="189"/>
                  </a:lnTo>
                  <a:lnTo>
                    <a:pt x="11" y="197"/>
                  </a:lnTo>
                  <a:lnTo>
                    <a:pt x="18" y="204"/>
                  </a:lnTo>
                  <a:lnTo>
                    <a:pt x="26" y="210"/>
                  </a:lnTo>
                  <a:lnTo>
                    <a:pt x="35" y="214"/>
                  </a:lnTo>
                  <a:lnTo>
                    <a:pt x="45" y="215"/>
                  </a:lnTo>
                  <a:lnTo>
                    <a:pt x="54" y="215"/>
                  </a:lnTo>
                  <a:lnTo>
                    <a:pt x="63" y="214"/>
                  </a:lnTo>
                  <a:lnTo>
                    <a:pt x="72" y="210"/>
                  </a:lnTo>
                  <a:lnTo>
                    <a:pt x="80" y="205"/>
                  </a:lnTo>
                  <a:lnTo>
                    <a:pt x="87" y="198"/>
                  </a:lnTo>
                  <a:lnTo>
                    <a:pt x="109" y="172"/>
                  </a:lnTo>
                  <a:lnTo>
                    <a:pt x="130" y="151"/>
                  </a:lnTo>
                  <a:lnTo>
                    <a:pt x="141" y="142"/>
                  </a:lnTo>
                  <a:lnTo>
                    <a:pt x="151" y="133"/>
                  </a:lnTo>
                  <a:lnTo>
                    <a:pt x="161" y="126"/>
                  </a:lnTo>
                  <a:lnTo>
                    <a:pt x="171" y="119"/>
                  </a:lnTo>
                  <a:lnTo>
                    <a:pt x="181" y="113"/>
                  </a:lnTo>
                  <a:lnTo>
                    <a:pt x="191" y="109"/>
                  </a:lnTo>
                  <a:lnTo>
                    <a:pt x="200" y="105"/>
                  </a:lnTo>
                  <a:lnTo>
                    <a:pt x="209" y="102"/>
                  </a:lnTo>
                  <a:lnTo>
                    <a:pt x="217" y="100"/>
                  </a:lnTo>
                  <a:lnTo>
                    <a:pt x="225" y="99"/>
                  </a:lnTo>
                  <a:lnTo>
                    <a:pt x="233" y="99"/>
                  </a:lnTo>
                  <a:lnTo>
                    <a:pt x="241" y="100"/>
                  </a:lnTo>
                  <a:lnTo>
                    <a:pt x="251" y="103"/>
                  </a:lnTo>
                  <a:lnTo>
                    <a:pt x="261" y="108"/>
                  </a:lnTo>
                  <a:lnTo>
                    <a:pt x="270" y="114"/>
                  </a:lnTo>
                  <a:lnTo>
                    <a:pt x="279" y="121"/>
                  </a:lnTo>
                  <a:lnTo>
                    <a:pt x="287" y="129"/>
                  </a:lnTo>
                  <a:lnTo>
                    <a:pt x="295" y="138"/>
                  </a:lnTo>
                  <a:lnTo>
                    <a:pt x="303" y="148"/>
                  </a:lnTo>
                  <a:lnTo>
                    <a:pt x="309" y="158"/>
                  </a:lnTo>
                  <a:lnTo>
                    <a:pt x="323" y="180"/>
                  </a:lnTo>
                  <a:lnTo>
                    <a:pt x="332" y="199"/>
                  </a:lnTo>
                  <a:lnTo>
                    <a:pt x="340" y="217"/>
                  </a:lnTo>
                  <a:lnTo>
                    <a:pt x="345" y="231"/>
                  </a:lnTo>
                  <a:lnTo>
                    <a:pt x="348" y="240"/>
                  </a:lnTo>
                  <a:lnTo>
                    <a:pt x="354" y="248"/>
                  </a:lnTo>
                  <a:lnTo>
                    <a:pt x="360" y="254"/>
                  </a:lnTo>
                  <a:lnTo>
                    <a:pt x="368" y="260"/>
                  </a:lnTo>
                  <a:lnTo>
                    <a:pt x="377" y="263"/>
                  </a:lnTo>
                  <a:lnTo>
                    <a:pt x="386" y="265"/>
                  </a:lnTo>
                  <a:lnTo>
                    <a:pt x="396" y="265"/>
                  </a:lnTo>
                  <a:lnTo>
                    <a:pt x="405" y="263"/>
                  </a:lnTo>
                  <a:lnTo>
                    <a:pt x="414" y="259"/>
                  </a:lnTo>
                  <a:lnTo>
                    <a:pt x="422" y="254"/>
                  </a:lnTo>
                  <a:lnTo>
                    <a:pt x="429" y="247"/>
                  </a:lnTo>
                  <a:lnTo>
                    <a:pt x="434" y="240"/>
                  </a:lnTo>
                  <a:lnTo>
                    <a:pt x="438" y="231"/>
                  </a:lnTo>
                  <a:lnTo>
                    <a:pt x="440" y="222"/>
                  </a:lnTo>
                  <a:lnTo>
                    <a:pt x="440" y="212"/>
                  </a:lnTo>
                  <a:lnTo>
                    <a:pt x="438" y="203"/>
                  </a:lnTo>
                  <a:lnTo>
                    <a:pt x="434" y="190"/>
                  </a:lnTo>
                  <a:lnTo>
                    <a:pt x="425" y="167"/>
                  </a:lnTo>
                  <a:lnTo>
                    <a:pt x="419" y="153"/>
                  </a:lnTo>
                  <a:lnTo>
                    <a:pt x="412" y="138"/>
                  </a:lnTo>
                  <a:lnTo>
                    <a:pt x="403" y="122"/>
                  </a:lnTo>
                  <a:lnTo>
                    <a:pt x="393" y="106"/>
                  </a:lnTo>
                  <a:lnTo>
                    <a:pt x="382" y="90"/>
                  </a:lnTo>
                  <a:lnTo>
                    <a:pt x="369" y="73"/>
                  </a:lnTo>
                  <a:lnTo>
                    <a:pt x="355" y="58"/>
                  </a:lnTo>
                  <a:lnTo>
                    <a:pt x="340" y="43"/>
                  </a:lnTo>
                  <a:lnTo>
                    <a:pt x="331" y="36"/>
                  </a:lnTo>
                  <a:lnTo>
                    <a:pt x="323" y="30"/>
                  </a:lnTo>
                  <a:lnTo>
                    <a:pt x="312" y="24"/>
                  </a:lnTo>
                  <a:lnTo>
                    <a:pt x="303" y="19"/>
                  </a:lnTo>
                  <a:lnTo>
                    <a:pt x="293" y="14"/>
                  </a:lnTo>
                  <a:lnTo>
                    <a:pt x="283" y="10"/>
                  </a:lnTo>
                  <a:lnTo>
                    <a:pt x="272" y="6"/>
                  </a:lnTo>
                  <a:lnTo>
                    <a:pt x="261" y="4"/>
                  </a:lnTo>
                  <a:lnTo>
                    <a:pt x="246" y="1"/>
                  </a:lnTo>
                  <a:lnTo>
                    <a:pt x="231" y="0"/>
                  </a:lnTo>
                  <a:lnTo>
                    <a:pt x="216" y="1"/>
                  </a:lnTo>
                  <a:lnTo>
                    <a:pt x="201" y="3"/>
                  </a:lnTo>
                  <a:lnTo>
                    <a:pt x="185" y="6"/>
                  </a:lnTo>
                  <a:lnTo>
                    <a:pt x="169" y="11"/>
                  </a:lnTo>
                  <a:lnTo>
                    <a:pt x="154" y="17"/>
                  </a:lnTo>
                  <a:lnTo>
                    <a:pt x="138" y="24"/>
                  </a:lnTo>
                  <a:lnTo>
                    <a:pt x="123" y="33"/>
                  </a:lnTo>
                  <a:lnTo>
                    <a:pt x="107" y="43"/>
                  </a:lnTo>
                  <a:lnTo>
                    <a:pt x="91" y="56"/>
                  </a:lnTo>
                  <a:lnTo>
                    <a:pt x="76" y="69"/>
                  </a:lnTo>
                  <a:lnTo>
                    <a:pt x="60" y="83"/>
                  </a:lnTo>
                  <a:lnTo>
                    <a:pt x="44" y="99"/>
                  </a:lnTo>
                  <a:lnTo>
                    <a:pt x="27" y="116"/>
                  </a:lnTo>
                  <a:lnTo>
                    <a:pt x="11" y="13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tr-TR">
                <a:effectLst>
                  <a:outerShdw blurRad="38100" dist="38100" dir="2700000" algn="tl">
                    <a:srgbClr val="000000">
                      <a:alpha val="43137"/>
                    </a:srgbClr>
                  </a:outerShdw>
                </a:effectLst>
                <a:latin typeface="Arial" panose="020B0604020202020204" pitchFamily="34" charset="0"/>
              </a:endParaRPr>
            </a:p>
          </p:txBody>
        </p:sp>
        <p:sp>
          <p:nvSpPr>
            <p:cNvPr id="152673" name="Freeform 256"/>
            <p:cNvSpPr>
              <a:spLocks/>
            </p:cNvSpPr>
            <p:nvPr/>
          </p:nvSpPr>
          <p:spPr bwMode="auto">
            <a:xfrm>
              <a:off x="4352" y="2031"/>
              <a:ext cx="338" cy="287"/>
            </a:xfrm>
            <a:custGeom>
              <a:avLst/>
              <a:gdLst>
                <a:gd name="T0" fmla="*/ 0 w 4729"/>
                <a:gd name="T1" fmla="*/ 0 h 4014"/>
                <a:gd name="T2" fmla="*/ 0 w 4729"/>
                <a:gd name="T3" fmla="*/ 0 h 4014"/>
                <a:gd name="T4" fmla="*/ 0 w 4729"/>
                <a:gd name="T5" fmla="*/ 0 h 4014"/>
                <a:gd name="T6" fmla="*/ 0 w 4729"/>
                <a:gd name="T7" fmla="*/ 0 h 4014"/>
                <a:gd name="T8" fmla="*/ 0 w 4729"/>
                <a:gd name="T9" fmla="*/ 0 h 4014"/>
                <a:gd name="T10" fmla="*/ 0 w 4729"/>
                <a:gd name="T11" fmla="*/ 0 h 4014"/>
                <a:gd name="T12" fmla="*/ 0 w 4729"/>
                <a:gd name="T13" fmla="*/ 0 h 4014"/>
                <a:gd name="T14" fmla="*/ 0 w 4729"/>
                <a:gd name="T15" fmla="*/ 0 h 4014"/>
                <a:gd name="T16" fmla="*/ 0 w 4729"/>
                <a:gd name="T17" fmla="*/ 0 h 4014"/>
                <a:gd name="T18" fmla="*/ 0 w 4729"/>
                <a:gd name="T19" fmla="*/ 0 h 4014"/>
                <a:gd name="T20" fmla="*/ 0 w 4729"/>
                <a:gd name="T21" fmla="*/ 0 h 4014"/>
                <a:gd name="T22" fmla="*/ 0 w 4729"/>
                <a:gd name="T23" fmla="*/ 0 h 4014"/>
                <a:gd name="T24" fmla="*/ 0 w 4729"/>
                <a:gd name="T25" fmla="*/ 0 h 4014"/>
                <a:gd name="T26" fmla="*/ 0 w 4729"/>
                <a:gd name="T27" fmla="*/ 0 h 4014"/>
                <a:gd name="T28" fmla="*/ 0 w 4729"/>
                <a:gd name="T29" fmla="*/ 0 h 4014"/>
                <a:gd name="T30" fmla="*/ 0 w 4729"/>
                <a:gd name="T31" fmla="*/ 0 h 4014"/>
                <a:gd name="T32" fmla="*/ 0 w 4729"/>
                <a:gd name="T33" fmla="*/ 0 h 4014"/>
                <a:gd name="T34" fmla="*/ 0 w 4729"/>
                <a:gd name="T35" fmla="*/ 0 h 4014"/>
                <a:gd name="T36" fmla="*/ 0 w 4729"/>
                <a:gd name="T37" fmla="*/ 0 h 4014"/>
                <a:gd name="T38" fmla="*/ 0 w 4729"/>
                <a:gd name="T39" fmla="*/ 0 h 4014"/>
                <a:gd name="T40" fmla="*/ 0 w 4729"/>
                <a:gd name="T41" fmla="*/ 0 h 4014"/>
                <a:gd name="T42" fmla="*/ 0 w 4729"/>
                <a:gd name="T43" fmla="*/ 0 h 4014"/>
                <a:gd name="T44" fmla="*/ 0 w 4729"/>
                <a:gd name="T45" fmla="*/ 0 h 4014"/>
                <a:gd name="T46" fmla="*/ 0 w 4729"/>
                <a:gd name="T47" fmla="*/ 0 h 4014"/>
                <a:gd name="T48" fmla="*/ 0 w 4729"/>
                <a:gd name="T49" fmla="*/ 0 h 4014"/>
                <a:gd name="T50" fmla="*/ 0 w 4729"/>
                <a:gd name="T51" fmla="*/ 0 h 4014"/>
                <a:gd name="T52" fmla="*/ 0 w 4729"/>
                <a:gd name="T53" fmla="*/ 0 h 4014"/>
                <a:gd name="T54" fmla="*/ 0 w 4729"/>
                <a:gd name="T55" fmla="*/ 0 h 4014"/>
                <a:gd name="T56" fmla="*/ 0 w 4729"/>
                <a:gd name="T57" fmla="*/ 0 h 4014"/>
                <a:gd name="T58" fmla="*/ 0 w 4729"/>
                <a:gd name="T59" fmla="*/ 0 h 4014"/>
                <a:gd name="T60" fmla="*/ 0 w 4729"/>
                <a:gd name="T61" fmla="*/ 0 h 4014"/>
                <a:gd name="T62" fmla="*/ 0 w 4729"/>
                <a:gd name="T63" fmla="*/ 0 h 4014"/>
                <a:gd name="T64" fmla="*/ 0 w 4729"/>
                <a:gd name="T65" fmla="*/ 0 h 4014"/>
                <a:gd name="T66" fmla="*/ 0 w 4729"/>
                <a:gd name="T67" fmla="*/ 0 h 4014"/>
                <a:gd name="T68" fmla="*/ 0 w 4729"/>
                <a:gd name="T69" fmla="*/ 0 h 4014"/>
                <a:gd name="T70" fmla="*/ 0 w 4729"/>
                <a:gd name="T71" fmla="*/ 0 h 4014"/>
                <a:gd name="T72" fmla="*/ 0 w 4729"/>
                <a:gd name="T73" fmla="*/ 0 h 4014"/>
                <a:gd name="T74" fmla="*/ 0 w 4729"/>
                <a:gd name="T75" fmla="*/ 0 h 4014"/>
                <a:gd name="T76" fmla="*/ 0 w 4729"/>
                <a:gd name="T77" fmla="*/ 0 h 4014"/>
                <a:gd name="T78" fmla="*/ 0 w 4729"/>
                <a:gd name="T79" fmla="*/ 0 h 4014"/>
                <a:gd name="T80" fmla="*/ 0 w 4729"/>
                <a:gd name="T81" fmla="*/ 0 h 4014"/>
                <a:gd name="T82" fmla="*/ 0 w 4729"/>
                <a:gd name="T83" fmla="*/ 0 h 4014"/>
                <a:gd name="T84" fmla="*/ 0 w 4729"/>
                <a:gd name="T85" fmla="*/ 0 h 4014"/>
                <a:gd name="T86" fmla="*/ 0 w 4729"/>
                <a:gd name="T87" fmla="*/ 0 h 4014"/>
                <a:gd name="T88" fmla="*/ 0 w 4729"/>
                <a:gd name="T89" fmla="*/ 0 h 4014"/>
                <a:gd name="T90" fmla="*/ 0 w 4729"/>
                <a:gd name="T91" fmla="*/ 0 h 4014"/>
                <a:gd name="T92" fmla="*/ 0 w 4729"/>
                <a:gd name="T93" fmla="*/ 0 h 4014"/>
                <a:gd name="T94" fmla="*/ 0 w 4729"/>
                <a:gd name="T95" fmla="*/ 0 h 4014"/>
                <a:gd name="T96" fmla="*/ 0 w 4729"/>
                <a:gd name="T97" fmla="*/ 0 h 4014"/>
                <a:gd name="T98" fmla="*/ 0 w 4729"/>
                <a:gd name="T99" fmla="*/ 0 h 401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4729" h="4014">
                  <a:moveTo>
                    <a:pt x="4255" y="513"/>
                  </a:moveTo>
                  <a:lnTo>
                    <a:pt x="4239" y="487"/>
                  </a:lnTo>
                  <a:lnTo>
                    <a:pt x="4222" y="462"/>
                  </a:lnTo>
                  <a:lnTo>
                    <a:pt x="4205" y="437"/>
                  </a:lnTo>
                  <a:lnTo>
                    <a:pt x="4186" y="413"/>
                  </a:lnTo>
                  <a:lnTo>
                    <a:pt x="4166" y="390"/>
                  </a:lnTo>
                  <a:lnTo>
                    <a:pt x="4147" y="367"/>
                  </a:lnTo>
                  <a:lnTo>
                    <a:pt x="4126" y="346"/>
                  </a:lnTo>
                  <a:lnTo>
                    <a:pt x="4105" y="325"/>
                  </a:lnTo>
                  <a:lnTo>
                    <a:pt x="4084" y="305"/>
                  </a:lnTo>
                  <a:lnTo>
                    <a:pt x="4061" y="285"/>
                  </a:lnTo>
                  <a:lnTo>
                    <a:pt x="4038" y="265"/>
                  </a:lnTo>
                  <a:lnTo>
                    <a:pt x="4014" y="247"/>
                  </a:lnTo>
                  <a:lnTo>
                    <a:pt x="3989" y="229"/>
                  </a:lnTo>
                  <a:lnTo>
                    <a:pt x="3965" y="212"/>
                  </a:lnTo>
                  <a:lnTo>
                    <a:pt x="3939" y="196"/>
                  </a:lnTo>
                  <a:lnTo>
                    <a:pt x="3913" y="180"/>
                  </a:lnTo>
                  <a:lnTo>
                    <a:pt x="3885" y="165"/>
                  </a:lnTo>
                  <a:lnTo>
                    <a:pt x="3858" y="151"/>
                  </a:lnTo>
                  <a:lnTo>
                    <a:pt x="3830" y="136"/>
                  </a:lnTo>
                  <a:lnTo>
                    <a:pt x="3802" y="122"/>
                  </a:lnTo>
                  <a:lnTo>
                    <a:pt x="3773" y="109"/>
                  </a:lnTo>
                  <a:lnTo>
                    <a:pt x="3743" y="97"/>
                  </a:lnTo>
                  <a:lnTo>
                    <a:pt x="3713" y="85"/>
                  </a:lnTo>
                  <a:lnTo>
                    <a:pt x="3682" y="74"/>
                  </a:lnTo>
                  <a:lnTo>
                    <a:pt x="3651" y="63"/>
                  </a:lnTo>
                  <a:lnTo>
                    <a:pt x="3620" y="53"/>
                  </a:lnTo>
                  <a:lnTo>
                    <a:pt x="3586" y="43"/>
                  </a:lnTo>
                  <a:lnTo>
                    <a:pt x="3554" y="34"/>
                  </a:lnTo>
                  <a:lnTo>
                    <a:pt x="3488" y="16"/>
                  </a:lnTo>
                  <a:lnTo>
                    <a:pt x="3418" y="0"/>
                  </a:lnTo>
                  <a:lnTo>
                    <a:pt x="2506" y="1859"/>
                  </a:lnTo>
                  <a:lnTo>
                    <a:pt x="1670" y="11"/>
                  </a:lnTo>
                  <a:lnTo>
                    <a:pt x="1605" y="26"/>
                  </a:lnTo>
                  <a:lnTo>
                    <a:pt x="1542" y="41"/>
                  </a:lnTo>
                  <a:lnTo>
                    <a:pt x="1479" y="58"/>
                  </a:lnTo>
                  <a:lnTo>
                    <a:pt x="1418" y="76"/>
                  </a:lnTo>
                  <a:lnTo>
                    <a:pt x="1358" y="95"/>
                  </a:lnTo>
                  <a:lnTo>
                    <a:pt x="1300" y="116"/>
                  </a:lnTo>
                  <a:lnTo>
                    <a:pt x="1244" y="139"/>
                  </a:lnTo>
                  <a:lnTo>
                    <a:pt x="1189" y="163"/>
                  </a:lnTo>
                  <a:lnTo>
                    <a:pt x="1163" y="176"/>
                  </a:lnTo>
                  <a:lnTo>
                    <a:pt x="1137" y="189"/>
                  </a:lnTo>
                  <a:lnTo>
                    <a:pt x="1112" y="202"/>
                  </a:lnTo>
                  <a:lnTo>
                    <a:pt x="1088" y="216"/>
                  </a:lnTo>
                  <a:lnTo>
                    <a:pt x="1064" y="230"/>
                  </a:lnTo>
                  <a:lnTo>
                    <a:pt x="1040" y="245"/>
                  </a:lnTo>
                  <a:lnTo>
                    <a:pt x="1018" y="260"/>
                  </a:lnTo>
                  <a:lnTo>
                    <a:pt x="996" y="275"/>
                  </a:lnTo>
                  <a:lnTo>
                    <a:pt x="976" y="292"/>
                  </a:lnTo>
                  <a:lnTo>
                    <a:pt x="955" y="309"/>
                  </a:lnTo>
                  <a:lnTo>
                    <a:pt x="936" y="325"/>
                  </a:lnTo>
                  <a:lnTo>
                    <a:pt x="917" y="343"/>
                  </a:lnTo>
                  <a:lnTo>
                    <a:pt x="899" y="360"/>
                  </a:lnTo>
                  <a:lnTo>
                    <a:pt x="882" y="379"/>
                  </a:lnTo>
                  <a:lnTo>
                    <a:pt x="866" y="397"/>
                  </a:lnTo>
                  <a:lnTo>
                    <a:pt x="852" y="417"/>
                  </a:lnTo>
                  <a:lnTo>
                    <a:pt x="824" y="455"/>
                  </a:lnTo>
                  <a:lnTo>
                    <a:pt x="795" y="497"/>
                  </a:lnTo>
                  <a:lnTo>
                    <a:pt x="764" y="542"/>
                  </a:lnTo>
                  <a:lnTo>
                    <a:pt x="734" y="592"/>
                  </a:lnTo>
                  <a:lnTo>
                    <a:pt x="702" y="644"/>
                  </a:lnTo>
                  <a:lnTo>
                    <a:pt x="670" y="700"/>
                  </a:lnTo>
                  <a:lnTo>
                    <a:pt x="636" y="758"/>
                  </a:lnTo>
                  <a:lnTo>
                    <a:pt x="603" y="818"/>
                  </a:lnTo>
                  <a:lnTo>
                    <a:pt x="569" y="881"/>
                  </a:lnTo>
                  <a:lnTo>
                    <a:pt x="535" y="946"/>
                  </a:lnTo>
                  <a:lnTo>
                    <a:pt x="501" y="1013"/>
                  </a:lnTo>
                  <a:lnTo>
                    <a:pt x="467" y="1081"/>
                  </a:lnTo>
                  <a:lnTo>
                    <a:pt x="433" y="1151"/>
                  </a:lnTo>
                  <a:lnTo>
                    <a:pt x="400" y="1221"/>
                  </a:lnTo>
                  <a:lnTo>
                    <a:pt x="367" y="1292"/>
                  </a:lnTo>
                  <a:lnTo>
                    <a:pt x="334" y="1365"/>
                  </a:lnTo>
                  <a:lnTo>
                    <a:pt x="303" y="1437"/>
                  </a:lnTo>
                  <a:lnTo>
                    <a:pt x="272" y="1509"/>
                  </a:lnTo>
                  <a:lnTo>
                    <a:pt x="243" y="1581"/>
                  </a:lnTo>
                  <a:lnTo>
                    <a:pt x="214" y="1653"/>
                  </a:lnTo>
                  <a:lnTo>
                    <a:pt x="186" y="1724"/>
                  </a:lnTo>
                  <a:lnTo>
                    <a:pt x="160" y="1795"/>
                  </a:lnTo>
                  <a:lnTo>
                    <a:pt x="136" y="1864"/>
                  </a:lnTo>
                  <a:lnTo>
                    <a:pt x="113" y="1932"/>
                  </a:lnTo>
                  <a:lnTo>
                    <a:pt x="92" y="1998"/>
                  </a:lnTo>
                  <a:lnTo>
                    <a:pt x="73" y="2063"/>
                  </a:lnTo>
                  <a:lnTo>
                    <a:pt x="55" y="2125"/>
                  </a:lnTo>
                  <a:lnTo>
                    <a:pt x="41" y="2186"/>
                  </a:lnTo>
                  <a:lnTo>
                    <a:pt x="28" y="2243"/>
                  </a:lnTo>
                  <a:lnTo>
                    <a:pt x="18" y="2297"/>
                  </a:lnTo>
                  <a:lnTo>
                    <a:pt x="10" y="2350"/>
                  </a:lnTo>
                  <a:lnTo>
                    <a:pt x="5" y="2398"/>
                  </a:lnTo>
                  <a:lnTo>
                    <a:pt x="1" y="2472"/>
                  </a:lnTo>
                  <a:lnTo>
                    <a:pt x="0" y="2542"/>
                  </a:lnTo>
                  <a:lnTo>
                    <a:pt x="2" y="2609"/>
                  </a:lnTo>
                  <a:lnTo>
                    <a:pt x="7" y="2672"/>
                  </a:lnTo>
                  <a:lnTo>
                    <a:pt x="14" y="2733"/>
                  </a:lnTo>
                  <a:lnTo>
                    <a:pt x="23" y="2790"/>
                  </a:lnTo>
                  <a:lnTo>
                    <a:pt x="35" y="2844"/>
                  </a:lnTo>
                  <a:lnTo>
                    <a:pt x="48" y="2896"/>
                  </a:lnTo>
                  <a:lnTo>
                    <a:pt x="63" y="2944"/>
                  </a:lnTo>
                  <a:lnTo>
                    <a:pt x="81" y="2990"/>
                  </a:lnTo>
                  <a:lnTo>
                    <a:pt x="99" y="3033"/>
                  </a:lnTo>
                  <a:lnTo>
                    <a:pt x="118" y="3073"/>
                  </a:lnTo>
                  <a:lnTo>
                    <a:pt x="138" y="3110"/>
                  </a:lnTo>
                  <a:lnTo>
                    <a:pt x="159" y="3146"/>
                  </a:lnTo>
                  <a:lnTo>
                    <a:pt x="181" y="3178"/>
                  </a:lnTo>
                  <a:lnTo>
                    <a:pt x="203" y="3208"/>
                  </a:lnTo>
                  <a:lnTo>
                    <a:pt x="226" y="3236"/>
                  </a:lnTo>
                  <a:lnTo>
                    <a:pt x="248" y="3262"/>
                  </a:lnTo>
                  <a:lnTo>
                    <a:pt x="270" y="3286"/>
                  </a:lnTo>
                  <a:lnTo>
                    <a:pt x="291" y="3307"/>
                  </a:lnTo>
                  <a:lnTo>
                    <a:pt x="312" y="3326"/>
                  </a:lnTo>
                  <a:lnTo>
                    <a:pt x="332" y="3343"/>
                  </a:lnTo>
                  <a:lnTo>
                    <a:pt x="351" y="3358"/>
                  </a:lnTo>
                  <a:lnTo>
                    <a:pt x="370" y="3371"/>
                  </a:lnTo>
                  <a:lnTo>
                    <a:pt x="402" y="3393"/>
                  </a:lnTo>
                  <a:lnTo>
                    <a:pt x="426" y="3407"/>
                  </a:lnTo>
                  <a:lnTo>
                    <a:pt x="442" y="3416"/>
                  </a:lnTo>
                  <a:lnTo>
                    <a:pt x="447" y="3418"/>
                  </a:lnTo>
                  <a:lnTo>
                    <a:pt x="428" y="4014"/>
                  </a:lnTo>
                  <a:lnTo>
                    <a:pt x="4390" y="4014"/>
                  </a:lnTo>
                  <a:lnTo>
                    <a:pt x="4140" y="3187"/>
                  </a:lnTo>
                  <a:lnTo>
                    <a:pt x="4236" y="3193"/>
                  </a:lnTo>
                  <a:lnTo>
                    <a:pt x="4322" y="3185"/>
                  </a:lnTo>
                  <a:lnTo>
                    <a:pt x="4398" y="3164"/>
                  </a:lnTo>
                  <a:lnTo>
                    <a:pt x="4466" y="3131"/>
                  </a:lnTo>
                  <a:lnTo>
                    <a:pt x="4525" y="3086"/>
                  </a:lnTo>
                  <a:lnTo>
                    <a:pt x="4575" y="3032"/>
                  </a:lnTo>
                  <a:lnTo>
                    <a:pt x="4618" y="2967"/>
                  </a:lnTo>
                  <a:lnTo>
                    <a:pt x="4653" y="2894"/>
                  </a:lnTo>
                  <a:lnTo>
                    <a:pt x="4681" y="2812"/>
                  </a:lnTo>
                  <a:lnTo>
                    <a:pt x="4702" y="2724"/>
                  </a:lnTo>
                  <a:lnTo>
                    <a:pt x="4717" y="2628"/>
                  </a:lnTo>
                  <a:lnTo>
                    <a:pt x="4725" y="2527"/>
                  </a:lnTo>
                  <a:lnTo>
                    <a:pt x="4729" y="2421"/>
                  </a:lnTo>
                  <a:lnTo>
                    <a:pt x="4727" y="2311"/>
                  </a:lnTo>
                  <a:lnTo>
                    <a:pt x="4720" y="2197"/>
                  </a:lnTo>
                  <a:lnTo>
                    <a:pt x="4709" y="2081"/>
                  </a:lnTo>
                  <a:lnTo>
                    <a:pt x="4694" y="1963"/>
                  </a:lnTo>
                  <a:lnTo>
                    <a:pt x="4676" y="1844"/>
                  </a:lnTo>
                  <a:lnTo>
                    <a:pt x="4654" y="1724"/>
                  </a:lnTo>
                  <a:lnTo>
                    <a:pt x="4630" y="1606"/>
                  </a:lnTo>
                  <a:lnTo>
                    <a:pt x="4603" y="1488"/>
                  </a:lnTo>
                  <a:lnTo>
                    <a:pt x="4573" y="1374"/>
                  </a:lnTo>
                  <a:lnTo>
                    <a:pt x="4542" y="1261"/>
                  </a:lnTo>
                  <a:lnTo>
                    <a:pt x="4511" y="1153"/>
                  </a:lnTo>
                  <a:lnTo>
                    <a:pt x="4478" y="1048"/>
                  </a:lnTo>
                  <a:lnTo>
                    <a:pt x="4444" y="949"/>
                  </a:lnTo>
                  <a:lnTo>
                    <a:pt x="4410" y="858"/>
                  </a:lnTo>
                  <a:lnTo>
                    <a:pt x="4377" y="771"/>
                  </a:lnTo>
                  <a:lnTo>
                    <a:pt x="4345" y="694"/>
                  </a:lnTo>
                  <a:lnTo>
                    <a:pt x="4314" y="624"/>
                  </a:lnTo>
                  <a:lnTo>
                    <a:pt x="4283" y="564"/>
                  </a:lnTo>
                  <a:lnTo>
                    <a:pt x="4255" y="513"/>
                  </a:lnTo>
                  <a:close/>
                </a:path>
              </a:pathLst>
            </a:custGeom>
            <a:solidFill>
              <a:srgbClr val="004CB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tr-TR">
                <a:effectLst>
                  <a:outerShdw blurRad="38100" dist="38100" dir="2700000" algn="tl">
                    <a:srgbClr val="000000">
                      <a:alpha val="43137"/>
                    </a:srgbClr>
                  </a:outerShdw>
                </a:effectLst>
                <a:latin typeface="Arial" panose="020B0604020202020204" pitchFamily="34" charset="0"/>
              </a:endParaRPr>
            </a:p>
          </p:txBody>
        </p:sp>
        <p:sp>
          <p:nvSpPr>
            <p:cNvPr id="152674" name="Freeform 257"/>
            <p:cNvSpPr>
              <a:spLocks/>
            </p:cNvSpPr>
            <p:nvPr/>
          </p:nvSpPr>
          <p:spPr bwMode="auto">
            <a:xfrm>
              <a:off x="4503" y="2069"/>
              <a:ext cx="29" cy="26"/>
            </a:xfrm>
            <a:custGeom>
              <a:avLst/>
              <a:gdLst>
                <a:gd name="T0" fmla="*/ 0 w 412"/>
                <a:gd name="T1" fmla="*/ 0 h 361"/>
                <a:gd name="T2" fmla="*/ 0 w 412"/>
                <a:gd name="T3" fmla="*/ 0 h 361"/>
                <a:gd name="T4" fmla="*/ 0 w 412"/>
                <a:gd name="T5" fmla="*/ 0 h 361"/>
                <a:gd name="T6" fmla="*/ 0 w 412"/>
                <a:gd name="T7" fmla="*/ 0 h 36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12" h="361">
                  <a:moveTo>
                    <a:pt x="412" y="0"/>
                  </a:moveTo>
                  <a:lnTo>
                    <a:pt x="0" y="281"/>
                  </a:lnTo>
                  <a:lnTo>
                    <a:pt x="39" y="361"/>
                  </a:lnTo>
                  <a:lnTo>
                    <a:pt x="412" y="0"/>
                  </a:lnTo>
                  <a:close/>
                </a:path>
              </a:pathLst>
            </a:custGeom>
            <a:solidFill>
              <a:srgbClr val="72F2F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tr-TR">
                <a:effectLst>
                  <a:outerShdw blurRad="38100" dist="38100" dir="2700000" algn="tl">
                    <a:srgbClr val="000000">
                      <a:alpha val="43137"/>
                    </a:srgbClr>
                  </a:outerShdw>
                </a:effectLst>
                <a:latin typeface="Arial" panose="020B0604020202020204" pitchFamily="34" charset="0"/>
              </a:endParaRPr>
            </a:p>
          </p:txBody>
        </p:sp>
        <p:sp>
          <p:nvSpPr>
            <p:cNvPr id="152675" name="Freeform 258"/>
            <p:cNvSpPr>
              <a:spLocks/>
            </p:cNvSpPr>
            <p:nvPr/>
          </p:nvSpPr>
          <p:spPr bwMode="auto">
            <a:xfrm>
              <a:off x="4532" y="2069"/>
              <a:ext cx="30" cy="26"/>
            </a:xfrm>
            <a:custGeom>
              <a:avLst/>
              <a:gdLst>
                <a:gd name="T0" fmla="*/ 0 w 411"/>
                <a:gd name="T1" fmla="*/ 0 h 361"/>
                <a:gd name="T2" fmla="*/ 0 w 411"/>
                <a:gd name="T3" fmla="*/ 0 h 361"/>
                <a:gd name="T4" fmla="*/ 0 w 411"/>
                <a:gd name="T5" fmla="*/ 0 h 361"/>
                <a:gd name="T6" fmla="*/ 0 w 411"/>
                <a:gd name="T7" fmla="*/ 0 h 36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11" h="361">
                  <a:moveTo>
                    <a:pt x="0" y="0"/>
                  </a:moveTo>
                  <a:lnTo>
                    <a:pt x="411" y="281"/>
                  </a:lnTo>
                  <a:lnTo>
                    <a:pt x="371" y="361"/>
                  </a:lnTo>
                  <a:lnTo>
                    <a:pt x="0" y="0"/>
                  </a:lnTo>
                  <a:close/>
                </a:path>
              </a:pathLst>
            </a:custGeom>
            <a:solidFill>
              <a:srgbClr val="72F2F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tr-TR">
                <a:effectLst>
                  <a:outerShdw blurRad="38100" dist="38100" dir="2700000" algn="tl">
                    <a:srgbClr val="000000">
                      <a:alpha val="43137"/>
                    </a:srgbClr>
                  </a:outerShdw>
                </a:effectLst>
                <a:latin typeface="Arial" panose="020B0604020202020204" pitchFamily="34" charset="0"/>
              </a:endParaRPr>
            </a:p>
          </p:txBody>
        </p:sp>
        <p:sp>
          <p:nvSpPr>
            <p:cNvPr id="152676" name="Freeform 259"/>
            <p:cNvSpPr>
              <a:spLocks/>
            </p:cNvSpPr>
            <p:nvPr/>
          </p:nvSpPr>
          <p:spPr bwMode="auto">
            <a:xfrm>
              <a:off x="4496" y="2069"/>
              <a:ext cx="36" cy="63"/>
            </a:xfrm>
            <a:custGeom>
              <a:avLst/>
              <a:gdLst>
                <a:gd name="T0" fmla="*/ 0 w 508"/>
                <a:gd name="T1" fmla="*/ 0 h 882"/>
                <a:gd name="T2" fmla="*/ 0 w 508"/>
                <a:gd name="T3" fmla="*/ 0 h 882"/>
                <a:gd name="T4" fmla="*/ 0 w 508"/>
                <a:gd name="T5" fmla="*/ 0 h 882"/>
                <a:gd name="T6" fmla="*/ 0 w 508"/>
                <a:gd name="T7" fmla="*/ 0 h 88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08" h="882">
                  <a:moveTo>
                    <a:pt x="508" y="0"/>
                  </a:moveTo>
                  <a:lnTo>
                    <a:pt x="0" y="792"/>
                  </a:lnTo>
                  <a:lnTo>
                    <a:pt x="390" y="882"/>
                  </a:lnTo>
                  <a:lnTo>
                    <a:pt x="508"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tr-TR">
                <a:effectLst>
                  <a:outerShdw blurRad="38100" dist="38100" dir="2700000" algn="tl">
                    <a:srgbClr val="000000">
                      <a:alpha val="43137"/>
                    </a:srgbClr>
                  </a:outerShdw>
                </a:effectLst>
                <a:latin typeface="Arial" panose="020B0604020202020204" pitchFamily="34" charset="0"/>
              </a:endParaRPr>
            </a:p>
          </p:txBody>
        </p:sp>
        <p:sp>
          <p:nvSpPr>
            <p:cNvPr id="152677" name="Freeform 260"/>
            <p:cNvSpPr>
              <a:spLocks/>
            </p:cNvSpPr>
            <p:nvPr/>
          </p:nvSpPr>
          <p:spPr bwMode="auto">
            <a:xfrm>
              <a:off x="4532" y="2069"/>
              <a:ext cx="37" cy="63"/>
            </a:xfrm>
            <a:custGeom>
              <a:avLst/>
              <a:gdLst>
                <a:gd name="T0" fmla="*/ 0 w 507"/>
                <a:gd name="T1" fmla="*/ 0 h 882"/>
                <a:gd name="T2" fmla="*/ 0 w 507"/>
                <a:gd name="T3" fmla="*/ 0 h 882"/>
                <a:gd name="T4" fmla="*/ 0 w 507"/>
                <a:gd name="T5" fmla="*/ 0 h 882"/>
                <a:gd name="T6" fmla="*/ 0 w 507"/>
                <a:gd name="T7" fmla="*/ 0 h 88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07" h="882">
                  <a:moveTo>
                    <a:pt x="0" y="0"/>
                  </a:moveTo>
                  <a:lnTo>
                    <a:pt x="507" y="792"/>
                  </a:lnTo>
                  <a:lnTo>
                    <a:pt x="117" y="882"/>
                  </a:lnTo>
                  <a:lnTo>
                    <a:pt x="0"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tr-TR">
                <a:effectLst>
                  <a:outerShdw blurRad="38100" dist="38100" dir="2700000" algn="tl">
                    <a:srgbClr val="000000">
                      <a:alpha val="43137"/>
                    </a:srgbClr>
                  </a:outerShdw>
                </a:effectLst>
                <a:latin typeface="Arial" panose="020B0604020202020204" pitchFamily="34" charset="0"/>
              </a:endParaRPr>
            </a:p>
          </p:txBody>
        </p:sp>
        <p:sp>
          <p:nvSpPr>
            <p:cNvPr id="152678" name="Freeform 261"/>
            <p:cNvSpPr>
              <a:spLocks/>
            </p:cNvSpPr>
            <p:nvPr/>
          </p:nvSpPr>
          <p:spPr bwMode="auto">
            <a:xfrm>
              <a:off x="4450" y="2089"/>
              <a:ext cx="82" cy="120"/>
            </a:xfrm>
            <a:custGeom>
              <a:avLst/>
              <a:gdLst>
                <a:gd name="T0" fmla="*/ 0 w 1159"/>
                <a:gd name="T1" fmla="*/ 0 h 1685"/>
                <a:gd name="T2" fmla="*/ 0 w 1159"/>
                <a:gd name="T3" fmla="*/ 0 h 1685"/>
                <a:gd name="T4" fmla="*/ 0 w 1159"/>
                <a:gd name="T5" fmla="*/ 0 h 1685"/>
                <a:gd name="T6" fmla="*/ 0 w 1159"/>
                <a:gd name="T7" fmla="*/ 0 h 1685"/>
                <a:gd name="T8" fmla="*/ 0 w 1159"/>
                <a:gd name="T9" fmla="*/ 0 h 1685"/>
                <a:gd name="T10" fmla="*/ 0 w 1159"/>
                <a:gd name="T11" fmla="*/ 0 h 1685"/>
                <a:gd name="T12" fmla="*/ 0 w 1159"/>
                <a:gd name="T13" fmla="*/ 0 h 1685"/>
                <a:gd name="T14" fmla="*/ 0 w 1159"/>
                <a:gd name="T15" fmla="*/ 0 h 1685"/>
                <a:gd name="T16" fmla="*/ 0 w 1159"/>
                <a:gd name="T17" fmla="*/ 0 h 1685"/>
                <a:gd name="T18" fmla="*/ 0 w 1159"/>
                <a:gd name="T19" fmla="*/ 0 h 1685"/>
                <a:gd name="T20" fmla="*/ 0 w 1159"/>
                <a:gd name="T21" fmla="*/ 0 h 1685"/>
                <a:gd name="T22" fmla="*/ 0 w 1159"/>
                <a:gd name="T23" fmla="*/ 0 h 1685"/>
                <a:gd name="T24" fmla="*/ 0 w 1159"/>
                <a:gd name="T25" fmla="*/ 0 h 1685"/>
                <a:gd name="T26" fmla="*/ 0 w 1159"/>
                <a:gd name="T27" fmla="*/ 0 h 1685"/>
                <a:gd name="T28" fmla="*/ 0 w 1159"/>
                <a:gd name="T29" fmla="*/ 0 h 1685"/>
                <a:gd name="T30" fmla="*/ 0 w 1159"/>
                <a:gd name="T31" fmla="*/ 0 h 1685"/>
                <a:gd name="T32" fmla="*/ 0 w 1159"/>
                <a:gd name="T33" fmla="*/ 0 h 1685"/>
                <a:gd name="T34" fmla="*/ 0 w 1159"/>
                <a:gd name="T35" fmla="*/ 0 h 1685"/>
                <a:gd name="T36" fmla="*/ 0 w 1159"/>
                <a:gd name="T37" fmla="*/ 0 h 1685"/>
                <a:gd name="T38" fmla="*/ 0 w 1159"/>
                <a:gd name="T39" fmla="*/ 0 h 1685"/>
                <a:gd name="T40" fmla="*/ 0 w 1159"/>
                <a:gd name="T41" fmla="*/ 0 h 1685"/>
                <a:gd name="T42" fmla="*/ 0 w 1159"/>
                <a:gd name="T43" fmla="*/ 0 h 1685"/>
                <a:gd name="T44" fmla="*/ 0 w 1159"/>
                <a:gd name="T45" fmla="*/ 0 h 1685"/>
                <a:gd name="T46" fmla="*/ 0 w 1159"/>
                <a:gd name="T47" fmla="*/ 0 h 1685"/>
                <a:gd name="T48" fmla="*/ 0 w 1159"/>
                <a:gd name="T49" fmla="*/ 0 h 1685"/>
                <a:gd name="T50" fmla="*/ 0 w 1159"/>
                <a:gd name="T51" fmla="*/ 0 h 1685"/>
                <a:gd name="T52" fmla="*/ 0 w 1159"/>
                <a:gd name="T53" fmla="*/ 0 h 1685"/>
                <a:gd name="T54" fmla="*/ 0 w 1159"/>
                <a:gd name="T55" fmla="*/ 0 h 1685"/>
                <a:gd name="T56" fmla="*/ 0 w 1159"/>
                <a:gd name="T57" fmla="*/ 0 h 1685"/>
                <a:gd name="T58" fmla="*/ 0 w 1159"/>
                <a:gd name="T59" fmla="*/ 0 h 1685"/>
                <a:gd name="T60" fmla="*/ 0 w 1159"/>
                <a:gd name="T61" fmla="*/ 0 h 1685"/>
                <a:gd name="T62" fmla="*/ 0 w 1159"/>
                <a:gd name="T63" fmla="*/ 0 h 1685"/>
                <a:gd name="T64" fmla="*/ 0 w 1159"/>
                <a:gd name="T65" fmla="*/ 0 h 1685"/>
                <a:gd name="T66" fmla="*/ 0 w 1159"/>
                <a:gd name="T67" fmla="*/ 0 h 1685"/>
                <a:gd name="T68" fmla="*/ 0 w 1159"/>
                <a:gd name="T69" fmla="*/ 0 h 1685"/>
                <a:gd name="T70" fmla="*/ 0 w 1159"/>
                <a:gd name="T71" fmla="*/ 0 h 1685"/>
                <a:gd name="T72" fmla="*/ 0 w 1159"/>
                <a:gd name="T73" fmla="*/ 0 h 1685"/>
                <a:gd name="T74" fmla="*/ 0 w 1159"/>
                <a:gd name="T75" fmla="*/ 0 h 1685"/>
                <a:gd name="T76" fmla="*/ 0 w 1159"/>
                <a:gd name="T77" fmla="*/ 0 h 1685"/>
                <a:gd name="T78" fmla="*/ 0 w 1159"/>
                <a:gd name="T79" fmla="*/ 0 h 1685"/>
                <a:gd name="T80" fmla="*/ 0 w 1159"/>
                <a:gd name="T81" fmla="*/ 0 h 1685"/>
                <a:gd name="T82" fmla="*/ 0 w 1159"/>
                <a:gd name="T83" fmla="*/ 0 h 1685"/>
                <a:gd name="T84" fmla="*/ 0 w 1159"/>
                <a:gd name="T85" fmla="*/ 0 h 1685"/>
                <a:gd name="T86" fmla="*/ 0 w 1159"/>
                <a:gd name="T87" fmla="*/ 0 h 1685"/>
                <a:gd name="T88" fmla="*/ 0 w 1159"/>
                <a:gd name="T89" fmla="*/ 0 h 1685"/>
                <a:gd name="T90" fmla="*/ 0 w 1159"/>
                <a:gd name="T91" fmla="*/ 0 h 1685"/>
                <a:gd name="T92" fmla="*/ 0 w 1159"/>
                <a:gd name="T93" fmla="*/ 0 h 1685"/>
                <a:gd name="T94" fmla="*/ 0 w 1159"/>
                <a:gd name="T95" fmla="*/ 0 h 1685"/>
                <a:gd name="T96" fmla="*/ 0 w 1159"/>
                <a:gd name="T97" fmla="*/ 0 h 1685"/>
                <a:gd name="T98" fmla="*/ 0 w 1159"/>
                <a:gd name="T99" fmla="*/ 0 h 1685"/>
                <a:gd name="T100" fmla="*/ 0 w 1159"/>
                <a:gd name="T101" fmla="*/ 0 h 1685"/>
                <a:gd name="T102" fmla="*/ 0 w 1159"/>
                <a:gd name="T103" fmla="*/ 0 h 1685"/>
                <a:gd name="T104" fmla="*/ 0 w 1159"/>
                <a:gd name="T105" fmla="*/ 0 h 1685"/>
                <a:gd name="T106" fmla="*/ 0 w 1159"/>
                <a:gd name="T107" fmla="*/ 0 h 1685"/>
                <a:gd name="T108" fmla="*/ 0 w 1159"/>
                <a:gd name="T109" fmla="*/ 0 h 1685"/>
                <a:gd name="T110" fmla="*/ 0 w 1159"/>
                <a:gd name="T111" fmla="*/ 0 h 1685"/>
                <a:gd name="T112" fmla="*/ 0 w 1159"/>
                <a:gd name="T113" fmla="*/ 0 h 1685"/>
                <a:gd name="T114" fmla="*/ 0 w 1159"/>
                <a:gd name="T115" fmla="*/ 0 h 1685"/>
                <a:gd name="T116" fmla="*/ 0 w 1159"/>
                <a:gd name="T117" fmla="*/ 0 h 1685"/>
                <a:gd name="T118" fmla="*/ 0 w 1159"/>
                <a:gd name="T119" fmla="*/ 0 h 1685"/>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159" h="1685">
                  <a:moveTo>
                    <a:pt x="1049" y="1496"/>
                  </a:moveTo>
                  <a:lnTo>
                    <a:pt x="1060" y="1483"/>
                  </a:lnTo>
                  <a:lnTo>
                    <a:pt x="1072" y="1467"/>
                  </a:lnTo>
                  <a:lnTo>
                    <a:pt x="1085" y="1447"/>
                  </a:lnTo>
                  <a:lnTo>
                    <a:pt x="1098" y="1423"/>
                  </a:lnTo>
                  <a:lnTo>
                    <a:pt x="1112" y="1396"/>
                  </a:lnTo>
                  <a:lnTo>
                    <a:pt x="1125" y="1363"/>
                  </a:lnTo>
                  <a:lnTo>
                    <a:pt x="1131" y="1346"/>
                  </a:lnTo>
                  <a:lnTo>
                    <a:pt x="1136" y="1327"/>
                  </a:lnTo>
                  <a:lnTo>
                    <a:pt x="1141" y="1308"/>
                  </a:lnTo>
                  <a:lnTo>
                    <a:pt x="1146" y="1288"/>
                  </a:lnTo>
                  <a:lnTo>
                    <a:pt x="1150" y="1267"/>
                  </a:lnTo>
                  <a:lnTo>
                    <a:pt x="1153" y="1244"/>
                  </a:lnTo>
                  <a:lnTo>
                    <a:pt x="1156" y="1220"/>
                  </a:lnTo>
                  <a:lnTo>
                    <a:pt x="1158" y="1196"/>
                  </a:lnTo>
                  <a:lnTo>
                    <a:pt x="1159" y="1171"/>
                  </a:lnTo>
                  <a:lnTo>
                    <a:pt x="1159" y="1145"/>
                  </a:lnTo>
                  <a:lnTo>
                    <a:pt x="1159" y="1118"/>
                  </a:lnTo>
                  <a:lnTo>
                    <a:pt x="1157" y="1088"/>
                  </a:lnTo>
                  <a:lnTo>
                    <a:pt x="1154" y="1059"/>
                  </a:lnTo>
                  <a:lnTo>
                    <a:pt x="1150" y="1029"/>
                  </a:lnTo>
                  <a:lnTo>
                    <a:pt x="1145" y="998"/>
                  </a:lnTo>
                  <a:lnTo>
                    <a:pt x="1139" y="966"/>
                  </a:lnTo>
                  <a:lnTo>
                    <a:pt x="1132" y="932"/>
                  </a:lnTo>
                  <a:lnTo>
                    <a:pt x="1123" y="898"/>
                  </a:lnTo>
                  <a:lnTo>
                    <a:pt x="1112" y="863"/>
                  </a:lnTo>
                  <a:lnTo>
                    <a:pt x="1099" y="826"/>
                  </a:lnTo>
                  <a:lnTo>
                    <a:pt x="1085" y="786"/>
                  </a:lnTo>
                  <a:lnTo>
                    <a:pt x="1072" y="749"/>
                  </a:lnTo>
                  <a:lnTo>
                    <a:pt x="1066" y="731"/>
                  </a:lnTo>
                  <a:lnTo>
                    <a:pt x="1061" y="714"/>
                  </a:lnTo>
                  <a:lnTo>
                    <a:pt x="1056" y="696"/>
                  </a:lnTo>
                  <a:lnTo>
                    <a:pt x="1053" y="677"/>
                  </a:lnTo>
                  <a:lnTo>
                    <a:pt x="1049" y="659"/>
                  </a:lnTo>
                  <a:lnTo>
                    <a:pt x="1047" y="639"/>
                  </a:lnTo>
                  <a:lnTo>
                    <a:pt x="1046" y="619"/>
                  </a:lnTo>
                  <a:lnTo>
                    <a:pt x="1045" y="597"/>
                  </a:lnTo>
                  <a:lnTo>
                    <a:pt x="1046" y="574"/>
                  </a:lnTo>
                  <a:lnTo>
                    <a:pt x="1048" y="549"/>
                  </a:lnTo>
                  <a:lnTo>
                    <a:pt x="1050" y="522"/>
                  </a:lnTo>
                  <a:lnTo>
                    <a:pt x="1055" y="493"/>
                  </a:lnTo>
                  <a:lnTo>
                    <a:pt x="1058" y="462"/>
                  </a:lnTo>
                  <a:lnTo>
                    <a:pt x="1060" y="430"/>
                  </a:lnTo>
                  <a:lnTo>
                    <a:pt x="1060" y="396"/>
                  </a:lnTo>
                  <a:lnTo>
                    <a:pt x="1058" y="365"/>
                  </a:lnTo>
                  <a:lnTo>
                    <a:pt x="1056" y="349"/>
                  </a:lnTo>
                  <a:lnTo>
                    <a:pt x="1053" y="334"/>
                  </a:lnTo>
                  <a:lnTo>
                    <a:pt x="1050" y="320"/>
                  </a:lnTo>
                  <a:lnTo>
                    <a:pt x="1046" y="306"/>
                  </a:lnTo>
                  <a:lnTo>
                    <a:pt x="1042" y="293"/>
                  </a:lnTo>
                  <a:lnTo>
                    <a:pt x="1037" y="279"/>
                  </a:lnTo>
                  <a:lnTo>
                    <a:pt x="1032" y="268"/>
                  </a:lnTo>
                  <a:lnTo>
                    <a:pt x="1026" y="257"/>
                  </a:lnTo>
                  <a:lnTo>
                    <a:pt x="1019" y="248"/>
                  </a:lnTo>
                  <a:lnTo>
                    <a:pt x="1012" y="240"/>
                  </a:lnTo>
                  <a:lnTo>
                    <a:pt x="1004" y="233"/>
                  </a:lnTo>
                  <a:lnTo>
                    <a:pt x="996" y="228"/>
                  </a:lnTo>
                  <a:lnTo>
                    <a:pt x="986" y="224"/>
                  </a:lnTo>
                  <a:lnTo>
                    <a:pt x="977" y="221"/>
                  </a:lnTo>
                  <a:lnTo>
                    <a:pt x="965" y="221"/>
                  </a:lnTo>
                  <a:lnTo>
                    <a:pt x="954" y="222"/>
                  </a:lnTo>
                  <a:lnTo>
                    <a:pt x="942" y="225"/>
                  </a:lnTo>
                  <a:lnTo>
                    <a:pt x="930" y="230"/>
                  </a:lnTo>
                  <a:lnTo>
                    <a:pt x="917" y="237"/>
                  </a:lnTo>
                  <a:lnTo>
                    <a:pt x="903" y="246"/>
                  </a:lnTo>
                  <a:lnTo>
                    <a:pt x="888" y="257"/>
                  </a:lnTo>
                  <a:lnTo>
                    <a:pt x="873" y="271"/>
                  </a:lnTo>
                  <a:lnTo>
                    <a:pt x="857" y="287"/>
                  </a:lnTo>
                  <a:lnTo>
                    <a:pt x="841" y="307"/>
                  </a:lnTo>
                  <a:lnTo>
                    <a:pt x="832" y="318"/>
                  </a:lnTo>
                  <a:lnTo>
                    <a:pt x="822" y="329"/>
                  </a:lnTo>
                  <a:lnTo>
                    <a:pt x="815" y="341"/>
                  </a:lnTo>
                  <a:lnTo>
                    <a:pt x="808" y="353"/>
                  </a:lnTo>
                  <a:lnTo>
                    <a:pt x="796" y="376"/>
                  </a:lnTo>
                  <a:lnTo>
                    <a:pt x="786" y="400"/>
                  </a:lnTo>
                  <a:lnTo>
                    <a:pt x="779" y="424"/>
                  </a:lnTo>
                  <a:lnTo>
                    <a:pt x="773" y="448"/>
                  </a:lnTo>
                  <a:lnTo>
                    <a:pt x="768" y="471"/>
                  </a:lnTo>
                  <a:lnTo>
                    <a:pt x="765" y="492"/>
                  </a:lnTo>
                  <a:lnTo>
                    <a:pt x="763" y="513"/>
                  </a:lnTo>
                  <a:lnTo>
                    <a:pt x="762" y="531"/>
                  </a:lnTo>
                  <a:lnTo>
                    <a:pt x="762" y="548"/>
                  </a:lnTo>
                  <a:lnTo>
                    <a:pt x="762" y="563"/>
                  </a:lnTo>
                  <a:lnTo>
                    <a:pt x="763" y="583"/>
                  </a:lnTo>
                  <a:lnTo>
                    <a:pt x="764" y="591"/>
                  </a:lnTo>
                  <a:lnTo>
                    <a:pt x="761" y="578"/>
                  </a:lnTo>
                  <a:lnTo>
                    <a:pt x="752" y="542"/>
                  </a:lnTo>
                  <a:lnTo>
                    <a:pt x="745" y="517"/>
                  </a:lnTo>
                  <a:lnTo>
                    <a:pt x="735" y="487"/>
                  </a:lnTo>
                  <a:lnTo>
                    <a:pt x="722" y="454"/>
                  </a:lnTo>
                  <a:lnTo>
                    <a:pt x="707" y="417"/>
                  </a:lnTo>
                  <a:lnTo>
                    <a:pt x="689" y="378"/>
                  </a:lnTo>
                  <a:lnTo>
                    <a:pt x="667" y="337"/>
                  </a:lnTo>
                  <a:lnTo>
                    <a:pt x="655" y="315"/>
                  </a:lnTo>
                  <a:lnTo>
                    <a:pt x="642" y="294"/>
                  </a:lnTo>
                  <a:lnTo>
                    <a:pt x="628" y="271"/>
                  </a:lnTo>
                  <a:lnTo>
                    <a:pt x="613" y="248"/>
                  </a:lnTo>
                  <a:lnTo>
                    <a:pt x="598" y="226"/>
                  </a:lnTo>
                  <a:lnTo>
                    <a:pt x="581" y="203"/>
                  </a:lnTo>
                  <a:lnTo>
                    <a:pt x="563" y="180"/>
                  </a:lnTo>
                  <a:lnTo>
                    <a:pt x="543" y="157"/>
                  </a:lnTo>
                  <a:lnTo>
                    <a:pt x="523" y="134"/>
                  </a:lnTo>
                  <a:lnTo>
                    <a:pt x="502" y="111"/>
                  </a:lnTo>
                  <a:lnTo>
                    <a:pt x="480" y="88"/>
                  </a:lnTo>
                  <a:lnTo>
                    <a:pt x="457" y="66"/>
                  </a:lnTo>
                  <a:lnTo>
                    <a:pt x="435" y="48"/>
                  </a:lnTo>
                  <a:lnTo>
                    <a:pt x="413" y="33"/>
                  </a:lnTo>
                  <a:lnTo>
                    <a:pt x="390" y="21"/>
                  </a:lnTo>
                  <a:lnTo>
                    <a:pt x="368" y="10"/>
                  </a:lnTo>
                  <a:lnTo>
                    <a:pt x="346" y="4"/>
                  </a:lnTo>
                  <a:lnTo>
                    <a:pt x="323" y="1"/>
                  </a:lnTo>
                  <a:lnTo>
                    <a:pt x="301" y="0"/>
                  </a:lnTo>
                  <a:lnTo>
                    <a:pt x="280" y="1"/>
                  </a:lnTo>
                  <a:lnTo>
                    <a:pt x="257" y="5"/>
                  </a:lnTo>
                  <a:lnTo>
                    <a:pt x="236" y="11"/>
                  </a:lnTo>
                  <a:lnTo>
                    <a:pt x="215" y="21"/>
                  </a:lnTo>
                  <a:lnTo>
                    <a:pt x="195" y="31"/>
                  </a:lnTo>
                  <a:lnTo>
                    <a:pt x="175" y="44"/>
                  </a:lnTo>
                  <a:lnTo>
                    <a:pt x="156" y="58"/>
                  </a:lnTo>
                  <a:lnTo>
                    <a:pt x="138" y="74"/>
                  </a:lnTo>
                  <a:lnTo>
                    <a:pt x="120" y="92"/>
                  </a:lnTo>
                  <a:lnTo>
                    <a:pt x="103" y="111"/>
                  </a:lnTo>
                  <a:lnTo>
                    <a:pt x="87" y="132"/>
                  </a:lnTo>
                  <a:lnTo>
                    <a:pt x="73" y="154"/>
                  </a:lnTo>
                  <a:lnTo>
                    <a:pt x="59" y="178"/>
                  </a:lnTo>
                  <a:lnTo>
                    <a:pt x="47" y="202"/>
                  </a:lnTo>
                  <a:lnTo>
                    <a:pt x="36" y="227"/>
                  </a:lnTo>
                  <a:lnTo>
                    <a:pt x="26" y="253"/>
                  </a:lnTo>
                  <a:lnTo>
                    <a:pt x="18" y="280"/>
                  </a:lnTo>
                  <a:lnTo>
                    <a:pt x="11" y="309"/>
                  </a:lnTo>
                  <a:lnTo>
                    <a:pt x="6" y="337"/>
                  </a:lnTo>
                  <a:lnTo>
                    <a:pt x="2" y="365"/>
                  </a:lnTo>
                  <a:lnTo>
                    <a:pt x="0" y="394"/>
                  </a:lnTo>
                  <a:lnTo>
                    <a:pt x="0" y="423"/>
                  </a:lnTo>
                  <a:lnTo>
                    <a:pt x="2" y="454"/>
                  </a:lnTo>
                  <a:lnTo>
                    <a:pt x="5" y="483"/>
                  </a:lnTo>
                  <a:lnTo>
                    <a:pt x="11" y="512"/>
                  </a:lnTo>
                  <a:lnTo>
                    <a:pt x="33" y="609"/>
                  </a:lnTo>
                  <a:lnTo>
                    <a:pt x="55" y="698"/>
                  </a:lnTo>
                  <a:lnTo>
                    <a:pt x="76" y="779"/>
                  </a:lnTo>
                  <a:lnTo>
                    <a:pt x="96" y="854"/>
                  </a:lnTo>
                  <a:lnTo>
                    <a:pt x="115" y="921"/>
                  </a:lnTo>
                  <a:lnTo>
                    <a:pt x="134" y="984"/>
                  </a:lnTo>
                  <a:lnTo>
                    <a:pt x="152" y="1040"/>
                  </a:lnTo>
                  <a:lnTo>
                    <a:pt x="168" y="1091"/>
                  </a:lnTo>
                  <a:lnTo>
                    <a:pt x="199" y="1181"/>
                  </a:lnTo>
                  <a:lnTo>
                    <a:pt x="226" y="1256"/>
                  </a:lnTo>
                  <a:lnTo>
                    <a:pt x="250" y="1320"/>
                  </a:lnTo>
                  <a:lnTo>
                    <a:pt x="271" y="1377"/>
                  </a:lnTo>
                  <a:lnTo>
                    <a:pt x="276" y="1391"/>
                  </a:lnTo>
                  <a:lnTo>
                    <a:pt x="283" y="1407"/>
                  </a:lnTo>
                  <a:lnTo>
                    <a:pt x="292" y="1423"/>
                  </a:lnTo>
                  <a:lnTo>
                    <a:pt x="302" y="1441"/>
                  </a:lnTo>
                  <a:lnTo>
                    <a:pt x="313" y="1459"/>
                  </a:lnTo>
                  <a:lnTo>
                    <a:pt x="326" y="1477"/>
                  </a:lnTo>
                  <a:lnTo>
                    <a:pt x="340" y="1496"/>
                  </a:lnTo>
                  <a:lnTo>
                    <a:pt x="356" y="1516"/>
                  </a:lnTo>
                  <a:lnTo>
                    <a:pt x="373" y="1535"/>
                  </a:lnTo>
                  <a:lnTo>
                    <a:pt x="391" y="1554"/>
                  </a:lnTo>
                  <a:lnTo>
                    <a:pt x="411" y="1572"/>
                  </a:lnTo>
                  <a:lnTo>
                    <a:pt x="432" y="1589"/>
                  </a:lnTo>
                  <a:lnTo>
                    <a:pt x="454" y="1606"/>
                  </a:lnTo>
                  <a:lnTo>
                    <a:pt x="477" y="1621"/>
                  </a:lnTo>
                  <a:lnTo>
                    <a:pt x="501" y="1635"/>
                  </a:lnTo>
                  <a:lnTo>
                    <a:pt x="526" y="1649"/>
                  </a:lnTo>
                  <a:lnTo>
                    <a:pt x="553" y="1660"/>
                  </a:lnTo>
                  <a:lnTo>
                    <a:pt x="580" y="1670"/>
                  </a:lnTo>
                  <a:lnTo>
                    <a:pt x="609" y="1677"/>
                  </a:lnTo>
                  <a:lnTo>
                    <a:pt x="638" y="1682"/>
                  </a:lnTo>
                  <a:lnTo>
                    <a:pt x="668" y="1685"/>
                  </a:lnTo>
                  <a:lnTo>
                    <a:pt x="700" y="1684"/>
                  </a:lnTo>
                  <a:lnTo>
                    <a:pt x="731" y="1682"/>
                  </a:lnTo>
                  <a:lnTo>
                    <a:pt x="764" y="1676"/>
                  </a:lnTo>
                  <a:lnTo>
                    <a:pt x="797" y="1667"/>
                  </a:lnTo>
                  <a:lnTo>
                    <a:pt x="832" y="1654"/>
                  </a:lnTo>
                  <a:lnTo>
                    <a:pt x="866" y="1637"/>
                  </a:lnTo>
                  <a:lnTo>
                    <a:pt x="901" y="1617"/>
                  </a:lnTo>
                  <a:lnTo>
                    <a:pt x="937" y="1594"/>
                  </a:lnTo>
                  <a:lnTo>
                    <a:pt x="975" y="1566"/>
                  </a:lnTo>
                  <a:lnTo>
                    <a:pt x="1012" y="1533"/>
                  </a:lnTo>
                  <a:lnTo>
                    <a:pt x="1049" y="1496"/>
                  </a:lnTo>
                  <a:close/>
                </a:path>
              </a:pathLst>
            </a:custGeom>
            <a:solidFill>
              <a:srgbClr val="FFCCA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tr-TR">
                <a:effectLst>
                  <a:outerShdw blurRad="38100" dist="38100" dir="2700000" algn="tl">
                    <a:srgbClr val="000000">
                      <a:alpha val="43137"/>
                    </a:srgbClr>
                  </a:outerShdw>
                </a:effectLst>
                <a:latin typeface="Arial" panose="020B0604020202020204" pitchFamily="34" charset="0"/>
              </a:endParaRPr>
            </a:p>
          </p:txBody>
        </p:sp>
        <p:sp>
          <p:nvSpPr>
            <p:cNvPr id="152679" name="Freeform 262"/>
            <p:cNvSpPr>
              <a:spLocks/>
            </p:cNvSpPr>
            <p:nvPr/>
          </p:nvSpPr>
          <p:spPr bwMode="auto">
            <a:xfrm>
              <a:off x="4534" y="2081"/>
              <a:ext cx="82" cy="121"/>
            </a:xfrm>
            <a:custGeom>
              <a:avLst/>
              <a:gdLst>
                <a:gd name="T0" fmla="*/ 0 w 1140"/>
                <a:gd name="T1" fmla="*/ 0 h 1694"/>
                <a:gd name="T2" fmla="*/ 0 w 1140"/>
                <a:gd name="T3" fmla="*/ 0 h 1694"/>
                <a:gd name="T4" fmla="*/ 0 w 1140"/>
                <a:gd name="T5" fmla="*/ 0 h 1694"/>
                <a:gd name="T6" fmla="*/ 0 w 1140"/>
                <a:gd name="T7" fmla="*/ 0 h 1694"/>
                <a:gd name="T8" fmla="*/ 0 w 1140"/>
                <a:gd name="T9" fmla="*/ 0 h 1694"/>
                <a:gd name="T10" fmla="*/ 0 w 1140"/>
                <a:gd name="T11" fmla="*/ 0 h 1694"/>
                <a:gd name="T12" fmla="*/ 0 w 1140"/>
                <a:gd name="T13" fmla="*/ 0 h 1694"/>
                <a:gd name="T14" fmla="*/ 0 w 1140"/>
                <a:gd name="T15" fmla="*/ 0 h 1694"/>
                <a:gd name="T16" fmla="*/ 0 w 1140"/>
                <a:gd name="T17" fmla="*/ 0 h 1694"/>
                <a:gd name="T18" fmla="*/ 0 w 1140"/>
                <a:gd name="T19" fmla="*/ 0 h 1694"/>
                <a:gd name="T20" fmla="*/ 0 w 1140"/>
                <a:gd name="T21" fmla="*/ 0 h 1694"/>
                <a:gd name="T22" fmla="*/ 0 w 1140"/>
                <a:gd name="T23" fmla="*/ 0 h 1694"/>
                <a:gd name="T24" fmla="*/ 0 w 1140"/>
                <a:gd name="T25" fmla="*/ 0 h 1694"/>
                <a:gd name="T26" fmla="*/ 0 w 1140"/>
                <a:gd name="T27" fmla="*/ 0 h 1694"/>
                <a:gd name="T28" fmla="*/ 0 w 1140"/>
                <a:gd name="T29" fmla="*/ 0 h 1694"/>
                <a:gd name="T30" fmla="*/ 0 w 1140"/>
                <a:gd name="T31" fmla="*/ 0 h 1694"/>
                <a:gd name="T32" fmla="*/ 0 w 1140"/>
                <a:gd name="T33" fmla="*/ 0 h 1694"/>
                <a:gd name="T34" fmla="*/ 0 w 1140"/>
                <a:gd name="T35" fmla="*/ 0 h 1694"/>
                <a:gd name="T36" fmla="*/ 0 w 1140"/>
                <a:gd name="T37" fmla="*/ 0 h 1694"/>
                <a:gd name="T38" fmla="*/ 0 w 1140"/>
                <a:gd name="T39" fmla="*/ 0 h 1694"/>
                <a:gd name="T40" fmla="*/ 0 w 1140"/>
                <a:gd name="T41" fmla="*/ 0 h 1694"/>
                <a:gd name="T42" fmla="*/ 0 w 1140"/>
                <a:gd name="T43" fmla="*/ 0 h 1694"/>
                <a:gd name="T44" fmla="*/ 0 w 1140"/>
                <a:gd name="T45" fmla="*/ 0 h 1694"/>
                <a:gd name="T46" fmla="*/ 0 w 1140"/>
                <a:gd name="T47" fmla="*/ 0 h 1694"/>
                <a:gd name="T48" fmla="*/ 0 w 1140"/>
                <a:gd name="T49" fmla="*/ 0 h 1694"/>
                <a:gd name="T50" fmla="*/ 0 w 1140"/>
                <a:gd name="T51" fmla="*/ 0 h 1694"/>
                <a:gd name="T52" fmla="*/ 0 w 1140"/>
                <a:gd name="T53" fmla="*/ 0 h 1694"/>
                <a:gd name="T54" fmla="*/ 0 w 1140"/>
                <a:gd name="T55" fmla="*/ 0 h 1694"/>
                <a:gd name="T56" fmla="*/ 0 w 1140"/>
                <a:gd name="T57" fmla="*/ 0 h 1694"/>
                <a:gd name="T58" fmla="*/ 0 w 1140"/>
                <a:gd name="T59" fmla="*/ 0 h 1694"/>
                <a:gd name="T60" fmla="*/ 0 w 1140"/>
                <a:gd name="T61" fmla="*/ 0 h 1694"/>
                <a:gd name="T62" fmla="*/ 0 w 1140"/>
                <a:gd name="T63" fmla="*/ 0 h 1694"/>
                <a:gd name="T64" fmla="*/ 0 w 1140"/>
                <a:gd name="T65" fmla="*/ 0 h 1694"/>
                <a:gd name="T66" fmla="*/ 0 w 1140"/>
                <a:gd name="T67" fmla="*/ 0 h 1694"/>
                <a:gd name="T68" fmla="*/ 0 w 1140"/>
                <a:gd name="T69" fmla="*/ 0 h 1694"/>
                <a:gd name="T70" fmla="*/ 0 w 1140"/>
                <a:gd name="T71" fmla="*/ 0 h 1694"/>
                <a:gd name="T72" fmla="*/ 0 w 1140"/>
                <a:gd name="T73" fmla="*/ 0 h 1694"/>
                <a:gd name="T74" fmla="*/ 0 w 1140"/>
                <a:gd name="T75" fmla="*/ 0 h 1694"/>
                <a:gd name="T76" fmla="*/ 0 w 1140"/>
                <a:gd name="T77" fmla="*/ 0 h 1694"/>
                <a:gd name="T78" fmla="*/ 0 w 1140"/>
                <a:gd name="T79" fmla="*/ 0 h 1694"/>
                <a:gd name="T80" fmla="*/ 0 w 1140"/>
                <a:gd name="T81" fmla="*/ 0 h 1694"/>
                <a:gd name="T82" fmla="*/ 0 w 1140"/>
                <a:gd name="T83" fmla="*/ 0 h 1694"/>
                <a:gd name="T84" fmla="*/ 0 w 1140"/>
                <a:gd name="T85" fmla="*/ 0 h 1694"/>
                <a:gd name="T86" fmla="*/ 0 w 1140"/>
                <a:gd name="T87" fmla="*/ 0 h 1694"/>
                <a:gd name="T88" fmla="*/ 0 w 1140"/>
                <a:gd name="T89" fmla="*/ 0 h 1694"/>
                <a:gd name="T90" fmla="*/ 0 w 1140"/>
                <a:gd name="T91" fmla="*/ 0 h 1694"/>
                <a:gd name="T92" fmla="*/ 0 w 1140"/>
                <a:gd name="T93" fmla="*/ 0 h 1694"/>
                <a:gd name="T94" fmla="*/ 0 w 1140"/>
                <a:gd name="T95" fmla="*/ 0 h 1694"/>
                <a:gd name="T96" fmla="*/ 0 w 1140"/>
                <a:gd name="T97" fmla="*/ 0 h 1694"/>
                <a:gd name="T98" fmla="*/ 0 w 1140"/>
                <a:gd name="T99" fmla="*/ 0 h 1694"/>
                <a:gd name="T100" fmla="*/ 0 w 1140"/>
                <a:gd name="T101" fmla="*/ 0 h 1694"/>
                <a:gd name="T102" fmla="*/ 0 w 1140"/>
                <a:gd name="T103" fmla="*/ 0 h 1694"/>
                <a:gd name="T104" fmla="*/ 0 w 1140"/>
                <a:gd name="T105" fmla="*/ 0 h 1694"/>
                <a:gd name="T106" fmla="*/ 0 w 1140"/>
                <a:gd name="T107" fmla="*/ 0 h 1694"/>
                <a:gd name="T108" fmla="*/ 0 w 1140"/>
                <a:gd name="T109" fmla="*/ 0 h 1694"/>
                <a:gd name="T110" fmla="*/ 0 w 1140"/>
                <a:gd name="T111" fmla="*/ 0 h 1694"/>
                <a:gd name="T112" fmla="*/ 0 w 1140"/>
                <a:gd name="T113" fmla="*/ 0 h 1694"/>
                <a:gd name="T114" fmla="*/ 0 w 1140"/>
                <a:gd name="T115" fmla="*/ 0 h 1694"/>
                <a:gd name="T116" fmla="*/ 0 w 1140"/>
                <a:gd name="T117" fmla="*/ 0 h 1694"/>
                <a:gd name="T118" fmla="*/ 0 w 1140"/>
                <a:gd name="T119" fmla="*/ 0 h 1694"/>
                <a:gd name="T120" fmla="*/ 0 w 1140"/>
                <a:gd name="T121" fmla="*/ 0 h 1694"/>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140" h="1694">
                  <a:moveTo>
                    <a:pt x="120" y="1515"/>
                  </a:moveTo>
                  <a:lnTo>
                    <a:pt x="108" y="1504"/>
                  </a:lnTo>
                  <a:lnTo>
                    <a:pt x="96" y="1488"/>
                  </a:lnTo>
                  <a:lnTo>
                    <a:pt x="82" y="1467"/>
                  </a:lnTo>
                  <a:lnTo>
                    <a:pt x="69" y="1444"/>
                  </a:lnTo>
                  <a:lnTo>
                    <a:pt x="54" y="1416"/>
                  </a:lnTo>
                  <a:lnTo>
                    <a:pt x="40" y="1385"/>
                  </a:lnTo>
                  <a:lnTo>
                    <a:pt x="34" y="1368"/>
                  </a:lnTo>
                  <a:lnTo>
                    <a:pt x="28" y="1350"/>
                  </a:lnTo>
                  <a:lnTo>
                    <a:pt x="22" y="1329"/>
                  </a:lnTo>
                  <a:lnTo>
                    <a:pt x="17" y="1309"/>
                  </a:lnTo>
                  <a:lnTo>
                    <a:pt x="13" y="1288"/>
                  </a:lnTo>
                  <a:lnTo>
                    <a:pt x="9" y="1266"/>
                  </a:lnTo>
                  <a:lnTo>
                    <a:pt x="6" y="1243"/>
                  </a:lnTo>
                  <a:lnTo>
                    <a:pt x="3" y="1219"/>
                  </a:lnTo>
                  <a:lnTo>
                    <a:pt x="1" y="1193"/>
                  </a:lnTo>
                  <a:lnTo>
                    <a:pt x="0" y="1167"/>
                  </a:lnTo>
                  <a:lnTo>
                    <a:pt x="0" y="1140"/>
                  </a:lnTo>
                  <a:lnTo>
                    <a:pt x="1" y="1111"/>
                  </a:lnTo>
                  <a:lnTo>
                    <a:pt x="3" y="1082"/>
                  </a:lnTo>
                  <a:lnTo>
                    <a:pt x="6" y="1051"/>
                  </a:lnTo>
                  <a:lnTo>
                    <a:pt x="10" y="1020"/>
                  </a:lnTo>
                  <a:lnTo>
                    <a:pt x="15" y="988"/>
                  </a:lnTo>
                  <a:lnTo>
                    <a:pt x="22" y="955"/>
                  </a:lnTo>
                  <a:lnTo>
                    <a:pt x="30" y="919"/>
                  </a:lnTo>
                  <a:lnTo>
                    <a:pt x="40" y="884"/>
                  </a:lnTo>
                  <a:lnTo>
                    <a:pt x="51" y="848"/>
                  </a:lnTo>
                  <a:lnTo>
                    <a:pt x="65" y="807"/>
                  </a:lnTo>
                  <a:lnTo>
                    <a:pt x="77" y="769"/>
                  </a:lnTo>
                  <a:lnTo>
                    <a:pt x="82" y="751"/>
                  </a:lnTo>
                  <a:lnTo>
                    <a:pt x="87" y="733"/>
                  </a:lnTo>
                  <a:lnTo>
                    <a:pt x="91" y="715"/>
                  </a:lnTo>
                  <a:lnTo>
                    <a:pt x="94" y="697"/>
                  </a:lnTo>
                  <a:lnTo>
                    <a:pt x="97" y="679"/>
                  </a:lnTo>
                  <a:lnTo>
                    <a:pt x="99" y="659"/>
                  </a:lnTo>
                  <a:lnTo>
                    <a:pt x="100" y="638"/>
                  </a:lnTo>
                  <a:lnTo>
                    <a:pt x="100" y="617"/>
                  </a:lnTo>
                  <a:lnTo>
                    <a:pt x="98" y="594"/>
                  </a:lnTo>
                  <a:lnTo>
                    <a:pt x="96" y="569"/>
                  </a:lnTo>
                  <a:lnTo>
                    <a:pt x="92" y="542"/>
                  </a:lnTo>
                  <a:lnTo>
                    <a:pt x="88" y="512"/>
                  </a:lnTo>
                  <a:lnTo>
                    <a:pt x="83" y="481"/>
                  </a:lnTo>
                  <a:lnTo>
                    <a:pt x="80" y="449"/>
                  </a:lnTo>
                  <a:lnTo>
                    <a:pt x="80" y="433"/>
                  </a:lnTo>
                  <a:lnTo>
                    <a:pt x="80" y="417"/>
                  </a:lnTo>
                  <a:lnTo>
                    <a:pt x="80" y="401"/>
                  </a:lnTo>
                  <a:lnTo>
                    <a:pt x="81" y="384"/>
                  </a:lnTo>
                  <a:lnTo>
                    <a:pt x="83" y="369"/>
                  </a:lnTo>
                  <a:lnTo>
                    <a:pt x="85" y="354"/>
                  </a:lnTo>
                  <a:lnTo>
                    <a:pt x="88" y="339"/>
                  </a:lnTo>
                  <a:lnTo>
                    <a:pt x="91" y="325"/>
                  </a:lnTo>
                  <a:lnTo>
                    <a:pt x="95" y="312"/>
                  </a:lnTo>
                  <a:lnTo>
                    <a:pt x="99" y="299"/>
                  </a:lnTo>
                  <a:lnTo>
                    <a:pt x="104" y="288"/>
                  </a:lnTo>
                  <a:lnTo>
                    <a:pt x="110" y="277"/>
                  </a:lnTo>
                  <a:lnTo>
                    <a:pt x="116" y="268"/>
                  </a:lnTo>
                  <a:lnTo>
                    <a:pt x="123" y="258"/>
                  </a:lnTo>
                  <a:lnTo>
                    <a:pt x="131" y="251"/>
                  </a:lnTo>
                  <a:lnTo>
                    <a:pt x="139" y="246"/>
                  </a:lnTo>
                  <a:lnTo>
                    <a:pt x="149" y="241"/>
                  </a:lnTo>
                  <a:lnTo>
                    <a:pt x="158" y="239"/>
                  </a:lnTo>
                  <a:lnTo>
                    <a:pt x="169" y="238"/>
                  </a:lnTo>
                  <a:lnTo>
                    <a:pt x="180" y="239"/>
                  </a:lnTo>
                  <a:lnTo>
                    <a:pt x="192" y="241"/>
                  </a:lnTo>
                  <a:lnTo>
                    <a:pt x="204" y="246"/>
                  </a:lnTo>
                  <a:lnTo>
                    <a:pt x="218" y="253"/>
                  </a:lnTo>
                  <a:lnTo>
                    <a:pt x="233" y="262"/>
                  </a:lnTo>
                  <a:lnTo>
                    <a:pt x="247" y="273"/>
                  </a:lnTo>
                  <a:lnTo>
                    <a:pt x="263" y="287"/>
                  </a:lnTo>
                  <a:lnTo>
                    <a:pt x="279" y="303"/>
                  </a:lnTo>
                  <a:lnTo>
                    <a:pt x="297" y="321"/>
                  </a:lnTo>
                  <a:lnTo>
                    <a:pt x="306" y="332"/>
                  </a:lnTo>
                  <a:lnTo>
                    <a:pt x="314" y="343"/>
                  </a:lnTo>
                  <a:lnTo>
                    <a:pt x="322" y="354"/>
                  </a:lnTo>
                  <a:lnTo>
                    <a:pt x="329" y="365"/>
                  </a:lnTo>
                  <a:lnTo>
                    <a:pt x="342" y="389"/>
                  </a:lnTo>
                  <a:lnTo>
                    <a:pt x="353" y="413"/>
                  </a:lnTo>
                  <a:lnTo>
                    <a:pt x="362" y="437"/>
                  </a:lnTo>
                  <a:lnTo>
                    <a:pt x="368" y="460"/>
                  </a:lnTo>
                  <a:lnTo>
                    <a:pt x="373" y="483"/>
                  </a:lnTo>
                  <a:lnTo>
                    <a:pt x="377" y="504"/>
                  </a:lnTo>
                  <a:lnTo>
                    <a:pt x="379" y="524"/>
                  </a:lnTo>
                  <a:lnTo>
                    <a:pt x="381" y="544"/>
                  </a:lnTo>
                  <a:lnTo>
                    <a:pt x="382" y="560"/>
                  </a:lnTo>
                  <a:lnTo>
                    <a:pt x="382" y="575"/>
                  </a:lnTo>
                  <a:lnTo>
                    <a:pt x="381" y="595"/>
                  </a:lnTo>
                  <a:lnTo>
                    <a:pt x="381" y="602"/>
                  </a:lnTo>
                  <a:lnTo>
                    <a:pt x="383" y="590"/>
                  </a:lnTo>
                  <a:lnTo>
                    <a:pt x="391" y="554"/>
                  </a:lnTo>
                  <a:lnTo>
                    <a:pt x="398" y="528"/>
                  </a:lnTo>
                  <a:lnTo>
                    <a:pt x="407" y="498"/>
                  </a:lnTo>
                  <a:lnTo>
                    <a:pt x="419" y="465"/>
                  </a:lnTo>
                  <a:lnTo>
                    <a:pt x="433" y="428"/>
                  </a:lnTo>
                  <a:lnTo>
                    <a:pt x="450" y="388"/>
                  </a:lnTo>
                  <a:lnTo>
                    <a:pt x="470" y="346"/>
                  </a:lnTo>
                  <a:lnTo>
                    <a:pt x="482" y="324"/>
                  </a:lnTo>
                  <a:lnTo>
                    <a:pt x="495" y="302"/>
                  </a:lnTo>
                  <a:lnTo>
                    <a:pt x="508" y="280"/>
                  </a:lnTo>
                  <a:lnTo>
                    <a:pt x="522" y="256"/>
                  </a:lnTo>
                  <a:lnTo>
                    <a:pt x="537" y="233"/>
                  </a:lnTo>
                  <a:lnTo>
                    <a:pt x="554" y="210"/>
                  </a:lnTo>
                  <a:lnTo>
                    <a:pt x="571" y="187"/>
                  </a:lnTo>
                  <a:lnTo>
                    <a:pt x="589" y="163"/>
                  </a:lnTo>
                  <a:lnTo>
                    <a:pt x="608" y="140"/>
                  </a:lnTo>
                  <a:lnTo>
                    <a:pt x="629" y="116"/>
                  </a:lnTo>
                  <a:lnTo>
                    <a:pt x="651" y="93"/>
                  </a:lnTo>
                  <a:lnTo>
                    <a:pt x="674" y="70"/>
                  </a:lnTo>
                  <a:lnTo>
                    <a:pt x="695" y="51"/>
                  </a:lnTo>
                  <a:lnTo>
                    <a:pt x="717" y="35"/>
                  </a:lnTo>
                  <a:lnTo>
                    <a:pt x="739" y="23"/>
                  </a:lnTo>
                  <a:lnTo>
                    <a:pt x="761" y="13"/>
                  </a:lnTo>
                  <a:lnTo>
                    <a:pt x="784" y="6"/>
                  </a:lnTo>
                  <a:lnTo>
                    <a:pt x="806" y="2"/>
                  </a:lnTo>
                  <a:lnTo>
                    <a:pt x="828" y="0"/>
                  </a:lnTo>
                  <a:lnTo>
                    <a:pt x="849" y="1"/>
                  </a:lnTo>
                  <a:lnTo>
                    <a:pt x="871" y="5"/>
                  </a:lnTo>
                  <a:lnTo>
                    <a:pt x="892" y="10"/>
                  </a:lnTo>
                  <a:lnTo>
                    <a:pt x="914" y="18"/>
                  </a:lnTo>
                  <a:lnTo>
                    <a:pt x="935" y="28"/>
                  </a:lnTo>
                  <a:lnTo>
                    <a:pt x="955" y="40"/>
                  </a:lnTo>
                  <a:lnTo>
                    <a:pt x="974" y="54"/>
                  </a:lnTo>
                  <a:lnTo>
                    <a:pt x="993" y="70"/>
                  </a:lnTo>
                  <a:lnTo>
                    <a:pt x="1011" y="87"/>
                  </a:lnTo>
                  <a:lnTo>
                    <a:pt x="1028" y="105"/>
                  </a:lnTo>
                  <a:lnTo>
                    <a:pt x="1044" y="127"/>
                  </a:lnTo>
                  <a:lnTo>
                    <a:pt x="1060" y="148"/>
                  </a:lnTo>
                  <a:lnTo>
                    <a:pt x="1074" y="171"/>
                  </a:lnTo>
                  <a:lnTo>
                    <a:pt x="1087" y="195"/>
                  </a:lnTo>
                  <a:lnTo>
                    <a:pt x="1099" y="220"/>
                  </a:lnTo>
                  <a:lnTo>
                    <a:pt x="1109" y="246"/>
                  </a:lnTo>
                  <a:lnTo>
                    <a:pt x="1118" y="273"/>
                  </a:lnTo>
                  <a:lnTo>
                    <a:pt x="1126" y="301"/>
                  </a:lnTo>
                  <a:lnTo>
                    <a:pt x="1132" y="329"/>
                  </a:lnTo>
                  <a:lnTo>
                    <a:pt x="1136" y="357"/>
                  </a:lnTo>
                  <a:lnTo>
                    <a:pt x="1139" y="386"/>
                  </a:lnTo>
                  <a:lnTo>
                    <a:pt x="1140" y="416"/>
                  </a:lnTo>
                  <a:lnTo>
                    <a:pt x="1139" y="445"/>
                  </a:lnTo>
                  <a:lnTo>
                    <a:pt x="1136" y="475"/>
                  </a:lnTo>
                  <a:lnTo>
                    <a:pt x="1132" y="504"/>
                  </a:lnTo>
                  <a:lnTo>
                    <a:pt x="1112" y="602"/>
                  </a:lnTo>
                  <a:lnTo>
                    <a:pt x="1092" y="691"/>
                  </a:lnTo>
                  <a:lnTo>
                    <a:pt x="1074" y="773"/>
                  </a:lnTo>
                  <a:lnTo>
                    <a:pt x="1056" y="848"/>
                  </a:lnTo>
                  <a:lnTo>
                    <a:pt x="1037" y="916"/>
                  </a:lnTo>
                  <a:lnTo>
                    <a:pt x="1020" y="979"/>
                  </a:lnTo>
                  <a:lnTo>
                    <a:pt x="1004" y="1035"/>
                  </a:lnTo>
                  <a:lnTo>
                    <a:pt x="989" y="1088"/>
                  </a:lnTo>
                  <a:lnTo>
                    <a:pt x="961" y="1177"/>
                  </a:lnTo>
                  <a:lnTo>
                    <a:pt x="936" y="1253"/>
                  </a:lnTo>
                  <a:lnTo>
                    <a:pt x="914" y="1317"/>
                  </a:lnTo>
                  <a:lnTo>
                    <a:pt x="894" y="1375"/>
                  </a:lnTo>
                  <a:lnTo>
                    <a:pt x="889" y="1390"/>
                  </a:lnTo>
                  <a:lnTo>
                    <a:pt x="883" y="1405"/>
                  </a:lnTo>
                  <a:lnTo>
                    <a:pt x="875" y="1422"/>
                  </a:lnTo>
                  <a:lnTo>
                    <a:pt x="865" y="1440"/>
                  </a:lnTo>
                  <a:lnTo>
                    <a:pt x="854" y="1458"/>
                  </a:lnTo>
                  <a:lnTo>
                    <a:pt x="842" y="1478"/>
                  </a:lnTo>
                  <a:lnTo>
                    <a:pt x="828" y="1498"/>
                  </a:lnTo>
                  <a:lnTo>
                    <a:pt x="813" y="1517"/>
                  </a:lnTo>
                  <a:lnTo>
                    <a:pt x="797" y="1536"/>
                  </a:lnTo>
                  <a:lnTo>
                    <a:pt x="779" y="1555"/>
                  </a:lnTo>
                  <a:lnTo>
                    <a:pt x="759" y="1574"/>
                  </a:lnTo>
                  <a:lnTo>
                    <a:pt x="739" y="1592"/>
                  </a:lnTo>
                  <a:lnTo>
                    <a:pt x="717" y="1609"/>
                  </a:lnTo>
                  <a:lnTo>
                    <a:pt x="695" y="1626"/>
                  </a:lnTo>
                  <a:lnTo>
                    <a:pt x="671" y="1641"/>
                  </a:lnTo>
                  <a:lnTo>
                    <a:pt x="646" y="1654"/>
                  </a:lnTo>
                  <a:lnTo>
                    <a:pt x="619" y="1666"/>
                  </a:lnTo>
                  <a:lnTo>
                    <a:pt x="592" y="1676"/>
                  </a:lnTo>
                  <a:lnTo>
                    <a:pt x="564" y="1684"/>
                  </a:lnTo>
                  <a:lnTo>
                    <a:pt x="536" y="1690"/>
                  </a:lnTo>
                  <a:lnTo>
                    <a:pt x="506" y="1693"/>
                  </a:lnTo>
                  <a:lnTo>
                    <a:pt x="474" y="1694"/>
                  </a:lnTo>
                  <a:lnTo>
                    <a:pt x="442" y="1692"/>
                  </a:lnTo>
                  <a:lnTo>
                    <a:pt x="410" y="1687"/>
                  </a:lnTo>
                  <a:lnTo>
                    <a:pt x="376" y="1679"/>
                  </a:lnTo>
                  <a:lnTo>
                    <a:pt x="341" y="1667"/>
                  </a:lnTo>
                  <a:lnTo>
                    <a:pt x="306" y="1652"/>
                  </a:lnTo>
                  <a:lnTo>
                    <a:pt x="270" y="1633"/>
                  </a:lnTo>
                  <a:lnTo>
                    <a:pt x="234" y="1610"/>
                  </a:lnTo>
                  <a:lnTo>
                    <a:pt x="196" y="1583"/>
                  </a:lnTo>
                  <a:lnTo>
                    <a:pt x="158" y="1551"/>
                  </a:lnTo>
                  <a:lnTo>
                    <a:pt x="120" y="1515"/>
                  </a:lnTo>
                  <a:close/>
                </a:path>
              </a:pathLst>
            </a:custGeom>
            <a:solidFill>
              <a:srgbClr val="FFCCA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tr-TR">
                <a:effectLst>
                  <a:outerShdw blurRad="38100" dist="38100" dir="2700000" algn="tl">
                    <a:srgbClr val="000000">
                      <a:alpha val="43137"/>
                    </a:srgbClr>
                  </a:outerShdw>
                </a:effectLst>
                <a:latin typeface="Arial" panose="020B0604020202020204" pitchFamily="34" charset="0"/>
              </a:endParaRPr>
            </a:p>
          </p:txBody>
        </p:sp>
        <p:sp>
          <p:nvSpPr>
            <p:cNvPr id="152680" name="Freeform 263"/>
            <p:cNvSpPr>
              <a:spLocks/>
            </p:cNvSpPr>
            <p:nvPr/>
          </p:nvSpPr>
          <p:spPr bwMode="auto">
            <a:xfrm>
              <a:off x="4780" y="2005"/>
              <a:ext cx="171" cy="152"/>
            </a:xfrm>
            <a:custGeom>
              <a:avLst/>
              <a:gdLst>
                <a:gd name="T0" fmla="*/ 0 w 2394"/>
                <a:gd name="T1" fmla="*/ 0 h 2127"/>
                <a:gd name="T2" fmla="*/ 0 w 2394"/>
                <a:gd name="T3" fmla="*/ 0 h 2127"/>
                <a:gd name="T4" fmla="*/ 0 w 2394"/>
                <a:gd name="T5" fmla="*/ 0 h 2127"/>
                <a:gd name="T6" fmla="*/ 0 w 2394"/>
                <a:gd name="T7" fmla="*/ 0 h 2127"/>
                <a:gd name="T8" fmla="*/ 0 w 2394"/>
                <a:gd name="T9" fmla="*/ 0 h 2127"/>
                <a:gd name="T10" fmla="*/ 0 w 2394"/>
                <a:gd name="T11" fmla="*/ 0 h 2127"/>
                <a:gd name="T12" fmla="*/ 0 w 2394"/>
                <a:gd name="T13" fmla="*/ 0 h 2127"/>
                <a:gd name="T14" fmla="*/ 0 w 2394"/>
                <a:gd name="T15" fmla="*/ 0 h 2127"/>
                <a:gd name="T16" fmla="*/ 0 w 2394"/>
                <a:gd name="T17" fmla="*/ 0 h 2127"/>
                <a:gd name="T18" fmla="*/ 0 w 2394"/>
                <a:gd name="T19" fmla="*/ 0 h 2127"/>
                <a:gd name="T20" fmla="*/ 0 w 2394"/>
                <a:gd name="T21" fmla="*/ 0 h 2127"/>
                <a:gd name="T22" fmla="*/ 0 w 2394"/>
                <a:gd name="T23" fmla="*/ 0 h 2127"/>
                <a:gd name="T24" fmla="*/ 0 w 2394"/>
                <a:gd name="T25" fmla="*/ 0 h 2127"/>
                <a:gd name="T26" fmla="*/ 0 w 2394"/>
                <a:gd name="T27" fmla="*/ 0 h 2127"/>
                <a:gd name="T28" fmla="*/ 0 w 2394"/>
                <a:gd name="T29" fmla="*/ 0 h 2127"/>
                <a:gd name="T30" fmla="*/ 0 w 2394"/>
                <a:gd name="T31" fmla="*/ 0 h 2127"/>
                <a:gd name="T32" fmla="*/ 0 w 2394"/>
                <a:gd name="T33" fmla="*/ 0 h 2127"/>
                <a:gd name="T34" fmla="*/ 0 w 2394"/>
                <a:gd name="T35" fmla="*/ 0 h 2127"/>
                <a:gd name="T36" fmla="*/ 0 w 2394"/>
                <a:gd name="T37" fmla="*/ 0 h 2127"/>
                <a:gd name="T38" fmla="*/ 0 w 2394"/>
                <a:gd name="T39" fmla="*/ 0 h 2127"/>
                <a:gd name="T40" fmla="*/ 0 w 2394"/>
                <a:gd name="T41" fmla="*/ 0 h 2127"/>
                <a:gd name="T42" fmla="*/ 0 w 2394"/>
                <a:gd name="T43" fmla="*/ 0 h 2127"/>
                <a:gd name="T44" fmla="*/ 0 w 2394"/>
                <a:gd name="T45" fmla="*/ 0 h 2127"/>
                <a:gd name="T46" fmla="*/ 0 w 2394"/>
                <a:gd name="T47" fmla="*/ 0 h 2127"/>
                <a:gd name="T48" fmla="*/ 0 w 2394"/>
                <a:gd name="T49" fmla="*/ 0 h 2127"/>
                <a:gd name="T50" fmla="*/ 0 w 2394"/>
                <a:gd name="T51" fmla="*/ 0 h 2127"/>
                <a:gd name="T52" fmla="*/ 0 w 2394"/>
                <a:gd name="T53" fmla="*/ 0 h 2127"/>
                <a:gd name="T54" fmla="*/ 0 w 2394"/>
                <a:gd name="T55" fmla="*/ 0 h 2127"/>
                <a:gd name="T56" fmla="*/ 0 w 2394"/>
                <a:gd name="T57" fmla="*/ 0 h 2127"/>
                <a:gd name="T58" fmla="*/ 0 w 2394"/>
                <a:gd name="T59" fmla="*/ 0 h 2127"/>
                <a:gd name="T60" fmla="*/ 0 w 2394"/>
                <a:gd name="T61" fmla="*/ 0 h 2127"/>
                <a:gd name="T62" fmla="*/ 0 w 2394"/>
                <a:gd name="T63" fmla="*/ 0 h 2127"/>
                <a:gd name="T64" fmla="*/ 0 w 2394"/>
                <a:gd name="T65" fmla="*/ 0 h 2127"/>
                <a:gd name="T66" fmla="*/ 0 w 2394"/>
                <a:gd name="T67" fmla="*/ 0 h 2127"/>
                <a:gd name="T68" fmla="*/ 0 w 2394"/>
                <a:gd name="T69" fmla="*/ 0 h 2127"/>
                <a:gd name="T70" fmla="*/ 0 w 2394"/>
                <a:gd name="T71" fmla="*/ 0 h 2127"/>
                <a:gd name="T72" fmla="*/ 0 w 2394"/>
                <a:gd name="T73" fmla="*/ 0 h 2127"/>
                <a:gd name="T74" fmla="*/ 0 w 2394"/>
                <a:gd name="T75" fmla="*/ 0 h 2127"/>
                <a:gd name="T76" fmla="*/ 0 w 2394"/>
                <a:gd name="T77" fmla="*/ 0 h 2127"/>
                <a:gd name="T78" fmla="*/ 0 w 2394"/>
                <a:gd name="T79" fmla="*/ 0 h 2127"/>
                <a:gd name="T80" fmla="*/ 0 w 2394"/>
                <a:gd name="T81" fmla="*/ 0 h 2127"/>
                <a:gd name="T82" fmla="*/ 0 w 2394"/>
                <a:gd name="T83" fmla="*/ 0 h 2127"/>
                <a:gd name="T84" fmla="*/ 0 w 2394"/>
                <a:gd name="T85" fmla="*/ 0 h 2127"/>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2394" h="2127">
                  <a:moveTo>
                    <a:pt x="2394" y="273"/>
                  </a:moveTo>
                  <a:lnTo>
                    <a:pt x="2337" y="248"/>
                  </a:lnTo>
                  <a:lnTo>
                    <a:pt x="2280" y="223"/>
                  </a:lnTo>
                  <a:lnTo>
                    <a:pt x="2222" y="196"/>
                  </a:lnTo>
                  <a:lnTo>
                    <a:pt x="2164" y="169"/>
                  </a:lnTo>
                  <a:lnTo>
                    <a:pt x="2103" y="142"/>
                  </a:lnTo>
                  <a:lnTo>
                    <a:pt x="2043" y="114"/>
                  </a:lnTo>
                  <a:lnTo>
                    <a:pt x="1980" y="89"/>
                  </a:lnTo>
                  <a:lnTo>
                    <a:pt x="1917" y="66"/>
                  </a:lnTo>
                  <a:lnTo>
                    <a:pt x="1884" y="55"/>
                  </a:lnTo>
                  <a:lnTo>
                    <a:pt x="1851" y="45"/>
                  </a:lnTo>
                  <a:lnTo>
                    <a:pt x="1818" y="36"/>
                  </a:lnTo>
                  <a:lnTo>
                    <a:pt x="1784" y="28"/>
                  </a:lnTo>
                  <a:lnTo>
                    <a:pt x="1750" y="20"/>
                  </a:lnTo>
                  <a:lnTo>
                    <a:pt x="1715" y="14"/>
                  </a:lnTo>
                  <a:lnTo>
                    <a:pt x="1680" y="9"/>
                  </a:lnTo>
                  <a:lnTo>
                    <a:pt x="1645" y="5"/>
                  </a:lnTo>
                  <a:lnTo>
                    <a:pt x="1609" y="2"/>
                  </a:lnTo>
                  <a:lnTo>
                    <a:pt x="1571" y="0"/>
                  </a:lnTo>
                  <a:lnTo>
                    <a:pt x="1534" y="0"/>
                  </a:lnTo>
                  <a:lnTo>
                    <a:pt x="1497" y="2"/>
                  </a:lnTo>
                  <a:lnTo>
                    <a:pt x="1458" y="5"/>
                  </a:lnTo>
                  <a:lnTo>
                    <a:pt x="1419" y="10"/>
                  </a:lnTo>
                  <a:lnTo>
                    <a:pt x="1379" y="16"/>
                  </a:lnTo>
                  <a:lnTo>
                    <a:pt x="1339" y="24"/>
                  </a:lnTo>
                  <a:lnTo>
                    <a:pt x="1230" y="49"/>
                  </a:lnTo>
                  <a:lnTo>
                    <a:pt x="1125" y="75"/>
                  </a:lnTo>
                  <a:lnTo>
                    <a:pt x="1025" y="100"/>
                  </a:lnTo>
                  <a:lnTo>
                    <a:pt x="927" y="127"/>
                  </a:lnTo>
                  <a:lnTo>
                    <a:pt x="832" y="153"/>
                  </a:lnTo>
                  <a:lnTo>
                    <a:pt x="742" y="179"/>
                  </a:lnTo>
                  <a:lnTo>
                    <a:pt x="654" y="206"/>
                  </a:lnTo>
                  <a:lnTo>
                    <a:pt x="569" y="232"/>
                  </a:lnTo>
                  <a:lnTo>
                    <a:pt x="489" y="261"/>
                  </a:lnTo>
                  <a:lnTo>
                    <a:pt x="410" y="289"/>
                  </a:lnTo>
                  <a:lnTo>
                    <a:pt x="335" y="317"/>
                  </a:lnTo>
                  <a:lnTo>
                    <a:pt x="262" y="346"/>
                  </a:lnTo>
                  <a:lnTo>
                    <a:pt x="193" y="376"/>
                  </a:lnTo>
                  <a:lnTo>
                    <a:pt x="126" y="407"/>
                  </a:lnTo>
                  <a:lnTo>
                    <a:pt x="62" y="438"/>
                  </a:lnTo>
                  <a:lnTo>
                    <a:pt x="0" y="470"/>
                  </a:lnTo>
                  <a:lnTo>
                    <a:pt x="1262" y="2127"/>
                  </a:lnTo>
                  <a:lnTo>
                    <a:pt x="2394" y="273"/>
                  </a:lnTo>
                  <a:close/>
                </a:path>
              </a:pathLst>
            </a:custGeom>
            <a:solidFill>
              <a:srgbClr val="CC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tr-TR">
                <a:effectLst>
                  <a:outerShdw blurRad="38100" dist="38100" dir="2700000" algn="tl">
                    <a:srgbClr val="000000">
                      <a:alpha val="43137"/>
                    </a:srgbClr>
                  </a:outerShdw>
                </a:effectLst>
                <a:latin typeface="Arial" panose="020B0604020202020204" pitchFamily="34" charset="0"/>
              </a:endParaRPr>
            </a:p>
          </p:txBody>
        </p:sp>
        <p:sp>
          <p:nvSpPr>
            <p:cNvPr id="152681" name="Freeform 264"/>
            <p:cNvSpPr>
              <a:spLocks/>
            </p:cNvSpPr>
            <p:nvPr/>
          </p:nvSpPr>
          <p:spPr bwMode="auto">
            <a:xfrm>
              <a:off x="4694" y="2024"/>
              <a:ext cx="342" cy="321"/>
            </a:xfrm>
            <a:custGeom>
              <a:avLst/>
              <a:gdLst>
                <a:gd name="T0" fmla="*/ 0 w 4790"/>
                <a:gd name="T1" fmla="*/ 0 h 4493"/>
                <a:gd name="T2" fmla="*/ 0 w 4790"/>
                <a:gd name="T3" fmla="*/ 0 h 4493"/>
                <a:gd name="T4" fmla="*/ 0 w 4790"/>
                <a:gd name="T5" fmla="*/ 0 h 4493"/>
                <a:gd name="T6" fmla="*/ 0 w 4790"/>
                <a:gd name="T7" fmla="*/ 0 h 4493"/>
                <a:gd name="T8" fmla="*/ 0 w 4790"/>
                <a:gd name="T9" fmla="*/ 0 h 4493"/>
                <a:gd name="T10" fmla="*/ 0 w 4790"/>
                <a:gd name="T11" fmla="*/ 0 h 4493"/>
                <a:gd name="T12" fmla="*/ 0 w 4790"/>
                <a:gd name="T13" fmla="*/ 0 h 4493"/>
                <a:gd name="T14" fmla="*/ 0 w 4790"/>
                <a:gd name="T15" fmla="*/ 0 h 4493"/>
                <a:gd name="T16" fmla="*/ 0 w 4790"/>
                <a:gd name="T17" fmla="*/ 0 h 4493"/>
                <a:gd name="T18" fmla="*/ 0 w 4790"/>
                <a:gd name="T19" fmla="*/ 0 h 4493"/>
                <a:gd name="T20" fmla="*/ 0 w 4790"/>
                <a:gd name="T21" fmla="*/ 0 h 4493"/>
                <a:gd name="T22" fmla="*/ 0 w 4790"/>
                <a:gd name="T23" fmla="*/ 0 h 4493"/>
                <a:gd name="T24" fmla="*/ 0 w 4790"/>
                <a:gd name="T25" fmla="*/ 0 h 4493"/>
                <a:gd name="T26" fmla="*/ 0 w 4790"/>
                <a:gd name="T27" fmla="*/ 0 h 4493"/>
                <a:gd name="T28" fmla="*/ 0 w 4790"/>
                <a:gd name="T29" fmla="*/ 0 h 4493"/>
                <a:gd name="T30" fmla="*/ 0 w 4790"/>
                <a:gd name="T31" fmla="*/ 0 h 4493"/>
                <a:gd name="T32" fmla="*/ 0 w 4790"/>
                <a:gd name="T33" fmla="*/ 0 h 4493"/>
                <a:gd name="T34" fmla="*/ 0 w 4790"/>
                <a:gd name="T35" fmla="*/ 0 h 4493"/>
                <a:gd name="T36" fmla="*/ 0 w 4790"/>
                <a:gd name="T37" fmla="*/ 0 h 4493"/>
                <a:gd name="T38" fmla="*/ 0 w 4790"/>
                <a:gd name="T39" fmla="*/ 0 h 4493"/>
                <a:gd name="T40" fmla="*/ 0 w 4790"/>
                <a:gd name="T41" fmla="*/ 0 h 4493"/>
                <a:gd name="T42" fmla="*/ 0 w 4790"/>
                <a:gd name="T43" fmla="*/ 0 h 4493"/>
                <a:gd name="T44" fmla="*/ 0 w 4790"/>
                <a:gd name="T45" fmla="*/ 0 h 4493"/>
                <a:gd name="T46" fmla="*/ 0 w 4790"/>
                <a:gd name="T47" fmla="*/ 0 h 4493"/>
                <a:gd name="T48" fmla="*/ 0 w 4790"/>
                <a:gd name="T49" fmla="*/ 0 h 4493"/>
                <a:gd name="T50" fmla="*/ 0 w 4790"/>
                <a:gd name="T51" fmla="*/ 0 h 4493"/>
                <a:gd name="T52" fmla="*/ 0 w 4790"/>
                <a:gd name="T53" fmla="*/ 0 h 4493"/>
                <a:gd name="T54" fmla="*/ 0 w 4790"/>
                <a:gd name="T55" fmla="*/ 0 h 4493"/>
                <a:gd name="T56" fmla="*/ 0 w 4790"/>
                <a:gd name="T57" fmla="*/ 0 h 4493"/>
                <a:gd name="T58" fmla="*/ 0 w 4790"/>
                <a:gd name="T59" fmla="*/ 0 h 4493"/>
                <a:gd name="T60" fmla="*/ 0 w 4790"/>
                <a:gd name="T61" fmla="*/ 0 h 4493"/>
                <a:gd name="T62" fmla="*/ 0 w 4790"/>
                <a:gd name="T63" fmla="*/ 0 h 4493"/>
                <a:gd name="T64" fmla="*/ 0 w 4790"/>
                <a:gd name="T65" fmla="*/ 0 h 4493"/>
                <a:gd name="T66" fmla="*/ 0 w 4790"/>
                <a:gd name="T67" fmla="*/ 0 h 4493"/>
                <a:gd name="T68" fmla="*/ 0 w 4790"/>
                <a:gd name="T69" fmla="*/ 0 h 4493"/>
                <a:gd name="T70" fmla="*/ 0 w 4790"/>
                <a:gd name="T71" fmla="*/ 0 h 4493"/>
                <a:gd name="T72" fmla="*/ 0 w 4790"/>
                <a:gd name="T73" fmla="*/ 0 h 4493"/>
                <a:gd name="T74" fmla="*/ 0 w 4790"/>
                <a:gd name="T75" fmla="*/ 0 h 4493"/>
                <a:gd name="T76" fmla="*/ 0 w 4790"/>
                <a:gd name="T77" fmla="*/ 0 h 4493"/>
                <a:gd name="T78" fmla="*/ 0 w 4790"/>
                <a:gd name="T79" fmla="*/ 0 h 4493"/>
                <a:gd name="T80" fmla="*/ 0 w 4790"/>
                <a:gd name="T81" fmla="*/ 0 h 4493"/>
                <a:gd name="T82" fmla="*/ 0 w 4790"/>
                <a:gd name="T83" fmla="*/ 0 h 4493"/>
                <a:gd name="T84" fmla="*/ 0 w 4790"/>
                <a:gd name="T85" fmla="*/ 0 h 4493"/>
                <a:gd name="T86" fmla="*/ 0 w 4790"/>
                <a:gd name="T87" fmla="*/ 0 h 4493"/>
                <a:gd name="T88" fmla="*/ 0 w 4790"/>
                <a:gd name="T89" fmla="*/ 0 h 4493"/>
                <a:gd name="T90" fmla="*/ 0 w 4790"/>
                <a:gd name="T91" fmla="*/ 0 h 4493"/>
                <a:gd name="T92" fmla="*/ 0 w 4790"/>
                <a:gd name="T93" fmla="*/ 0 h 4493"/>
                <a:gd name="T94" fmla="*/ 0 w 4790"/>
                <a:gd name="T95" fmla="*/ 0 h 4493"/>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4790" h="4493">
                  <a:moveTo>
                    <a:pt x="4780" y="1931"/>
                  </a:moveTo>
                  <a:lnTo>
                    <a:pt x="4771" y="1878"/>
                  </a:lnTo>
                  <a:lnTo>
                    <a:pt x="4759" y="1818"/>
                  </a:lnTo>
                  <a:lnTo>
                    <a:pt x="4746" y="1754"/>
                  </a:lnTo>
                  <a:lnTo>
                    <a:pt x="4729" y="1683"/>
                  </a:lnTo>
                  <a:lnTo>
                    <a:pt x="4711" y="1609"/>
                  </a:lnTo>
                  <a:lnTo>
                    <a:pt x="4689" y="1530"/>
                  </a:lnTo>
                  <a:lnTo>
                    <a:pt x="4665" y="1447"/>
                  </a:lnTo>
                  <a:lnTo>
                    <a:pt x="4638" y="1361"/>
                  </a:lnTo>
                  <a:lnTo>
                    <a:pt x="4608" y="1272"/>
                  </a:lnTo>
                  <a:lnTo>
                    <a:pt x="4576" y="1180"/>
                  </a:lnTo>
                  <a:lnTo>
                    <a:pt x="4541" y="1088"/>
                  </a:lnTo>
                  <a:lnTo>
                    <a:pt x="4504" y="992"/>
                  </a:lnTo>
                  <a:lnTo>
                    <a:pt x="4462" y="896"/>
                  </a:lnTo>
                  <a:lnTo>
                    <a:pt x="4419" y="800"/>
                  </a:lnTo>
                  <a:lnTo>
                    <a:pt x="4397" y="751"/>
                  </a:lnTo>
                  <a:lnTo>
                    <a:pt x="4374" y="702"/>
                  </a:lnTo>
                  <a:lnTo>
                    <a:pt x="4350" y="654"/>
                  </a:lnTo>
                  <a:lnTo>
                    <a:pt x="4324" y="605"/>
                  </a:lnTo>
                  <a:lnTo>
                    <a:pt x="4311" y="581"/>
                  </a:lnTo>
                  <a:lnTo>
                    <a:pt x="4297" y="557"/>
                  </a:lnTo>
                  <a:lnTo>
                    <a:pt x="4283" y="533"/>
                  </a:lnTo>
                  <a:lnTo>
                    <a:pt x="4267" y="509"/>
                  </a:lnTo>
                  <a:lnTo>
                    <a:pt x="4251" y="486"/>
                  </a:lnTo>
                  <a:lnTo>
                    <a:pt x="4234" y="463"/>
                  </a:lnTo>
                  <a:lnTo>
                    <a:pt x="4216" y="440"/>
                  </a:lnTo>
                  <a:lnTo>
                    <a:pt x="4198" y="418"/>
                  </a:lnTo>
                  <a:lnTo>
                    <a:pt x="4178" y="396"/>
                  </a:lnTo>
                  <a:lnTo>
                    <a:pt x="4158" y="373"/>
                  </a:lnTo>
                  <a:lnTo>
                    <a:pt x="4137" y="352"/>
                  </a:lnTo>
                  <a:lnTo>
                    <a:pt x="4116" y="331"/>
                  </a:lnTo>
                  <a:lnTo>
                    <a:pt x="4094" y="310"/>
                  </a:lnTo>
                  <a:lnTo>
                    <a:pt x="4072" y="290"/>
                  </a:lnTo>
                  <a:lnTo>
                    <a:pt x="4048" y="270"/>
                  </a:lnTo>
                  <a:lnTo>
                    <a:pt x="4025" y="251"/>
                  </a:lnTo>
                  <a:lnTo>
                    <a:pt x="4001" y="231"/>
                  </a:lnTo>
                  <a:lnTo>
                    <a:pt x="3977" y="212"/>
                  </a:lnTo>
                  <a:lnTo>
                    <a:pt x="3952" y="194"/>
                  </a:lnTo>
                  <a:lnTo>
                    <a:pt x="3927" y="176"/>
                  </a:lnTo>
                  <a:lnTo>
                    <a:pt x="3874" y="142"/>
                  </a:lnTo>
                  <a:lnTo>
                    <a:pt x="3822" y="108"/>
                  </a:lnTo>
                  <a:lnTo>
                    <a:pt x="3766" y="78"/>
                  </a:lnTo>
                  <a:lnTo>
                    <a:pt x="3711" y="50"/>
                  </a:lnTo>
                  <a:lnTo>
                    <a:pt x="3655" y="24"/>
                  </a:lnTo>
                  <a:lnTo>
                    <a:pt x="3598" y="0"/>
                  </a:lnTo>
                  <a:lnTo>
                    <a:pt x="2466" y="1854"/>
                  </a:lnTo>
                  <a:lnTo>
                    <a:pt x="1204" y="197"/>
                  </a:lnTo>
                  <a:lnTo>
                    <a:pt x="1145" y="229"/>
                  </a:lnTo>
                  <a:lnTo>
                    <a:pt x="1089" y="263"/>
                  </a:lnTo>
                  <a:lnTo>
                    <a:pt x="1034" y="297"/>
                  </a:lnTo>
                  <a:lnTo>
                    <a:pt x="982" y="332"/>
                  </a:lnTo>
                  <a:lnTo>
                    <a:pt x="932" y="368"/>
                  </a:lnTo>
                  <a:lnTo>
                    <a:pt x="884" y="406"/>
                  </a:lnTo>
                  <a:lnTo>
                    <a:pt x="839" y="443"/>
                  </a:lnTo>
                  <a:lnTo>
                    <a:pt x="794" y="482"/>
                  </a:lnTo>
                  <a:lnTo>
                    <a:pt x="752" y="523"/>
                  </a:lnTo>
                  <a:lnTo>
                    <a:pt x="712" y="564"/>
                  </a:lnTo>
                  <a:lnTo>
                    <a:pt x="673" y="607"/>
                  </a:lnTo>
                  <a:lnTo>
                    <a:pt x="635" y="650"/>
                  </a:lnTo>
                  <a:lnTo>
                    <a:pt x="600" y="696"/>
                  </a:lnTo>
                  <a:lnTo>
                    <a:pt x="566" y="742"/>
                  </a:lnTo>
                  <a:lnTo>
                    <a:pt x="533" y="791"/>
                  </a:lnTo>
                  <a:lnTo>
                    <a:pt x="500" y="839"/>
                  </a:lnTo>
                  <a:lnTo>
                    <a:pt x="470" y="890"/>
                  </a:lnTo>
                  <a:lnTo>
                    <a:pt x="440" y="943"/>
                  </a:lnTo>
                  <a:lnTo>
                    <a:pt x="412" y="996"/>
                  </a:lnTo>
                  <a:lnTo>
                    <a:pt x="384" y="1051"/>
                  </a:lnTo>
                  <a:lnTo>
                    <a:pt x="357" y="1109"/>
                  </a:lnTo>
                  <a:lnTo>
                    <a:pt x="331" y="1167"/>
                  </a:lnTo>
                  <a:lnTo>
                    <a:pt x="306" y="1228"/>
                  </a:lnTo>
                  <a:lnTo>
                    <a:pt x="281" y="1289"/>
                  </a:lnTo>
                  <a:lnTo>
                    <a:pt x="257" y="1354"/>
                  </a:lnTo>
                  <a:lnTo>
                    <a:pt x="233" y="1419"/>
                  </a:lnTo>
                  <a:lnTo>
                    <a:pt x="210" y="1487"/>
                  </a:lnTo>
                  <a:lnTo>
                    <a:pt x="187" y="1556"/>
                  </a:lnTo>
                  <a:lnTo>
                    <a:pt x="164" y="1628"/>
                  </a:lnTo>
                  <a:lnTo>
                    <a:pt x="142" y="1701"/>
                  </a:lnTo>
                  <a:lnTo>
                    <a:pt x="119" y="1777"/>
                  </a:lnTo>
                  <a:lnTo>
                    <a:pt x="96" y="1854"/>
                  </a:lnTo>
                  <a:lnTo>
                    <a:pt x="65" y="1969"/>
                  </a:lnTo>
                  <a:lnTo>
                    <a:pt x="41" y="2076"/>
                  </a:lnTo>
                  <a:lnTo>
                    <a:pt x="23" y="2176"/>
                  </a:lnTo>
                  <a:lnTo>
                    <a:pt x="10" y="2269"/>
                  </a:lnTo>
                  <a:lnTo>
                    <a:pt x="3" y="2356"/>
                  </a:lnTo>
                  <a:lnTo>
                    <a:pt x="0" y="2436"/>
                  </a:lnTo>
                  <a:lnTo>
                    <a:pt x="3" y="2510"/>
                  </a:lnTo>
                  <a:lnTo>
                    <a:pt x="9" y="2578"/>
                  </a:lnTo>
                  <a:lnTo>
                    <a:pt x="19" y="2640"/>
                  </a:lnTo>
                  <a:lnTo>
                    <a:pt x="33" y="2698"/>
                  </a:lnTo>
                  <a:lnTo>
                    <a:pt x="50" y="2749"/>
                  </a:lnTo>
                  <a:lnTo>
                    <a:pt x="70" y="2796"/>
                  </a:lnTo>
                  <a:lnTo>
                    <a:pt x="92" y="2839"/>
                  </a:lnTo>
                  <a:lnTo>
                    <a:pt x="117" y="2876"/>
                  </a:lnTo>
                  <a:lnTo>
                    <a:pt x="143" y="2910"/>
                  </a:lnTo>
                  <a:lnTo>
                    <a:pt x="170" y="2939"/>
                  </a:lnTo>
                  <a:lnTo>
                    <a:pt x="199" y="2966"/>
                  </a:lnTo>
                  <a:lnTo>
                    <a:pt x="228" y="2988"/>
                  </a:lnTo>
                  <a:lnTo>
                    <a:pt x="259" y="3007"/>
                  </a:lnTo>
                  <a:lnTo>
                    <a:pt x="288" y="3024"/>
                  </a:lnTo>
                  <a:lnTo>
                    <a:pt x="317" y="3037"/>
                  </a:lnTo>
                  <a:lnTo>
                    <a:pt x="346" y="3048"/>
                  </a:lnTo>
                  <a:lnTo>
                    <a:pt x="373" y="3057"/>
                  </a:lnTo>
                  <a:lnTo>
                    <a:pt x="400" y="3064"/>
                  </a:lnTo>
                  <a:lnTo>
                    <a:pt x="425" y="3069"/>
                  </a:lnTo>
                  <a:lnTo>
                    <a:pt x="447" y="3073"/>
                  </a:lnTo>
                  <a:lnTo>
                    <a:pt x="467" y="3075"/>
                  </a:lnTo>
                  <a:lnTo>
                    <a:pt x="484" y="3077"/>
                  </a:lnTo>
                  <a:lnTo>
                    <a:pt x="508" y="3078"/>
                  </a:lnTo>
                  <a:lnTo>
                    <a:pt x="516" y="3078"/>
                  </a:lnTo>
                  <a:lnTo>
                    <a:pt x="422" y="4493"/>
                  </a:lnTo>
                  <a:lnTo>
                    <a:pt x="4282" y="4493"/>
                  </a:lnTo>
                  <a:lnTo>
                    <a:pt x="4110" y="2791"/>
                  </a:lnTo>
                  <a:lnTo>
                    <a:pt x="4171" y="2820"/>
                  </a:lnTo>
                  <a:lnTo>
                    <a:pt x="4229" y="2842"/>
                  </a:lnTo>
                  <a:lnTo>
                    <a:pt x="4282" y="2856"/>
                  </a:lnTo>
                  <a:lnTo>
                    <a:pt x="4332" y="2864"/>
                  </a:lnTo>
                  <a:lnTo>
                    <a:pt x="4380" y="2867"/>
                  </a:lnTo>
                  <a:lnTo>
                    <a:pt x="4424" y="2863"/>
                  </a:lnTo>
                  <a:lnTo>
                    <a:pt x="4464" y="2854"/>
                  </a:lnTo>
                  <a:lnTo>
                    <a:pt x="4503" y="2840"/>
                  </a:lnTo>
                  <a:lnTo>
                    <a:pt x="4537" y="2822"/>
                  </a:lnTo>
                  <a:lnTo>
                    <a:pt x="4569" y="2798"/>
                  </a:lnTo>
                  <a:lnTo>
                    <a:pt x="4599" y="2771"/>
                  </a:lnTo>
                  <a:lnTo>
                    <a:pt x="4626" y="2741"/>
                  </a:lnTo>
                  <a:lnTo>
                    <a:pt x="4651" y="2708"/>
                  </a:lnTo>
                  <a:lnTo>
                    <a:pt x="4673" y="2670"/>
                  </a:lnTo>
                  <a:lnTo>
                    <a:pt x="4692" y="2632"/>
                  </a:lnTo>
                  <a:lnTo>
                    <a:pt x="4710" y="2591"/>
                  </a:lnTo>
                  <a:lnTo>
                    <a:pt x="4725" y="2548"/>
                  </a:lnTo>
                  <a:lnTo>
                    <a:pt x="4739" y="2503"/>
                  </a:lnTo>
                  <a:lnTo>
                    <a:pt x="4750" y="2458"/>
                  </a:lnTo>
                  <a:lnTo>
                    <a:pt x="4760" y="2412"/>
                  </a:lnTo>
                  <a:lnTo>
                    <a:pt x="4769" y="2365"/>
                  </a:lnTo>
                  <a:lnTo>
                    <a:pt x="4776" y="2319"/>
                  </a:lnTo>
                  <a:lnTo>
                    <a:pt x="4781" y="2273"/>
                  </a:lnTo>
                  <a:lnTo>
                    <a:pt x="4785" y="2227"/>
                  </a:lnTo>
                  <a:lnTo>
                    <a:pt x="4788" y="2182"/>
                  </a:lnTo>
                  <a:lnTo>
                    <a:pt x="4789" y="2140"/>
                  </a:lnTo>
                  <a:lnTo>
                    <a:pt x="4790" y="2098"/>
                  </a:lnTo>
                  <a:lnTo>
                    <a:pt x="4789" y="2059"/>
                  </a:lnTo>
                  <a:lnTo>
                    <a:pt x="4788" y="2023"/>
                  </a:lnTo>
                  <a:lnTo>
                    <a:pt x="4786" y="1988"/>
                  </a:lnTo>
                  <a:lnTo>
                    <a:pt x="4783" y="1958"/>
                  </a:lnTo>
                  <a:lnTo>
                    <a:pt x="4780" y="1931"/>
                  </a:lnTo>
                  <a:close/>
                </a:path>
              </a:pathLst>
            </a:custGeom>
            <a:solidFill>
              <a:srgbClr val="004CB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tr-TR">
                <a:effectLst>
                  <a:outerShdw blurRad="38100" dist="38100" dir="2700000" algn="tl">
                    <a:srgbClr val="000000">
                      <a:alpha val="43137"/>
                    </a:srgbClr>
                  </a:outerShdw>
                </a:effectLst>
                <a:latin typeface="Arial" panose="020B0604020202020204" pitchFamily="34" charset="0"/>
              </a:endParaRPr>
            </a:p>
          </p:txBody>
        </p:sp>
        <p:sp>
          <p:nvSpPr>
            <p:cNvPr id="152682" name="Freeform 265"/>
            <p:cNvSpPr>
              <a:spLocks/>
            </p:cNvSpPr>
            <p:nvPr/>
          </p:nvSpPr>
          <p:spPr bwMode="auto">
            <a:xfrm>
              <a:off x="4803" y="2034"/>
              <a:ext cx="130" cy="75"/>
            </a:xfrm>
            <a:custGeom>
              <a:avLst/>
              <a:gdLst>
                <a:gd name="T0" fmla="*/ 0 w 1815"/>
                <a:gd name="T1" fmla="*/ 0 h 1051"/>
                <a:gd name="T2" fmla="*/ 0 w 1815"/>
                <a:gd name="T3" fmla="*/ 0 h 1051"/>
                <a:gd name="T4" fmla="*/ 0 w 1815"/>
                <a:gd name="T5" fmla="*/ 0 h 1051"/>
                <a:gd name="T6" fmla="*/ 0 w 1815"/>
                <a:gd name="T7" fmla="*/ 0 h 1051"/>
                <a:gd name="T8" fmla="*/ 0 w 1815"/>
                <a:gd name="T9" fmla="*/ 0 h 1051"/>
                <a:gd name="T10" fmla="*/ 0 w 1815"/>
                <a:gd name="T11" fmla="*/ 0 h 1051"/>
                <a:gd name="T12" fmla="*/ 0 w 1815"/>
                <a:gd name="T13" fmla="*/ 0 h 1051"/>
                <a:gd name="T14" fmla="*/ 0 w 1815"/>
                <a:gd name="T15" fmla="*/ 0 h 1051"/>
                <a:gd name="T16" fmla="*/ 0 w 1815"/>
                <a:gd name="T17" fmla="*/ 0 h 105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815" h="1051">
                  <a:moveTo>
                    <a:pt x="0" y="229"/>
                  </a:moveTo>
                  <a:lnTo>
                    <a:pt x="516" y="841"/>
                  </a:lnTo>
                  <a:lnTo>
                    <a:pt x="879" y="440"/>
                  </a:lnTo>
                  <a:lnTo>
                    <a:pt x="1223" y="860"/>
                  </a:lnTo>
                  <a:lnTo>
                    <a:pt x="1815" y="0"/>
                  </a:lnTo>
                  <a:lnTo>
                    <a:pt x="1204" y="1051"/>
                  </a:lnTo>
                  <a:lnTo>
                    <a:pt x="860" y="573"/>
                  </a:lnTo>
                  <a:lnTo>
                    <a:pt x="516" y="1051"/>
                  </a:lnTo>
                  <a:lnTo>
                    <a:pt x="0" y="229"/>
                  </a:lnTo>
                  <a:close/>
                </a:path>
              </a:pathLst>
            </a:custGeom>
            <a:solidFill>
              <a:srgbClr val="72F2F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tr-TR">
                <a:effectLst>
                  <a:outerShdw blurRad="38100" dist="38100" dir="2700000" algn="tl">
                    <a:srgbClr val="000000">
                      <a:alpha val="43137"/>
                    </a:srgbClr>
                  </a:outerShdw>
                </a:effectLst>
                <a:latin typeface="Arial" panose="020B0604020202020204" pitchFamily="34" charset="0"/>
              </a:endParaRPr>
            </a:p>
          </p:txBody>
        </p:sp>
        <p:sp>
          <p:nvSpPr>
            <p:cNvPr id="152683" name="Freeform 266"/>
            <p:cNvSpPr>
              <a:spLocks/>
            </p:cNvSpPr>
            <p:nvPr/>
          </p:nvSpPr>
          <p:spPr bwMode="auto">
            <a:xfrm>
              <a:off x="4715" y="1760"/>
              <a:ext cx="307" cy="307"/>
            </a:xfrm>
            <a:custGeom>
              <a:avLst/>
              <a:gdLst>
                <a:gd name="T0" fmla="*/ 0 w 4290"/>
                <a:gd name="T1" fmla="*/ 0 h 4293"/>
                <a:gd name="T2" fmla="*/ 0 w 4290"/>
                <a:gd name="T3" fmla="*/ 0 h 4293"/>
                <a:gd name="T4" fmla="*/ 0 w 4290"/>
                <a:gd name="T5" fmla="*/ 0 h 4293"/>
                <a:gd name="T6" fmla="*/ 0 w 4290"/>
                <a:gd name="T7" fmla="*/ 0 h 4293"/>
                <a:gd name="T8" fmla="*/ 0 w 4290"/>
                <a:gd name="T9" fmla="*/ 0 h 4293"/>
                <a:gd name="T10" fmla="*/ 0 w 4290"/>
                <a:gd name="T11" fmla="*/ 0 h 4293"/>
                <a:gd name="T12" fmla="*/ 0 w 4290"/>
                <a:gd name="T13" fmla="*/ 0 h 4293"/>
                <a:gd name="T14" fmla="*/ 0 w 4290"/>
                <a:gd name="T15" fmla="*/ 0 h 4293"/>
                <a:gd name="T16" fmla="*/ 0 w 4290"/>
                <a:gd name="T17" fmla="*/ 0 h 4293"/>
                <a:gd name="T18" fmla="*/ 0 w 4290"/>
                <a:gd name="T19" fmla="*/ 0 h 4293"/>
                <a:gd name="T20" fmla="*/ 0 w 4290"/>
                <a:gd name="T21" fmla="*/ 0 h 4293"/>
                <a:gd name="T22" fmla="*/ 0 w 4290"/>
                <a:gd name="T23" fmla="*/ 0 h 4293"/>
                <a:gd name="T24" fmla="*/ 0 w 4290"/>
                <a:gd name="T25" fmla="*/ 0 h 4293"/>
                <a:gd name="T26" fmla="*/ 0 w 4290"/>
                <a:gd name="T27" fmla="*/ 0 h 4293"/>
                <a:gd name="T28" fmla="*/ 0 w 4290"/>
                <a:gd name="T29" fmla="*/ 0 h 4293"/>
                <a:gd name="T30" fmla="*/ 0 w 4290"/>
                <a:gd name="T31" fmla="*/ 0 h 4293"/>
                <a:gd name="T32" fmla="*/ 0 w 4290"/>
                <a:gd name="T33" fmla="*/ 0 h 4293"/>
                <a:gd name="T34" fmla="*/ 0 w 4290"/>
                <a:gd name="T35" fmla="*/ 0 h 4293"/>
                <a:gd name="T36" fmla="*/ 0 w 4290"/>
                <a:gd name="T37" fmla="*/ 0 h 4293"/>
                <a:gd name="T38" fmla="*/ 0 w 4290"/>
                <a:gd name="T39" fmla="*/ 0 h 4293"/>
                <a:gd name="T40" fmla="*/ 0 w 4290"/>
                <a:gd name="T41" fmla="*/ 0 h 4293"/>
                <a:gd name="T42" fmla="*/ 0 w 4290"/>
                <a:gd name="T43" fmla="*/ 0 h 4293"/>
                <a:gd name="T44" fmla="*/ 0 w 4290"/>
                <a:gd name="T45" fmla="*/ 0 h 4293"/>
                <a:gd name="T46" fmla="*/ 0 w 4290"/>
                <a:gd name="T47" fmla="*/ 0 h 4293"/>
                <a:gd name="T48" fmla="*/ 0 w 4290"/>
                <a:gd name="T49" fmla="*/ 0 h 4293"/>
                <a:gd name="T50" fmla="*/ 0 w 4290"/>
                <a:gd name="T51" fmla="*/ 0 h 4293"/>
                <a:gd name="T52" fmla="*/ 0 w 4290"/>
                <a:gd name="T53" fmla="*/ 0 h 4293"/>
                <a:gd name="T54" fmla="*/ 0 w 4290"/>
                <a:gd name="T55" fmla="*/ 0 h 4293"/>
                <a:gd name="T56" fmla="*/ 0 w 4290"/>
                <a:gd name="T57" fmla="*/ 0 h 4293"/>
                <a:gd name="T58" fmla="*/ 0 w 4290"/>
                <a:gd name="T59" fmla="*/ 0 h 4293"/>
                <a:gd name="T60" fmla="*/ 0 w 4290"/>
                <a:gd name="T61" fmla="*/ 0 h 4293"/>
                <a:gd name="T62" fmla="*/ 0 w 4290"/>
                <a:gd name="T63" fmla="*/ 0 h 4293"/>
                <a:gd name="T64" fmla="*/ 0 w 4290"/>
                <a:gd name="T65" fmla="*/ 0 h 4293"/>
                <a:gd name="T66" fmla="*/ 0 w 4290"/>
                <a:gd name="T67" fmla="*/ 0 h 4293"/>
                <a:gd name="T68" fmla="*/ 0 w 4290"/>
                <a:gd name="T69" fmla="*/ 0 h 4293"/>
                <a:gd name="T70" fmla="*/ 0 w 4290"/>
                <a:gd name="T71" fmla="*/ 0 h 4293"/>
                <a:gd name="T72" fmla="*/ 0 w 4290"/>
                <a:gd name="T73" fmla="*/ 0 h 4293"/>
                <a:gd name="T74" fmla="*/ 0 w 4290"/>
                <a:gd name="T75" fmla="*/ 0 h 4293"/>
                <a:gd name="T76" fmla="*/ 0 w 4290"/>
                <a:gd name="T77" fmla="*/ 0 h 4293"/>
                <a:gd name="T78" fmla="*/ 0 w 4290"/>
                <a:gd name="T79" fmla="*/ 0 h 4293"/>
                <a:gd name="T80" fmla="*/ 0 w 4290"/>
                <a:gd name="T81" fmla="*/ 0 h 4293"/>
                <a:gd name="T82" fmla="*/ 0 w 4290"/>
                <a:gd name="T83" fmla="*/ 0 h 4293"/>
                <a:gd name="T84" fmla="*/ 0 w 4290"/>
                <a:gd name="T85" fmla="*/ 0 h 4293"/>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4290" h="4293">
                  <a:moveTo>
                    <a:pt x="4290" y="2147"/>
                  </a:moveTo>
                  <a:lnTo>
                    <a:pt x="4287" y="2257"/>
                  </a:lnTo>
                  <a:lnTo>
                    <a:pt x="4279" y="2366"/>
                  </a:lnTo>
                  <a:lnTo>
                    <a:pt x="4265" y="2474"/>
                  </a:lnTo>
                  <a:lnTo>
                    <a:pt x="4247" y="2579"/>
                  </a:lnTo>
                  <a:lnTo>
                    <a:pt x="4223" y="2683"/>
                  </a:lnTo>
                  <a:lnTo>
                    <a:pt x="4194" y="2785"/>
                  </a:lnTo>
                  <a:lnTo>
                    <a:pt x="4160" y="2885"/>
                  </a:lnTo>
                  <a:lnTo>
                    <a:pt x="4122" y="2982"/>
                  </a:lnTo>
                  <a:lnTo>
                    <a:pt x="4079" y="3077"/>
                  </a:lnTo>
                  <a:lnTo>
                    <a:pt x="4031" y="3170"/>
                  </a:lnTo>
                  <a:lnTo>
                    <a:pt x="3980" y="3259"/>
                  </a:lnTo>
                  <a:lnTo>
                    <a:pt x="3924" y="3347"/>
                  </a:lnTo>
                  <a:lnTo>
                    <a:pt x="3864" y="3431"/>
                  </a:lnTo>
                  <a:lnTo>
                    <a:pt x="3801" y="3512"/>
                  </a:lnTo>
                  <a:lnTo>
                    <a:pt x="3733" y="3590"/>
                  </a:lnTo>
                  <a:lnTo>
                    <a:pt x="3662" y="3664"/>
                  </a:lnTo>
                  <a:lnTo>
                    <a:pt x="3587" y="3736"/>
                  </a:lnTo>
                  <a:lnTo>
                    <a:pt x="3510" y="3802"/>
                  </a:lnTo>
                  <a:lnTo>
                    <a:pt x="3428" y="3867"/>
                  </a:lnTo>
                  <a:lnTo>
                    <a:pt x="3345" y="3926"/>
                  </a:lnTo>
                  <a:lnTo>
                    <a:pt x="3257" y="3983"/>
                  </a:lnTo>
                  <a:lnTo>
                    <a:pt x="3167" y="4034"/>
                  </a:lnTo>
                  <a:lnTo>
                    <a:pt x="3075" y="4082"/>
                  </a:lnTo>
                  <a:lnTo>
                    <a:pt x="2980" y="4124"/>
                  </a:lnTo>
                  <a:lnTo>
                    <a:pt x="2882" y="4163"/>
                  </a:lnTo>
                  <a:lnTo>
                    <a:pt x="2783" y="4196"/>
                  </a:lnTo>
                  <a:lnTo>
                    <a:pt x="2681" y="4226"/>
                  </a:lnTo>
                  <a:lnTo>
                    <a:pt x="2577" y="4250"/>
                  </a:lnTo>
                  <a:lnTo>
                    <a:pt x="2471" y="4268"/>
                  </a:lnTo>
                  <a:lnTo>
                    <a:pt x="2365" y="4282"/>
                  </a:lnTo>
                  <a:lnTo>
                    <a:pt x="2255" y="4290"/>
                  </a:lnTo>
                  <a:lnTo>
                    <a:pt x="2145" y="4293"/>
                  </a:lnTo>
                  <a:lnTo>
                    <a:pt x="2034" y="4290"/>
                  </a:lnTo>
                  <a:lnTo>
                    <a:pt x="1926" y="4282"/>
                  </a:lnTo>
                  <a:lnTo>
                    <a:pt x="1818" y="4268"/>
                  </a:lnTo>
                  <a:lnTo>
                    <a:pt x="1712" y="4250"/>
                  </a:lnTo>
                  <a:lnTo>
                    <a:pt x="1608" y="4226"/>
                  </a:lnTo>
                  <a:lnTo>
                    <a:pt x="1507" y="4196"/>
                  </a:lnTo>
                  <a:lnTo>
                    <a:pt x="1407" y="4163"/>
                  </a:lnTo>
                  <a:lnTo>
                    <a:pt x="1310" y="4124"/>
                  </a:lnTo>
                  <a:lnTo>
                    <a:pt x="1215" y="4082"/>
                  </a:lnTo>
                  <a:lnTo>
                    <a:pt x="1122" y="4034"/>
                  </a:lnTo>
                  <a:lnTo>
                    <a:pt x="1032" y="3983"/>
                  </a:lnTo>
                  <a:lnTo>
                    <a:pt x="946" y="3926"/>
                  </a:lnTo>
                  <a:lnTo>
                    <a:pt x="861" y="3867"/>
                  </a:lnTo>
                  <a:lnTo>
                    <a:pt x="780" y="3802"/>
                  </a:lnTo>
                  <a:lnTo>
                    <a:pt x="702" y="3736"/>
                  </a:lnTo>
                  <a:lnTo>
                    <a:pt x="627" y="3664"/>
                  </a:lnTo>
                  <a:lnTo>
                    <a:pt x="557" y="3590"/>
                  </a:lnTo>
                  <a:lnTo>
                    <a:pt x="489" y="3512"/>
                  </a:lnTo>
                  <a:lnTo>
                    <a:pt x="426" y="3431"/>
                  </a:lnTo>
                  <a:lnTo>
                    <a:pt x="366" y="3347"/>
                  </a:lnTo>
                  <a:lnTo>
                    <a:pt x="310" y="3259"/>
                  </a:lnTo>
                  <a:lnTo>
                    <a:pt x="259" y="3170"/>
                  </a:lnTo>
                  <a:lnTo>
                    <a:pt x="211" y="3077"/>
                  </a:lnTo>
                  <a:lnTo>
                    <a:pt x="168" y="2982"/>
                  </a:lnTo>
                  <a:lnTo>
                    <a:pt x="130" y="2885"/>
                  </a:lnTo>
                  <a:lnTo>
                    <a:pt x="96" y="2785"/>
                  </a:lnTo>
                  <a:lnTo>
                    <a:pt x="67" y="2683"/>
                  </a:lnTo>
                  <a:lnTo>
                    <a:pt x="43" y="2579"/>
                  </a:lnTo>
                  <a:lnTo>
                    <a:pt x="24" y="2474"/>
                  </a:lnTo>
                  <a:lnTo>
                    <a:pt x="11" y="2366"/>
                  </a:lnTo>
                  <a:lnTo>
                    <a:pt x="2" y="2257"/>
                  </a:lnTo>
                  <a:lnTo>
                    <a:pt x="0" y="2147"/>
                  </a:lnTo>
                  <a:lnTo>
                    <a:pt x="2" y="2036"/>
                  </a:lnTo>
                  <a:lnTo>
                    <a:pt x="11" y="1928"/>
                  </a:lnTo>
                  <a:lnTo>
                    <a:pt x="24" y="1820"/>
                  </a:lnTo>
                  <a:lnTo>
                    <a:pt x="43" y="1714"/>
                  </a:lnTo>
                  <a:lnTo>
                    <a:pt x="67" y="1610"/>
                  </a:lnTo>
                  <a:lnTo>
                    <a:pt x="96" y="1508"/>
                  </a:lnTo>
                  <a:lnTo>
                    <a:pt x="130" y="1409"/>
                  </a:lnTo>
                  <a:lnTo>
                    <a:pt x="168" y="1311"/>
                  </a:lnTo>
                  <a:lnTo>
                    <a:pt x="211" y="1216"/>
                  </a:lnTo>
                  <a:lnTo>
                    <a:pt x="259" y="1124"/>
                  </a:lnTo>
                  <a:lnTo>
                    <a:pt x="310" y="1034"/>
                  </a:lnTo>
                  <a:lnTo>
                    <a:pt x="366" y="947"/>
                  </a:lnTo>
                  <a:lnTo>
                    <a:pt x="426" y="863"/>
                  </a:lnTo>
                  <a:lnTo>
                    <a:pt x="489" y="782"/>
                  </a:lnTo>
                  <a:lnTo>
                    <a:pt x="557" y="704"/>
                  </a:lnTo>
                  <a:lnTo>
                    <a:pt x="627" y="629"/>
                  </a:lnTo>
                  <a:lnTo>
                    <a:pt x="702" y="558"/>
                  </a:lnTo>
                  <a:lnTo>
                    <a:pt x="780" y="491"/>
                  </a:lnTo>
                  <a:lnTo>
                    <a:pt x="861" y="427"/>
                  </a:lnTo>
                  <a:lnTo>
                    <a:pt x="946" y="367"/>
                  </a:lnTo>
                  <a:lnTo>
                    <a:pt x="1032" y="312"/>
                  </a:lnTo>
                  <a:lnTo>
                    <a:pt x="1122" y="260"/>
                  </a:lnTo>
                  <a:lnTo>
                    <a:pt x="1215" y="212"/>
                  </a:lnTo>
                  <a:lnTo>
                    <a:pt x="1310" y="170"/>
                  </a:lnTo>
                  <a:lnTo>
                    <a:pt x="1407" y="131"/>
                  </a:lnTo>
                  <a:lnTo>
                    <a:pt x="1507" y="97"/>
                  </a:lnTo>
                  <a:lnTo>
                    <a:pt x="1608" y="69"/>
                  </a:lnTo>
                  <a:lnTo>
                    <a:pt x="1712" y="45"/>
                  </a:lnTo>
                  <a:lnTo>
                    <a:pt x="1818" y="25"/>
                  </a:lnTo>
                  <a:lnTo>
                    <a:pt x="1926" y="11"/>
                  </a:lnTo>
                  <a:lnTo>
                    <a:pt x="2034" y="3"/>
                  </a:lnTo>
                  <a:lnTo>
                    <a:pt x="2145" y="0"/>
                  </a:lnTo>
                  <a:lnTo>
                    <a:pt x="2255" y="3"/>
                  </a:lnTo>
                  <a:lnTo>
                    <a:pt x="2365" y="11"/>
                  </a:lnTo>
                  <a:lnTo>
                    <a:pt x="2471" y="25"/>
                  </a:lnTo>
                  <a:lnTo>
                    <a:pt x="2577" y="45"/>
                  </a:lnTo>
                  <a:lnTo>
                    <a:pt x="2681" y="69"/>
                  </a:lnTo>
                  <a:lnTo>
                    <a:pt x="2783" y="97"/>
                  </a:lnTo>
                  <a:lnTo>
                    <a:pt x="2882" y="131"/>
                  </a:lnTo>
                  <a:lnTo>
                    <a:pt x="2980" y="170"/>
                  </a:lnTo>
                  <a:lnTo>
                    <a:pt x="3075" y="212"/>
                  </a:lnTo>
                  <a:lnTo>
                    <a:pt x="3167" y="260"/>
                  </a:lnTo>
                  <a:lnTo>
                    <a:pt x="3257" y="312"/>
                  </a:lnTo>
                  <a:lnTo>
                    <a:pt x="3345" y="367"/>
                  </a:lnTo>
                  <a:lnTo>
                    <a:pt x="3428" y="427"/>
                  </a:lnTo>
                  <a:lnTo>
                    <a:pt x="3510" y="491"/>
                  </a:lnTo>
                  <a:lnTo>
                    <a:pt x="3587" y="558"/>
                  </a:lnTo>
                  <a:lnTo>
                    <a:pt x="3662" y="629"/>
                  </a:lnTo>
                  <a:lnTo>
                    <a:pt x="3733" y="704"/>
                  </a:lnTo>
                  <a:lnTo>
                    <a:pt x="3801" y="782"/>
                  </a:lnTo>
                  <a:lnTo>
                    <a:pt x="3864" y="863"/>
                  </a:lnTo>
                  <a:lnTo>
                    <a:pt x="3924" y="947"/>
                  </a:lnTo>
                  <a:lnTo>
                    <a:pt x="3980" y="1034"/>
                  </a:lnTo>
                  <a:lnTo>
                    <a:pt x="4031" y="1124"/>
                  </a:lnTo>
                  <a:lnTo>
                    <a:pt x="4079" y="1216"/>
                  </a:lnTo>
                  <a:lnTo>
                    <a:pt x="4122" y="1311"/>
                  </a:lnTo>
                  <a:lnTo>
                    <a:pt x="4160" y="1409"/>
                  </a:lnTo>
                  <a:lnTo>
                    <a:pt x="4194" y="1508"/>
                  </a:lnTo>
                  <a:lnTo>
                    <a:pt x="4223" y="1610"/>
                  </a:lnTo>
                  <a:lnTo>
                    <a:pt x="4247" y="1714"/>
                  </a:lnTo>
                  <a:lnTo>
                    <a:pt x="4265" y="1820"/>
                  </a:lnTo>
                  <a:lnTo>
                    <a:pt x="4279" y="1928"/>
                  </a:lnTo>
                  <a:lnTo>
                    <a:pt x="4287" y="2036"/>
                  </a:lnTo>
                  <a:lnTo>
                    <a:pt x="4290" y="2147"/>
                  </a:lnTo>
                  <a:close/>
                </a:path>
              </a:pathLst>
            </a:custGeom>
            <a:solidFill>
              <a:srgbClr val="FFCCA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tr-TR">
                <a:effectLst>
                  <a:outerShdw blurRad="38100" dist="38100" dir="2700000" algn="tl">
                    <a:srgbClr val="000000">
                      <a:alpha val="43137"/>
                    </a:srgbClr>
                  </a:outerShdw>
                </a:effectLst>
                <a:latin typeface="Arial" panose="020B0604020202020204" pitchFamily="34" charset="0"/>
              </a:endParaRPr>
            </a:p>
          </p:txBody>
        </p:sp>
        <p:sp>
          <p:nvSpPr>
            <p:cNvPr id="152684" name="Freeform 267"/>
            <p:cNvSpPr>
              <a:spLocks/>
            </p:cNvSpPr>
            <p:nvPr/>
          </p:nvSpPr>
          <p:spPr bwMode="auto">
            <a:xfrm>
              <a:off x="4730" y="1738"/>
              <a:ext cx="301" cy="204"/>
            </a:xfrm>
            <a:custGeom>
              <a:avLst/>
              <a:gdLst>
                <a:gd name="T0" fmla="*/ 0 w 4214"/>
                <a:gd name="T1" fmla="*/ 0 h 2852"/>
                <a:gd name="T2" fmla="*/ 0 w 4214"/>
                <a:gd name="T3" fmla="*/ 0 h 2852"/>
                <a:gd name="T4" fmla="*/ 0 w 4214"/>
                <a:gd name="T5" fmla="*/ 0 h 2852"/>
                <a:gd name="T6" fmla="*/ 0 w 4214"/>
                <a:gd name="T7" fmla="*/ 0 h 2852"/>
                <a:gd name="T8" fmla="*/ 0 w 4214"/>
                <a:gd name="T9" fmla="*/ 0 h 2852"/>
                <a:gd name="T10" fmla="*/ 0 w 4214"/>
                <a:gd name="T11" fmla="*/ 0 h 2852"/>
                <a:gd name="T12" fmla="*/ 0 w 4214"/>
                <a:gd name="T13" fmla="*/ 0 h 2852"/>
                <a:gd name="T14" fmla="*/ 0 w 4214"/>
                <a:gd name="T15" fmla="*/ 0 h 2852"/>
                <a:gd name="T16" fmla="*/ 0 w 4214"/>
                <a:gd name="T17" fmla="*/ 0 h 2852"/>
                <a:gd name="T18" fmla="*/ 0 w 4214"/>
                <a:gd name="T19" fmla="*/ 0 h 2852"/>
                <a:gd name="T20" fmla="*/ 0 w 4214"/>
                <a:gd name="T21" fmla="*/ 0 h 2852"/>
                <a:gd name="T22" fmla="*/ 0 w 4214"/>
                <a:gd name="T23" fmla="*/ 0 h 2852"/>
                <a:gd name="T24" fmla="*/ 0 w 4214"/>
                <a:gd name="T25" fmla="*/ 0 h 2852"/>
                <a:gd name="T26" fmla="*/ 0 w 4214"/>
                <a:gd name="T27" fmla="*/ 0 h 2852"/>
                <a:gd name="T28" fmla="*/ 0 w 4214"/>
                <a:gd name="T29" fmla="*/ 0 h 2852"/>
                <a:gd name="T30" fmla="*/ 0 w 4214"/>
                <a:gd name="T31" fmla="*/ 0 h 2852"/>
                <a:gd name="T32" fmla="*/ 0 w 4214"/>
                <a:gd name="T33" fmla="*/ 0 h 2852"/>
                <a:gd name="T34" fmla="*/ 0 w 4214"/>
                <a:gd name="T35" fmla="*/ 0 h 2852"/>
                <a:gd name="T36" fmla="*/ 0 w 4214"/>
                <a:gd name="T37" fmla="*/ 0 h 2852"/>
                <a:gd name="T38" fmla="*/ 0 w 4214"/>
                <a:gd name="T39" fmla="*/ 0 h 2852"/>
                <a:gd name="T40" fmla="*/ 0 w 4214"/>
                <a:gd name="T41" fmla="*/ 0 h 2852"/>
                <a:gd name="T42" fmla="*/ 0 w 4214"/>
                <a:gd name="T43" fmla="*/ 0 h 2852"/>
                <a:gd name="T44" fmla="*/ 0 w 4214"/>
                <a:gd name="T45" fmla="*/ 0 h 2852"/>
                <a:gd name="T46" fmla="*/ 0 w 4214"/>
                <a:gd name="T47" fmla="*/ 0 h 2852"/>
                <a:gd name="T48" fmla="*/ 0 w 4214"/>
                <a:gd name="T49" fmla="*/ 0 h 2852"/>
                <a:gd name="T50" fmla="*/ 0 w 4214"/>
                <a:gd name="T51" fmla="*/ 0 h 2852"/>
                <a:gd name="T52" fmla="*/ 0 w 4214"/>
                <a:gd name="T53" fmla="*/ 0 h 2852"/>
                <a:gd name="T54" fmla="*/ 0 w 4214"/>
                <a:gd name="T55" fmla="*/ 0 h 2852"/>
                <a:gd name="T56" fmla="*/ 0 w 4214"/>
                <a:gd name="T57" fmla="*/ 0 h 2852"/>
                <a:gd name="T58" fmla="*/ 0 w 4214"/>
                <a:gd name="T59" fmla="*/ 0 h 2852"/>
                <a:gd name="T60" fmla="*/ 0 w 4214"/>
                <a:gd name="T61" fmla="*/ 0 h 2852"/>
                <a:gd name="T62" fmla="*/ 0 w 4214"/>
                <a:gd name="T63" fmla="*/ 0 h 2852"/>
                <a:gd name="T64" fmla="*/ 0 w 4214"/>
                <a:gd name="T65" fmla="*/ 0 h 2852"/>
                <a:gd name="T66" fmla="*/ 0 w 4214"/>
                <a:gd name="T67" fmla="*/ 0 h 2852"/>
                <a:gd name="T68" fmla="*/ 0 w 4214"/>
                <a:gd name="T69" fmla="*/ 0 h 2852"/>
                <a:gd name="T70" fmla="*/ 0 w 4214"/>
                <a:gd name="T71" fmla="*/ 0 h 2852"/>
                <a:gd name="T72" fmla="*/ 0 w 4214"/>
                <a:gd name="T73" fmla="*/ 0 h 2852"/>
                <a:gd name="T74" fmla="*/ 0 w 4214"/>
                <a:gd name="T75" fmla="*/ 0 h 2852"/>
                <a:gd name="T76" fmla="*/ 0 w 4214"/>
                <a:gd name="T77" fmla="*/ 0 h 2852"/>
                <a:gd name="T78" fmla="*/ 0 w 4214"/>
                <a:gd name="T79" fmla="*/ 0 h 2852"/>
                <a:gd name="T80" fmla="*/ 0 w 4214"/>
                <a:gd name="T81" fmla="*/ 0 h 2852"/>
                <a:gd name="T82" fmla="*/ 0 w 4214"/>
                <a:gd name="T83" fmla="*/ 0 h 2852"/>
                <a:gd name="T84" fmla="*/ 0 w 4214"/>
                <a:gd name="T85" fmla="*/ 0 h 2852"/>
                <a:gd name="T86" fmla="*/ 0 w 4214"/>
                <a:gd name="T87" fmla="*/ 0 h 2852"/>
                <a:gd name="T88" fmla="*/ 0 w 4214"/>
                <a:gd name="T89" fmla="*/ 0 h 285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4214" h="2852">
                  <a:moveTo>
                    <a:pt x="0" y="1548"/>
                  </a:moveTo>
                  <a:lnTo>
                    <a:pt x="28" y="1518"/>
                  </a:lnTo>
                  <a:lnTo>
                    <a:pt x="105" y="1435"/>
                  </a:lnTo>
                  <a:lnTo>
                    <a:pt x="162" y="1378"/>
                  </a:lnTo>
                  <a:lnTo>
                    <a:pt x="227" y="1313"/>
                  </a:lnTo>
                  <a:lnTo>
                    <a:pt x="263" y="1277"/>
                  </a:lnTo>
                  <a:lnTo>
                    <a:pt x="303" y="1241"/>
                  </a:lnTo>
                  <a:lnTo>
                    <a:pt x="344" y="1203"/>
                  </a:lnTo>
                  <a:lnTo>
                    <a:pt x="386" y="1165"/>
                  </a:lnTo>
                  <a:lnTo>
                    <a:pt x="431" y="1125"/>
                  </a:lnTo>
                  <a:lnTo>
                    <a:pt x="479" y="1085"/>
                  </a:lnTo>
                  <a:lnTo>
                    <a:pt x="527" y="1045"/>
                  </a:lnTo>
                  <a:lnTo>
                    <a:pt x="577" y="1003"/>
                  </a:lnTo>
                  <a:lnTo>
                    <a:pt x="629" y="963"/>
                  </a:lnTo>
                  <a:lnTo>
                    <a:pt x="682" y="923"/>
                  </a:lnTo>
                  <a:lnTo>
                    <a:pt x="737" y="883"/>
                  </a:lnTo>
                  <a:lnTo>
                    <a:pt x="793" y="844"/>
                  </a:lnTo>
                  <a:lnTo>
                    <a:pt x="849" y="806"/>
                  </a:lnTo>
                  <a:lnTo>
                    <a:pt x="908" y="769"/>
                  </a:lnTo>
                  <a:lnTo>
                    <a:pt x="966" y="732"/>
                  </a:lnTo>
                  <a:lnTo>
                    <a:pt x="1027" y="698"/>
                  </a:lnTo>
                  <a:lnTo>
                    <a:pt x="1087" y="665"/>
                  </a:lnTo>
                  <a:lnTo>
                    <a:pt x="1149" y="635"/>
                  </a:lnTo>
                  <a:lnTo>
                    <a:pt x="1210" y="605"/>
                  </a:lnTo>
                  <a:lnTo>
                    <a:pt x="1272" y="579"/>
                  </a:lnTo>
                  <a:lnTo>
                    <a:pt x="1757" y="883"/>
                  </a:lnTo>
                  <a:lnTo>
                    <a:pt x="1696" y="579"/>
                  </a:lnTo>
                  <a:lnTo>
                    <a:pt x="2181" y="1003"/>
                  </a:lnTo>
                  <a:lnTo>
                    <a:pt x="2181" y="700"/>
                  </a:lnTo>
                  <a:lnTo>
                    <a:pt x="2196" y="706"/>
                  </a:lnTo>
                  <a:lnTo>
                    <a:pt x="2238" y="724"/>
                  </a:lnTo>
                  <a:lnTo>
                    <a:pt x="2267" y="738"/>
                  </a:lnTo>
                  <a:lnTo>
                    <a:pt x="2304" y="756"/>
                  </a:lnTo>
                  <a:lnTo>
                    <a:pt x="2344" y="777"/>
                  </a:lnTo>
                  <a:lnTo>
                    <a:pt x="2389" y="801"/>
                  </a:lnTo>
                  <a:lnTo>
                    <a:pt x="2439" y="829"/>
                  </a:lnTo>
                  <a:lnTo>
                    <a:pt x="2492" y="861"/>
                  </a:lnTo>
                  <a:lnTo>
                    <a:pt x="2549" y="897"/>
                  </a:lnTo>
                  <a:lnTo>
                    <a:pt x="2609" y="937"/>
                  </a:lnTo>
                  <a:lnTo>
                    <a:pt x="2671" y="981"/>
                  </a:lnTo>
                  <a:lnTo>
                    <a:pt x="2736" y="1030"/>
                  </a:lnTo>
                  <a:lnTo>
                    <a:pt x="2802" y="1083"/>
                  </a:lnTo>
                  <a:lnTo>
                    <a:pt x="2871" y="1139"/>
                  </a:lnTo>
                  <a:lnTo>
                    <a:pt x="2939" y="1202"/>
                  </a:lnTo>
                  <a:lnTo>
                    <a:pt x="3008" y="1268"/>
                  </a:lnTo>
                  <a:lnTo>
                    <a:pt x="3077" y="1340"/>
                  </a:lnTo>
                  <a:lnTo>
                    <a:pt x="3146" y="1416"/>
                  </a:lnTo>
                  <a:lnTo>
                    <a:pt x="3213" y="1498"/>
                  </a:lnTo>
                  <a:lnTo>
                    <a:pt x="3280" y="1585"/>
                  </a:lnTo>
                  <a:lnTo>
                    <a:pt x="3345" y="1676"/>
                  </a:lnTo>
                  <a:lnTo>
                    <a:pt x="3408" y="1774"/>
                  </a:lnTo>
                  <a:lnTo>
                    <a:pt x="3468" y="1877"/>
                  </a:lnTo>
                  <a:lnTo>
                    <a:pt x="3525" y="1986"/>
                  </a:lnTo>
                  <a:lnTo>
                    <a:pt x="3580" y="2100"/>
                  </a:lnTo>
                  <a:lnTo>
                    <a:pt x="3630" y="2219"/>
                  </a:lnTo>
                  <a:lnTo>
                    <a:pt x="3676" y="2346"/>
                  </a:lnTo>
                  <a:lnTo>
                    <a:pt x="3719" y="2478"/>
                  </a:lnTo>
                  <a:lnTo>
                    <a:pt x="3755" y="2616"/>
                  </a:lnTo>
                  <a:lnTo>
                    <a:pt x="3786" y="2760"/>
                  </a:lnTo>
                  <a:lnTo>
                    <a:pt x="4089" y="2852"/>
                  </a:lnTo>
                  <a:lnTo>
                    <a:pt x="4094" y="2834"/>
                  </a:lnTo>
                  <a:lnTo>
                    <a:pt x="4109" y="2783"/>
                  </a:lnTo>
                  <a:lnTo>
                    <a:pt x="4119" y="2746"/>
                  </a:lnTo>
                  <a:lnTo>
                    <a:pt x="4130" y="2703"/>
                  </a:lnTo>
                  <a:lnTo>
                    <a:pt x="4142" y="2654"/>
                  </a:lnTo>
                  <a:lnTo>
                    <a:pt x="4153" y="2598"/>
                  </a:lnTo>
                  <a:lnTo>
                    <a:pt x="4165" y="2537"/>
                  </a:lnTo>
                  <a:lnTo>
                    <a:pt x="4176" y="2471"/>
                  </a:lnTo>
                  <a:lnTo>
                    <a:pt x="4187" y="2402"/>
                  </a:lnTo>
                  <a:lnTo>
                    <a:pt x="4196" y="2327"/>
                  </a:lnTo>
                  <a:lnTo>
                    <a:pt x="4204" y="2251"/>
                  </a:lnTo>
                  <a:lnTo>
                    <a:pt x="4210" y="2170"/>
                  </a:lnTo>
                  <a:lnTo>
                    <a:pt x="4213" y="2087"/>
                  </a:lnTo>
                  <a:lnTo>
                    <a:pt x="4214" y="2004"/>
                  </a:lnTo>
                  <a:lnTo>
                    <a:pt x="4212" y="1917"/>
                  </a:lnTo>
                  <a:lnTo>
                    <a:pt x="4206" y="1831"/>
                  </a:lnTo>
                  <a:lnTo>
                    <a:pt x="4196" y="1744"/>
                  </a:lnTo>
                  <a:lnTo>
                    <a:pt x="4182" y="1656"/>
                  </a:lnTo>
                  <a:lnTo>
                    <a:pt x="4164" y="1570"/>
                  </a:lnTo>
                  <a:lnTo>
                    <a:pt x="4141" y="1484"/>
                  </a:lnTo>
                  <a:lnTo>
                    <a:pt x="4111" y="1400"/>
                  </a:lnTo>
                  <a:lnTo>
                    <a:pt x="4076" y="1318"/>
                  </a:lnTo>
                  <a:lnTo>
                    <a:pt x="4036" y="1238"/>
                  </a:lnTo>
                  <a:lnTo>
                    <a:pt x="3988" y="1162"/>
                  </a:lnTo>
                  <a:lnTo>
                    <a:pt x="3933" y="1088"/>
                  </a:lnTo>
                  <a:lnTo>
                    <a:pt x="3872" y="1020"/>
                  </a:lnTo>
                  <a:lnTo>
                    <a:pt x="3802" y="954"/>
                  </a:lnTo>
                  <a:lnTo>
                    <a:pt x="3725" y="895"/>
                  </a:lnTo>
                  <a:lnTo>
                    <a:pt x="3639" y="840"/>
                  </a:lnTo>
                  <a:lnTo>
                    <a:pt x="3544" y="792"/>
                  </a:lnTo>
                  <a:lnTo>
                    <a:pt x="3536" y="780"/>
                  </a:lnTo>
                  <a:lnTo>
                    <a:pt x="3513" y="747"/>
                  </a:lnTo>
                  <a:lnTo>
                    <a:pt x="3495" y="723"/>
                  </a:lnTo>
                  <a:lnTo>
                    <a:pt x="3474" y="696"/>
                  </a:lnTo>
                  <a:lnTo>
                    <a:pt x="3448" y="665"/>
                  </a:lnTo>
                  <a:lnTo>
                    <a:pt x="3418" y="631"/>
                  </a:lnTo>
                  <a:lnTo>
                    <a:pt x="3382" y="594"/>
                  </a:lnTo>
                  <a:lnTo>
                    <a:pt x="3343" y="556"/>
                  </a:lnTo>
                  <a:lnTo>
                    <a:pt x="3299" y="515"/>
                  </a:lnTo>
                  <a:lnTo>
                    <a:pt x="3250" y="474"/>
                  </a:lnTo>
                  <a:lnTo>
                    <a:pt x="3197" y="431"/>
                  </a:lnTo>
                  <a:lnTo>
                    <a:pt x="3139" y="388"/>
                  </a:lnTo>
                  <a:lnTo>
                    <a:pt x="3075" y="346"/>
                  </a:lnTo>
                  <a:lnTo>
                    <a:pt x="3007" y="303"/>
                  </a:lnTo>
                  <a:lnTo>
                    <a:pt x="2933" y="262"/>
                  </a:lnTo>
                  <a:lnTo>
                    <a:pt x="2854" y="222"/>
                  </a:lnTo>
                  <a:lnTo>
                    <a:pt x="2770" y="183"/>
                  </a:lnTo>
                  <a:lnTo>
                    <a:pt x="2680" y="148"/>
                  </a:lnTo>
                  <a:lnTo>
                    <a:pt x="2586" y="115"/>
                  </a:lnTo>
                  <a:lnTo>
                    <a:pt x="2485" y="86"/>
                  </a:lnTo>
                  <a:lnTo>
                    <a:pt x="2378" y="59"/>
                  </a:lnTo>
                  <a:lnTo>
                    <a:pt x="2266" y="37"/>
                  </a:lnTo>
                  <a:lnTo>
                    <a:pt x="2149" y="20"/>
                  </a:lnTo>
                  <a:lnTo>
                    <a:pt x="2025" y="8"/>
                  </a:lnTo>
                  <a:lnTo>
                    <a:pt x="1895" y="1"/>
                  </a:lnTo>
                  <a:lnTo>
                    <a:pt x="1759" y="0"/>
                  </a:lnTo>
                  <a:lnTo>
                    <a:pt x="1616" y="5"/>
                  </a:lnTo>
                  <a:lnTo>
                    <a:pt x="1468" y="17"/>
                  </a:lnTo>
                  <a:lnTo>
                    <a:pt x="1313" y="37"/>
                  </a:lnTo>
                  <a:lnTo>
                    <a:pt x="1152" y="64"/>
                  </a:lnTo>
                  <a:lnTo>
                    <a:pt x="1423" y="246"/>
                  </a:lnTo>
                  <a:lnTo>
                    <a:pt x="728" y="155"/>
                  </a:lnTo>
                  <a:lnTo>
                    <a:pt x="969" y="336"/>
                  </a:lnTo>
                  <a:lnTo>
                    <a:pt x="455" y="336"/>
                  </a:lnTo>
                  <a:lnTo>
                    <a:pt x="607" y="519"/>
                  </a:lnTo>
                  <a:lnTo>
                    <a:pt x="588" y="547"/>
                  </a:lnTo>
                  <a:lnTo>
                    <a:pt x="537" y="625"/>
                  </a:lnTo>
                  <a:lnTo>
                    <a:pt x="463" y="740"/>
                  </a:lnTo>
                  <a:lnTo>
                    <a:pt x="371" y="887"/>
                  </a:lnTo>
                  <a:lnTo>
                    <a:pt x="323" y="966"/>
                  </a:lnTo>
                  <a:lnTo>
                    <a:pt x="272" y="1050"/>
                  </a:lnTo>
                  <a:lnTo>
                    <a:pt x="221" y="1135"/>
                  </a:lnTo>
                  <a:lnTo>
                    <a:pt x="172" y="1222"/>
                  </a:lnTo>
                  <a:lnTo>
                    <a:pt x="123" y="1308"/>
                  </a:lnTo>
                  <a:lnTo>
                    <a:pt x="79" y="1391"/>
                  </a:lnTo>
                  <a:lnTo>
                    <a:pt x="37" y="1473"/>
                  </a:lnTo>
                  <a:lnTo>
                    <a:pt x="0" y="154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tr-TR">
                <a:effectLst>
                  <a:outerShdw blurRad="38100" dist="38100" dir="2700000" algn="tl">
                    <a:srgbClr val="000000">
                      <a:alpha val="43137"/>
                    </a:srgbClr>
                  </a:outerShdw>
                </a:effectLst>
                <a:latin typeface="Arial" panose="020B0604020202020204" pitchFamily="34" charset="0"/>
              </a:endParaRPr>
            </a:p>
          </p:txBody>
        </p:sp>
        <p:sp>
          <p:nvSpPr>
            <p:cNvPr id="152685" name="Freeform 268"/>
            <p:cNvSpPr>
              <a:spLocks/>
            </p:cNvSpPr>
            <p:nvPr/>
          </p:nvSpPr>
          <p:spPr bwMode="auto">
            <a:xfrm>
              <a:off x="4970" y="1920"/>
              <a:ext cx="84" cy="84"/>
            </a:xfrm>
            <a:custGeom>
              <a:avLst/>
              <a:gdLst>
                <a:gd name="T0" fmla="*/ 0 w 1180"/>
                <a:gd name="T1" fmla="*/ 0 h 1181"/>
                <a:gd name="T2" fmla="*/ 0 w 1180"/>
                <a:gd name="T3" fmla="*/ 0 h 1181"/>
                <a:gd name="T4" fmla="*/ 0 w 1180"/>
                <a:gd name="T5" fmla="*/ 0 h 1181"/>
                <a:gd name="T6" fmla="*/ 0 w 1180"/>
                <a:gd name="T7" fmla="*/ 0 h 1181"/>
                <a:gd name="T8" fmla="*/ 0 w 1180"/>
                <a:gd name="T9" fmla="*/ 0 h 1181"/>
                <a:gd name="T10" fmla="*/ 0 w 1180"/>
                <a:gd name="T11" fmla="*/ 0 h 1181"/>
                <a:gd name="T12" fmla="*/ 0 w 1180"/>
                <a:gd name="T13" fmla="*/ 0 h 1181"/>
                <a:gd name="T14" fmla="*/ 0 w 1180"/>
                <a:gd name="T15" fmla="*/ 0 h 1181"/>
                <a:gd name="T16" fmla="*/ 0 w 1180"/>
                <a:gd name="T17" fmla="*/ 0 h 1181"/>
                <a:gd name="T18" fmla="*/ 0 w 1180"/>
                <a:gd name="T19" fmla="*/ 0 h 1181"/>
                <a:gd name="T20" fmla="*/ 0 w 1180"/>
                <a:gd name="T21" fmla="*/ 0 h 1181"/>
                <a:gd name="T22" fmla="*/ 0 w 1180"/>
                <a:gd name="T23" fmla="*/ 0 h 1181"/>
                <a:gd name="T24" fmla="*/ 0 w 1180"/>
                <a:gd name="T25" fmla="*/ 0 h 1181"/>
                <a:gd name="T26" fmla="*/ 0 w 1180"/>
                <a:gd name="T27" fmla="*/ 0 h 1181"/>
                <a:gd name="T28" fmla="*/ 0 w 1180"/>
                <a:gd name="T29" fmla="*/ 0 h 1181"/>
                <a:gd name="T30" fmla="*/ 0 w 1180"/>
                <a:gd name="T31" fmla="*/ 0 h 1181"/>
                <a:gd name="T32" fmla="*/ 0 w 1180"/>
                <a:gd name="T33" fmla="*/ 0 h 1181"/>
                <a:gd name="T34" fmla="*/ 0 w 1180"/>
                <a:gd name="T35" fmla="*/ 0 h 1181"/>
                <a:gd name="T36" fmla="*/ 0 w 1180"/>
                <a:gd name="T37" fmla="*/ 0 h 1181"/>
                <a:gd name="T38" fmla="*/ 0 w 1180"/>
                <a:gd name="T39" fmla="*/ 0 h 1181"/>
                <a:gd name="T40" fmla="*/ 0 w 1180"/>
                <a:gd name="T41" fmla="*/ 0 h 1181"/>
                <a:gd name="T42" fmla="*/ 0 w 1180"/>
                <a:gd name="T43" fmla="*/ 0 h 1181"/>
                <a:gd name="T44" fmla="*/ 0 w 1180"/>
                <a:gd name="T45" fmla="*/ 0 h 1181"/>
                <a:gd name="T46" fmla="*/ 0 w 1180"/>
                <a:gd name="T47" fmla="*/ 0 h 1181"/>
                <a:gd name="T48" fmla="*/ 0 w 1180"/>
                <a:gd name="T49" fmla="*/ 0 h 1181"/>
                <a:gd name="T50" fmla="*/ 0 w 1180"/>
                <a:gd name="T51" fmla="*/ 0 h 1181"/>
                <a:gd name="T52" fmla="*/ 0 w 1180"/>
                <a:gd name="T53" fmla="*/ 0 h 1181"/>
                <a:gd name="T54" fmla="*/ 0 w 1180"/>
                <a:gd name="T55" fmla="*/ 0 h 1181"/>
                <a:gd name="T56" fmla="*/ 0 w 1180"/>
                <a:gd name="T57" fmla="*/ 0 h 1181"/>
                <a:gd name="T58" fmla="*/ 0 w 1180"/>
                <a:gd name="T59" fmla="*/ 0 h 1181"/>
                <a:gd name="T60" fmla="*/ 0 w 1180"/>
                <a:gd name="T61" fmla="*/ 0 h 1181"/>
                <a:gd name="T62" fmla="*/ 0 w 1180"/>
                <a:gd name="T63" fmla="*/ 0 h 1181"/>
                <a:gd name="T64" fmla="*/ 0 w 1180"/>
                <a:gd name="T65" fmla="*/ 0 h 1181"/>
                <a:gd name="T66" fmla="*/ 0 w 1180"/>
                <a:gd name="T67" fmla="*/ 0 h 1181"/>
                <a:gd name="T68" fmla="*/ 0 w 1180"/>
                <a:gd name="T69" fmla="*/ 0 h 1181"/>
                <a:gd name="T70" fmla="*/ 0 w 1180"/>
                <a:gd name="T71" fmla="*/ 0 h 1181"/>
                <a:gd name="T72" fmla="*/ 0 w 1180"/>
                <a:gd name="T73" fmla="*/ 0 h 1181"/>
                <a:gd name="T74" fmla="*/ 0 w 1180"/>
                <a:gd name="T75" fmla="*/ 0 h 1181"/>
                <a:gd name="T76" fmla="*/ 0 w 1180"/>
                <a:gd name="T77" fmla="*/ 0 h 1181"/>
                <a:gd name="T78" fmla="*/ 0 w 1180"/>
                <a:gd name="T79" fmla="*/ 0 h 1181"/>
                <a:gd name="T80" fmla="*/ 0 w 1180"/>
                <a:gd name="T81" fmla="*/ 0 h 1181"/>
                <a:gd name="T82" fmla="*/ 0 w 1180"/>
                <a:gd name="T83" fmla="*/ 0 h 1181"/>
                <a:gd name="T84" fmla="*/ 0 w 1180"/>
                <a:gd name="T85" fmla="*/ 0 h 118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180" h="1181">
                  <a:moveTo>
                    <a:pt x="1155" y="421"/>
                  </a:moveTo>
                  <a:lnTo>
                    <a:pt x="1163" y="451"/>
                  </a:lnTo>
                  <a:lnTo>
                    <a:pt x="1169" y="480"/>
                  </a:lnTo>
                  <a:lnTo>
                    <a:pt x="1174" y="510"/>
                  </a:lnTo>
                  <a:lnTo>
                    <a:pt x="1178" y="539"/>
                  </a:lnTo>
                  <a:lnTo>
                    <a:pt x="1180" y="568"/>
                  </a:lnTo>
                  <a:lnTo>
                    <a:pt x="1180" y="597"/>
                  </a:lnTo>
                  <a:lnTo>
                    <a:pt x="1179" y="626"/>
                  </a:lnTo>
                  <a:lnTo>
                    <a:pt x="1176" y="655"/>
                  </a:lnTo>
                  <a:lnTo>
                    <a:pt x="1172" y="684"/>
                  </a:lnTo>
                  <a:lnTo>
                    <a:pt x="1167" y="712"/>
                  </a:lnTo>
                  <a:lnTo>
                    <a:pt x="1160" y="739"/>
                  </a:lnTo>
                  <a:lnTo>
                    <a:pt x="1152" y="767"/>
                  </a:lnTo>
                  <a:lnTo>
                    <a:pt x="1143" y="794"/>
                  </a:lnTo>
                  <a:lnTo>
                    <a:pt x="1133" y="820"/>
                  </a:lnTo>
                  <a:lnTo>
                    <a:pt x="1121" y="846"/>
                  </a:lnTo>
                  <a:lnTo>
                    <a:pt x="1108" y="871"/>
                  </a:lnTo>
                  <a:lnTo>
                    <a:pt x="1094" y="895"/>
                  </a:lnTo>
                  <a:lnTo>
                    <a:pt x="1079" y="920"/>
                  </a:lnTo>
                  <a:lnTo>
                    <a:pt x="1063" y="943"/>
                  </a:lnTo>
                  <a:lnTo>
                    <a:pt x="1046" y="965"/>
                  </a:lnTo>
                  <a:lnTo>
                    <a:pt x="1026" y="986"/>
                  </a:lnTo>
                  <a:lnTo>
                    <a:pt x="1007" y="1007"/>
                  </a:lnTo>
                  <a:lnTo>
                    <a:pt x="986" y="1027"/>
                  </a:lnTo>
                  <a:lnTo>
                    <a:pt x="965" y="1046"/>
                  </a:lnTo>
                  <a:lnTo>
                    <a:pt x="942" y="1064"/>
                  </a:lnTo>
                  <a:lnTo>
                    <a:pt x="919" y="1080"/>
                  </a:lnTo>
                  <a:lnTo>
                    <a:pt x="893" y="1096"/>
                  </a:lnTo>
                  <a:lnTo>
                    <a:pt x="868" y="1110"/>
                  </a:lnTo>
                  <a:lnTo>
                    <a:pt x="842" y="1123"/>
                  </a:lnTo>
                  <a:lnTo>
                    <a:pt x="815" y="1135"/>
                  </a:lnTo>
                  <a:lnTo>
                    <a:pt x="787" y="1146"/>
                  </a:lnTo>
                  <a:lnTo>
                    <a:pt x="758" y="1155"/>
                  </a:lnTo>
                  <a:lnTo>
                    <a:pt x="728" y="1163"/>
                  </a:lnTo>
                  <a:lnTo>
                    <a:pt x="699" y="1171"/>
                  </a:lnTo>
                  <a:lnTo>
                    <a:pt x="670" y="1175"/>
                  </a:lnTo>
                  <a:lnTo>
                    <a:pt x="641" y="1179"/>
                  </a:lnTo>
                  <a:lnTo>
                    <a:pt x="611" y="1180"/>
                  </a:lnTo>
                  <a:lnTo>
                    <a:pt x="582" y="1181"/>
                  </a:lnTo>
                  <a:lnTo>
                    <a:pt x="553" y="1180"/>
                  </a:lnTo>
                  <a:lnTo>
                    <a:pt x="525" y="1177"/>
                  </a:lnTo>
                  <a:lnTo>
                    <a:pt x="497" y="1173"/>
                  </a:lnTo>
                  <a:lnTo>
                    <a:pt x="468" y="1167"/>
                  </a:lnTo>
                  <a:lnTo>
                    <a:pt x="440" y="1161"/>
                  </a:lnTo>
                  <a:lnTo>
                    <a:pt x="413" y="1153"/>
                  </a:lnTo>
                  <a:lnTo>
                    <a:pt x="386" y="1144"/>
                  </a:lnTo>
                  <a:lnTo>
                    <a:pt x="360" y="1133"/>
                  </a:lnTo>
                  <a:lnTo>
                    <a:pt x="335" y="1122"/>
                  </a:lnTo>
                  <a:lnTo>
                    <a:pt x="309" y="1109"/>
                  </a:lnTo>
                  <a:lnTo>
                    <a:pt x="284" y="1095"/>
                  </a:lnTo>
                  <a:lnTo>
                    <a:pt x="260" y="1080"/>
                  </a:lnTo>
                  <a:lnTo>
                    <a:pt x="238" y="1064"/>
                  </a:lnTo>
                  <a:lnTo>
                    <a:pt x="215" y="1046"/>
                  </a:lnTo>
                  <a:lnTo>
                    <a:pt x="194" y="1027"/>
                  </a:lnTo>
                  <a:lnTo>
                    <a:pt x="172" y="1007"/>
                  </a:lnTo>
                  <a:lnTo>
                    <a:pt x="153" y="987"/>
                  </a:lnTo>
                  <a:lnTo>
                    <a:pt x="134" y="965"/>
                  </a:lnTo>
                  <a:lnTo>
                    <a:pt x="117" y="943"/>
                  </a:lnTo>
                  <a:lnTo>
                    <a:pt x="100" y="919"/>
                  </a:lnTo>
                  <a:lnTo>
                    <a:pt x="84" y="894"/>
                  </a:lnTo>
                  <a:lnTo>
                    <a:pt x="70" y="868"/>
                  </a:lnTo>
                  <a:lnTo>
                    <a:pt x="57" y="842"/>
                  </a:lnTo>
                  <a:lnTo>
                    <a:pt x="44" y="815"/>
                  </a:lnTo>
                  <a:lnTo>
                    <a:pt x="33" y="787"/>
                  </a:lnTo>
                  <a:lnTo>
                    <a:pt x="24" y="758"/>
                  </a:lnTo>
                  <a:lnTo>
                    <a:pt x="16" y="729"/>
                  </a:lnTo>
                  <a:lnTo>
                    <a:pt x="10" y="699"/>
                  </a:lnTo>
                  <a:lnTo>
                    <a:pt x="5" y="670"/>
                  </a:lnTo>
                  <a:lnTo>
                    <a:pt x="2" y="641"/>
                  </a:lnTo>
                  <a:lnTo>
                    <a:pt x="0" y="611"/>
                  </a:lnTo>
                  <a:lnTo>
                    <a:pt x="0" y="582"/>
                  </a:lnTo>
                  <a:lnTo>
                    <a:pt x="1" y="554"/>
                  </a:lnTo>
                  <a:lnTo>
                    <a:pt x="3" y="525"/>
                  </a:lnTo>
                  <a:lnTo>
                    <a:pt x="7" y="497"/>
                  </a:lnTo>
                  <a:lnTo>
                    <a:pt x="12" y="468"/>
                  </a:lnTo>
                  <a:lnTo>
                    <a:pt x="19" y="441"/>
                  </a:lnTo>
                  <a:lnTo>
                    <a:pt x="27" y="413"/>
                  </a:lnTo>
                  <a:lnTo>
                    <a:pt x="36" y="387"/>
                  </a:lnTo>
                  <a:lnTo>
                    <a:pt x="46" y="361"/>
                  </a:lnTo>
                  <a:lnTo>
                    <a:pt x="59" y="334"/>
                  </a:lnTo>
                  <a:lnTo>
                    <a:pt x="71" y="309"/>
                  </a:lnTo>
                  <a:lnTo>
                    <a:pt x="85" y="285"/>
                  </a:lnTo>
                  <a:lnTo>
                    <a:pt x="100" y="261"/>
                  </a:lnTo>
                  <a:lnTo>
                    <a:pt x="117" y="238"/>
                  </a:lnTo>
                  <a:lnTo>
                    <a:pt x="134" y="215"/>
                  </a:lnTo>
                  <a:lnTo>
                    <a:pt x="152" y="193"/>
                  </a:lnTo>
                  <a:lnTo>
                    <a:pt x="172" y="173"/>
                  </a:lnTo>
                  <a:lnTo>
                    <a:pt x="193" y="153"/>
                  </a:lnTo>
                  <a:lnTo>
                    <a:pt x="215" y="135"/>
                  </a:lnTo>
                  <a:lnTo>
                    <a:pt x="237" y="117"/>
                  </a:lnTo>
                  <a:lnTo>
                    <a:pt x="261" y="100"/>
                  </a:lnTo>
                  <a:lnTo>
                    <a:pt x="285" y="84"/>
                  </a:lnTo>
                  <a:lnTo>
                    <a:pt x="311" y="70"/>
                  </a:lnTo>
                  <a:lnTo>
                    <a:pt x="338" y="56"/>
                  </a:lnTo>
                  <a:lnTo>
                    <a:pt x="365" y="45"/>
                  </a:lnTo>
                  <a:lnTo>
                    <a:pt x="393" y="34"/>
                  </a:lnTo>
                  <a:lnTo>
                    <a:pt x="421" y="24"/>
                  </a:lnTo>
                  <a:lnTo>
                    <a:pt x="450" y="17"/>
                  </a:lnTo>
                  <a:lnTo>
                    <a:pt x="481" y="10"/>
                  </a:lnTo>
                  <a:lnTo>
                    <a:pt x="510" y="6"/>
                  </a:lnTo>
                  <a:lnTo>
                    <a:pt x="539" y="2"/>
                  </a:lnTo>
                  <a:lnTo>
                    <a:pt x="568" y="0"/>
                  </a:lnTo>
                  <a:lnTo>
                    <a:pt x="597" y="0"/>
                  </a:lnTo>
                  <a:lnTo>
                    <a:pt x="626" y="1"/>
                  </a:lnTo>
                  <a:lnTo>
                    <a:pt x="655" y="4"/>
                  </a:lnTo>
                  <a:lnTo>
                    <a:pt x="683" y="7"/>
                  </a:lnTo>
                  <a:lnTo>
                    <a:pt x="711" y="13"/>
                  </a:lnTo>
                  <a:lnTo>
                    <a:pt x="739" y="19"/>
                  </a:lnTo>
                  <a:lnTo>
                    <a:pt x="767" y="27"/>
                  </a:lnTo>
                  <a:lnTo>
                    <a:pt x="793" y="36"/>
                  </a:lnTo>
                  <a:lnTo>
                    <a:pt x="820" y="46"/>
                  </a:lnTo>
                  <a:lnTo>
                    <a:pt x="845" y="58"/>
                  </a:lnTo>
                  <a:lnTo>
                    <a:pt x="870" y="71"/>
                  </a:lnTo>
                  <a:lnTo>
                    <a:pt x="896" y="85"/>
                  </a:lnTo>
                  <a:lnTo>
                    <a:pt x="919" y="101"/>
                  </a:lnTo>
                  <a:lnTo>
                    <a:pt x="942" y="117"/>
                  </a:lnTo>
                  <a:lnTo>
                    <a:pt x="964" y="134"/>
                  </a:lnTo>
                  <a:lnTo>
                    <a:pt x="986" y="153"/>
                  </a:lnTo>
                  <a:lnTo>
                    <a:pt x="1006" y="172"/>
                  </a:lnTo>
                  <a:lnTo>
                    <a:pt x="1026" y="193"/>
                  </a:lnTo>
                  <a:lnTo>
                    <a:pt x="1046" y="214"/>
                  </a:lnTo>
                  <a:lnTo>
                    <a:pt x="1063" y="238"/>
                  </a:lnTo>
                  <a:lnTo>
                    <a:pt x="1080" y="261"/>
                  </a:lnTo>
                  <a:lnTo>
                    <a:pt x="1095" y="286"/>
                  </a:lnTo>
                  <a:lnTo>
                    <a:pt x="1110" y="311"/>
                  </a:lnTo>
                  <a:lnTo>
                    <a:pt x="1123" y="337"/>
                  </a:lnTo>
                  <a:lnTo>
                    <a:pt x="1135" y="365"/>
                  </a:lnTo>
                  <a:lnTo>
                    <a:pt x="1145" y="393"/>
                  </a:lnTo>
                  <a:lnTo>
                    <a:pt x="1155" y="421"/>
                  </a:lnTo>
                  <a:close/>
                </a:path>
              </a:pathLst>
            </a:custGeom>
            <a:solidFill>
              <a:srgbClr val="FFCCA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tr-TR">
                <a:effectLst>
                  <a:outerShdw blurRad="38100" dist="38100" dir="2700000" algn="tl">
                    <a:srgbClr val="000000">
                      <a:alpha val="43137"/>
                    </a:srgbClr>
                  </a:outerShdw>
                </a:effectLst>
                <a:latin typeface="Arial" panose="020B0604020202020204" pitchFamily="34" charset="0"/>
              </a:endParaRPr>
            </a:p>
          </p:txBody>
        </p:sp>
        <p:sp>
          <p:nvSpPr>
            <p:cNvPr id="152686" name="Freeform 269"/>
            <p:cNvSpPr>
              <a:spLocks/>
            </p:cNvSpPr>
            <p:nvPr/>
          </p:nvSpPr>
          <p:spPr bwMode="auto">
            <a:xfrm>
              <a:off x="4685" y="1847"/>
              <a:ext cx="84" cy="84"/>
            </a:xfrm>
            <a:custGeom>
              <a:avLst/>
              <a:gdLst>
                <a:gd name="T0" fmla="*/ 0 w 1180"/>
                <a:gd name="T1" fmla="*/ 0 h 1180"/>
                <a:gd name="T2" fmla="*/ 0 w 1180"/>
                <a:gd name="T3" fmla="*/ 0 h 1180"/>
                <a:gd name="T4" fmla="*/ 0 w 1180"/>
                <a:gd name="T5" fmla="*/ 0 h 1180"/>
                <a:gd name="T6" fmla="*/ 0 w 1180"/>
                <a:gd name="T7" fmla="*/ 0 h 1180"/>
                <a:gd name="T8" fmla="*/ 0 w 1180"/>
                <a:gd name="T9" fmla="*/ 0 h 1180"/>
                <a:gd name="T10" fmla="*/ 0 w 1180"/>
                <a:gd name="T11" fmla="*/ 0 h 1180"/>
                <a:gd name="T12" fmla="*/ 0 w 1180"/>
                <a:gd name="T13" fmla="*/ 0 h 1180"/>
                <a:gd name="T14" fmla="*/ 0 w 1180"/>
                <a:gd name="T15" fmla="*/ 0 h 1180"/>
                <a:gd name="T16" fmla="*/ 0 w 1180"/>
                <a:gd name="T17" fmla="*/ 0 h 1180"/>
                <a:gd name="T18" fmla="*/ 0 w 1180"/>
                <a:gd name="T19" fmla="*/ 0 h 1180"/>
                <a:gd name="T20" fmla="*/ 0 w 1180"/>
                <a:gd name="T21" fmla="*/ 0 h 1180"/>
                <a:gd name="T22" fmla="*/ 0 w 1180"/>
                <a:gd name="T23" fmla="*/ 0 h 1180"/>
                <a:gd name="T24" fmla="*/ 0 w 1180"/>
                <a:gd name="T25" fmla="*/ 0 h 1180"/>
                <a:gd name="T26" fmla="*/ 0 w 1180"/>
                <a:gd name="T27" fmla="*/ 0 h 1180"/>
                <a:gd name="T28" fmla="*/ 0 w 1180"/>
                <a:gd name="T29" fmla="*/ 0 h 1180"/>
                <a:gd name="T30" fmla="*/ 0 w 1180"/>
                <a:gd name="T31" fmla="*/ 0 h 1180"/>
                <a:gd name="T32" fmla="*/ 0 w 1180"/>
                <a:gd name="T33" fmla="*/ 0 h 1180"/>
                <a:gd name="T34" fmla="*/ 0 w 1180"/>
                <a:gd name="T35" fmla="*/ 0 h 1180"/>
                <a:gd name="T36" fmla="*/ 0 w 1180"/>
                <a:gd name="T37" fmla="*/ 0 h 1180"/>
                <a:gd name="T38" fmla="*/ 0 w 1180"/>
                <a:gd name="T39" fmla="*/ 0 h 1180"/>
                <a:gd name="T40" fmla="*/ 0 w 1180"/>
                <a:gd name="T41" fmla="*/ 0 h 1180"/>
                <a:gd name="T42" fmla="*/ 0 w 1180"/>
                <a:gd name="T43" fmla="*/ 0 h 1180"/>
                <a:gd name="T44" fmla="*/ 0 w 1180"/>
                <a:gd name="T45" fmla="*/ 0 h 1180"/>
                <a:gd name="T46" fmla="*/ 0 w 1180"/>
                <a:gd name="T47" fmla="*/ 0 h 1180"/>
                <a:gd name="T48" fmla="*/ 0 w 1180"/>
                <a:gd name="T49" fmla="*/ 0 h 1180"/>
                <a:gd name="T50" fmla="*/ 0 w 1180"/>
                <a:gd name="T51" fmla="*/ 0 h 1180"/>
                <a:gd name="T52" fmla="*/ 0 w 1180"/>
                <a:gd name="T53" fmla="*/ 0 h 1180"/>
                <a:gd name="T54" fmla="*/ 0 w 1180"/>
                <a:gd name="T55" fmla="*/ 0 h 1180"/>
                <a:gd name="T56" fmla="*/ 0 w 1180"/>
                <a:gd name="T57" fmla="*/ 0 h 1180"/>
                <a:gd name="T58" fmla="*/ 0 w 1180"/>
                <a:gd name="T59" fmla="*/ 0 h 1180"/>
                <a:gd name="T60" fmla="*/ 0 w 1180"/>
                <a:gd name="T61" fmla="*/ 0 h 1180"/>
                <a:gd name="T62" fmla="*/ 0 w 1180"/>
                <a:gd name="T63" fmla="*/ 0 h 1180"/>
                <a:gd name="T64" fmla="*/ 0 w 1180"/>
                <a:gd name="T65" fmla="*/ 0 h 1180"/>
                <a:gd name="T66" fmla="*/ 0 w 1180"/>
                <a:gd name="T67" fmla="*/ 0 h 1180"/>
                <a:gd name="T68" fmla="*/ 0 w 1180"/>
                <a:gd name="T69" fmla="*/ 0 h 1180"/>
                <a:gd name="T70" fmla="*/ 0 w 1180"/>
                <a:gd name="T71" fmla="*/ 0 h 1180"/>
                <a:gd name="T72" fmla="*/ 0 w 1180"/>
                <a:gd name="T73" fmla="*/ 0 h 1180"/>
                <a:gd name="T74" fmla="*/ 0 w 1180"/>
                <a:gd name="T75" fmla="*/ 0 h 1180"/>
                <a:gd name="T76" fmla="*/ 0 w 1180"/>
                <a:gd name="T77" fmla="*/ 0 h 1180"/>
                <a:gd name="T78" fmla="*/ 0 w 1180"/>
                <a:gd name="T79" fmla="*/ 0 h 1180"/>
                <a:gd name="T80" fmla="*/ 0 w 1180"/>
                <a:gd name="T81" fmla="*/ 0 h 1180"/>
                <a:gd name="T82" fmla="*/ 0 w 1180"/>
                <a:gd name="T83" fmla="*/ 0 h 1180"/>
                <a:gd name="T84" fmla="*/ 0 w 1180"/>
                <a:gd name="T85" fmla="*/ 0 h 118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180" h="1180">
                  <a:moveTo>
                    <a:pt x="1155" y="421"/>
                  </a:moveTo>
                  <a:lnTo>
                    <a:pt x="1163" y="451"/>
                  </a:lnTo>
                  <a:lnTo>
                    <a:pt x="1170" y="480"/>
                  </a:lnTo>
                  <a:lnTo>
                    <a:pt x="1174" y="509"/>
                  </a:lnTo>
                  <a:lnTo>
                    <a:pt x="1178" y="539"/>
                  </a:lnTo>
                  <a:lnTo>
                    <a:pt x="1179" y="568"/>
                  </a:lnTo>
                  <a:lnTo>
                    <a:pt x="1180" y="598"/>
                  </a:lnTo>
                  <a:lnTo>
                    <a:pt x="1179" y="626"/>
                  </a:lnTo>
                  <a:lnTo>
                    <a:pt x="1176" y="655"/>
                  </a:lnTo>
                  <a:lnTo>
                    <a:pt x="1172" y="683"/>
                  </a:lnTo>
                  <a:lnTo>
                    <a:pt x="1167" y="712"/>
                  </a:lnTo>
                  <a:lnTo>
                    <a:pt x="1161" y="740"/>
                  </a:lnTo>
                  <a:lnTo>
                    <a:pt x="1153" y="767"/>
                  </a:lnTo>
                  <a:lnTo>
                    <a:pt x="1144" y="793"/>
                  </a:lnTo>
                  <a:lnTo>
                    <a:pt x="1133" y="820"/>
                  </a:lnTo>
                  <a:lnTo>
                    <a:pt x="1122" y="846"/>
                  </a:lnTo>
                  <a:lnTo>
                    <a:pt x="1109" y="871"/>
                  </a:lnTo>
                  <a:lnTo>
                    <a:pt x="1095" y="896"/>
                  </a:lnTo>
                  <a:lnTo>
                    <a:pt x="1080" y="919"/>
                  </a:lnTo>
                  <a:lnTo>
                    <a:pt x="1063" y="942"/>
                  </a:lnTo>
                  <a:lnTo>
                    <a:pt x="1045" y="965"/>
                  </a:lnTo>
                  <a:lnTo>
                    <a:pt x="1027" y="987"/>
                  </a:lnTo>
                  <a:lnTo>
                    <a:pt x="1007" y="1007"/>
                  </a:lnTo>
                  <a:lnTo>
                    <a:pt x="987" y="1027"/>
                  </a:lnTo>
                  <a:lnTo>
                    <a:pt x="965" y="1046"/>
                  </a:lnTo>
                  <a:lnTo>
                    <a:pt x="943" y="1063"/>
                  </a:lnTo>
                  <a:lnTo>
                    <a:pt x="918" y="1080"/>
                  </a:lnTo>
                  <a:lnTo>
                    <a:pt x="894" y="1095"/>
                  </a:lnTo>
                  <a:lnTo>
                    <a:pt x="869" y="1110"/>
                  </a:lnTo>
                  <a:lnTo>
                    <a:pt x="843" y="1124"/>
                  </a:lnTo>
                  <a:lnTo>
                    <a:pt x="815" y="1136"/>
                  </a:lnTo>
                  <a:lnTo>
                    <a:pt x="788" y="1147"/>
                  </a:lnTo>
                  <a:lnTo>
                    <a:pt x="758" y="1156"/>
                  </a:lnTo>
                  <a:lnTo>
                    <a:pt x="729" y="1164"/>
                  </a:lnTo>
                  <a:lnTo>
                    <a:pt x="700" y="1170"/>
                  </a:lnTo>
                  <a:lnTo>
                    <a:pt x="671" y="1175"/>
                  </a:lnTo>
                  <a:lnTo>
                    <a:pt x="641" y="1178"/>
                  </a:lnTo>
                  <a:lnTo>
                    <a:pt x="611" y="1180"/>
                  </a:lnTo>
                  <a:lnTo>
                    <a:pt x="583" y="1180"/>
                  </a:lnTo>
                  <a:lnTo>
                    <a:pt x="554" y="1179"/>
                  </a:lnTo>
                  <a:lnTo>
                    <a:pt x="525" y="1177"/>
                  </a:lnTo>
                  <a:lnTo>
                    <a:pt x="496" y="1173"/>
                  </a:lnTo>
                  <a:lnTo>
                    <a:pt x="468" y="1168"/>
                  </a:lnTo>
                  <a:lnTo>
                    <a:pt x="441" y="1161"/>
                  </a:lnTo>
                  <a:lnTo>
                    <a:pt x="414" y="1153"/>
                  </a:lnTo>
                  <a:lnTo>
                    <a:pt x="387" y="1144"/>
                  </a:lnTo>
                  <a:lnTo>
                    <a:pt x="361" y="1134"/>
                  </a:lnTo>
                  <a:lnTo>
                    <a:pt x="334" y="1122"/>
                  </a:lnTo>
                  <a:lnTo>
                    <a:pt x="309" y="1108"/>
                  </a:lnTo>
                  <a:lnTo>
                    <a:pt x="285" y="1094"/>
                  </a:lnTo>
                  <a:lnTo>
                    <a:pt x="261" y="1079"/>
                  </a:lnTo>
                  <a:lnTo>
                    <a:pt x="238" y="1063"/>
                  </a:lnTo>
                  <a:lnTo>
                    <a:pt x="215" y="1046"/>
                  </a:lnTo>
                  <a:lnTo>
                    <a:pt x="194" y="1027"/>
                  </a:lnTo>
                  <a:lnTo>
                    <a:pt x="173" y="1008"/>
                  </a:lnTo>
                  <a:lnTo>
                    <a:pt x="153" y="987"/>
                  </a:lnTo>
                  <a:lnTo>
                    <a:pt x="135" y="965"/>
                  </a:lnTo>
                  <a:lnTo>
                    <a:pt x="117" y="942"/>
                  </a:lnTo>
                  <a:lnTo>
                    <a:pt x="101" y="919"/>
                  </a:lnTo>
                  <a:lnTo>
                    <a:pt x="85" y="894"/>
                  </a:lnTo>
                  <a:lnTo>
                    <a:pt x="70" y="869"/>
                  </a:lnTo>
                  <a:lnTo>
                    <a:pt x="57" y="842"/>
                  </a:lnTo>
                  <a:lnTo>
                    <a:pt x="45" y="815"/>
                  </a:lnTo>
                  <a:lnTo>
                    <a:pt x="34" y="787"/>
                  </a:lnTo>
                  <a:lnTo>
                    <a:pt x="25" y="758"/>
                  </a:lnTo>
                  <a:lnTo>
                    <a:pt x="17" y="729"/>
                  </a:lnTo>
                  <a:lnTo>
                    <a:pt x="10" y="699"/>
                  </a:lnTo>
                  <a:lnTo>
                    <a:pt x="6" y="670"/>
                  </a:lnTo>
                  <a:lnTo>
                    <a:pt x="2" y="641"/>
                  </a:lnTo>
                  <a:lnTo>
                    <a:pt x="1" y="612"/>
                  </a:lnTo>
                  <a:lnTo>
                    <a:pt x="0" y="583"/>
                  </a:lnTo>
                  <a:lnTo>
                    <a:pt x="1" y="553"/>
                  </a:lnTo>
                  <a:lnTo>
                    <a:pt x="4" y="525"/>
                  </a:lnTo>
                  <a:lnTo>
                    <a:pt x="8" y="497"/>
                  </a:lnTo>
                  <a:lnTo>
                    <a:pt x="13" y="469"/>
                  </a:lnTo>
                  <a:lnTo>
                    <a:pt x="19" y="441"/>
                  </a:lnTo>
                  <a:lnTo>
                    <a:pt x="27" y="413"/>
                  </a:lnTo>
                  <a:lnTo>
                    <a:pt x="36" y="386"/>
                  </a:lnTo>
                  <a:lnTo>
                    <a:pt x="47" y="360"/>
                  </a:lnTo>
                  <a:lnTo>
                    <a:pt x="58" y="335"/>
                  </a:lnTo>
                  <a:lnTo>
                    <a:pt x="71" y="310"/>
                  </a:lnTo>
                  <a:lnTo>
                    <a:pt x="86" y="284"/>
                  </a:lnTo>
                  <a:lnTo>
                    <a:pt x="101" y="261"/>
                  </a:lnTo>
                  <a:lnTo>
                    <a:pt x="117" y="238"/>
                  </a:lnTo>
                  <a:lnTo>
                    <a:pt x="135" y="215"/>
                  </a:lnTo>
                  <a:lnTo>
                    <a:pt x="153" y="194"/>
                  </a:lnTo>
                  <a:lnTo>
                    <a:pt x="172" y="173"/>
                  </a:lnTo>
                  <a:lnTo>
                    <a:pt x="193" y="153"/>
                  </a:lnTo>
                  <a:lnTo>
                    <a:pt x="215" y="134"/>
                  </a:lnTo>
                  <a:lnTo>
                    <a:pt x="238" y="117"/>
                  </a:lnTo>
                  <a:lnTo>
                    <a:pt x="261" y="100"/>
                  </a:lnTo>
                  <a:lnTo>
                    <a:pt x="286" y="84"/>
                  </a:lnTo>
                  <a:lnTo>
                    <a:pt x="311" y="70"/>
                  </a:lnTo>
                  <a:lnTo>
                    <a:pt x="337" y="57"/>
                  </a:lnTo>
                  <a:lnTo>
                    <a:pt x="365" y="45"/>
                  </a:lnTo>
                  <a:lnTo>
                    <a:pt x="393" y="33"/>
                  </a:lnTo>
                  <a:lnTo>
                    <a:pt x="422" y="24"/>
                  </a:lnTo>
                  <a:lnTo>
                    <a:pt x="451" y="16"/>
                  </a:lnTo>
                  <a:lnTo>
                    <a:pt x="480" y="10"/>
                  </a:lnTo>
                  <a:lnTo>
                    <a:pt x="510" y="5"/>
                  </a:lnTo>
                  <a:lnTo>
                    <a:pt x="539" y="2"/>
                  </a:lnTo>
                  <a:lnTo>
                    <a:pt x="568" y="0"/>
                  </a:lnTo>
                  <a:lnTo>
                    <a:pt x="597" y="0"/>
                  </a:lnTo>
                  <a:lnTo>
                    <a:pt x="626" y="1"/>
                  </a:lnTo>
                  <a:lnTo>
                    <a:pt x="655" y="3"/>
                  </a:lnTo>
                  <a:lnTo>
                    <a:pt x="684" y="7"/>
                  </a:lnTo>
                  <a:lnTo>
                    <a:pt x="712" y="12"/>
                  </a:lnTo>
                  <a:lnTo>
                    <a:pt x="739" y="19"/>
                  </a:lnTo>
                  <a:lnTo>
                    <a:pt x="766" y="26"/>
                  </a:lnTo>
                  <a:lnTo>
                    <a:pt x="794" y="37"/>
                  </a:lnTo>
                  <a:lnTo>
                    <a:pt x="820" y="47"/>
                  </a:lnTo>
                  <a:lnTo>
                    <a:pt x="846" y="59"/>
                  </a:lnTo>
                  <a:lnTo>
                    <a:pt x="871" y="71"/>
                  </a:lnTo>
                  <a:lnTo>
                    <a:pt x="895" y="85"/>
                  </a:lnTo>
                  <a:lnTo>
                    <a:pt x="919" y="100"/>
                  </a:lnTo>
                  <a:lnTo>
                    <a:pt x="943" y="117"/>
                  </a:lnTo>
                  <a:lnTo>
                    <a:pt x="965" y="134"/>
                  </a:lnTo>
                  <a:lnTo>
                    <a:pt x="986" y="152"/>
                  </a:lnTo>
                  <a:lnTo>
                    <a:pt x="1007" y="173"/>
                  </a:lnTo>
                  <a:lnTo>
                    <a:pt x="1026" y="193"/>
                  </a:lnTo>
                  <a:lnTo>
                    <a:pt x="1045" y="215"/>
                  </a:lnTo>
                  <a:lnTo>
                    <a:pt x="1063" y="237"/>
                  </a:lnTo>
                  <a:lnTo>
                    <a:pt x="1080" y="261"/>
                  </a:lnTo>
                  <a:lnTo>
                    <a:pt x="1096" y="285"/>
                  </a:lnTo>
                  <a:lnTo>
                    <a:pt x="1110" y="311"/>
                  </a:lnTo>
                  <a:lnTo>
                    <a:pt x="1123" y="338"/>
                  </a:lnTo>
                  <a:lnTo>
                    <a:pt x="1135" y="364"/>
                  </a:lnTo>
                  <a:lnTo>
                    <a:pt x="1146" y="392"/>
                  </a:lnTo>
                  <a:lnTo>
                    <a:pt x="1155" y="421"/>
                  </a:lnTo>
                  <a:close/>
                </a:path>
              </a:pathLst>
            </a:custGeom>
            <a:solidFill>
              <a:srgbClr val="FFCCA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tr-TR">
                <a:effectLst>
                  <a:outerShdw blurRad="38100" dist="38100" dir="2700000" algn="tl">
                    <a:srgbClr val="000000">
                      <a:alpha val="43137"/>
                    </a:srgbClr>
                  </a:outerShdw>
                </a:effectLst>
                <a:latin typeface="Arial" panose="020B0604020202020204" pitchFamily="34" charset="0"/>
              </a:endParaRPr>
            </a:p>
          </p:txBody>
        </p:sp>
        <p:sp>
          <p:nvSpPr>
            <p:cNvPr id="152687" name="Freeform 270"/>
            <p:cNvSpPr>
              <a:spLocks/>
            </p:cNvSpPr>
            <p:nvPr/>
          </p:nvSpPr>
          <p:spPr bwMode="auto">
            <a:xfrm>
              <a:off x="4774" y="1863"/>
              <a:ext cx="62" cy="62"/>
            </a:xfrm>
            <a:custGeom>
              <a:avLst/>
              <a:gdLst>
                <a:gd name="T0" fmla="*/ 0 w 868"/>
                <a:gd name="T1" fmla="*/ 0 h 867"/>
                <a:gd name="T2" fmla="*/ 0 w 868"/>
                <a:gd name="T3" fmla="*/ 0 h 867"/>
                <a:gd name="T4" fmla="*/ 0 w 868"/>
                <a:gd name="T5" fmla="*/ 0 h 867"/>
                <a:gd name="T6" fmla="*/ 0 w 868"/>
                <a:gd name="T7" fmla="*/ 0 h 867"/>
                <a:gd name="T8" fmla="*/ 0 w 868"/>
                <a:gd name="T9" fmla="*/ 0 h 867"/>
                <a:gd name="T10" fmla="*/ 0 w 868"/>
                <a:gd name="T11" fmla="*/ 0 h 867"/>
                <a:gd name="T12" fmla="*/ 0 w 868"/>
                <a:gd name="T13" fmla="*/ 0 h 867"/>
                <a:gd name="T14" fmla="*/ 0 w 868"/>
                <a:gd name="T15" fmla="*/ 0 h 867"/>
                <a:gd name="T16" fmla="*/ 0 w 868"/>
                <a:gd name="T17" fmla="*/ 0 h 867"/>
                <a:gd name="T18" fmla="*/ 0 w 868"/>
                <a:gd name="T19" fmla="*/ 0 h 867"/>
                <a:gd name="T20" fmla="*/ 0 w 868"/>
                <a:gd name="T21" fmla="*/ 0 h 867"/>
                <a:gd name="T22" fmla="*/ 0 w 868"/>
                <a:gd name="T23" fmla="*/ 0 h 867"/>
                <a:gd name="T24" fmla="*/ 0 w 868"/>
                <a:gd name="T25" fmla="*/ 0 h 867"/>
                <a:gd name="T26" fmla="*/ 0 w 868"/>
                <a:gd name="T27" fmla="*/ 0 h 867"/>
                <a:gd name="T28" fmla="*/ 0 w 868"/>
                <a:gd name="T29" fmla="*/ 0 h 867"/>
                <a:gd name="T30" fmla="*/ 0 w 868"/>
                <a:gd name="T31" fmla="*/ 0 h 867"/>
                <a:gd name="T32" fmla="*/ 0 w 868"/>
                <a:gd name="T33" fmla="*/ 0 h 867"/>
                <a:gd name="T34" fmla="*/ 0 w 868"/>
                <a:gd name="T35" fmla="*/ 0 h 867"/>
                <a:gd name="T36" fmla="*/ 0 w 868"/>
                <a:gd name="T37" fmla="*/ 0 h 867"/>
                <a:gd name="T38" fmla="*/ 0 w 868"/>
                <a:gd name="T39" fmla="*/ 0 h 867"/>
                <a:gd name="T40" fmla="*/ 0 w 868"/>
                <a:gd name="T41" fmla="*/ 0 h 867"/>
                <a:gd name="T42" fmla="*/ 0 w 868"/>
                <a:gd name="T43" fmla="*/ 0 h 867"/>
                <a:gd name="T44" fmla="*/ 0 w 868"/>
                <a:gd name="T45" fmla="*/ 0 h 867"/>
                <a:gd name="T46" fmla="*/ 0 w 868"/>
                <a:gd name="T47" fmla="*/ 0 h 867"/>
                <a:gd name="T48" fmla="*/ 0 w 868"/>
                <a:gd name="T49" fmla="*/ 0 h 867"/>
                <a:gd name="T50" fmla="*/ 0 w 868"/>
                <a:gd name="T51" fmla="*/ 0 h 867"/>
                <a:gd name="T52" fmla="*/ 0 w 868"/>
                <a:gd name="T53" fmla="*/ 0 h 867"/>
                <a:gd name="T54" fmla="*/ 0 w 868"/>
                <a:gd name="T55" fmla="*/ 0 h 867"/>
                <a:gd name="T56" fmla="*/ 0 w 868"/>
                <a:gd name="T57" fmla="*/ 0 h 867"/>
                <a:gd name="T58" fmla="*/ 0 w 868"/>
                <a:gd name="T59" fmla="*/ 0 h 867"/>
                <a:gd name="T60" fmla="*/ 0 w 868"/>
                <a:gd name="T61" fmla="*/ 0 h 867"/>
                <a:gd name="T62" fmla="*/ 0 w 868"/>
                <a:gd name="T63" fmla="*/ 0 h 867"/>
                <a:gd name="T64" fmla="*/ 0 w 868"/>
                <a:gd name="T65" fmla="*/ 0 h 867"/>
                <a:gd name="T66" fmla="*/ 0 w 868"/>
                <a:gd name="T67" fmla="*/ 0 h 867"/>
                <a:gd name="T68" fmla="*/ 0 w 868"/>
                <a:gd name="T69" fmla="*/ 0 h 867"/>
                <a:gd name="T70" fmla="*/ 0 w 868"/>
                <a:gd name="T71" fmla="*/ 0 h 867"/>
                <a:gd name="T72" fmla="*/ 0 w 868"/>
                <a:gd name="T73" fmla="*/ 0 h 867"/>
                <a:gd name="T74" fmla="*/ 0 w 868"/>
                <a:gd name="T75" fmla="*/ 0 h 867"/>
                <a:gd name="T76" fmla="*/ 0 w 868"/>
                <a:gd name="T77" fmla="*/ 0 h 867"/>
                <a:gd name="T78" fmla="*/ 0 w 868"/>
                <a:gd name="T79" fmla="*/ 0 h 867"/>
                <a:gd name="T80" fmla="*/ 0 w 868"/>
                <a:gd name="T81" fmla="*/ 0 h 867"/>
                <a:gd name="T82" fmla="*/ 0 w 868"/>
                <a:gd name="T83" fmla="*/ 0 h 867"/>
                <a:gd name="T84" fmla="*/ 0 w 868"/>
                <a:gd name="T85" fmla="*/ 0 h 867"/>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868" h="867">
                  <a:moveTo>
                    <a:pt x="860" y="517"/>
                  </a:moveTo>
                  <a:lnTo>
                    <a:pt x="855" y="539"/>
                  </a:lnTo>
                  <a:lnTo>
                    <a:pt x="849" y="560"/>
                  </a:lnTo>
                  <a:lnTo>
                    <a:pt x="842" y="581"/>
                  </a:lnTo>
                  <a:lnTo>
                    <a:pt x="834" y="601"/>
                  </a:lnTo>
                  <a:lnTo>
                    <a:pt x="826" y="621"/>
                  </a:lnTo>
                  <a:lnTo>
                    <a:pt x="816" y="640"/>
                  </a:lnTo>
                  <a:lnTo>
                    <a:pt x="804" y="659"/>
                  </a:lnTo>
                  <a:lnTo>
                    <a:pt x="793" y="676"/>
                  </a:lnTo>
                  <a:lnTo>
                    <a:pt x="781" y="693"/>
                  </a:lnTo>
                  <a:lnTo>
                    <a:pt x="768" y="710"/>
                  </a:lnTo>
                  <a:lnTo>
                    <a:pt x="754" y="726"/>
                  </a:lnTo>
                  <a:lnTo>
                    <a:pt x="740" y="740"/>
                  </a:lnTo>
                  <a:lnTo>
                    <a:pt x="725" y="756"/>
                  </a:lnTo>
                  <a:lnTo>
                    <a:pt x="709" y="769"/>
                  </a:lnTo>
                  <a:lnTo>
                    <a:pt x="693" y="782"/>
                  </a:lnTo>
                  <a:lnTo>
                    <a:pt x="676" y="794"/>
                  </a:lnTo>
                  <a:lnTo>
                    <a:pt x="658" y="805"/>
                  </a:lnTo>
                  <a:lnTo>
                    <a:pt x="640" y="815"/>
                  </a:lnTo>
                  <a:lnTo>
                    <a:pt x="621" y="825"/>
                  </a:lnTo>
                  <a:lnTo>
                    <a:pt x="602" y="833"/>
                  </a:lnTo>
                  <a:lnTo>
                    <a:pt x="583" y="841"/>
                  </a:lnTo>
                  <a:lnTo>
                    <a:pt x="563" y="847"/>
                  </a:lnTo>
                  <a:lnTo>
                    <a:pt x="543" y="853"/>
                  </a:lnTo>
                  <a:lnTo>
                    <a:pt x="522" y="858"/>
                  </a:lnTo>
                  <a:lnTo>
                    <a:pt x="501" y="862"/>
                  </a:lnTo>
                  <a:lnTo>
                    <a:pt x="480" y="865"/>
                  </a:lnTo>
                  <a:lnTo>
                    <a:pt x="459" y="866"/>
                  </a:lnTo>
                  <a:lnTo>
                    <a:pt x="438" y="867"/>
                  </a:lnTo>
                  <a:lnTo>
                    <a:pt x="416" y="867"/>
                  </a:lnTo>
                  <a:lnTo>
                    <a:pt x="395" y="865"/>
                  </a:lnTo>
                  <a:lnTo>
                    <a:pt x="372" y="863"/>
                  </a:lnTo>
                  <a:lnTo>
                    <a:pt x="350" y="859"/>
                  </a:lnTo>
                  <a:lnTo>
                    <a:pt x="328" y="854"/>
                  </a:lnTo>
                  <a:lnTo>
                    <a:pt x="307" y="848"/>
                  </a:lnTo>
                  <a:lnTo>
                    <a:pt x="287" y="841"/>
                  </a:lnTo>
                  <a:lnTo>
                    <a:pt x="267" y="834"/>
                  </a:lnTo>
                  <a:lnTo>
                    <a:pt x="247" y="825"/>
                  </a:lnTo>
                  <a:lnTo>
                    <a:pt x="227" y="815"/>
                  </a:lnTo>
                  <a:lnTo>
                    <a:pt x="209" y="805"/>
                  </a:lnTo>
                  <a:lnTo>
                    <a:pt x="191" y="793"/>
                  </a:lnTo>
                  <a:lnTo>
                    <a:pt x="174" y="781"/>
                  </a:lnTo>
                  <a:lnTo>
                    <a:pt x="158" y="768"/>
                  </a:lnTo>
                  <a:lnTo>
                    <a:pt x="142" y="755"/>
                  </a:lnTo>
                  <a:lnTo>
                    <a:pt x="127" y="739"/>
                  </a:lnTo>
                  <a:lnTo>
                    <a:pt x="113" y="724"/>
                  </a:lnTo>
                  <a:lnTo>
                    <a:pt x="98" y="709"/>
                  </a:lnTo>
                  <a:lnTo>
                    <a:pt x="85" y="692"/>
                  </a:lnTo>
                  <a:lnTo>
                    <a:pt x="73" y="676"/>
                  </a:lnTo>
                  <a:lnTo>
                    <a:pt x="62" y="658"/>
                  </a:lnTo>
                  <a:lnTo>
                    <a:pt x="52" y="640"/>
                  </a:lnTo>
                  <a:lnTo>
                    <a:pt x="43" y="622"/>
                  </a:lnTo>
                  <a:lnTo>
                    <a:pt x="34" y="602"/>
                  </a:lnTo>
                  <a:lnTo>
                    <a:pt x="26" y="583"/>
                  </a:lnTo>
                  <a:lnTo>
                    <a:pt x="20" y="563"/>
                  </a:lnTo>
                  <a:lnTo>
                    <a:pt x="14" y="543"/>
                  </a:lnTo>
                  <a:lnTo>
                    <a:pt x="9" y="523"/>
                  </a:lnTo>
                  <a:lnTo>
                    <a:pt x="5" y="502"/>
                  </a:lnTo>
                  <a:lnTo>
                    <a:pt x="3" y="480"/>
                  </a:lnTo>
                  <a:lnTo>
                    <a:pt x="1" y="459"/>
                  </a:lnTo>
                  <a:lnTo>
                    <a:pt x="0" y="437"/>
                  </a:lnTo>
                  <a:lnTo>
                    <a:pt x="1" y="416"/>
                  </a:lnTo>
                  <a:lnTo>
                    <a:pt x="2" y="394"/>
                  </a:lnTo>
                  <a:lnTo>
                    <a:pt x="5" y="372"/>
                  </a:lnTo>
                  <a:lnTo>
                    <a:pt x="8" y="351"/>
                  </a:lnTo>
                  <a:lnTo>
                    <a:pt x="13" y="328"/>
                  </a:lnTo>
                  <a:lnTo>
                    <a:pt x="19" y="307"/>
                  </a:lnTo>
                  <a:lnTo>
                    <a:pt x="26" y="286"/>
                  </a:lnTo>
                  <a:lnTo>
                    <a:pt x="34" y="266"/>
                  </a:lnTo>
                  <a:lnTo>
                    <a:pt x="42" y="247"/>
                  </a:lnTo>
                  <a:lnTo>
                    <a:pt x="52" y="228"/>
                  </a:lnTo>
                  <a:lnTo>
                    <a:pt x="62" y="208"/>
                  </a:lnTo>
                  <a:lnTo>
                    <a:pt x="74" y="191"/>
                  </a:lnTo>
                  <a:lnTo>
                    <a:pt x="86" y="174"/>
                  </a:lnTo>
                  <a:lnTo>
                    <a:pt x="99" y="157"/>
                  </a:lnTo>
                  <a:lnTo>
                    <a:pt x="113" y="141"/>
                  </a:lnTo>
                  <a:lnTo>
                    <a:pt x="128" y="126"/>
                  </a:lnTo>
                  <a:lnTo>
                    <a:pt x="143" y="112"/>
                  </a:lnTo>
                  <a:lnTo>
                    <a:pt x="159" y="99"/>
                  </a:lnTo>
                  <a:lnTo>
                    <a:pt x="175" y="86"/>
                  </a:lnTo>
                  <a:lnTo>
                    <a:pt x="192" y="73"/>
                  </a:lnTo>
                  <a:lnTo>
                    <a:pt x="209" y="62"/>
                  </a:lnTo>
                  <a:lnTo>
                    <a:pt x="227" y="52"/>
                  </a:lnTo>
                  <a:lnTo>
                    <a:pt x="245" y="42"/>
                  </a:lnTo>
                  <a:lnTo>
                    <a:pt x="265" y="34"/>
                  </a:lnTo>
                  <a:lnTo>
                    <a:pt x="285" y="26"/>
                  </a:lnTo>
                  <a:lnTo>
                    <a:pt x="304" y="19"/>
                  </a:lnTo>
                  <a:lnTo>
                    <a:pt x="324" y="14"/>
                  </a:lnTo>
                  <a:lnTo>
                    <a:pt x="345" y="9"/>
                  </a:lnTo>
                  <a:lnTo>
                    <a:pt x="366" y="5"/>
                  </a:lnTo>
                  <a:lnTo>
                    <a:pt x="386" y="2"/>
                  </a:lnTo>
                  <a:lnTo>
                    <a:pt x="409" y="0"/>
                  </a:lnTo>
                  <a:lnTo>
                    <a:pt x="430" y="0"/>
                  </a:lnTo>
                  <a:lnTo>
                    <a:pt x="452" y="0"/>
                  </a:lnTo>
                  <a:lnTo>
                    <a:pt x="473" y="2"/>
                  </a:lnTo>
                  <a:lnTo>
                    <a:pt x="495" y="4"/>
                  </a:lnTo>
                  <a:lnTo>
                    <a:pt x="517" y="8"/>
                  </a:lnTo>
                  <a:lnTo>
                    <a:pt x="540" y="13"/>
                  </a:lnTo>
                  <a:lnTo>
                    <a:pt x="561" y="19"/>
                  </a:lnTo>
                  <a:lnTo>
                    <a:pt x="581" y="25"/>
                  </a:lnTo>
                  <a:lnTo>
                    <a:pt x="601" y="33"/>
                  </a:lnTo>
                  <a:lnTo>
                    <a:pt x="621" y="42"/>
                  </a:lnTo>
                  <a:lnTo>
                    <a:pt x="640" y="52"/>
                  </a:lnTo>
                  <a:lnTo>
                    <a:pt x="658" y="62"/>
                  </a:lnTo>
                  <a:lnTo>
                    <a:pt x="677" y="73"/>
                  </a:lnTo>
                  <a:lnTo>
                    <a:pt x="694" y="87"/>
                  </a:lnTo>
                  <a:lnTo>
                    <a:pt x="710" y="99"/>
                  </a:lnTo>
                  <a:lnTo>
                    <a:pt x="726" y="113"/>
                  </a:lnTo>
                  <a:lnTo>
                    <a:pt x="741" y="127"/>
                  </a:lnTo>
                  <a:lnTo>
                    <a:pt x="755" y="142"/>
                  </a:lnTo>
                  <a:lnTo>
                    <a:pt x="769" y="158"/>
                  </a:lnTo>
                  <a:lnTo>
                    <a:pt x="781" y="174"/>
                  </a:lnTo>
                  <a:lnTo>
                    <a:pt x="793" y="191"/>
                  </a:lnTo>
                  <a:lnTo>
                    <a:pt x="804" y="209"/>
                  </a:lnTo>
                  <a:lnTo>
                    <a:pt x="816" y="228"/>
                  </a:lnTo>
                  <a:lnTo>
                    <a:pt x="825" y="246"/>
                  </a:lnTo>
                  <a:lnTo>
                    <a:pt x="834" y="265"/>
                  </a:lnTo>
                  <a:lnTo>
                    <a:pt x="841" y="284"/>
                  </a:lnTo>
                  <a:lnTo>
                    <a:pt x="848" y="304"/>
                  </a:lnTo>
                  <a:lnTo>
                    <a:pt x="854" y="324"/>
                  </a:lnTo>
                  <a:lnTo>
                    <a:pt x="859" y="344"/>
                  </a:lnTo>
                  <a:lnTo>
                    <a:pt x="862" y="366"/>
                  </a:lnTo>
                  <a:lnTo>
                    <a:pt x="865" y="387"/>
                  </a:lnTo>
                  <a:lnTo>
                    <a:pt x="867" y="408"/>
                  </a:lnTo>
                  <a:lnTo>
                    <a:pt x="868" y="429"/>
                  </a:lnTo>
                  <a:lnTo>
                    <a:pt x="867" y="451"/>
                  </a:lnTo>
                  <a:lnTo>
                    <a:pt x="866" y="473"/>
                  </a:lnTo>
                  <a:lnTo>
                    <a:pt x="863" y="495"/>
                  </a:lnTo>
                  <a:lnTo>
                    <a:pt x="860" y="517"/>
                  </a:lnTo>
                  <a:close/>
                </a:path>
              </a:pathLst>
            </a:custGeom>
            <a:solidFill>
              <a:srgbClr val="F2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tr-TR">
                <a:effectLst>
                  <a:outerShdw blurRad="38100" dist="38100" dir="2700000" algn="tl">
                    <a:srgbClr val="000000">
                      <a:alpha val="43137"/>
                    </a:srgbClr>
                  </a:outerShdw>
                </a:effectLst>
                <a:latin typeface="Arial" panose="020B0604020202020204" pitchFamily="34" charset="0"/>
              </a:endParaRPr>
            </a:p>
          </p:txBody>
        </p:sp>
        <p:sp>
          <p:nvSpPr>
            <p:cNvPr id="152688" name="Freeform 271"/>
            <p:cNvSpPr>
              <a:spLocks/>
            </p:cNvSpPr>
            <p:nvPr/>
          </p:nvSpPr>
          <p:spPr bwMode="auto">
            <a:xfrm>
              <a:off x="4788" y="1829"/>
              <a:ext cx="52" cy="22"/>
            </a:xfrm>
            <a:custGeom>
              <a:avLst/>
              <a:gdLst>
                <a:gd name="T0" fmla="*/ 0 w 738"/>
                <a:gd name="T1" fmla="*/ 0 h 308"/>
                <a:gd name="T2" fmla="*/ 0 w 738"/>
                <a:gd name="T3" fmla="*/ 0 h 308"/>
                <a:gd name="T4" fmla="*/ 0 w 738"/>
                <a:gd name="T5" fmla="*/ 0 h 308"/>
                <a:gd name="T6" fmla="*/ 0 w 738"/>
                <a:gd name="T7" fmla="*/ 0 h 308"/>
                <a:gd name="T8" fmla="*/ 0 w 738"/>
                <a:gd name="T9" fmla="*/ 0 h 308"/>
                <a:gd name="T10" fmla="*/ 0 w 738"/>
                <a:gd name="T11" fmla="*/ 0 h 308"/>
                <a:gd name="T12" fmla="*/ 0 w 738"/>
                <a:gd name="T13" fmla="*/ 0 h 308"/>
                <a:gd name="T14" fmla="*/ 0 w 738"/>
                <a:gd name="T15" fmla="*/ 0 h 308"/>
                <a:gd name="T16" fmla="*/ 0 w 738"/>
                <a:gd name="T17" fmla="*/ 0 h 308"/>
                <a:gd name="T18" fmla="*/ 0 w 738"/>
                <a:gd name="T19" fmla="*/ 0 h 308"/>
                <a:gd name="T20" fmla="*/ 0 w 738"/>
                <a:gd name="T21" fmla="*/ 0 h 308"/>
                <a:gd name="T22" fmla="*/ 0 w 738"/>
                <a:gd name="T23" fmla="*/ 0 h 308"/>
                <a:gd name="T24" fmla="*/ 0 w 738"/>
                <a:gd name="T25" fmla="*/ 0 h 308"/>
                <a:gd name="T26" fmla="*/ 0 w 738"/>
                <a:gd name="T27" fmla="*/ 0 h 308"/>
                <a:gd name="T28" fmla="*/ 0 w 738"/>
                <a:gd name="T29" fmla="*/ 0 h 308"/>
                <a:gd name="T30" fmla="*/ 0 w 738"/>
                <a:gd name="T31" fmla="*/ 0 h 308"/>
                <a:gd name="T32" fmla="*/ 0 w 738"/>
                <a:gd name="T33" fmla="*/ 0 h 308"/>
                <a:gd name="T34" fmla="*/ 0 w 738"/>
                <a:gd name="T35" fmla="*/ 0 h 308"/>
                <a:gd name="T36" fmla="*/ 0 w 738"/>
                <a:gd name="T37" fmla="*/ 0 h 308"/>
                <a:gd name="T38" fmla="*/ 0 w 738"/>
                <a:gd name="T39" fmla="*/ 0 h 308"/>
                <a:gd name="T40" fmla="*/ 0 w 738"/>
                <a:gd name="T41" fmla="*/ 0 h 308"/>
                <a:gd name="T42" fmla="*/ 0 w 738"/>
                <a:gd name="T43" fmla="*/ 0 h 308"/>
                <a:gd name="T44" fmla="*/ 0 w 738"/>
                <a:gd name="T45" fmla="*/ 0 h 308"/>
                <a:gd name="T46" fmla="*/ 0 w 738"/>
                <a:gd name="T47" fmla="*/ 0 h 308"/>
                <a:gd name="T48" fmla="*/ 0 w 738"/>
                <a:gd name="T49" fmla="*/ 0 h 308"/>
                <a:gd name="T50" fmla="*/ 0 w 738"/>
                <a:gd name="T51" fmla="*/ 0 h 308"/>
                <a:gd name="T52" fmla="*/ 0 w 738"/>
                <a:gd name="T53" fmla="*/ 0 h 308"/>
                <a:gd name="T54" fmla="*/ 0 w 738"/>
                <a:gd name="T55" fmla="*/ 0 h 308"/>
                <a:gd name="T56" fmla="*/ 0 w 738"/>
                <a:gd name="T57" fmla="*/ 0 h 308"/>
                <a:gd name="T58" fmla="*/ 0 w 738"/>
                <a:gd name="T59" fmla="*/ 0 h 308"/>
                <a:gd name="T60" fmla="*/ 0 w 738"/>
                <a:gd name="T61" fmla="*/ 0 h 308"/>
                <a:gd name="T62" fmla="*/ 0 w 738"/>
                <a:gd name="T63" fmla="*/ 0 h 308"/>
                <a:gd name="T64" fmla="*/ 0 w 738"/>
                <a:gd name="T65" fmla="*/ 0 h 308"/>
                <a:gd name="T66" fmla="*/ 0 w 738"/>
                <a:gd name="T67" fmla="*/ 0 h 308"/>
                <a:gd name="T68" fmla="*/ 0 w 738"/>
                <a:gd name="T69" fmla="*/ 0 h 308"/>
                <a:gd name="T70" fmla="*/ 0 w 738"/>
                <a:gd name="T71" fmla="*/ 0 h 308"/>
                <a:gd name="T72" fmla="*/ 0 w 738"/>
                <a:gd name="T73" fmla="*/ 0 h 308"/>
                <a:gd name="T74" fmla="*/ 0 w 738"/>
                <a:gd name="T75" fmla="*/ 0 h 308"/>
                <a:gd name="T76" fmla="*/ 0 w 738"/>
                <a:gd name="T77" fmla="*/ 0 h 308"/>
                <a:gd name="T78" fmla="*/ 0 w 738"/>
                <a:gd name="T79" fmla="*/ 0 h 308"/>
                <a:gd name="T80" fmla="*/ 0 w 738"/>
                <a:gd name="T81" fmla="*/ 0 h 308"/>
                <a:gd name="T82" fmla="*/ 0 w 738"/>
                <a:gd name="T83" fmla="*/ 0 h 308"/>
                <a:gd name="T84" fmla="*/ 0 w 738"/>
                <a:gd name="T85" fmla="*/ 0 h 308"/>
                <a:gd name="T86" fmla="*/ 0 w 738"/>
                <a:gd name="T87" fmla="*/ 0 h 308"/>
                <a:gd name="T88" fmla="*/ 0 w 738"/>
                <a:gd name="T89" fmla="*/ 0 h 308"/>
                <a:gd name="T90" fmla="*/ 0 w 738"/>
                <a:gd name="T91" fmla="*/ 0 h 308"/>
                <a:gd name="T92" fmla="*/ 0 w 738"/>
                <a:gd name="T93" fmla="*/ 0 h 308"/>
                <a:gd name="T94" fmla="*/ 0 w 738"/>
                <a:gd name="T95" fmla="*/ 0 h 308"/>
                <a:gd name="T96" fmla="*/ 0 w 738"/>
                <a:gd name="T97" fmla="*/ 0 h 308"/>
                <a:gd name="T98" fmla="*/ 0 w 738"/>
                <a:gd name="T99" fmla="*/ 0 h 308"/>
                <a:gd name="T100" fmla="*/ 0 w 738"/>
                <a:gd name="T101" fmla="*/ 0 h 308"/>
                <a:gd name="T102" fmla="*/ 0 w 738"/>
                <a:gd name="T103" fmla="*/ 0 h 308"/>
                <a:gd name="T104" fmla="*/ 0 w 738"/>
                <a:gd name="T105" fmla="*/ 0 h 308"/>
                <a:gd name="T106" fmla="*/ 0 w 738"/>
                <a:gd name="T107" fmla="*/ 0 h 308"/>
                <a:gd name="T108" fmla="*/ 0 w 738"/>
                <a:gd name="T109" fmla="*/ 0 h 308"/>
                <a:gd name="T110" fmla="*/ 0 w 738"/>
                <a:gd name="T111" fmla="*/ 0 h 308"/>
                <a:gd name="T112" fmla="*/ 0 w 738"/>
                <a:gd name="T113" fmla="*/ 0 h 308"/>
                <a:gd name="T114" fmla="*/ 0 w 738"/>
                <a:gd name="T115" fmla="*/ 0 h 308"/>
                <a:gd name="T116" fmla="*/ 0 w 738"/>
                <a:gd name="T117" fmla="*/ 0 h 308"/>
                <a:gd name="T118" fmla="*/ 0 w 738"/>
                <a:gd name="T119" fmla="*/ 0 h 308"/>
                <a:gd name="T120" fmla="*/ 0 w 738"/>
                <a:gd name="T121" fmla="*/ 0 h 30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738" h="308">
                  <a:moveTo>
                    <a:pt x="16" y="174"/>
                  </a:moveTo>
                  <a:lnTo>
                    <a:pt x="11" y="181"/>
                  </a:lnTo>
                  <a:lnTo>
                    <a:pt x="7" y="188"/>
                  </a:lnTo>
                  <a:lnTo>
                    <a:pt x="4" y="196"/>
                  </a:lnTo>
                  <a:lnTo>
                    <a:pt x="2" y="204"/>
                  </a:lnTo>
                  <a:lnTo>
                    <a:pt x="0" y="212"/>
                  </a:lnTo>
                  <a:lnTo>
                    <a:pt x="0" y="220"/>
                  </a:lnTo>
                  <a:lnTo>
                    <a:pt x="0" y="228"/>
                  </a:lnTo>
                  <a:lnTo>
                    <a:pt x="1" y="235"/>
                  </a:lnTo>
                  <a:lnTo>
                    <a:pt x="2" y="243"/>
                  </a:lnTo>
                  <a:lnTo>
                    <a:pt x="4" y="251"/>
                  </a:lnTo>
                  <a:lnTo>
                    <a:pt x="7" y="258"/>
                  </a:lnTo>
                  <a:lnTo>
                    <a:pt x="11" y="266"/>
                  </a:lnTo>
                  <a:lnTo>
                    <a:pt x="16" y="272"/>
                  </a:lnTo>
                  <a:lnTo>
                    <a:pt x="21" y="279"/>
                  </a:lnTo>
                  <a:lnTo>
                    <a:pt x="27" y="286"/>
                  </a:lnTo>
                  <a:lnTo>
                    <a:pt x="33" y="291"/>
                  </a:lnTo>
                  <a:lnTo>
                    <a:pt x="40" y="296"/>
                  </a:lnTo>
                  <a:lnTo>
                    <a:pt x="48" y="300"/>
                  </a:lnTo>
                  <a:lnTo>
                    <a:pt x="56" y="303"/>
                  </a:lnTo>
                  <a:lnTo>
                    <a:pt x="64" y="306"/>
                  </a:lnTo>
                  <a:lnTo>
                    <a:pt x="72" y="307"/>
                  </a:lnTo>
                  <a:lnTo>
                    <a:pt x="80" y="308"/>
                  </a:lnTo>
                  <a:lnTo>
                    <a:pt x="88" y="308"/>
                  </a:lnTo>
                  <a:lnTo>
                    <a:pt x="96" y="307"/>
                  </a:lnTo>
                  <a:lnTo>
                    <a:pt x="104" y="306"/>
                  </a:lnTo>
                  <a:lnTo>
                    <a:pt x="112" y="304"/>
                  </a:lnTo>
                  <a:lnTo>
                    <a:pt x="119" y="301"/>
                  </a:lnTo>
                  <a:lnTo>
                    <a:pt x="126" y="297"/>
                  </a:lnTo>
                  <a:lnTo>
                    <a:pt x="133" y="293"/>
                  </a:lnTo>
                  <a:lnTo>
                    <a:pt x="140" y="287"/>
                  </a:lnTo>
                  <a:lnTo>
                    <a:pt x="146" y="281"/>
                  </a:lnTo>
                  <a:lnTo>
                    <a:pt x="151" y="274"/>
                  </a:lnTo>
                  <a:lnTo>
                    <a:pt x="156" y="268"/>
                  </a:lnTo>
                  <a:lnTo>
                    <a:pt x="164" y="259"/>
                  </a:lnTo>
                  <a:lnTo>
                    <a:pt x="176" y="248"/>
                  </a:lnTo>
                  <a:lnTo>
                    <a:pt x="190" y="235"/>
                  </a:lnTo>
                  <a:lnTo>
                    <a:pt x="209" y="221"/>
                  </a:lnTo>
                  <a:lnTo>
                    <a:pt x="230" y="207"/>
                  </a:lnTo>
                  <a:lnTo>
                    <a:pt x="242" y="201"/>
                  </a:lnTo>
                  <a:lnTo>
                    <a:pt x="254" y="195"/>
                  </a:lnTo>
                  <a:lnTo>
                    <a:pt x="267" y="189"/>
                  </a:lnTo>
                  <a:lnTo>
                    <a:pt x="281" y="184"/>
                  </a:lnTo>
                  <a:lnTo>
                    <a:pt x="296" y="180"/>
                  </a:lnTo>
                  <a:lnTo>
                    <a:pt x="311" y="176"/>
                  </a:lnTo>
                  <a:lnTo>
                    <a:pt x="327" y="173"/>
                  </a:lnTo>
                  <a:lnTo>
                    <a:pt x="345" y="172"/>
                  </a:lnTo>
                  <a:lnTo>
                    <a:pt x="363" y="171"/>
                  </a:lnTo>
                  <a:lnTo>
                    <a:pt x="381" y="171"/>
                  </a:lnTo>
                  <a:lnTo>
                    <a:pt x="400" y="173"/>
                  </a:lnTo>
                  <a:lnTo>
                    <a:pt x="420" y="176"/>
                  </a:lnTo>
                  <a:lnTo>
                    <a:pt x="440" y="181"/>
                  </a:lnTo>
                  <a:lnTo>
                    <a:pt x="461" y="187"/>
                  </a:lnTo>
                  <a:lnTo>
                    <a:pt x="484" y="195"/>
                  </a:lnTo>
                  <a:lnTo>
                    <a:pt x="506" y="204"/>
                  </a:lnTo>
                  <a:lnTo>
                    <a:pt x="530" y="216"/>
                  </a:lnTo>
                  <a:lnTo>
                    <a:pt x="553" y="229"/>
                  </a:lnTo>
                  <a:lnTo>
                    <a:pt x="578" y="245"/>
                  </a:lnTo>
                  <a:lnTo>
                    <a:pt x="603" y="263"/>
                  </a:lnTo>
                  <a:lnTo>
                    <a:pt x="610" y="267"/>
                  </a:lnTo>
                  <a:lnTo>
                    <a:pt x="618" y="271"/>
                  </a:lnTo>
                  <a:lnTo>
                    <a:pt x="626" y="275"/>
                  </a:lnTo>
                  <a:lnTo>
                    <a:pt x="634" y="277"/>
                  </a:lnTo>
                  <a:lnTo>
                    <a:pt x="642" y="278"/>
                  </a:lnTo>
                  <a:lnTo>
                    <a:pt x="650" y="279"/>
                  </a:lnTo>
                  <a:lnTo>
                    <a:pt x="658" y="279"/>
                  </a:lnTo>
                  <a:lnTo>
                    <a:pt x="666" y="278"/>
                  </a:lnTo>
                  <a:lnTo>
                    <a:pt x="674" y="277"/>
                  </a:lnTo>
                  <a:lnTo>
                    <a:pt x="682" y="274"/>
                  </a:lnTo>
                  <a:lnTo>
                    <a:pt x="689" y="271"/>
                  </a:lnTo>
                  <a:lnTo>
                    <a:pt x="697" y="268"/>
                  </a:lnTo>
                  <a:lnTo>
                    <a:pt x="703" y="263"/>
                  </a:lnTo>
                  <a:lnTo>
                    <a:pt x="710" y="258"/>
                  </a:lnTo>
                  <a:lnTo>
                    <a:pt x="716" y="252"/>
                  </a:lnTo>
                  <a:lnTo>
                    <a:pt x="721" y="245"/>
                  </a:lnTo>
                  <a:lnTo>
                    <a:pt x="726" y="238"/>
                  </a:lnTo>
                  <a:lnTo>
                    <a:pt x="730" y="231"/>
                  </a:lnTo>
                  <a:lnTo>
                    <a:pt x="733" y="223"/>
                  </a:lnTo>
                  <a:lnTo>
                    <a:pt x="736" y="215"/>
                  </a:lnTo>
                  <a:lnTo>
                    <a:pt x="737" y="207"/>
                  </a:lnTo>
                  <a:lnTo>
                    <a:pt x="738" y="199"/>
                  </a:lnTo>
                  <a:lnTo>
                    <a:pt x="738" y="191"/>
                  </a:lnTo>
                  <a:lnTo>
                    <a:pt x="737" y="183"/>
                  </a:lnTo>
                  <a:lnTo>
                    <a:pt x="735" y="175"/>
                  </a:lnTo>
                  <a:lnTo>
                    <a:pt x="733" y="168"/>
                  </a:lnTo>
                  <a:lnTo>
                    <a:pt x="730" y="160"/>
                  </a:lnTo>
                  <a:lnTo>
                    <a:pt x="726" y="153"/>
                  </a:lnTo>
                  <a:lnTo>
                    <a:pt x="722" y="145"/>
                  </a:lnTo>
                  <a:lnTo>
                    <a:pt x="716" y="138"/>
                  </a:lnTo>
                  <a:lnTo>
                    <a:pt x="711" y="133"/>
                  </a:lnTo>
                  <a:lnTo>
                    <a:pt x="704" y="127"/>
                  </a:lnTo>
                  <a:lnTo>
                    <a:pt x="673" y="105"/>
                  </a:lnTo>
                  <a:lnTo>
                    <a:pt x="643" y="86"/>
                  </a:lnTo>
                  <a:lnTo>
                    <a:pt x="612" y="69"/>
                  </a:lnTo>
                  <a:lnTo>
                    <a:pt x="582" y="53"/>
                  </a:lnTo>
                  <a:lnTo>
                    <a:pt x="553" y="41"/>
                  </a:lnTo>
                  <a:lnTo>
                    <a:pt x="525" y="30"/>
                  </a:lnTo>
                  <a:lnTo>
                    <a:pt x="497" y="20"/>
                  </a:lnTo>
                  <a:lnTo>
                    <a:pt x="469" y="12"/>
                  </a:lnTo>
                  <a:lnTo>
                    <a:pt x="442" y="7"/>
                  </a:lnTo>
                  <a:lnTo>
                    <a:pt x="415" y="3"/>
                  </a:lnTo>
                  <a:lnTo>
                    <a:pt x="390" y="1"/>
                  </a:lnTo>
                  <a:lnTo>
                    <a:pt x="365" y="0"/>
                  </a:lnTo>
                  <a:lnTo>
                    <a:pt x="340" y="1"/>
                  </a:lnTo>
                  <a:lnTo>
                    <a:pt x="315" y="3"/>
                  </a:lnTo>
                  <a:lnTo>
                    <a:pt x="292" y="6"/>
                  </a:lnTo>
                  <a:lnTo>
                    <a:pt x="270" y="11"/>
                  </a:lnTo>
                  <a:lnTo>
                    <a:pt x="248" y="17"/>
                  </a:lnTo>
                  <a:lnTo>
                    <a:pt x="227" y="24"/>
                  </a:lnTo>
                  <a:lnTo>
                    <a:pt x="207" y="31"/>
                  </a:lnTo>
                  <a:lnTo>
                    <a:pt x="186" y="39"/>
                  </a:lnTo>
                  <a:lnTo>
                    <a:pt x="167" y="48"/>
                  </a:lnTo>
                  <a:lnTo>
                    <a:pt x="149" y="58"/>
                  </a:lnTo>
                  <a:lnTo>
                    <a:pt x="132" y="68"/>
                  </a:lnTo>
                  <a:lnTo>
                    <a:pt x="116" y="79"/>
                  </a:lnTo>
                  <a:lnTo>
                    <a:pt x="100" y="90"/>
                  </a:lnTo>
                  <a:lnTo>
                    <a:pt x="86" y="102"/>
                  </a:lnTo>
                  <a:lnTo>
                    <a:pt x="72" y="114"/>
                  </a:lnTo>
                  <a:lnTo>
                    <a:pt x="59" y="125"/>
                  </a:lnTo>
                  <a:lnTo>
                    <a:pt x="46" y="137"/>
                  </a:lnTo>
                  <a:lnTo>
                    <a:pt x="35" y="150"/>
                  </a:lnTo>
                  <a:lnTo>
                    <a:pt x="25" y="162"/>
                  </a:lnTo>
                  <a:lnTo>
                    <a:pt x="16" y="17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tr-TR">
                <a:effectLst>
                  <a:outerShdw blurRad="38100" dist="38100" dir="2700000" algn="tl">
                    <a:srgbClr val="000000">
                      <a:alpha val="43137"/>
                    </a:srgbClr>
                  </a:outerShdw>
                </a:effectLst>
                <a:latin typeface="Arial" panose="020B0604020202020204" pitchFamily="34" charset="0"/>
              </a:endParaRPr>
            </a:p>
          </p:txBody>
        </p:sp>
        <p:sp>
          <p:nvSpPr>
            <p:cNvPr id="152689" name="Freeform 272"/>
            <p:cNvSpPr>
              <a:spLocks/>
            </p:cNvSpPr>
            <p:nvPr/>
          </p:nvSpPr>
          <p:spPr bwMode="auto">
            <a:xfrm>
              <a:off x="4907" y="1851"/>
              <a:ext cx="49" cy="31"/>
            </a:xfrm>
            <a:custGeom>
              <a:avLst/>
              <a:gdLst>
                <a:gd name="T0" fmla="*/ 0 w 685"/>
                <a:gd name="T1" fmla="*/ 0 h 431"/>
                <a:gd name="T2" fmla="*/ 0 w 685"/>
                <a:gd name="T3" fmla="*/ 0 h 431"/>
                <a:gd name="T4" fmla="*/ 0 w 685"/>
                <a:gd name="T5" fmla="*/ 0 h 431"/>
                <a:gd name="T6" fmla="*/ 0 w 685"/>
                <a:gd name="T7" fmla="*/ 0 h 431"/>
                <a:gd name="T8" fmla="*/ 0 w 685"/>
                <a:gd name="T9" fmla="*/ 0 h 431"/>
                <a:gd name="T10" fmla="*/ 0 w 685"/>
                <a:gd name="T11" fmla="*/ 0 h 431"/>
                <a:gd name="T12" fmla="*/ 0 w 685"/>
                <a:gd name="T13" fmla="*/ 0 h 431"/>
                <a:gd name="T14" fmla="*/ 0 w 685"/>
                <a:gd name="T15" fmla="*/ 0 h 431"/>
                <a:gd name="T16" fmla="*/ 0 w 685"/>
                <a:gd name="T17" fmla="*/ 0 h 431"/>
                <a:gd name="T18" fmla="*/ 0 w 685"/>
                <a:gd name="T19" fmla="*/ 0 h 431"/>
                <a:gd name="T20" fmla="*/ 0 w 685"/>
                <a:gd name="T21" fmla="*/ 0 h 431"/>
                <a:gd name="T22" fmla="*/ 0 w 685"/>
                <a:gd name="T23" fmla="*/ 0 h 431"/>
                <a:gd name="T24" fmla="*/ 0 w 685"/>
                <a:gd name="T25" fmla="*/ 0 h 431"/>
                <a:gd name="T26" fmla="*/ 0 w 685"/>
                <a:gd name="T27" fmla="*/ 0 h 431"/>
                <a:gd name="T28" fmla="*/ 0 w 685"/>
                <a:gd name="T29" fmla="*/ 0 h 431"/>
                <a:gd name="T30" fmla="*/ 0 w 685"/>
                <a:gd name="T31" fmla="*/ 0 h 431"/>
                <a:gd name="T32" fmla="*/ 0 w 685"/>
                <a:gd name="T33" fmla="*/ 0 h 431"/>
                <a:gd name="T34" fmla="*/ 0 w 685"/>
                <a:gd name="T35" fmla="*/ 0 h 431"/>
                <a:gd name="T36" fmla="*/ 0 w 685"/>
                <a:gd name="T37" fmla="*/ 0 h 431"/>
                <a:gd name="T38" fmla="*/ 0 w 685"/>
                <a:gd name="T39" fmla="*/ 0 h 431"/>
                <a:gd name="T40" fmla="*/ 0 w 685"/>
                <a:gd name="T41" fmla="*/ 0 h 431"/>
                <a:gd name="T42" fmla="*/ 0 w 685"/>
                <a:gd name="T43" fmla="*/ 0 h 431"/>
                <a:gd name="T44" fmla="*/ 0 w 685"/>
                <a:gd name="T45" fmla="*/ 0 h 431"/>
                <a:gd name="T46" fmla="*/ 0 w 685"/>
                <a:gd name="T47" fmla="*/ 0 h 431"/>
                <a:gd name="T48" fmla="*/ 0 w 685"/>
                <a:gd name="T49" fmla="*/ 0 h 431"/>
                <a:gd name="T50" fmla="*/ 0 w 685"/>
                <a:gd name="T51" fmla="*/ 0 h 431"/>
                <a:gd name="T52" fmla="*/ 0 w 685"/>
                <a:gd name="T53" fmla="*/ 0 h 431"/>
                <a:gd name="T54" fmla="*/ 0 w 685"/>
                <a:gd name="T55" fmla="*/ 0 h 431"/>
                <a:gd name="T56" fmla="*/ 0 w 685"/>
                <a:gd name="T57" fmla="*/ 0 h 431"/>
                <a:gd name="T58" fmla="*/ 0 w 685"/>
                <a:gd name="T59" fmla="*/ 0 h 431"/>
                <a:gd name="T60" fmla="*/ 0 w 685"/>
                <a:gd name="T61" fmla="*/ 0 h 431"/>
                <a:gd name="T62" fmla="*/ 0 w 685"/>
                <a:gd name="T63" fmla="*/ 0 h 431"/>
                <a:gd name="T64" fmla="*/ 0 w 685"/>
                <a:gd name="T65" fmla="*/ 0 h 431"/>
                <a:gd name="T66" fmla="*/ 0 w 685"/>
                <a:gd name="T67" fmla="*/ 0 h 431"/>
                <a:gd name="T68" fmla="*/ 0 w 685"/>
                <a:gd name="T69" fmla="*/ 0 h 431"/>
                <a:gd name="T70" fmla="*/ 0 w 685"/>
                <a:gd name="T71" fmla="*/ 0 h 431"/>
                <a:gd name="T72" fmla="*/ 0 w 685"/>
                <a:gd name="T73" fmla="*/ 0 h 431"/>
                <a:gd name="T74" fmla="*/ 0 w 685"/>
                <a:gd name="T75" fmla="*/ 0 h 431"/>
                <a:gd name="T76" fmla="*/ 0 w 685"/>
                <a:gd name="T77" fmla="*/ 0 h 431"/>
                <a:gd name="T78" fmla="*/ 0 w 685"/>
                <a:gd name="T79" fmla="*/ 0 h 431"/>
                <a:gd name="T80" fmla="*/ 0 w 685"/>
                <a:gd name="T81" fmla="*/ 0 h 431"/>
                <a:gd name="T82" fmla="*/ 0 w 685"/>
                <a:gd name="T83" fmla="*/ 0 h 431"/>
                <a:gd name="T84" fmla="*/ 0 w 685"/>
                <a:gd name="T85" fmla="*/ 0 h 431"/>
                <a:gd name="T86" fmla="*/ 0 w 685"/>
                <a:gd name="T87" fmla="*/ 0 h 431"/>
                <a:gd name="T88" fmla="*/ 0 w 685"/>
                <a:gd name="T89" fmla="*/ 0 h 431"/>
                <a:gd name="T90" fmla="*/ 0 w 685"/>
                <a:gd name="T91" fmla="*/ 0 h 431"/>
                <a:gd name="T92" fmla="*/ 0 w 685"/>
                <a:gd name="T93" fmla="*/ 0 h 431"/>
                <a:gd name="T94" fmla="*/ 0 w 685"/>
                <a:gd name="T95" fmla="*/ 0 h 431"/>
                <a:gd name="T96" fmla="*/ 0 w 685"/>
                <a:gd name="T97" fmla="*/ 0 h 431"/>
                <a:gd name="T98" fmla="*/ 0 w 685"/>
                <a:gd name="T99" fmla="*/ 0 h 431"/>
                <a:gd name="T100" fmla="*/ 0 w 685"/>
                <a:gd name="T101" fmla="*/ 0 h 431"/>
                <a:gd name="T102" fmla="*/ 0 w 685"/>
                <a:gd name="T103" fmla="*/ 0 h 431"/>
                <a:gd name="T104" fmla="*/ 0 w 685"/>
                <a:gd name="T105" fmla="*/ 0 h 431"/>
                <a:gd name="T106" fmla="*/ 0 w 685"/>
                <a:gd name="T107" fmla="*/ 0 h 431"/>
                <a:gd name="T108" fmla="*/ 0 w 685"/>
                <a:gd name="T109" fmla="*/ 0 h 431"/>
                <a:gd name="T110" fmla="*/ 0 w 685"/>
                <a:gd name="T111" fmla="*/ 0 h 431"/>
                <a:gd name="T112" fmla="*/ 0 w 685"/>
                <a:gd name="T113" fmla="*/ 0 h 431"/>
                <a:gd name="T114" fmla="*/ 0 w 685"/>
                <a:gd name="T115" fmla="*/ 0 h 431"/>
                <a:gd name="T116" fmla="*/ 0 w 685"/>
                <a:gd name="T117" fmla="*/ 0 h 431"/>
                <a:gd name="T118" fmla="*/ 0 w 685"/>
                <a:gd name="T119" fmla="*/ 0 h 431"/>
                <a:gd name="T120" fmla="*/ 0 w 685"/>
                <a:gd name="T121" fmla="*/ 0 h 43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685" h="431">
                  <a:moveTo>
                    <a:pt x="63" y="23"/>
                  </a:moveTo>
                  <a:lnTo>
                    <a:pt x="55" y="26"/>
                  </a:lnTo>
                  <a:lnTo>
                    <a:pt x="47" y="29"/>
                  </a:lnTo>
                  <a:lnTo>
                    <a:pt x="40" y="33"/>
                  </a:lnTo>
                  <a:lnTo>
                    <a:pt x="33" y="38"/>
                  </a:lnTo>
                  <a:lnTo>
                    <a:pt x="27" y="43"/>
                  </a:lnTo>
                  <a:lnTo>
                    <a:pt x="21" y="49"/>
                  </a:lnTo>
                  <a:lnTo>
                    <a:pt x="16" y="55"/>
                  </a:lnTo>
                  <a:lnTo>
                    <a:pt x="12" y="62"/>
                  </a:lnTo>
                  <a:lnTo>
                    <a:pt x="8" y="69"/>
                  </a:lnTo>
                  <a:lnTo>
                    <a:pt x="5" y="76"/>
                  </a:lnTo>
                  <a:lnTo>
                    <a:pt x="2" y="84"/>
                  </a:lnTo>
                  <a:lnTo>
                    <a:pt x="1" y="92"/>
                  </a:lnTo>
                  <a:lnTo>
                    <a:pt x="0" y="100"/>
                  </a:lnTo>
                  <a:lnTo>
                    <a:pt x="0" y="109"/>
                  </a:lnTo>
                  <a:lnTo>
                    <a:pt x="1" y="118"/>
                  </a:lnTo>
                  <a:lnTo>
                    <a:pt x="3" y="126"/>
                  </a:lnTo>
                  <a:lnTo>
                    <a:pt x="5" y="135"/>
                  </a:lnTo>
                  <a:lnTo>
                    <a:pt x="9" y="142"/>
                  </a:lnTo>
                  <a:lnTo>
                    <a:pt x="13" y="150"/>
                  </a:lnTo>
                  <a:lnTo>
                    <a:pt x="17" y="156"/>
                  </a:lnTo>
                  <a:lnTo>
                    <a:pt x="22" y="163"/>
                  </a:lnTo>
                  <a:lnTo>
                    <a:pt x="28" y="168"/>
                  </a:lnTo>
                  <a:lnTo>
                    <a:pt x="34" y="173"/>
                  </a:lnTo>
                  <a:lnTo>
                    <a:pt x="41" y="178"/>
                  </a:lnTo>
                  <a:lnTo>
                    <a:pt x="48" y="182"/>
                  </a:lnTo>
                  <a:lnTo>
                    <a:pt x="56" y="185"/>
                  </a:lnTo>
                  <a:lnTo>
                    <a:pt x="63" y="187"/>
                  </a:lnTo>
                  <a:lnTo>
                    <a:pt x="71" y="189"/>
                  </a:lnTo>
                  <a:lnTo>
                    <a:pt x="81" y="189"/>
                  </a:lnTo>
                  <a:lnTo>
                    <a:pt x="89" y="189"/>
                  </a:lnTo>
                  <a:lnTo>
                    <a:pt x="97" y="189"/>
                  </a:lnTo>
                  <a:lnTo>
                    <a:pt x="106" y="187"/>
                  </a:lnTo>
                  <a:lnTo>
                    <a:pt x="136" y="180"/>
                  </a:lnTo>
                  <a:lnTo>
                    <a:pt x="164" y="175"/>
                  </a:lnTo>
                  <a:lnTo>
                    <a:pt x="191" y="171"/>
                  </a:lnTo>
                  <a:lnTo>
                    <a:pt x="218" y="169"/>
                  </a:lnTo>
                  <a:lnTo>
                    <a:pt x="243" y="169"/>
                  </a:lnTo>
                  <a:lnTo>
                    <a:pt x="266" y="170"/>
                  </a:lnTo>
                  <a:lnTo>
                    <a:pt x="288" y="172"/>
                  </a:lnTo>
                  <a:lnTo>
                    <a:pt x="308" y="176"/>
                  </a:lnTo>
                  <a:lnTo>
                    <a:pt x="328" y="180"/>
                  </a:lnTo>
                  <a:lnTo>
                    <a:pt x="346" y="186"/>
                  </a:lnTo>
                  <a:lnTo>
                    <a:pt x="364" y="192"/>
                  </a:lnTo>
                  <a:lnTo>
                    <a:pt x="380" y="200"/>
                  </a:lnTo>
                  <a:lnTo>
                    <a:pt x="395" y="208"/>
                  </a:lnTo>
                  <a:lnTo>
                    <a:pt x="409" y="216"/>
                  </a:lnTo>
                  <a:lnTo>
                    <a:pt x="422" y="225"/>
                  </a:lnTo>
                  <a:lnTo>
                    <a:pt x="433" y="235"/>
                  </a:lnTo>
                  <a:lnTo>
                    <a:pt x="444" y="245"/>
                  </a:lnTo>
                  <a:lnTo>
                    <a:pt x="454" y="256"/>
                  </a:lnTo>
                  <a:lnTo>
                    <a:pt x="464" y="266"/>
                  </a:lnTo>
                  <a:lnTo>
                    <a:pt x="472" y="277"/>
                  </a:lnTo>
                  <a:lnTo>
                    <a:pt x="486" y="297"/>
                  </a:lnTo>
                  <a:lnTo>
                    <a:pt x="497" y="316"/>
                  </a:lnTo>
                  <a:lnTo>
                    <a:pt x="507" y="334"/>
                  </a:lnTo>
                  <a:lnTo>
                    <a:pt x="513" y="349"/>
                  </a:lnTo>
                  <a:lnTo>
                    <a:pt x="517" y="360"/>
                  </a:lnTo>
                  <a:lnTo>
                    <a:pt x="519" y="368"/>
                  </a:lnTo>
                  <a:lnTo>
                    <a:pt x="522" y="376"/>
                  </a:lnTo>
                  <a:lnTo>
                    <a:pt x="526" y="385"/>
                  </a:lnTo>
                  <a:lnTo>
                    <a:pt x="530" y="392"/>
                  </a:lnTo>
                  <a:lnTo>
                    <a:pt x="534" y="399"/>
                  </a:lnTo>
                  <a:lnTo>
                    <a:pt x="540" y="405"/>
                  </a:lnTo>
                  <a:lnTo>
                    <a:pt x="545" y="410"/>
                  </a:lnTo>
                  <a:lnTo>
                    <a:pt x="552" y="415"/>
                  </a:lnTo>
                  <a:lnTo>
                    <a:pt x="559" y="420"/>
                  </a:lnTo>
                  <a:lnTo>
                    <a:pt x="566" y="423"/>
                  </a:lnTo>
                  <a:lnTo>
                    <a:pt x="573" y="426"/>
                  </a:lnTo>
                  <a:lnTo>
                    <a:pt x="581" y="429"/>
                  </a:lnTo>
                  <a:lnTo>
                    <a:pt x="589" y="430"/>
                  </a:lnTo>
                  <a:lnTo>
                    <a:pt x="597" y="431"/>
                  </a:lnTo>
                  <a:lnTo>
                    <a:pt x="605" y="431"/>
                  </a:lnTo>
                  <a:lnTo>
                    <a:pt x="613" y="430"/>
                  </a:lnTo>
                  <a:lnTo>
                    <a:pt x="622" y="428"/>
                  </a:lnTo>
                  <a:lnTo>
                    <a:pt x="630" y="426"/>
                  </a:lnTo>
                  <a:lnTo>
                    <a:pt x="638" y="422"/>
                  </a:lnTo>
                  <a:lnTo>
                    <a:pt x="646" y="418"/>
                  </a:lnTo>
                  <a:lnTo>
                    <a:pt x="653" y="414"/>
                  </a:lnTo>
                  <a:lnTo>
                    <a:pt x="659" y="408"/>
                  </a:lnTo>
                  <a:lnTo>
                    <a:pt x="664" y="403"/>
                  </a:lnTo>
                  <a:lnTo>
                    <a:pt x="669" y="396"/>
                  </a:lnTo>
                  <a:lnTo>
                    <a:pt x="674" y="390"/>
                  </a:lnTo>
                  <a:lnTo>
                    <a:pt x="677" y="383"/>
                  </a:lnTo>
                  <a:lnTo>
                    <a:pt x="680" y="374"/>
                  </a:lnTo>
                  <a:lnTo>
                    <a:pt x="683" y="367"/>
                  </a:lnTo>
                  <a:lnTo>
                    <a:pt x="684" y="359"/>
                  </a:lnTo>
                  <a:lnTo>
                    <a:pt x="685" y="351"/>
                  </a:lnTo>
                  <a:lnTo>
                    <a:pt x="685" y="342"/>
                  </a:lnTo>
                  <a:lnTo>
                    <a:pt x="684" y="334"/>
                  </a:lnTo>
                  <a:lnTo>
                    <a:pt x="683" y="326"/>
                  </a:lnTo>
                  <a:lnTo>
                    <a:pt x="680" y="316"/>
                  </a:lnTo>
                  <a:lnTo>
                    <a:pt x="672" y="295"/>
                  </a:lnTo>
                  <a:lnTo>
                    <a:pt x="667" y="281"/>
                  </a:lnTo>
                  <a:lnTo>
                    <a:pt x="659" y="264"/>
                  </a:lnTo>
                  <a:lnTo>
                    <a:pt x="651" y="245"/>
                  </a:lnTo>
                  <a:lnTo>
                    <a:pt x="639" y="226"/>
                  </a:lnTo>
                  <a:lnTo>
                    <a:pt x="627" y="205"/>
                  </a:lnTo>
                  <a:lnTo>
                    <a:pt x="612" y="184"/>
                  </a:lnTo>
                  <a:lnTo>
                    <a:pt x="596" y="163"/>
                  </a:lnTo>
                  <a:lnTo>
                    <a:pt x="578" y="142"/>
                  </a:lnTo>
                  <a:lnTo>
                    <a:pt x="557" y="121"/>
                  </a:lnTo>
                  <a:lnTo>
                    <a:pt x="534" y="99"/>
                  </a:lnTo>
                  <a:lnTo>
                    <a:pt x="522" y="89"/>
                  </a:lnTo>
                  <a:lnTo>
                    <a:pt x="509" y="80"/>
                  </a:lnTo>
                  <a:lnTo>
                    <a:pt x="494" y="71"/>
                  </a:lnTo>
                  <a:lnTo>
                    <a:pt x="480" y="62"/>
                  </a:lnTo>
                  <a:lnTo>
                    <a:pt x="458" y="50"/>
                  </a:lnTo>
                  <a:lnTo>
                    <a:pt x="436" y="39"/>
                  </a:lnTo>
                  <a:lnTo>
                    <a:pt x="413" y="30"/>
                  </a:lnTo>
                  <a:lnTo>
                    <a:pt x="390" y="22"/>
                  </a:lnTo>
                  <a:lnTo>
                    <a:pt x="366" y="15"/>
                  </a:lnTo>
                  <a:lnTo>
                    <a:pt x="341" y="9"/>
                  </a:lnTo>
                  <a:lnTo>
                    <a:pt x="316" y="5"/>
                  </a:lnTo>
                  <a:lnTo>
                    <a:pt x="290" y="2"/>
                  </a:lnTo>
                  <a:lnTo>
                    <a:pt x="264" y="0"/>
                  </a:lnTo>
                  <a:lnTo>
                    <a:pt x="237" y="0"/>
                  </a:lnTo>
                  <a:lnTo>
                    <a:pt x="209" y="1"/>
                  </a:lnTo>
                  <a:lnTo>
                    <a:pt x="181" y="3"/>
                  </a:lnTo>
                  <a:lnTo>
                    <a:pt x="152" y="6"/>
                  </a:lnTo>
                  <a:lnTo>
                    <a:pt x="124" y="11"/>
                  </a:lnTo>
                  <a:lnTo>
                    <a:pt x="94" y="16"/>
                  </a:lnTo>
                  <a:lnTo>
                    <a:pt x="63" y="2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tr-TR">
                <a:effectLst>
                  <a:outerShdw blurRad="38100" dist="38100" dir="2700000" algn="tl">
                    <a:srgbClr val="000000">
                      <a:alpha val="43137"/>
                    </a:srgbClr>
                  </a:outerShdw>
                </a:effectLst>
                <a:latin typeface="Arial" panose="020B0604020202020204" pitchFamily="34" charset="0"/>
              </a:endParaRPr>
            </a:p>
          </p:txBody>
        </p:sp>
        <p:sp>
          <p:nvSpPr>
            <p:cNvPr id="152690" name="Freeform 273"/>
            <p:cNvSpPr>
              <a:spLocks/>
            </p:cNvSpPr>
            <p:nvPr/>
          </p:nvSpPr>
          <p:spPr bwMode="auto">
            <a:xfrm>
              <a:off x="4884" y="1885"/>
              <a:ext cx="62" cy="61"/>
            </a:xfrm>
            <a:custGeom>
              <a:avLst/>
              <a:gdLst>
                <a:gd name="T0" fmla="*/ 0 w 868"/>
                <a:gd name="T1" fmla="*/ 0 h 868"/>
                <a:gd name="T2" fmla="*/ 0 w 868"/>
                <a:gd name="T3" fmla="*/ 0 h 868"/>
                <a:gd name="T4" fmla="*/ 0 w 868"/>
                <a:gd name="T5" fmla="*/ 0 h 868"/>
                <a:gd name="T6" fmla="*/ 0 w 868"/>
                <a:gd name="T7" fmla="*/ 0 h 868"/>
                <a:gd name="T8" fmla="*/ 0 w 868"/>
                <a:gd name="T9" fmla="*/ 0 h 868"/>
                <a:gd name="T10" fmla="*/ 0 w 868"/>
                <a:gd name="T11" fmla="*/ 0 h 868"/>
                <a:gd name="T12" fmla="*/ 0 w 868"/>
                <a:gd name="T13" fmla="*/ 0 h 868"/>
                <a:gd name="T14" fmla="*/ 0 w 868"/>
                <a:gd name="T15" fmla="*/ 0 h 868"/>
                <a:gd name="T16" fmla="*/ 0 w 868"/>
                <a:gd name="T17" fmla="*/ 0 h 868"/>
                <a:gd name="T18" fmla="*/ 0 w 868"/>
                <a:gd name="T19" fmla="*/ 0 h 868"/>
                <a:gd name="T20" fmla="*/ 0 w 868"/>
                <a:gd name="T21" fmla="*/ 0 h 868"/>
                <a:gd name="T22" fmla="*/ 0 w 868"/>
                <a:gd name="T23" fmla="*/ 0 h 868"/>
                <a:gd name="T24" fmla="*/ 0 w 868"/>
                <a:gd name="T25" fmla="*/ 0 h 868"/>
                <a:gd name="T26" fmla="*/ 0 w 868"/>
                <a:gd name="T27" fmla="*/ 0 h 868"/>
                <a:gd name="T28" fmla="*/ 0 w 868"/>
                <a:gd name="T29" fmla="*/ 0 h 868"/>
                <a:gd name="T30" fmla="*/ 0 w 868"/>
                <a:gd name="T31" fmla="*/ 0 h 868"/>
                <a:gd name="T32" fmla="*/ 0 w 868"/>
                <a:gd name="T33" fmla="*/ 0 h 868"/>
                <a:gd name="T34" fmla="*/ 0 w 868"/>
                <a:gd name="T35" fmla="*/ 0 h 868"/>
                <a:gd name="T36" fmla="*/ 0 w 868"/>
                <a:gd name="T37" fmla="*/ 0 h 868"/>
                <a:gd name="T38" fmla="*/ 0 w 868"/>
                <a:gd name="T39" fmla="*/ 0 h 868"/>
                <a:gd name="T40" fmla="*/ 0 w 868"/>
                <a:gd name="T41" fmla="*/ 0 h 868"/>
                <a:gd name="T42" fmla="*/ 0 w 868"/>
                <a:gd name="T43" fmla="*/ 0 h 868"/>
                <a:gd name="T44" fmla="*/ 0 w 868"/>
                <a:gd name="T45" fmla="*/ 0 h 868"/>
                <a:gd name="T46" fmla="*/ 0 w 868"/>
                <a:gd name="T47" fmla="*/ 0 h 868"/>
                <a:gd name="T48" fmla="*/ 0 w 868"/>
                <a:gd name="T49" fmla="*/ 0 h 868"/>
                <a:gd name="T50" fmla="*/ 0 w 868"/>
                <a:gd name="T51" fmla="*/ 0 h 868"/>
                <a:gd name="T52" fmla="*/ 0 w 868"/>
                <a:gd name="T53" fmla="*/ 0 h 868"/>
                <a:gd name="T54" fmla="*/ 0 w 868"/>
                <a:gd name="T55" fmla="*/ 0 h 868"/>
                <a:gd name="T56" fmla="*/ 0 w 868"/>
                <a:gd name="T57" fmla="*/ 0 h 868"/>
                <a:gd name="T58" fmla="*/ 0 w 868"/>
                <a:gd name="T59" fmla="*/ 0 h 868"/>
                <a:gd name="T60" fmla="*/ 0 w 868"/>
                <a:gd name="T61" fmla="*/ 0 h 868"/>
                <a:gd name="T62" fmla="*/ 0 w 868"/>
                <a:gd name="T63" fmla="*/ 0 h 868"/>
                <a:gd name="T64" fmla="*/ 0 w 868"/>
                <a:gd name="T65" fmla="*/ 0 h 868"/>
                <a:gd name="T66" fmla="*/ 0 w 868"/>
                <a:gd name="T67" fmla="*/ 0 h 868"/>
                <a:gd name="T68" fmla="*/ 0 w 868"/>
                <a:gd name="T69" fmla="*/ 0 h 868"/>
                <a:gd name="T70" fmla="*/ 0 w 868"/>
                <a:gd name="T71" fmla="*/ 0 h 868"/>
                <a:gd name="T72" fmla="*/ 0 w 868"/>
                <a:gd name="T73" fmla="*/ 0 h 868"/>
                <a:gd name="T74" fmla="*/ 0 w 868"/>
                <a:gd name="T75" fmla="*/ 0 h 868"/>
                <a:gd name="T76" fmla="*/ 0 w 868"/>
                <a:gd name="T77" fmla="*/ 0 h 868"/>
                <a:gd name="T78" fmla="*/ 0 w 868"/>
                <a:gd name="T79" fmla="*/ 0 h 868"/>
                <a:gd name="T80" fmla="*/ 0 w 868"/>
                <a:gd name="T81" fmla="*/ 0 h 868"/>
                <a:gd name="T82" fmla="*/ 0 w 868"/>
                <a:gd name="T83" fmla="*/ 0 h 868"/>
                <a:gd name="T84" fmla="*/ 0 w 868"/>
                <a:gd name="T85" fmla="*/ 0 h 86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868" h="868">
                  <a:moveTo>
                    <a:pt x="8" y="350"/>
                  </a:moveTo>
                  <a:lnTo>
                    <a:pt x="5" y="372"/>
                  </a:lnTo>
                  <a:lnTo>
                    <a:pt x="2" y="394"/>
                  </a:lnTo>
                  <a:lnTo>
                    <a:pt x="1" y="416"/>
                  </a:lnTo>
                  <a:lnTo>
                    <a:pt x="0" y="437"/>
                  </a:lnTo>
                  <a:lnTo>
                    <a:pt x="1" y="460"/>
                  </a:lnTo>
                  <a:lnTo>
                    <a:pt x="3" y="481"/>
                  </a:lnTo>
                  <a:lnTo>
                    <a:pt x="5" y="502"/>
                  </a:lnTo>
                  <a:lnTo>
                    <a:pt x="9" y="522"/>
                  </a:lnTo>
                  <a:lnTo>
                    <a:pt x="14" y="543"/>
                  </a:lnTo>
                  <a:lnTo>
                    <a:pt x="20" y="563"/>
                  </a:lnTo>
                  <a:lnTo>
                    <a:pt x="27" y="583"/>
                  </a:lnTo>
                  <a:lnTo>
                    <a:pt x="34" y="603"/>
                  </a:lnTo>
                  <a:lnTo>
                    <a:pt x="43" y="622"/>
                  </a:lnTo>
                  <a:lnTo>
                    <a:pt x="52" y="640"/>
                  </a:lnTo>
                  <a:lnTo>
                    <a:pt x="62" y="658"/>
                  </a:lnTo>
                  <a:lnTo>
                    <a:pt x="74" y="675"/>
                  </a:lnTo>
                  <a:lnTo>
                    <a:pt x="86" y="692"/>
                  </a:lnTo>
                  <a:lnTo>
                    <a:pt x="98" y="709"/>
                  </a:lnTo>
                  <a:lnTo>
                    <a:pt x="112" y="725"/>
                  </a:lnTo>
                  <a:lnTo>
                    <a:pt x="127" y="740"/>
                  </a:lnTo>
                  <a:lnTo>
                    <a:pt x="142" y="755"/>
                  </a:lnTo>
                  <a:lnTo>
                    <a:pt x="158" y="768"/>
                  </a:lnTo>
                  <a:lnTo>
                    <a:pt x="174" y="781"/>
                  </a:lnTo>
                  <a:lnTo>
                    <a:pt x="191" y="793"/>
                  </a:lnTo>
                  <a:lnTo>
                    <a:pt x="209" y="805"/>
                  </a:lnTo>
                  <a:lnTo>
                    <a:pt x="227" y="815"/>
                  </a:lnTo>
                  <a:lnTo>
                    <a:pt x="246" y="825"/>
                  </a:lnTo>
                  <a:lnTo>
                    <a:pt x="267" y="834"/>
                  </a:lnTo>
                  <a:lnTo>
                    <a:pt x="287" y="841"/>
                  </a:lnTo>
                  <a:lnTo>
                    <a:pt x="307" y="848"/>
                  </a:lnTo>
                  <a:lnTo>
                    <a:pt x="329" y="855"/>
                  </a:lnTo>
                  <a:lnTo>
                    <a:pt x="350" y="860"/>
                  </a:lnTo>
                  <a:lnTo>
                    <a:pt x="372" y="864"/>
                  </a:lnTo>
                  <a:lnTo>
                    <a:pt x="394" y="866"/>
                  </a:lnTo>
                  <a:lnTo>
                    <a:pt x="416" y="868"/>
                  </a:lnTo>
                  <a:lnTo>
                    <a:pt x="438" y="868"/>
                  </a:lnTo>
                  <a:lnTo>
                    <a:pt x="459" y="867"/>
                  </a:lnTo>
                  <a:lnTo>
                    <a:pt x="481" y="866"/>
                  </a:lnTo>
                  <a:lnTo>
                    <a:pt x="501" y="863"/>
                  </a:lnTo>
                  <a:lnTo>
                    <a:pt x="522" y="859"/>
                  </a:lnTo>
                  <a:lnTo>
                    <a:pt x="542" y="853"/>
                  </a:lnTo>
                  <a:lnTo>
                    <a:pt x="564" y="847"/>
                  </a:lnTo>
                  <a:lnTo>
                    <a:pt x="583" y="841"/>
                  </a:lnTo>
                  <a:lnTo>
                    <a:pt x="603" y="833"/>
                  </a:lnTo>
                  <a:lnTo>
                    <a:pt x="621" y="825"/>
                  </a:lnTo>
                  <a:lnTo>
                    <a:pt x="640" y="815"/>
                  </a:lnTo>
                  <a:lnTo>
                    <a:pt x="658" y="805"/>
                  </a:lnTo>
                  <a:lnTo>
                    <a:pt x="675" y="794"/>
                  </a:lnTo>
                  <a:lnTo>
                    <a:pt x="693" y="782"/>
                  </a:lnTo>
                  <a:lnTo>
                    <a:pt x="709" y="769"/>
                  </a:lnTo>
                  <a:lnTo>
                    <a:pt x="725" y="756"/>
                  </a:lnTo>
                  <a:lnTo>
                    <a:pt x="740" y="741"/>
                  </a:lnTo>
                  <a:lnTo>
                    <a:pt x="754" y="726"/>
                  </a:lnTo>
                  <a:lnTo>
                    <a:pt x="768" y="710"/>
                  </a:lnTo>
                  <a:lnTo>
                    <a:pt x="781" y="693"/>
                  </a:lnTo>
                  <a:lnTo>
                    <a:pt x="793" y="676"/>
                  </a:lnTo>
                  <a:lnTo>
                    <a:pt x="804" y="658"/>
                  </a:lnTo>
                  <a:lnTo>
                    <a:pt x="815" y="640"/>
                  </a:lnTo>
                  <a:lnTo>
                    <a:pt x="825" y="621"/>
                  </a:lnTo>
                  <a:lnTo>
                    <a:pt x="834" y="602"/>
                  </a:lnTo>
                  <a:lnTo>
                    <a:pt x="842" y="581"/>
                  </a:lnTo>
                  <a:lnTo>
                    <a:pt x="849" y="560"/>
                  </a:lnTo>
                  <a:lnTo>
                    <a:pt x="855" y="539"/>
                  </a:lnTo>
                  <a:lnTo>
                    <a:pt x="860" y="517"/>
                  </a:lnTo>
                  <a:lnTo>
                    <a:pt x="863" y="495"/>
                  </a:lnTo>
                  <a:lnTo>
                    <a:pt x="866" y="474"/>
                  </a:lnTo>
                  <a:lnTo>
                    <a:pt x="867" y="452"/>
                  </a:lnTo>
                  <a:lnTo>
                    <a:pt x="868" y="429"/>
                  </a:lnTo>
                  <a:lnTo>
                    <a:pt x="867" y="408"/>
                  </a:lnTo>
                  <a:lnTo>
                    <a:pt x="865" y="387"/>
                  </a:lnTo>
                  <a:lnTo>
                    <a:pt x="862" y="366"/>
                  </a:lnTo>
                  <a:lnTo>
                    <a:pt x="859" y="345"/>
                  </a:lnTo>
                  <a:lnTo>
                    <a:pt x="854" y="325"/>
                  </a:lnTo>
                  <a:lnTo>
                    <a:pt x="848" y="304"/>
                  </a:lnTo>
                  <a:lnTo>
                    <a:pt x="841" y="284"/>
                  </a:lnTo>
                  <a:lnTo>
                    <a:pt x="834" y="265"/>
                  </a:lnTo>
                  <a:lnTo>
                    <a:pt x="824" y="246"/>
                  </a:lnTo>
                  <a:lnTo>
                    <a:pt x="815" y="227"/>
                  </a:lnTo>
                  <a:lnTo>
                    <a:pt x="805" y="210"/>
                  </a:lnTo>
                  <a:lnTo>
                    <a:pt x="793" y="192"/>
                  </a:lnTo>
                  <a:lnTo>
                    <a:pt x="781" y="174"/>
                  </a:lnTo>
                  <a:lnTo>
                    <a:pt x="769" y="158"/>
                  </a:lnTo>
                  <a:lnTo>
                    <a:pt x="755" y="142"/>
                  </a:lnTo>
                  <a:lnTo>
                    <a:pt x="741" y="127"/>
                  </a:lnTo>
                  <a:lnTo>
                    <a:pt x="726" y="113"/>
                  </a:lnTo>
                  <a:lnTo>
                    <a:pt x="710" y="99"/>
                  </a:lnTo>
                  <a:lnTo>
                    <a:pt x="694" y="86"/>
                  </a:lnTo>
                  <a:lnTo>
                    <a:pt x="676" y="74"/>
                  </a:lnTo>
                  <a:lnTo>
                    <a:pt x="658" y="63"/>
                  </a:lnTo>
                  <a:lnTo>
                    <a:pt x="640" y="52"/>
                  </a:lnTo>
                  <a:lnTo>
                    <a:pt x="621" y="42"/>
                  </a:lnTo>
                  <a:lnTo>
                    <a:pt x="601" y="33"/>
                  </a:lnTo>
                  <a:lnTo>
                    <a:pt x="581" y="25"/>
                  </a:lnTo>
                  <a:lnTo>
                    <a:pt x="561" y="18"/>
                  </a:lnTo>
                  <a:lnTo>
                    <a:pt x="539" y="13"/>
                  </a:lnTo>
                  <a:lnTo>
                    <a:pt x="517" y="8"/>
                  </a:lnTo>
                  <a:lnTo>
                    <a:pt x="495" y="4"/>
                  </a:lnTo>
                  <a:lnTo>
                    <a:pt x="473" y="1"/>
                  </a:lnTo>
                  <a:lnTo>
                    <a:pt x="452" y="0"/>
                  </a:lnTo>
                  <a:lnTo>
                    <a:pt x="430" y="0"/>
                  </a:lnTo>
                  <a:lnTo>
                    <a:pt x="409" y="0"/>
                  </a:lnTo>
                  <a:lnTo>
                    <a:pt x="387" y="2"/>
                  </a:lnTo>
                  <a:lnTo>
                    <a:pt x="366" y="5"/>
                  </a:lnTo>
                  <a:lnTo>
                    <a:pt x="345" y="9"/>
                  </a:lnTo>
                  <a:lnTo>
                    <a:pt x="325" y="14"/>
                  </a:lnTo>
                  <a:lnTo>
                    <a:pt x="305" y="19"/>
                  </a:lnTo>
                  <a:lnTo>
                    <a:pt x="285" y="26"/>
                  </a:lnTo>
                  <a:lnTo>
                    <a:pt x="266" y="34"/>
                  </a:lnTo>
                  <a:lnTo>
                    <a:pt x="246" y="42"/>
                  </a:lnTo>
                  <a:lnTo>
                    <a:pt x="227" y="53"/>
                  </a:lnTo>
                  <a:lnTo>
                    <a:pt x="209" y="63"/>
                  </a:lnTo>
                  <a:lnTo>
                    <a:pt x="192" y="74"/>
                  </a:lnTo>
                  <a:lnTo>
                    <a:pt x="175" y="86"/>
                  </a:lnTo>
                  <a:lnTo>
                    <a:pt x="159" y="99"/>
                  </a:lnTo>
                  <a:lnTo>
                    <a:pt x="143" y="112"/>
                  </a:lnTo>
                  <a:lnTo>
                    <a:pt x="128" y="126"/>
                  </a:lnTo>
                  <a:lnTo>
                    <a:pt x="113" y="141"/>
                  </a:lnTo>
                  <a:lnTo>
                    <a:pt x="99" y="157"/>
                  </a:lnTo>
                  <a:lnTo>
                    <a:pt x="86" y="173"/>
                  </a:lnTo>
                  <a:lnTo>
                    <a:pt x="74" y="192"/>
                  </a:lnTo>
                  <a:lnTo>
                    <a:pt x="63" y="209"/>
                  </a:lnTo>
                  <a:lnTo>
                    <a:pt x="52" y="228"/>
                  </a:lnTo>
                  <a:lnTo>
                    <a:pt x="42" y="247"/>
                  </a:lnTo>
                  <a:lnTo>
                    <a:pt x="34" y="266"/>
                  </a:lnTo>
                  <a:lnTo>
                    <a:pt x="26" y="286"/>
                  </a:lnTo>
                  <a:lnTo>
                    <a:pt x="19" y="307"/>
                  </a:lnTo>
                  <a:lnTo>
                    <a:pt x="13" y="329"/>
                  </a:lnTo>
                  <a:lnTo>
                    <a:pt x="8" y="350"/>
                  </a:lnTo>
                  <a:close/>
                </a:path>
              </a:pathLst>
            </a:custGeom>
            <a:solidFill>
              <a:srgbClr val="F2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tr-TR">
                <a:effectLst>
                  <a:outerShdw blurRad="38100" dist="38100" dir="2700000" algn="tl">
                    <a:srgbClr val="000000">
                      <a:alpha val="43137"/>
                    </a:srgbClr>
                  </a:outerShdw>
                </a:effectLst>
                <a:latin typeface="Arial" panose="020B0604020202020204" pitchFamily="34" charset="0"/>
              </a:endParaRPr>
            </a:p>
          </p:txBody>
        </p:sp>
        <p:sp>
          <p:nvSpPr>
            <p:cNvPr id="152691" name="Freeform 274"/>
            <p:cNvSpPr>
              <a:spLocks/>
            </p:cNvSpPr>
            <p:nvPr/>
          </p:nvSpPr>
          <p:spPr bwMode="auto">
            <a:xfrm>
              <a:off x="4832" y="1919"/>
              <a:ext cx="25" cy="41"/>
            </a:xfrm>
            <a:custGeom>
              <a:avLst/>
              <a:gdLst>
                <a:gd name="T0" fmla="*/ 0 w 359"/>
                <a:gd name="T1" fmla="*/ 0 h 574"/>
                <a:gd name="T2" fmla="*/ 0 w 359"/>
                <a:gd name="T3" fmla="*/ 0 h 574"/>
                <a:gd name="T4" fmla="*/ 0 w 359"/>
                <a:gd name="T5" fmla="*/ 0 h 574"/>
                <a:gd name="T6" fmla="*/ 0 w 359"/>
                <a:gd name="T7" fmla="*/ 0 h 57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59" h="574">
                  <a:moveTo>
                    <a:pt x="359" y="0"/>
                  </a:moveTo>
                  <a:lnTo>
                    <a:pt x="0" y="344"/>
                  </a:lnTo>
                  <a:lnTo>
                    <a:pt x="329" y="574"/>
                  </a:lnTo>
                  <a:lnTo>
                    <a:pt x="359" y="0"/>
                  </a:lnTo>
                  <a:close/>
                </a:path>
              </a:pathLst>
            </a:custGeom>
            <a:solidFill>
              <a:srgbClr val="FF99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tr-TR">
                <a:effectLst>
                  <a:outerShdw blurRad="38100" dist="38100" dir="2700000" algn="tl">
                    <a:srgbClr val="000000">
                      <a:alpha val="43137"/>
                    </a:srgbClr>
                  </a:outerShdw>
                </a:effectLst>
                <a:latin typeface="Arial" panose="020B0604020202020204" pitchFamily="34" charset="0"/>
              </a:endParaRPr>
            </a:p>
          </p:txBody>
        </p:sp>
        <p:sp>
          <p:nvSpPr>
            <p:cNvPr id="152692" name="Freeform 275"/>
            <p:cNvSpPr>
              <a:spLocks/>
            </p:cNvSpPr>
            <p:nvPr/>
          </p:nvSpPr>
          <p:spPr bwMode="auto">
            <a:xfrm>
              <a:off x="4807" y="1977"/>
              <a:ext cx="78" cy="36"/>
            </a:xfrm>
            <a:custGeom>
              <a:avLst/>
              <a:gdLst>
                <a:gd name="T0" fmla="*/ 0 w 1089"/>
                <a:gd name="T1" fmla="*/ 0 h 502"/>
                <a:gd name="T2" fmla="*/ 0 w 1089"/>
                <a:gd name="T3" fmla="*/ 0 h 502"/>
                <a:gd name="T4" fmla="*/ 0 w 1089"/>
                <a:gd name="T5" fmla="*/ 0 h 502"/>
                <a:gd name="T6" fmla="*/ 0 w 1089"/>
                <a:gd name="T7" fmla="*/ 0 h 502"/>
                <a:gd name="T8" fmla="*/ 0 w 1089"/>
                <a:gd name="T9" fmla="*/ 0 h 502"/>
                <a:gd name="T10" fmla="*/ 0 w 1089"/>
                <a:gd name="T11" fmla="*/ 0 h 502"/>
                <a:gd name="T12" fmla="*/ 0 w 1089"/>
                <a:gd name="T13" fmla="*/ 0 h 502"/>
                <a:gd name="T14" fmla="*/ 0 w 1089"/>
                <a:gd name="T15" fmla="*/ 0 h 502"/>
                <a:gd name="T16" fmla="*/ 0 w 1089"/>
                <a:gd name="T17" fmla="*/ 0 h 502"/>
                <a:gd name="T18" fmla="*/ 0 w 1089"/>
                <a:gd name="T19" fmla="*/ 0 h 502"/>
                <a:gd name="T20" fmla="*/ 0 w 1089"/>
                <a:gd name="T21" fmla="*/ 0 h 502"/>
                <a:gd name="T22" fmla="*/ 0 w 1089"/>
                <a:gd name="T23" fmla="*/ 0 h 502"/>
                <a:gd name="T24" fmla="*/ 0 w 1089"/>
                <a:gd name="T25" fmla="*/ 0 h 502"/>
                <a:gd name="T26" fmla="*/ 0 w 1089"/>
                <a:gd name="T27" fmla="*/ 0 h 502"/>
                <a:gd name="T28" fmla="*/ 0 w 1089"/>
                <a:gd name="T29" fmla="*/ 0 h 502"/>
                <a:gd name="T30" fmla="*/ 0 w 1089"/>
                <a:gd name="T31" fmla="*/ 0 h 502"/>
                <a:gd name="T32" fmla="*/ 0 w 1089"/>
                <a:gd name="T33" fmla="*/ 0 h 502"/>
                <a:gd name="T34" fmla="*/ 0 w 1089"/>
                <a:gd name="T35" fmla="*/ 0 h 502"/>
                <a:gd name="T36" fmla="*/ 0 w 1089"/>
                <a:gd name="T37" fmla="*/ 0 h 502"/>
                <a:gd name="T38" fmla="*/ 0 w 1089"/>
                <a:gd name="T39" fmla="*/ 0 h 502"/>
                <a:gd name="T40" fmla="*/ 0 w 1089"/>
                <a:gd name="T41" fmla="*/ 0 h 502"/>
                <a:gd name="T42" fmla="*/ 0 w 1089"/>
                <a:gd name="T43" fmla="*/ 0 h 502"/>
                <a:gd name="T44" fmla="*/ 0 w 1089"/>
                <a:gd name="T45" fmla="*/ 0 h 502"/>
                <a:gd name="T46" fmla="*/ 0 w 1089"/>
                <a:gd name="T47" fmla="*/ 0 h 502"/>
                <a:gd name="T48" fmla="*/ 0 w 1089"/>
                <a:gd name="T49" fmla="*/ 0 h 502"/>
                <a:gd name="T50" fmla="*/ 0 w 1089"/>
                <a:gd name="T51" fmla="*/ 0 h 502"/>
                <a:gd name="T52" fmla="*/ 0 w 1089"/>
                <a:gd name="T53" fmla="*/ 0 h 502"/>
                <a:gd name="T54" fmla="*/ 0 w 1089"/>
                <a:gd name="T55" fmla="*/ 0 h 502"/>
                <a:gd name="T56" fmla="*/ 0 w 1089"/>
                <a:gd name="T57" fmla="*/ 0 h 502"/>
                <a:gd name="T58" fmla="*/ 0 w 1089"/>
                <a:gd name="T59" fmla="*/ 0 h 502"/>
                <a:gd name="T60" fmla="*/ 0 w 1089"/>
                <a:gd name="T61" fmla="*/ 0 h 502"/>
                <a:gd name="T62" fmla="*/ 0 w 1089"/>
                <a:gd name="T63" fmla="*/ 0 h 502"/>
                <a:gd name="T64" fmla="*/ 0 w 1089"/>
                <a:gd name="T65" fmla="*/ 0 h 502"/>
                <a:gd name="T66" fmla="*/ 0 w 1089"/>
                <a:gd name="T67" fmla="*/ 0 h 502"/>
                <a:gd name="T68" fmla="*/ 0 w 1089"/>
                <a:gd name="T69" fmla="*/ 0 h 502"/>
                <a:gd name="T70" fmla="*/ 0 w 1089"/>
                <a:gd name="T71" fmla="*/ 0 h 502"/>
                <a:gd name="T72" fmla="*/ 0 w 1089"/>
                <a:gd name="T73" fmla="*/ 0 h 502"/>
                <a:gd name="T74" fmla="*/ 0 w 1089"/>
                <a:gd name="T75" fmla="*/ 0 h 502"/>
                <a:gd name="T76" fmla="*/ 0 w 1089"/>
                <a:gd name="T77" fmla="*/ 0 h 502"/>
                <a:gd name="T78" fmla="*/ 0 w 1089"/>
                <a:gd name="T79" fmla="*/ 0 h 502"/>
                <a:gd name="T80" fmla="*/ 0 w 1089"/>
                <a:gd name="T81" fmla="*/ 0 h 502"/>
                <a:gd name="T82" fmla="*/ 0 w 1089"/>
                <a:gd name="T83" fmla="*/ 0 h 502"/>
                <a:gd name="T84" fmla="*/ 0 w 1089"/>
                <a:gd name="T85" fmla="*/ 0 h 502"/>
                <a:gd name="T86" fmla="*/ 0 w 1089"/>
                <a:gd name="T87" fmla="*/ 0 h 502"/>
                <a:gd name="T88" fmla="*/ 0 w 1089"/>
                <a:gd name="T89" fmla="*/ 0 h 502"/>
                <a:gd name="T90" fmla="*/ 0 w 1089"/>
                <a:gd name="T91" fmla="*/ 0 h 502"/>
                <a:gd name="T92" fmla="*/ 0 w 1089"/>
                <a:gd name="T93" fmla="*/ 0 h 50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1089" h="502">
                  <a:moveTo>
                    <a:pt x="947" y="159"/>
                  </a:moveTo>
                  <a:lnTo>
                    <a:pt x="921" y="183"/>
                  </a:lnTo>
                  <a:lnTo>
                    <a:pt x="894" y="205"/>
                  </a:lnTo>
                  <a:lnTo>
                    <a:pt x="868" y="225"/>
                  </a:lnTo>
                  <a:lnTo>
                    <a:pt x="843" y="244"/>
                  </a:lnTo>
                  <a:lnTo>
                    <a:pt x="817" y="261"/>
                  </a:lnTo>
                  <a:lnTo>
                    <a:pt x="792" y="276"/>
                  </a:lnTo>
                  <a:lnTo>
                    <a:pt x="765" y="289"/>
                  </a:lnTo>
                  <a:lnTo>
                    <a:pt x="740" y="300"/>
                  </a:lnTo>
                  <a:lnTo>
                    <a:pt x="715" y="310"/>
                  </a:lnTo>
                  <a:lnTo>
                    <a:pt x="690" y="318"/>
                  </a:lnTo>
                  <a:lnTo>
                    <a:pt x="665" y="324"/>
                  </a:lnTo>
                  <a:lnTo>
                    <a:pt x="640" y="328"/>
                  </a:lnTo>
                  <a:lnTo>
                    <a:pt x="614" y="331"/>
                  </a:lnTo>
                  <a:lnTo>
                    <a:pt x="590" y="332"/>
                  </a:lnTo>
                  <a:lnTo>
                    <a:pt x="565" y="331"/>
                  </a:lnTo>
                  <a:lnTo>
                    <a:pt x="541" y="329"/>
                  </a:lnTo>
                  <a:lnTo>
                    <a:pt x="520" y="325"/>
                  </a:lnTo>
                  <a:lnTo>
                    <a:pt x="499" y="320"/>
                  </a:lnTo>
                  <a:lnTo>
                    <a:pt x="478" y="314"/>
                  </a:lnTo>
                  <a:lnTo>
                    <a:pt x="458" y="307"/>
                  </a:lnTo>
                  <a:lnTo>
                    <a:pt x="439" y="300"/>
                  </a:lnTo>
                  <a:lnTo>
                    <a:pt x="420" y="291"/>
                  </a:lnTo>
                  <a:lnTo>
                    <a:pt x="402" y="281"/>
                  </a:lnTo>
                  <a:lnTo>
                    <a:pt x="384" y="271"/>
                  </a:lnTo>
                  <a:lnTo>
                    <a:pt x="367" y="260"/>
                  </a:lnTo>
                  <a:lnTo>
                    <a:pt x="351" y="249"/>
                  </a:lnTo>
                  <a:lnTo>
                    <a:pt x="334" y="237"/>
                  </a:lnTo>
                  <a:lnTo>
                    <a:pt x="318" y="224"/>
                  </a:lnTo>
                  <a:lnTo>
                    <a:pt x="290" y="199"/>
                  </a:lnTo>
                  <a:lnTo>
                    <a:pt x="263" y="174"/>
                  </a:lnTo>
                  <a:lnTo>
                    <a:pt x="240" y="149"/>
                  </a:lnTo>
                  <a:lnTo>
                    <a:pt x="219" y="125"/>
                  </a:lnTo>
                  <a:lnTo>
                    <a:pt x="200" y="103"/>
                  </a:lnTo>
                  <a:lnTo>
                    <a:pt x="185" y="83"/>
                  </a:lnTo>
                  <a:lnTo>
                    <a:pt x="165" y="53"/>
                  </a:lnTo>
                  <a:lnTo>
                    <a:pt x="157" y="41"/>
                  </a:lnTo>
                  <a:lnTo>
                    <a:pt x="152" y="34"/>
                  </a:lnTo>
                  <a:lnTo>
                    <a:pt x="147" y="28"/>
                  </a:lnTo>
                  <a:lnTo>
                    <a:pt x="141" y="22"/>
                  </a:lnTo>
                  <a:lnTo>
                    <a:pt x="135" y="17"/>
                  </a:lnTo>
                  <a:lnTo>
                    <a:pt x="128" y="12"/>
                  </a:lnTo>
                  <a:lnTo>
                    <a:pt x="121" y="8"/>
                  </a:lnTo>
                  <a:lnTo>
                    <a:pt x="114" y="5"/>
                  </a:lnTo>
                  <a:lnTo>
                    <a:pt x="106" y="3"/>
                  </a:lnTo>
                  <a:lnTo>
                    <a:pt x="98" y="1"/>
                  </a:lnTo>
                  <a:lnTo>
                    <a:pt x="90" y="0"/>
                  </a:lnTo>
                  <a:lnTo>
                    <a:pt x="82" y="0"/>
                  </a:lnTo>
                  <a:lnTo>
                    <a:pt x="74" y="1"/>
                  </a:lnTo>
                  <a:lnTo>
                    <a:pt x="66" y="3"/>
                  </a:lnTo>
                  <a:lnTo>
                    <a:pt x="57" y="5"/>
                  </a:lnTo>
                  <a:lnTo>
                    <a:pt x="49" y="8"/>
                  </a:lnTo>
                  <a:lnTo>
                    <a:pt x="41" y="12"/>
                  </a:lnTo>
                  <a:lnTo>
                    <a:pt x="34" y="17"/>
                  </a:lnTo>
                  <a:lnTo>
                    <a:pt x="28" y="22"/>
                  </a:lnTo>
                  <a:lnTo>
                    <a:pt x="22" y="28"/>
                  </a:lnTo>
                  <a:lnTo>
                    <a:pt x="17" y="34"/>
                  </a:lnTo>
                  <a:lnTo>
                    <a:pt x="12" y="41"/>
                  </a:lnTo>
                  <a:lnTo>
                    <a:pt x="8" y="48"/>
                  </a:lnTo>
                  <a:lnTo>
                    <a:pt x="5" y="55"/>
                  </a:lnTo>
                  <a:lnTo>
                    <a:pt x="3" y="63"/>
                  </a:lnTo>
                  <a:lnTo>
                    <a:pt x="1" y="71"/>
                  </a:lnTo>
                  <a:lnTo>
                    <a:pt x="0" y="79"/>
                  </a:lnTo>
                  <a:lnTo>
                    <a:pt x="0" y="87"/>
                  </a:lnTo>
                  <a:lnTo>
                    <a:pt x="1" y="96"/>
                  </a:lnTo>
                  <a:lnTo>
                    <a:pt x="2" y="104"/>
                  </a:lnTo>
                  <a:lnTo>
                    <a:pt x="5" y="112"/>
                  </a:lnTo>
                  <a:lnTo>
                    <a:pt x="8" y="120"/>
                  </a:lnTo>
                  <a:lnTo>
                    <a:pt x="12" y="127"/>
                  </a:lnTo>
                  <a:lnTo>
                    <a:pt x="23" y="145"/>
                  </a:lnTo>
                  <a:lnTo>
                    <a:pt x="50" y="184"/>
                  </a:lnTo>
                  <a:lnTo>
                    <a:pt x="70" y="209"/>
                  </a:lnTo>
                  <a:lnTo>
                    <a:pt x="93" y="238"/>
                  </a:lnTo>
                  <a:lnTo>
                    <a:pt x="120" y="269"/>
                  </a:lnTo>
                  <a:lnTo>
                    <a:pt x="150" y="300"/>
                  </a:lnTo>
                  <a:lnTo>
                    <a:pt x="167" y="316"/>
                  </a:lnTo>
                  <a:lnTo>
                    <a:pt x="184" y="332"/>
                  </a:lnTo>
                  <a:lnTo>
                    <a:pt x="202" y="347"/>
                  </a:lnTo>
                  <a:lnTo>
                    <a:pt x="222" y="364"/>
                  </a:lnTo>
                  <a:lnTo>
                    <a:pt x="242" y="379"/>
                  </a:lnTo>
                  <a:lnTo>
                    <a:pt x="263" y="394"/>
                  </a:lnTo>
                  <a:lnTo>
                    <a:pt x="285" y="408"/>
                  </a:lnTo>
                  <a:lnTo>
                    <a:pt x="307" y="422"/>
                  </a:lnTo>
                  <a:lnTo>
                    <a:pt x="330" y="435"/>
                  </a:lnTo>
                  <a:lnTo>
                    <a:pt x="355" y="447"/>
                  </a:lnTo>
                  <a:lnTo>
                    <a:pt x="380" y="458"/>
                  </a:lnTo>
                  <a:lnTo>
                    <a:pt x="406" y="468"/>
                  </a:lnTo>
                  <a:lnTo>
                    <a:pt x="432" y="477"/>
                  </a:lnTo>
                  <a:lnTo>
                    <a:pt x="459" y="484"/>
                  </a:lnTo>
                  <a:lnTo>
                    <a:pt x="488" y="491"/>
                  </a:lnTo>
                  <a:lnTo>
                    <a:pt x="516" y="496"/>
                  </a:lnTo>
                  <a:lnTo>
                    <a:pt x="533" y="499"/>
                  </a:lnTo>
                  <a:lnTo>
                    <a:pt x="551" y="500"/>
                  </a:lnTo>
                  <a:lnTo>
                    <a:pt x="568" y="501"/>
                  </a:lnTo>
                  <a:lnTo>
                    <a:pt x="585" y="502"/>
                  </a:lnTo>
                  <a:lnTo>
                    <a:pt x="602" y="502"/>
                  </a:lnTo>
                  <a:lnTo>
                    <a:pt x="619" y="501"/>
                  </a:lnTo>
                  <a:lnTo>
                    <a:pt x="637" y="500"/>
                  </a:lnTo>
                  <a:lnTo>
                    <a:pt x="654" y="498"/>
                  </a:lnTo>
                  <a:lnTo>
                    <a:pt x="688" y="492"/>
                  </a:lnTo>
                  <a:lnTo>
                    <a:pt x="723" y="484"/>
                  </a:lnTo>
                  <a:lnTo>
                    <a:pt x="757" y="474"/>
                  </a:lnTo>
                  <a:lnTo>
                    <a:pt x="792" y="462"/>
                  </a:lnTo>
                  <a:lnTo>
                    <a:pt x="826" y="447"/>
                  </a:lnTo>
                  <a:lnTo>
                    <a:pt x="859" y="431"/>
                  </a:lnTo>
                  <a:lnTo>
                    <a:pt x="893" y="412"/>
                  </a:lnTo>
                  <a:lnTo>
                    <a:pt x="928" y="391"/>
                  </a:lnTo>
                  <a:lnTo>
                    <a:pt x="961" y="367"/>
                  </a:lnTo>
                  <a:lnTo>
                    <a:pt x="995" y="340"/>
                  </a:lnTo>
                  <a:lnTo>
                    <a:pt x="1028" y="312"/>
                  </a:lnTo>
                  <a:lnTo>
                    <a:pt x="1063" y="282"/>
                  </a:lnTo>
                  <a:lnTo>
                    <a:pt x="1068" y="276"/>
                  </a:lnTo>
                  <a:lnTo>
                    <a:pt x="1074" y="269"/>
                  </a:lnTo>
                  <a:lnTo>
                    <a:pt x="1078" y="262"/>
                  </a:lnTo>
                  <a:lnTo>
                    <a:pt x="1082" y="255"/>
                  </a:lnTo>
                  <a:lnTo>
                    <a:pt x="1085" y="247"/>
                  </a:lnTo>
                  <a:lnTo>
                    <a:pt x="1087" y="240"/>
                  </a:lnTo>
                  <a:lnTo>
                    <a:pt x="1088" y="232"/>
                  </a:lnTo>
                  <a:lnTo>
                    <a:pt x="1089" y="223"/>
                  </a:lnTo>
                  <a:lnTo>
                    <a:pt x="1089" y="215"/>
                  </a:lnTo>
                  <a:lnTo>
                    <a:pt x="1088" y="207"/>
                  </a:lnTo>
                  <a:lnTo>
                    <a:pt x="1086" y="199"/>
                  </a:lnTo>
                  <a:lnTo>
                    <a:pt x="1083" y="191"/>
                  </a:lnTo>
                  <a:lnTo>
                    <a:pt x="1080" y="184"/>
                  </a:lnTo>
                  <a:lnTo>
                    <a:pt x="1076" y="176"/>
                  </a:lnTo>
                  <a:lnTo>
                    <a:pt x="1071" y="169"/>
                  </a:lnTo>
                  <a:lnTo>
                    <a:pt x="1066" y="163"/>
                  </a:lnTo>
                  <a:lnTo>
                    <a:pt x="1060" y="157"/>
                  </a:lnTo>
                  <a:lnTo>
                    <a:pt x="1053" y="152"/>
                  </a:lnTo>
                  <a:lnTo>
                    <a:pt x="1045" y="147"/>
                  </a:lnTo>
                  <a:lnTo>
                    <a:pt x="1038" y="144"/>
                  </a:lnTo>
                  <a:lnTo>
                    <a:pt x="1030" y="141"/>
                  </a:lnTo>
                  <a:lnTo>
                    <a:pt x="1022" y="139"/>
                  </a:lnTo>
                  <a:lnTo>
                    <a:pt x="1014" y="137"/>
                  </a:lnTo>
                  <a:lnTo>
                    <a:pt x="1006" y="137"/>
                  </a:lnTo>
                  <a:lnTo>
                    <a:pt x="998" y="137"/>
                  </a:lnTo>
                  <a:lnTo>
                    <a:pt x="990" y="138"/>
                  </a:lnTo>
                  <a:lnTo>
                    <a:pt x="982" y="139"/>
                  </a:lnTo>
                  <a:lnTo>
                    <a:pt x="975" y="142"/>
                  </a:lnTo>
                  <a:lnTo>
                    <a:pt x="967" y="145"/>
                  </a:lnTo>
                  <a:lnTo>
                    <a:pt x="960" y="149"/>
                  </a:lnTo>
                  <a:lnTo>
                    <a:pt x="953" y="154"/>
                  </a:lnTo>
                  <a:lnTo>
                    <a:pt x="947" y="159"/>
                  </a:lnTo>
                  <a:close/>
                </a:path>
              </a:pathLst>
            </a:custGeom>
            <a:solidFill>
              <a:srgbClr val="FF4C4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tr-TR">
                <a:effectLst>
                  <a:outerShdw blurRad="38100" dist="38100" dir="2700000" algn="tl">
                    <a:srgbClr val="000000">
                      <a:alpha val="43137"/>
                    </a:srgbClr>
                  </a:outerShdw>
                </a:effectLst>
                <a:latin typeface="Arial" panose="020B0604020202020204" pitchFamily="34" charset="0"/>
              </a:endParaRPr>
            </a:p>
          </p:txBody>
        </p:sp>
        <p:sp>
          <p:nvSpPr>
            <p:cNvPr id="152693" name="Freeform 276"/>
            <p:cNvSpPr>
              <a:spLocks/>
            </p:cNvSpPr>
            <p:nvPr/>
          </p:nvSpPr>
          <p:spPr bwMode="auto">
            <a:xfrm>
              <a:off x="4788" y="1887"/>
              <a:ext cx="38" cy="21"/>
            </a:xfrm>
            <a:custGeom>
              <a:avLst/>
              <a:gdLst>
                <a:gd name="T0" fmla="*/ 0 w 521"/>
                <a:gd name="T1" fmla="*/ 0 h 290"/>
                <a:gd name="T2" fmla="*/ 0 w 521"/>
                <a:gd name="T3" fmla="*/ 0 h 290"/>
                <a:gd name="T4" fmla="*/ 0 w 521"/>
                <a:gd name="T5" fmla="*/ 0 h 290"/>
                <a:gd name="T6" fmla="*/ 0 w 521"/>
                <a:gd name="T7" fmla="*/ 0 h 290"/>
                <a:gd name="T8" fmla="*/ 0 w 521"/>
                <a:gd name="T9" fmla="*/ 0 h 290"/>
                <a:gd name="T10" fmla="*/ 0 w 521"/>
                <a:gd name="T11" fmla="*/ 0 h 290"/>
                <a:gd name="T12" fmla="*/ 0 w 521"/>
                <a:gd name="T13" fmla="*/ 0 h 290"/>
                <a:gd name="T14" fmla="*/ 0 w 521"/>
                <a:gd name="T15" fmla="*/ 0 h 290"/>
                <a:gd name="T16" fmla="*/ 0 w 521"/>
                <a:gd name="T17" fmla="*/ 0 h 290"/>
                <a:gd name="T18" fmla="*/ 0 w 521"/>
                <a:gd name="T19" fmla="*/ 0 h 290"/>
                <a:gd name="T20" fmla="*/ 0 w 521"/>
                <a:gd name="T21" fmla="*/ 0 h 290"/>
                <a:gd name="T22" fmla="*/ 0 w 521"/>
                <a:gd name="T23" fmla="*/ 0 h 290"/>
                <a:gd name="T24" fmla="*/ 0 w 521"/>
                <a:gd name="T25" fmla="*/ 0 h 290"/>
                <a:gd name="T26" fmla="*/ 0 w 521"/>
                <a:gd name="T27" fmla="*/ 0 h 290"/>
                <a:gd name="T28" fmla="*/ 0 w 521"/>
                <a:gd name="T29" fmla="*/ 0 h 290"/>
                <a:gd name="T30" fmla="*/ 0 w 521"/>
                <a:gd name="T31" fmla="*/ 0 h 290"/>
                <a:gd name="T32" fmla="*/ 0 w 521"/>
                <a:gd name="T33" fmla="*/ 0 h 290"/>
                <a:gd name="T34" fmla="*/ 0 w 521"/>
                <a:gd name="T35" fmla="*/ 0 h 290"/>
                <a:gd name="T36" fmla="*/ 0 w 521"/>
                <a:gd name="T37" fmla="*/ 0 h 290"/>
                <a:gd name="T38" fmla="*/ 0 w 521"/>
                <a:gd name="T39" fmla="*/ 0 h 290"/>
                <a:gd name="T40" fmla="*/ 0 w 521"/>
                <a:gd name="T41" fmla="*/ 0 h 290"/>
                <a:gd name="T42" fmla="*/ 0 w 521"/>
                <a:gd name="T43" fmla="*/ 0 h 290"/>
                <a:gd name="T44" fmla="*/ 0 w 521"/>
                <a:gd name="T45" fmla="*/ 0 h 290"/>
                <a:gd name="T46" fmla="*/ 0 w 521"/>
                <a:gd name="T47" fmla="*/ 0 h 290"/>
                <a:gd name="T48" fmla="*/ 0 w 521"/>
                <a:gd name="T49" fmla="*/ 0 h 290"/>
                <a:gd name="T50" fmla="*/ 0 w 521"/>
                <a:gd name="T51" fmla="*/ 0 h 290"/>
                <a:gd name="T52" fmla="*/ 0 w 521"/>
                <a:gd name="T53" fmla="*/ 0 h 290"/>
                <a:gd name="T54" fmla="*/ 0 w 521"/>
                <a:gd name="T55" fmla="*/ 0 h 290"/>
                <a:gd name="T56" fmla="*/ 0 w 521"/>
                <a:gd name="T57" fmla="*/ 0 h 290"/>
                <a:gd name="T58" fmla="*/ 0 w 521"/>
                <a:gd name="T59" fmla="*/ 0 h 290"/>
                <a:gd name="T60" fmla="*/ 0 w 521"/>
                <a:gd name="T61" fmla="*/ 0 h 290"/>
                <a:gd name="T62" fmla="*/ 0 w 521"/>
                <a:gd name="T63" fmla="*/ 0 h 290"/>
                <a:gd name="T64" fmla="*/ 0 w 521"/>
                <a:gd name="T65" fmla="*/ 0 h 290"/>
                <a:gd name="T66" fmla="*/ 0 w 521"/>
                <a:gd name="T67" fmla="*/ 0 h 290"/>
                <a:gd name="T68" fmla="*/ 0 w 521"/>
                <a:gd name="T69" fmla="*/ 0 h 290"/>
                <a:gd name="T70" fmla="*/ 0 w 521"/>
                <a:gd name="T71" fmla="*/ 0 h 290"/>
                <a:gd name="T72" fmla="*/ 0 w 521"/>
                <a:gd name="T73" fmla="*/ 0 h 290"/>
                <a:gd name="T74" fmla="*/ 0 w 521"/>
                <a:gd name="T75" fmla="*/ 0 h 290"/>
                <a:gd name="T76" fmla="*/ 0 w 521"/>
                <a:gd name="T77" fmla="*/ 0 h 290"/>
                <a:gd name="T78" fmla="*/ 0 w 521"/>
                <a:gd name="T79" fmla="*/ 0 h 290"/>
                <a:gd name="T80" fmla="*/ 0 w 521"/>
                <a:gd name="T81" fmla="*/ 0 h 290"/>
                <a:gd name="T82" fmla="*/ 0 w 521"/>
                <a:gd name="T83" fmla="*/ 0 h 290"/>
                <a:gd name="T84" fmla="*/ 0 w 521"/>
                <a:gd name="T85" fmla="*/ 0 h 290"/>
                <a:gd name="T86" fmla="*/ 0 w 521"/>
                <a:gd name="T87" fmla="*/ 0 h 290"/>
                <a:gd name="T88" fmla="*/ 0 w 521"/>
                <a:gd name="T89" fmla="*/ 0 h 290"/>
                <a:gd name="T90" fmla="*/ 0 w 521"/>
                <a:gd name="T91" fmla="*/ 0 h 290"/>
                <a:gd name="T92" fmla="*/ 0 w 521"/>
                <a:gd name="T93" fmla="*/ 0 h 290"/>
                <a:gd name="T94" fmla="*/ 0 w 521"/>
                <a:gd name="T95" fmla="*/ 0 h 290"/>
                <a:gd name="T96" fmla="*/ 0 w 521"/>
                <a:gd name="T97" fmla="*/ 0 h 290"/>
                <a:gd name="T98" fmla="*/ 0 w 521"/>
                <a:gd name="T99" fmla="*/ 0 h 290"/>
                <a:gd name="T100" fmla="*/ 0 w 521"/>
                <a:gd name="T101" fmla="*/ 0 h 290"/>
                <a:gd name="T102" fmla="*/ 0 w 521"/>
                <a:gd name="T103" fmla="*/ 0 h 290"/>
                <a:gd name="T104" fmla="*/ 0 w 521"/>
                <a:gd name="T105" fmla="*/ 0 h 29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521" h="290">
                  <a:moveTo>
                    <a:pt x="252" y="0"/>
                  </a:moveTo>
                  <a:lnTo>
                    <a:pt x="239" y="1"/>
                  </a:lnTo>
                  <a:lnTo>
                    <a:pt x="225" y="3"/>
                  </a:lnTo>
                  <a:lnTo>
                    <a:pt x="213" y="5"/>
                  </a:lnTo>
                  <a:lnTo>
                    <a:pt x="200" y="10"/>
                  </a:lnTo>
                  <a:lnTo>
                    <a:pt x="188" y="14"/>
                  </a:lnTo>
                  <a:lnTo>
                    <a:pt x="175" y="19"/>
                  </a:lnTo>
                  <a:lnTo>
                    <a:pt x="164" y="24"/>
                  </a:lnTo>
                  <a:lnTo>
                    <a:pt x="153" y="30"/>
                  </a:lnTo>
                  <a:lnTo>
                    <a:pt x="132" y="44"/>
                  </a:lnTo>
                  <a:lnTo>
                    <a:pt x="112" y="59"/>
                  </a:lnTo>
                  <a:lnTo>
                    <a:pt x="94" y="75"/>
                  </a:lnTo>
                  <a:lnTo>
                    <a:pt x="78" y="91"/>
                  </a:lnTo>
                  <a:lnTo>
                    <a:pt x="63" y="108"/>
                  </a:lnTo>
                  <a:lnTo>
                    <a:pt x="50" y="125"/>
                  </a:lnTo>
                  <a:lnTo>
                    <a:pt x="37" y="142"/>
                  </a:lnTo>
                  <a:lnTo>
                    <a:pt x="28" y="157"/>
                  </a:lnTo>
                  <a:lnTo>
                    <a:pt x="13" y="181"/>
                  </a:lnTo>
                  <a:lnTo>
                    <a:pt x="6" y="194"/>
                  </a:lnTo>
                  <a:lnTo>
                    <a:pt x="4" y="200"/>
                  </a:lnTo>
                  <a:lnTo>
                    <a:pt x="2" y="205"/>
                  </a:lnTo>
                  <a:lnTo>
                    <a:pt x="1" y="211"/>
                  </a:lnTo>
                  <a:lnTo>
                    <a:pt x="0" y="216"/>
                  </a:lnTo>
                  <a:lnTo>
                    <a:pt x="0" y="227"/>
                  </a:lnTo>
                  <a:lnTo>
                    <a:pt x="3" y="238"/>
                  </a:lnTo>
                  <a:lnTo>
                    <a:pt x="7" y="248"/>
                  </a:lnTo>
                  <a:lnTo>
                    <a:pt x="14" y="257"/>
                  </a:lnTo>
                  <a:lnTo>
                    <a:pt x="17" y="261"/>
                  </a:lnTo>
                  <a:lnTo>
                    <a:pt x="22" y="265"/>
                  </a:lnTo>
                  <a:lnTo>
                    <a:pt x="26" y="268"/>
                  </a:lnTo>
                  <a:lnTo>
                    <a:pt x="31" y="271"/>
                  </a:lnTo>
                  <a:lnTo>
                    <a:pt x="37" y="273"/>
                  </a:lnTo>
                  <a:lnTo>
                    <a:pt x="43" y="275"/>
                  </a:lnTo>
                  <a:lnTo>
                    <a:pt x="49" y="277"/>
                  </a:lnTo>
                  <a:lnTo>
                    <a:pt x="54" y="278"/>
                  </a:lnTo>
                  <a:lnTo>
                    <a:pt x="65" y="278"/>
                  </a:lnTo>
                  <a:lnTo>
                    <a:pt x="76" y="274"/>
                  </a:lnTo>
                  <a:lnTo>
                    <a:pt x="86" y="270"/>
                  </a:lnTo>
                  <a:lnTo>
                    <a:pt x="95" y="264"/>
                  </a:lnTo>
                  <a:lnTo>
                    <a:pt x="103" y="256"/>
                  </a:lnTo>
                  <a:lnTo>
                    <a:pt x="109" y="246"/>
                  </a:lnTo>
                  <a:lnTo>
                    <a:pt x="118" y="231"/>
                  </a:lnTo>
                  <a:lnTo>
                    <a:pt x="130" y="212"/>
                  </a:lnTo>
                  <a:lnTo>
                    <a:pt x="145" y="191"/>
                  </a:lnTo>
                  <a:lnTo>
                    <a:pt x="163" y="169"/>
                  </a:lnTo>
                  <a:lnTo>
                    <a:pt x="173" y="159"/>
                  </a:lnTo>
                  <a:lnTo>
                    <a:pt x="185" y="149"/>
                  </a:lnTo>
                  <a:lnTo>
                    <a:pt x="196" y="140"/>
                  </a:lnTo>
                  <a:lnTo>
                    <a:pt x="207" y="132"/>
                  </a:lnTo>
                  <a:lnTo>
                    <a:pt x="219" y="125"/>
                  </a:lnTo>
                  <a:lnTo>
                    <a:pt x="231" y="120"/>
                  </a:lnTo>
                  <a:lnTo>
                    <a:pt x="243" y="117"/>
                  </a:lnTo>
                  <a:lnTo>
                    <a:pt x="255" y="115"/>
                  </a:lnTo>
                  <a:lnTo>
                    <a:pt x="264" y="116"/>
                  </a:lnTo>
                  <a:lnTo>
                    <a:pt x="274" y="117"/>
                  </a:lnTo>
                  <a:lnTo>
                    <a:pt x="283" y="120"/>
                  </a:lnTo>
                  <a:lnTo>
                    <a:pt x="293" y="124"/>
                  </a:lnTo>
                  <a:lnTo>
                    <a:pt x="302" y="129"/>
                  </a:lnTo>
                  <a:lnTo>
                    <a:pt x="312" y="136"/>
                  </a:lnTo>
                  <a:lnTo>
                    <a:pt x="322" y="144"/>
                  </a:lnTo>
                  <a:lnTo>
                    <a:pt x="333" y="153"/>
                  </a:lnTo>
                  <a:lnTo>
                    <a:pt x="343" y="162"/>
                  </a:lnTo>
                  <a:lnTo>
                    <a:pt x="353" y="173"/>
                  </a:lnTo>
                  <a:lnTo>
                    <a:pt x="363" y="185"/>
                  </a:lnTo>
                  <a:lnTo>
                    <a:pt x="373" y="198"/>
                  </a:lnTo>
                  <a:lnTo>
                    <a:pt x="394" y="227"/>
                  </a:lnTo>
                  <a:lnTo>
                    <a:pt x="414" y="260"/>
                  </a:lnTo>
                  <a:lnTo>
                    <a:pt x="417" y="265"/>
                  </a:lnTo>
                  <a:lnTo>
                    <a:pt x="421" y="269"/>
                  </a:lnTo>
                  <a:lnTo>
                    <a:pt x="424" y="273"/>
                  </a:lnTo>
                  <a:lnTo>
                    <a:pt x="429" y="278"/>
                  </a:lnTo>
                  <a:lnTo>
                    <a:pt x="438" y="284"/>
                  </a:lnTo>
                  <a:lnTo>
                    <a:pt x="449" y="288"/>
                  </a:lnTo>
                  <a:lnTo>
                    <a:pt x="454" y="289"/>
                  </a:lnTo>
                  <a:lnTo>
                    <a:pt x="459" y="290"/>
                  </a:lnTo>
                  <a:lnTo>
                    <a:pt x="465" y="290"/>
                  </a:lnTo>
                  <a:lnTo>
                    <a:pt x="471" y="289"/>
                  </a:lnTo>
                  <a:lnTo>
                    <a:pt x="477" y="288"/>
                  </a:lnTo>
                  <a:lnTo>
                    <a:pt x="482" y="287"/>
                  </a:lnTo>
                  <a:lnTo>
                    <a:pt x="488" y="285"/>
                  </a:lnTo>
                  <a:lnTo>
                    <a:pt x="493" y="282"/>
                  </a:lnTo>
                  <a:lnTo>
                    <a:pt x="498" y="279"/>
                  </a:lnTo>
                  <a:lnTo>
                    <a:pt x="502" y="274"/>
                  </a:lnTo>
                  <a:lnTo>
                    <a:pt x="506" y="270"/>
                  </a:lnTo>
                  <a:lnTo>
                    <a:pt x="510" y="266"/>
                  </a:lnTo>
                  <a:lnTo>
                    <a:pt x="516" y="257"/>
                  </a:lnTo>
                  <a:lnTo>
                    <a:pt x="520" y="246"/>
                  </a:lnTo>
                  <a:lnTo>
                    <a:pt x="521" y="236"/>
                  </a:lnTo>
                  <a:lnTo>
                    <a:pt x="521" y="224"/>
                  </a:lnTo>
                  <a:lnTo>
                    <a:pt x="519" y="213"/>
                  </a:lnTo>
                  <a:lnTo>
                    <a:pt x="514" y="203"/>
                  </a:lnTo>
                  <a:lnTo>
                    <a:pt x="499" y="178"/>
                  </a:lnTo>
                  <a:lnTo>
                    <a:pt x="484" y="155"/>
                  </a:lnTo>
                  <a:lnTo>
                    <a:pt x="469" y="133"/>
                  </a:lnTo>
                  <a:lnTo>
                    <a:pt x="453" y="113"/>
                  </a:lnTo>
                  <a:lnTo>
                    <a:pt x="437" y="95"/>
                  </a:lnTo>
                  <a:lnTo>
                    <a:pt x="422" y="78"/>
                  </a:lnTo>
                  <a:lnTo>
                    <a:pt x="406" y="63"/>
                  </a:lnTo>
                  <a:lnTo>
                    <a:pt x="389" y="49"/>
                  </a:lnTo>
                  <a:lnTo>
                    <a:pt x="373" y="38"/>
                  </a:lnTo>
                  <a:lnTo>
                    <a:pt x="356" y="28"/>
                  </a:lnTo>
                  <a:lnTo>
                    <a:pt x="340" y="19"/>
                  </a:lnTo>
                  <a:lnTo>
                    <a:pt x="322" y="12"/>
                  </a:lnTo>
                  <a:lnTo>
                    <a:pt x="304" y="7"/>
                  </a:lnTo>
                  <a:lnTo>
                    <a:pt x="287" y="2"/>
                  </a:lnTo>
                  <a:lnTo>
                    <a:pt x="270" y="0"/>
                  </a:lnTo>
                  <a:lnTo>
                    <a:pt x="25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tr-TR">
                <a:effectLst>
                  <a:outerShdw blurRad="38100" dist="38100" dir="2700000" algn="tl">
                    <a:srgbClr val="000000">
                      <a:alpha val="43137"/>
                    </a:srgbClr>
                  </a:outerShdw>
                </a:effectLst>
                <a:latin typeface="Arial" panose="020B0604020202020204" pitchFamily="34" charset="0"/>
              </a:endParaRPr>
            </a:p>
          </p:txBody>
        </p:sp>
        <p:sp>
          <p:nvSpPr>
            <p:cNvPr id="152694" name="Freeform 277"/>
            <p:cNvSpPr>
              <a:spLocks/>
            </p:cNvSpPr>
            <p:nvPr/>
          </p:nvSpPr>
          <p:spPr bwMode="auto">
            <a:xfrm>
              <a:off x="4889" y="1907"/>
              <a:ext cx="36" cy="25"/>
            </a:xfrm>
            <a:custGeom>
              <a:avLst/>
              <a:gdLst>
                <a:gd name="T0" fmla="*/ 0 w 497"/>
                <a:gd name="T1" fmla="*/ 0 h 350"/>
                <a:gd name="T2" fmla="*/ 0 w 497"/>
                <a:gd name="T3" fmla="*/ 0 h 350"/>
                <a:gd name="T4" fmla="*/ 0 w 497"/>
                <a:gd name="T5" fmla="*/ 0 h 350"/>
                <a:gd name="T6" fmla="*/ 0 w 497"/>
                <a:gd name="T7" fmla="*/ 0 h 350"/>
                <a:gd name="T8" fmla="*/ 0 w 497"/>
                <a:gd name="T9" fmla="*/ 0 h 350"/>
                <a:gd name="T10" fmla="*/ 0 w 497"/>
                <a:gd name="T11" fmla="*/ 0 h 350"/>
                <a:gd name="T12" fmla="*/ 0 w 497"/>
                <a:gd name="T13" fmla="*/ 0 h 350"/>
                <a:gd name="T14" fmla="*/ 0 w 497"/>
                <a:gd name="T15" fmla="*/ 0 h 350"/>
                <a:gd name="T16" fmla="*/ 0 w 497"/>
                <a:gd name="T17" fmla="*/ 0 h 350"/>
                <a:gd name="T18" fmla="*/ 0 w 497"/>
                <a:gd name="T19" fmla="*/ 0 h 350"/>
                <a:gd name="T20" fmla="*/ 0 w 497"/>
                <a:gd name="T21" fmla="*/ 0 h 350"/>
                <a:gd name="T22" fmla="*/ 0 w 497"/>
                <a:gd name="T23" fmla="*/ 0 h 350"/>
                <a:gd name="T24" fmla="*/ 0 w 497"/>
                <a:gd name="T25" fmla="*/ 0 h 350"/>
                <a:gd name="T26" fmla="*/ 0 w 497"/>
                <a:gd name="T27" fmla="*/ 0 h 350"/>
                <a:gd name="T28" fmla="*/ 0 w 497"/>
                <a:gd name="T29" fmla="*/ 0 h 350"/>
                <a:gd name="T30" fmla="*/ 0 w 497"/>
                <a:gd name="T31" fmla="*/ 0 h 350"/>
                <a:gd name="T32" fmla="*/ 0 w 497"/>
                <a:gd name="T33" fmla="*/ 0 h 350"/>
                <a:gd name="T34" fmla="*/ 0 w 497"/>
                <a:gd name="T35" fmla="*/ 0 h 350"/>
                <a:gd name="T36" fmla="*/ 0 w 497"/>
                <a:gd name="T37" fmla="*/ 0 h 350"/>
                <a:gd name="T38" fmla="*/ 0 w 497"/>
                <a:gd name="T39" fmla="*/ 0 h 350"/>
                <a:gd name="T40" fmla="*/ 0 w 497"/>
                <a:gd name="T41" fmla="*/ 0 h 350"/>
                <a:gd name="T42" fmla="*/ 0 w 497"/>
                <a:gd name="T43" fmla="*/ 0 h 350"/>
                <a:gd name="T44" fmla="*/ 0 w 497"/>
                <a:gd name="T45" fmla="*/ 0 h 350"/>
                <a:gd name="T46" fmla="*/ 0 w 497"/>
                <a:gd name="T47" fmla="*/ 0 h 350"/>
                <a:gd name="T48" fmla="*/ 0 w 497"/>
                <a:gd name="T49" fmla="*/ 0 h 350"/>
                <a:gd name="T50" fmla="*/ 0 w 497"/>
                <a:gd name="T51" fmla="*/ 0 h 350"/>
                <a:gd name="T52" fmla="*/ 0 w 497"/>
                <a:gd name="T53" fmla="*/ 0 h 350"/>
                <a:gd name="T54" fmla="*/ 0 w 497"/>
                <a:gd name="T55" fmla="*/ 0 h 350"/>
                <a:gd name="T56" fmla="*/ 0 w 497"/>
                <a:gd name="T57" fmla="*/ 0 h 350"/>
                <a:gd name="T58" fmla="*/ 0 w 497"/>
                <a:gd name="T59" fmla="*/ 0 h 350"/>
                <a:gd name="T60" fmla="*/ 0 w 497"/>
                <a:gd name="T61" fmla="*/ 0 h 350"/>
                <a:gd name="T62" fmla="*/ 0 w 497"/>
                <a:gd name="T63" fmla="*/ 0 h 350"/>
                <a:gd name="T64" fmla="*/ 0 w 497"/>
                <a:gd name="T65" fmla="*/ 0 h 350"/>
                <a:gd name="T66" fmla="*/ 0 w 497"/>
                <a:gd name="T67" fmla="*/ 0 h 350"/>
                <a:gd name="T68" fmla="*/ 0 w 497"/>
                <a:gd name="T69" fmla="*/ 0 h 350"/>
                <a:gd name="T70" fmla="*/ 0 w 497"/>
                <a:gd name="T71" fmla="*/ 0 h 350"/>
                <a:gd name="T72" fmla="*/ 0 w 497"/>
                <a:gd name="T73" fmla="*/ 0 h 350"/>
                <a:gd name="T74" fmla="*/ 0 w 497"/>
                <a:gd name="T75" fmla="*/ 0 h 350"/>
                <a:gd name="T76" fmla="*/ 0 w 497"/>
                <a:gd name="T77" fmla="*/ 0 h 350"/>
                <a:gd name="T78" fmla="*/ 0 w 497"/>
                <a:gd name="T79" fmla="*/ 0 h 350"/>
                <a:gd name="T80" fmla="*/ 0 w 497"/>
                <a:gd name="T81" fmla="*/ 0 h 350"/>
                <a:gd name="T82" fmla="*/ 0 w 497"/>
                <a:gd name="T83" fmla="*/ 0 h 350"/>
                <a:gd name="T84" fmla="*/ 0 w 497"/>
                <a:gd name="T85" fmla="*/ 0 h 350"/>
                <a:gd name="T86" fmla="*/ 0 w 497"/>
                <a:gd name="T87" fmla="*/ 0 h 350"/>
                <a:gd name="T88" fmla="*/ 0 w 497"/>
                <a:gd name="T89" fmla="*/ 0 h 350"/>
                <a:gd name="T90" fmla="*/ 0 w 497"/>
                <a:gd name="T91" fmla="*/ 0 h 350"/>
                <a:gd name="T92" fmla="*/ 0 w 497"/>
                <a:gd name="T93" fmla="*/ 0 h 350"/>
                <a:gd name="T94" fmla="*/ 0 w 497"/>
                <a:gd name="T95" fmla="*/ 0 h 350"/>
                <a:gd name="T96" fmla="*/ 0 w 497"/>
                <a:gd name="T97" fmla="*/ 0 h 350"/>
                <a:gd name="T98" fmla="*/ 0 w 497"/>
                <a:gd name="T99" fmla="*/ 0 h 350"/>
                <a:gd name="T100" fmla="*/ 0 w 497"/>
                <a:gd name="T101" fmla="*/ 0 h 350"/>
                <a:gd name="T102" fmla="*/ 0 w 497"/>
                <a:gd name="T103" fmla="*/ 0 h 350"/>
                <a:gd name="T104" fmla="*/ 0 w 497"/>
                <a:gd name="T105" fmla="*/ 0 h 350"/>
                <a:gd name="T106" fmla="*/ 0 w 497"/>
                <a:gd name="T107" fmla="*/ 0 h 35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497" h="350">
                  <a:moveTo>
                    <a:pt x="22" y="104"/>
                  </a:moveTo>
                  <a:lnTo>
                    <a:pt x="18" y="108"/>
                  </a:lnTo>
                  <a:lnTo>
                    <a:pt x="14" y="112"/>
                  </a:lnTo>
                  <a:lnTo>
                    <a:pt x="10" y="117"/>
                  </a:lnTo>
                  <a:lnTo>
                    <a:pt x="8" y="121"/>
                  </a:lnTo>
                  <a:lnTo>
                    <a:pt x="3" y="131"/>
                  </a:lnTo>
                  <a:lnTo>
                    <a:pt x="1" y="143"/>
                  </a:lnTo>
                  <a:lnTo>
                    <a:pt x="0" y="154"/>
                  </a:lnTo>
                  <a:lnTo>
                    <a:pt x="2" y="165"/>
                  </a:lnTo>
                  <a:lnTo>
                    <a:pt x="4" y="170"/>
                  </a:lnTo>
                  <a:lnTo>
                    <a:pt x="6" y="176"/>
                  </a:lnTo>
                  <a:lnTo>
                    <a:pt x="9" y="181"/>
                  </a:lnTo>
                  <a:lnTo>
                    <a:pt x="12" y="185"/>
                  </a:lnTo>
                  <a:lnTo>
                    <a:pt x="16" y="190"/>
                  </a:lnTo>
                  <a:lnTo>
                    <a:pt x="20" y="194"/>
                  </a:lnTo>
                  <a:lnTo>
                    <a:pt x="25" y="197"/>
                  </a:lnTo>
                  <a:lnTo>
                    <a:pt x="30" y="200"/>
                  </a:lnTo>
                  <a:lnTo>
                    <a:pt x="40" y="205"/>
                  </a:lnTo>
                  <a:lnTo>
                    <a:pt x="52" y="207"/>
                  </a:lnTo>
                  <a:lnTo>
                    <a:pt x="63" y="207"/>
                  </a:lnTo>
                  <a:lnTo>
                    <a:pt x="73" y="206"/>
                  </a:lnTo>
                  <a:lnTo>
                    <a:pt x="79" y="204"/>
                  </a:lnTo>
                  <a:lnTo>
                    <a:pt x="84" y="202"/>
                  </a:lnTo>
                  <a:lnTo>
                    <a:pt x="89" y="199"/>
                  </a:lnTo>
                  <a:lnTo>
                    <a:pt x="94" y="195"/>
                  </a:lnTo>
                  <a:lnTo>
                    <a:pt x="125" y="172"/>
                  </a:lnTo>
                  <a:lnTo>
                    <a:pt x="155" y="153"/>
                  </a:lnTo>
                  <a:lnTo>
                    <a:pt x="169" y="145"/>
                  </a:lnTo>
                  <a:lnTo>
                    <a:pt x="183" y="138"/>
                  </a:lnTo>
                  <a:lnTo>
                    <a:pt x="197" y="131"/>
                  </a:lnTo>
                  <a:lnTo>
                    <a:pt x="210" y="126"/>
                  </a:lnTo>
                  <a:lnTo>
                    <a:pt x="223" y="121"/>
                  </a:lnTo>
                  <a:lnTo>
                    <a:pt x="235" y="118"/>
                  </a:lnTo>
                  <a:lnTo>
                    <a:pt x="246" y="116"/>
                  </a:lnTo>
                  <a:lnTo>
                    <a:pt x="257" y="115"/>
                  </a:lnTo>
                  <a:lnTo>
                    <a:pt x="267" y="115"/>
                  </a:lnTo>
                  <a:lnTo>
                    <a:pt x="277" y="116"/>
                  </a:lnTo>
                  <a:lnTo>
                    <a:pt x="286" y="118"/>
                  </a:lnTo>
                  <a:lnTo>
                    <a:pt x="295" y="121"/>
                  </a:lnTo>
                  <a:lnTo>
                    <a:pt x="306" y="127"/>
                  </a:lnTo>
                  <a:lnTo>
                    <a:pt x="316" y="136"/>
                  </a:lnTo>
                  <a:lnTo>
                    <a:pt x="325" y="145"/>
                  </a:lnTo>
                  <a:lnTo>
                    <a:pt x="334" y="155"/>
                  </a:lnTo>
                  <a:lnTo>
                    <a:pt x="342" y="167"/>
                  </a:lnTo>
                  <a:lnTo>
                    <a:pt x="348" y="179"/>
                  </a:lnTo>
                  <a:lnTo>
                    <a:pt x="355" y="192"/>
                  </a:lnTo>
                  <a:lnTo>
                    <a:pt x="360" y="205"/>
                  </a:lnTo>
                  <a:lnTo>
                    <a:pt x="369" y="232"/>
                  </a:lnTo>
                  <a:lnTo>
                    <a:pt x="375" y="257"/>
                  </a:lnTo>
                  <a:lnTo>
                    <a:pt x="379" y="281"/>
                  </a:lnTo>
                  <a:lnTo>
                    <a:pt x="381" y="297"/>
                  </a:lnTo>
                  <a:lnTo>
                    <a:pt x="382" y="303"/>
                  </a:lnTo>
                  <a:lnTo>
                    <a:pt x="383" y="309"/>
                  </a:lnTo>
                  <a:lnTo>
                    <a:pt x="385" y="314"/>
                  </a:lnTo>
                  <a:lnTo>
                    <a:pt x="388" y="319"/>
                  </a:lnTo>
                  <a:lnTo>
                    <a:pt x="394" y="329"/>
                  </a:lnTo>
                  <a:lnTo>
                    <a:pt x="401" y="336"/>
                  </a:lnTo>
                  <a:lnTo>
                    <a:pt x="410" y="343"/>
                  </a:lnTo>
                  <a:lnTo>
                    <a:pt x="420" y="347"/>
                  </a:lnTo>
                  <a:lnTo>
                    <a:pt x="426" y="349"/>
                  </a:lnTo>
                  <a:lnTo>
                    <a:pt x="431" y="350"/>
                  </a:lnTo>
                  <a:lnTo>
                    <a:pt x="437" y="350"/>
                  </a:lnTo>
                  <a:lnTo>
                    <a:pt x="443" y="350"/>
                  </a:lnTo>
                  <a:lnTo>
                    <a:pt x="449" y="349"/>
                  </a:lnTo>
                  <a:lnTo>
                    <a:pt x="454" y="348"/>
                  </a:lnTo>
                  <a:lnTo>
                    <a:pt x="460" y="346"/>
                  </a:lnTo>
                  <a:lnTo>
                    <a:pt x="465" y="344"/>
                  </a:lnTo>
                  <a:lnTo>
                    <a:pt x="475" y="338"/>
                  </a:lnTo>
                  <a:lnTo>
                    <a:pt x="483" y="330"/>
                  </a:lnTo>
                  <a:lnTo>
                    <a:pt x="489" y="321"/>
                  </a:lnTo>
                  <a:lnTo>
                    <a:pt x="494" y="311"/>
                  </a:lnTo>
                  <a:lnTo>
                    <a:pt x="495" y="306"/>
                  </a:lnTo>
                  <a:lnTo>
                    <a:pt x="496" y="300"/>
                  </a:lnTo>
                  <a:lnTo>
                    <a:pt x="497" y="294"/>
                  </a:lnTo>
                  <a:lnTo>
                    <a:pt x="497" y="288"/>
                  </a:lnTo>
                  <a:lnTo>
                    <a:pt x="495" y="273"/>
                  </a:lnTo>
                  <a:lnTo>
                    <a:pt x="491" y="245"/>
                  </a:lnTo>
                  <a:lnTo>
                    <a:pt x="487" y="227"/>
                  </a:lnTo>
                  <a:lnTo>
                    <a:pt x="482" y="208"/>
                  </a:lnTo>
                  <a:lnTo>
                    <a:pt x="477" y="188"/>
                  </a:lnTo>
                  <a:lnTo>
                    <a:pt x="468" y="166"/>
                  </a:lnTo>
                  <a:lnTo>
                    <a:pt x="459" y="145"/>
                  </a:lnTo>
                  <a:lnTo>
                    <a:pt x="449" y="122"/>
                  </a:lnTo>
                  <a:lnTo>
                    <a:pt x="436" y="101"/>
                  </a:lnTo>
                  <a:lnTo>
                    <a:pt x="422" y="80"/>
                  </a:lnTo>
                  <a:lnTo>
                    <a:pt x="414" y="71"/>
                  </a:lnTo>
                  <a:lnTo>
                    <a:pt x="406" y="61"/>
                  </a:lnTo>
                  <a:lnTo>
                    <a:pt x="396" y="52"/>
                  </a:lnTo>
                  <a:lnTo>
                    <a:pt x="387" y="44"/>
                  </a:lnTo>
                  <a:lnTo>
                    <a:pt x="376" y="36"/>
                  </a:lnTo>
                  <a:lnTo>
                    <a:pt x="366" y="29"/>
                  </a:lnTo>
                  <a:lnTo>
                    <a:pt x="354" y="22"/>
                  </a:lnTo>
                  <a:lnTo>
                    <a:pt x="342" y="16"/>
                  </a:lnTo>
                  <a:lnTo>
                    <a:pt x="324" y="10"/>
                  </a:lnTo>
                  <a:lnTo>
                    <a:pt x="308" y="5"/>
                  </a:lnTo>
                  <a:lnTo>
                    <a:pt x="290" y="2"/>
                  </a:lnTo>
                  <a:lnTo>
                    <a:pt x="272" y="0"/>
                  </a:lnTo>
                  <a:lnTo>
                    <a:pt x="254" y="0"/>
                  </a:lnTo>
                  <a:lnTo>
                    <a:pt x="235" y="2"/>
                  </a:lnTo>
                  <a:lnTo>
                    <a:pt x="216" y="5"/>
                  </a:lnTo>
                  <a:lnTo>
                    <a:pt x="196" y="9"/>
                  </a:lnTo>
                  <a:lnTo>
                    <a:pt x="175" y="16"/>
                  </a:lnTo>
                  <a:lnTo>
                    <a:pt x="155" y="24"/>
                  </a:lnTo>
                  <a:lnTo>
                    <a:pt x="134" y="33"/>
                  </a:lnTo>
                  <a:lnTo>
                    <a:pt x="113" y="44"/>
                  </a:lnTo>
                  <a:lnTo>
                    <a:pt x="91" y="57"/>
                  </a:lnTo>
                  <a:lnTo>
                    <a:pt x="69" y="71"/>
                  </a:lnTo>
                  <a:lnTo>
                    <a:pt x="46" y="87"/>
                  </a:lnTo>
                  <a:lnTo>
                    <a:pt x="22" y="10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tr-TR">
                <a:effectLst>
                  <a:outerShdw blurRad="38100" dist="38100" dir="2700000" algn="tl">
                    <a:srgbClr val="000000">
                      <a:alpha val="43137"/>
                    </a:srgbClr>
                  </a:outerShdw>
                </a:effectLst>
                <a:latin typeface="Arial" panose="020B0604020202020204" pitchFamily="34" charset="0"/>
              </a:endParaRPr>
            </a:p>
          </p:txBody>
        </p:sp>
        <p:sp>
          <p:nvSpPr>
            <p:cNvPr id="152695" name="Freeform 278"/>
            <p:cNvSpPr>
              <a:spLocks/>
            </p:cNvSpPr>
            <p:nvPr/>
          </p:nvSpPr>
          <p:spPr bwMode="auto">
            <a:xfrm>
              <a:off x="4866" y="2061"/>
              <a:ext cx="82" cy="121"/>
            </a:xfrm>
            <a:custGeom>
              <a:avLst/>
              <a:gdLst>
                <a:gd name="T0" fmla="*/ 0 w 1159"/>
                <a:gd name="T1" fmla="*/ 0 h 1684"/>
                <a:gd name="T2" fmla="*/ 0 w 1159"/>
                <a:gd name="T3" fmla="*/ 0 h 1684"/>
                <a:gd name="T4" fmla="*/ 0 w 1159"/>
                <a:gd name="T5" fmla="*/ 0 h 1684"/>
                <a:gd name="T6" fmla="*/ 0 w 1159"/>
                <a:gd name="T7" fmla="*/ 0 h 1684"/>
                <a:gd name="T8" fmla="*/ 0 w 1159"/>
                <a:gd name="T9" fmla="*/ 0 h 1684"/>
                <a:gd name="T10" fmla="*/ 0 w 1159"/>
                <a:gd name="T11" fmla="*/ 0 h 1684"/>
                <a:gd name="T12" fmla="*/ 0 w 1159"/>
                <a:gd name="T13" fmla="*/ 0 h 1684"/>
                <a:gd name="T14" fmla="*/ 0 w 1159"/>
                <a:gd name="T15" fmla="*/ 0 h 1684"/>
                <a:gd name="T16" fmla="*/ 0 w 1159"/>
                <a:gd name="T17" fmla="*/ 0 h 1684"/>
                <a:gd name="T18" fmla="*/ 0 w 1159"/>
                <a:gd name="T19" fmla="*/ 0 h 1684"/>
                <a:gd name="T20" fmla="*/ 0 w 1159"/>
                <a:gd name="T21" fmla="*/ 0 h 1684"/>
                <a:gd name="T22" fmla="*/ 0 w 1159"/>
                <a:gd name="T23" fmla="*/ 0 h 1684"/>
                <a:gd name="T24" fmla="*/ 0 w 1159"/>
                <a:gd name="T25" fmla="*/ 0 h 1684"/>
                <a:gd name="T26" fmla="*/ 0 w 1159"/>
                <a:gd name="T27" fmla="*/ 0 h 1684"/>
                <a:gd name="T28" fmla="*/ 0 w 1159"/>
                <a:gd name="T29" fmla="*/ 0 h 1684"/>
                <a:gd name="T30" fmla="*/ 0 w 1159"/>
                <a:gd name="T31" fmla="*/ 0 h 1684"/>
                <a:gd name="T32" fmla="*/ 0 w 1159"/>
                <a:gd name="T33" fmla="*/ 0 h 1684"/>
                <a:gd name="T34" fmla="*/ 0 w 1159"/>
                <a:gd name="T35" fmla="*/ 0 h 1684"/>
                <a:gd name="T36" fmla="*/ 0 w 1159"/>
                <a:gd name="T37" fmla="*/ 0 h 1684"/>
                <a:gd name="T38" fmla="*/ 0 w 1159"/>
                <a:gd name="T39" fmla="*/ 0 h 1684"/>
                <a:gd name="T40" fmla="*/ 0 w 1159"/>
                <a:gd name="T41" fmla="*/ 0 h 1684"/>
                <a:gd name="T42" fmla="*/ 0 w 1159"/>
                <a:gd name="T43" fmla="*/ 0 h 1684"/>
                <a:gd name="T44" fmla="*/ 0 w 1159"/>
                <a:gd name="T45" fmla="*/ 0 h 1684"/>
                <a:gd name="T46" fmla="*/ 0 w 1159"/>
                <a:gd name="T47" fmla="*/ 0 h 1684"/>
                <a:gd name="T48" fmla="*/ 0 w 1159"/>
                <a:gd name="T49" fmla="*/ 0 h 1684"/>
                <a:gd name="T50" fmla="*/ 0 w 1159"/>
                <a:gd name="T51" fmla="*/ 0 h 1684"/>
                <a:gd name="T52" fmla="*/ 0 w 1159"/>
                <a:gd name="T53" fmla="*/ 0 h 1684"/>
                <a:gd name="T54" fmla="*/ 0 w 1159"/>
                <a:gd name="T55" fmla="*/ 0 h 1684"/>
                <a:gd name="T56" fmla="*/ 0 w 1159"/>
                <a:gd name="T57" fmla="*/ 0 h 1684"/>
                <a:gd name="T58" fmla="*/ 0 w 1159"/>
                <a:gd name="T59" fmla="*/ 0 h 1684"/>
                <a:gd name="T60" fmla="*/ 0 w 1159"/>
                <a:gd name="T61" fmla="*/ 0 h 1684"/>
                <a:gd name="T62" fmla="*/ 0 w 1159"/>
                <a:gd name="T63" fmla="*/ 0 h 1684"/>
                <a:gd name="T64" fmla="*/ 0 w 1159"/>
                <a:gd name="T65" fmla="*/ 0 h 1684"/>
                <a:gd name="T66" fmla="*/ 0 w 1159"/>
                <a:gd name="T67" fmla="*/ 0 h 1684"/>
                <a:gd name="T68" fmla="*/ 0 w 1159"/>
                <a:gd name="T69" fmla="*/ 0 h 1684"/>
                <a:gd name="T70" fmla="*/ 0 w 1159"/>
                <a:gd name="T71" fmla="*/ 0 h 1684"/>
                <a:gd name="T72" fmla="*/ 0 w 1159"/>
                <a:gd name="T73" fmla="*/ 0 h 1684"/>
                <a:gd name="T74" fmla="*/ 0 w 1159"/>
                <a:gd name="T75" fmla="*/ 0 h 1684"/>
                <a:gd name="T76" fmla="*/ 0 w 1159"/>
                <a:gd name="T77" fmla="*/ 0 h 1684"/>
                <a:gd name="T78" fmla="*/ 0 w 1159"/>
                <a:gd name="T79" fmla="*/ 0 h 1684"/>
                <a:gd name="T80" fmla="*/ 0 w 1159"/>
                <a:gd name="T81" fmla="*/ 0 h 1684"/>
                <a:gd name="T82" fmla="*/ 0 w 1159"/>
                <a:gd name="T83" fmla="*/ 0 h 1684"/>
                <a:gd name="T84" fmla="*/ 0 w 1159"/>
                <a:gd name="T85" fmla="*/ 0 h 1684"/>
                <a:gd name="T86" fmla="*/ 0 w 1159"/>
                <a:gd name="T87" fmla="*/ 0 h 1684"/>
                <a:gd name="T88" fmla="*/ 0 w 1159"/>
                <a:gd name="T89" fmla="*/ 0 h 1684"/>
                <a:gd name="T90" fmla="*/ 0 w 1159"/>
                <a:gd name="T91" fmla="*/ 0 h 1684"/>
                <a:gd name="T92" fmla="*/ 0 w 1159"/>
                <a:gd name="T93" fmla="*/ 0 h 1684"/>
                <a:gd name="T94" fmla="*/ 0 w 1159"/>
                <a:gd name="T95" fmla="*/ 0 h 1684"/>
                <a:gd name="T96" fmla="*/ 0 w 1159"/>
                <a:gd name="T97" fmla="*/ 0 h 1684"/>
                <a:gd name="T98" fmla="*/ 0 w 1159"/>
                <a:gd name="T99" fmla="*/ 0 h 1684"/>
                <a:gd name="T100" fmla="*/ 0 w 1159"/>
                <a:gd name="T101" fmla="*/ 0 h 1684"/>
                <a:gd name="T102" fmla="*/ 0 w 1159"/>
                <a:gd name="T103" fmla="*/ 0 h 1684"/>
                <a:gd name="T104" fmla="*/ 0 w 1159"/>
                <a:gd name="T105" fmla="*/ 0 h 1684"/>
                <a:gd name="T106" fmla="*/ 0 w 1159"/>
                <a:gd name="T107" fmla="*/ 0 h 1684"/>
                <a:gd name="T108" fmla="*/ 0 w 1159"/>
                <a:gd name="T109" fmla="*/ 0 h 1684"/>
                <a:gd name="T110" fmla="*/ 0 w 1159"/>
                <a:gd name="T111" fmla="*/ 0 h 1684"/>
                <a:gd name="T112" fmla="*/ 0 w 1159"/>
                <a:gd name="T113" fmla="*/ 0 h 1684"/>
                <a:gd name="T114" fmla="*/ 0 w 1159"/>
                <a:gd name="T115" fmla="*/ 0 h 1684"/>
                <a:gd name="T116" fmla="*/ 0 w 1159"/>
                <a:gd name="T117" fmla="*/ 0 h 1684"/>
                <a:gd name="T118" fmla="*/ 0 w 1159"/>
                <a:gd name="T119" fmla="*/ 0 h 1684"/>
                <a:gd name="T120" fmla="*/ 0 w 1159"/>
                <a:gd name="T121" fmla="*/ 0 h 1684"/>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159" h="1684">
                  <a:moveTo>
                    <a:pt x="110" y="1496"/>
                  </a:moveTo>
                  <a:lnTo>
                    <a:pt x="99" y="1484"/>
                  </a:lnTo>
                  <a:lnTo>
                    <a:pt x="86" y="1467"/>
                  </a:lnTo>
                  <a:lnTo>
                    <a:pt x="73" y="1447"/>
                  </a:lnTo>
                  <a:lnTo>
                    <a:pt x="60" y="1423"/>
                  </a:lnTo>
                  <a:lnTo>
                    <a:pt x="47" y="1395"/>
                  </a:lnTo>
                  <a:lnTo>
                    <a:pt x="34" y="1363"/>
                  </a:lnTo>
                  <a:lnTo>
                    <a:pt x="28" y="1345"/>
                  </a:lnTo>
                  <a:lnTo>
                    <a:pt x="23" y="1327"/>
                  </a:lnTo>
                  <a:lnTo>
                    <a:pt x="18" y="1307"/>
                  </a:lnTo>
                  <a:lnTo>
                    <a:pt x="13" y="1287"/>
                  </a:lnTo>
                  <a:lnTo>
                    <a:pt x="9" y="1266"/>
                  </a:lnTo>
                  <a:lnTo>
                    <a:pt x="6" y="1244"/>
                  </a:lnTo>
                  <a:lnTo>
                    <a:pt x="3" y="1220"/>
                  </a:lnTo>
                  <a:lnTo>
                    <a:pt x="1" y="1195"/>
                  </a:lnTo>
                  <a:lnTo>
                    <a:pt x="0" y="1170"/>
                  </a:lnTo>
                  <a:lnTo>
                    <a:pt x="0" y="1144"/>
                  </a:lnTo>
                  <a:lnTo>
                    <a:pt x="0" y="1117"/>
                  </a:lnTo>
                  <a:lnTo>
                    <a:pt x="2" y="1089"/>
                  </a:lnTo>
                  <a:lnTo>
                    <a:pt x="5" y="1059"/>
                  </a:lnTo>
                  <a:lnTo>
                    <a:pt x="9" y="1029"/>
                  </a:lnTo>
                  <a:lnTo>
                    <a:pt x="14" y="998"/>
                  </a:lnTo>
                  <a:lnTo>
                    <a:pt x="20" y="966"/>
                  </a:lnTo>
                  <a:lnTo>
                    <a:pt x="27" y="932"/>
                  </a:lnTo>
                  <a:lnTo>
                    <a:pt x="36" y="898"/>
                  </a:lnTo>
                  <a:lnTo>
                    <a:pt x="47" y="863"/>
                  </a:lnTo>
                  <a:lnTo>
                    <a:pt x="59" y="827"/>
                  </a:lnTo>
                  <a:lnTo>
                    <a:pt x="73" y="785"/>
                  </a:lnTo>
                  <a:lnTo>
                    <a:pt x="86" y="748"/>
                  </a:lnTo>
                  <a:lnTo>
                    <a:pt x="92" y="731"/>
                  </a:lnTo>
                  <a:lnTo>
                    <a:pt x="98" y="713"/>
                  </a:lnTo>
                  <a:lnTo>
                    <a:pt x="103" y="695"/>
                  </a:lnTo>
                  <a:lnTo>
                    <a:pt x="107" y="677"/>
                  </a:lnTo>
                  <a:lnTo>
                    <a:pt x="110" y="658"/>
                  </a:lnTo>
                  <a:lnTo>
                    <a:pt x="112" y="639"/>
                  </a:lnTo>
                  <a:lnTo>
                    <a:pt x="113" y="618"/>
                  </a:lnTo>
                  <a:lnTo>
                    <a:pt x="114" y="597"/>
                  </a:lnTo>
                  <a:lnTo>
                    <a:pt x="113" y="574"/>
                  </a:lnTo>
                  <a:lnTo>
                    <a:pt x="112" y="549"/>
                  </a:lnTo>
                  <a:lnTo>
                    <a:pt x="109" y="521"/>
                  </a:lnTo>
                  <a:lnTo>
                    <a:pt x="105" y="492"/>
                  </a:lnTo>
                  <a:lnTo>
                    <a:pt x="101" y="461"/>
                  </a:lnTo>
                  <a:lnTo>
                    <a:pt x="99" y="429"/>
                  </a:lnTo>
                  <a:lnTo>
                    <a:pt x="99" y="413"/>
                  </a:lnTo>
                  <a:lnTo>
                    <a:pt x="99" y="396"/>
                  </a:lnTo>
                  <a:lnTo>
                    <a:pt x="100" y="380"/>
                  </a:lnTo>
                  <a:lnTo>
                    <a:pt x="102" y="364"/>
                  </a:lnTo>
                  <a:lnTo>
                    <a:pt x="103" y="349"/>
                  </a:lnTo>
                  <a:lnTo>
                    <a:pt x="106" y="334"/>
                  </a:lnTo>
                  <a:lnTo>
                    <a:pt x="109" y="319"/>
                  </a:lnTo>
                  <a:lnTo>
                    <a:pt x="113" y="305"/>
                  </a:lnTo>
                  <a:lnTo>
                    <a:pt x="117" y="292"/>
                  </a:lnTo>
                  <a:lnTo>
                    <a:pt x="122" y="280"/>
                  </a:lnTo>
                  <a:lnTo>
                    <a:pt x="127" y="268"/>
                  </a:lnTo>
                  <a:lnTo>
                    <a:pt x="133" y="257"/>
                  </a:lnTo>
                  <a:lnTo>
                    <a:pt x="140" y="247"/>
                  </a:lnTo>
                  <a:lnTo>
                    <a:pt x="147" y="239"/>
                  </a:lnTo>
                  <a:lnTo>
                    <a:pt x="155" y="233"/>
                  </a:lnTo>
                  <a:lnTo>
                    <a:pt x="164" y="227"/>
                  </a:lnTo>
                  <a:lnTo>
                    <a:pt x="173" y="223"/>
                  </a:lnTo>
                  <a:lnTo>
                    <a:pt x="182" y="221"/>
                  </a:lnTo>
                  <a:lnTo>
                    <a:pt x="193" y="220"/>
                  </a:lnTo>
                  <a:lnTo>
                    <a:pt x="204" y="221"/>
                  </a:lnTo>
                  <a:lnTo>
                    <a:pt x="216" y="224"/>
                  </a:lnTo>
                  <a:lnTo>
                    <a:pt x="228" y="229"/>
                  </a:lnTo>
                  <a:lnTo>
                    <a:pt x="242" y="236"/>
                  </a:lnTo>
                  <a:lnTo>
                    <a:pt x="256" y="245"/>
                  </a:lnTo>
                  <a:lnTo>
                    <a:pt x="271" y="257"/>
                  </a:lnTo>
                  <a:lnTo>
                    <a:pt x="286" y="272"/>
                  </a:lnTo>
                  <a:lnTo>
                    <a:pt x="302" y="288"/>
                  </a:lnTo>
                  <a:lnTo>
                    <a:pt x="319" y="307"/>
                  </a:lnTo>
                  <a:lnTo>
                    <a:pt x="327" y="318"/>
                  </a:lnTo>
                  <a:lnTo>
                    <a:pt x="336" y="329"/>
                  </a:lnTo>
                  <a:lnTo>
                    <a:pt x="343" y="340"/>
                  </a:lnTo>
                  <a:lnTo>
                    <a:pt x="350" y="352"/>
                  </a:lnTo>
                  <a:lnTo>
                    <a:pt x="362" y="376"/>
                  </a:lnTo>
                  <a:lnTo>
                    <a:pt x="372" y="399"/>
                  </a:lnTo>
                  <a:lnTo>
                    <a:pt x="380" y="424"/>
                  </a:lnTo>
                  <a:lnTo>
                    <a:pt x="387" y="447"/>
                  </a:lnTo>
                  <a:lnTo>
                    <a:pt x="391" y="470"/>
                  </a:lnTo>
                  <a:lnTo>
                    <a:pt x="394" y="492"/>
                  </a:lnTo>
                  <a:lnTo>
                    <a:pt x="396" y="512"/>
                  </a:lnTo>
                  <a:lnTo>
                    <a:pt x="397" y="531"/>
                  </a:lnTo>
                  <a:lnTo>
                    <a:pt x="397" y="548"/>
                  </a:lnTo>
                  <a:lnTo>
                    <a:pt x="397" y="562"/>
                  </a:lnTo>
                  <a:lnTo>
                    <a:pt x="396" y="583"/>
                  </a:lnTo>
                  <a:lnTo>
                    <a:pt x="395" y="590"/>
                  </a:lnTo>
                  <a:lnTo>
                    <a:pt x="398" y="577"/>
                  </a:lnTo>
                  <a:lnTo>
                    <a:pt x="407" y="542"/>
                  </a:lnTo>
                  <a:lnTo>
                    <a:pt x="414" y="516"/>
                  </a:lnTo>
                  <a:lnTo>
                    <a:pt x="424" y="487"/>
                  </a:lnTo>
                  <a:lnTo>
                    <a:pt x="437" y="454"/>
                  </a:lnTo>
                  <a:lnTo>
                    <a:pt x="452" y="417"/>
                  </a:lnTo>
                  <a:lnTo>
                    <a:pt x="470" y="377"/>
                  </a:lnTo>
                  <a:lnTo>
                    <a:pt x="491" y="336"/>
                  </a:lnTo>
                  <a:lnTo>
                    <a:pt x="503" y="315"/>
                  </a:lnTo>
                  <a:lnTo>
                    <a:pt x="516" y="293"/>
                  </a:lnTo>
                  <a:lnTo>
                    <a:pt x="531" y="271"/>
                  </a:lnTo>
                  <a:lnTo>
                    <a:pt x="546" y="248"/>
                  </a:lnTo>
                  <a:lnTo>
                    <a:pt x="562" y="225"/>
                  </a:lnTo>
                  <a:lnTo>
                    <a:pt x="578" y="202"/>
                  </a:lnTo>
                  <a:lnTo>
                    <a:pt x="596" y="180"/>
                  </a:lnTo>
                  <a:lnTo>
                    <a:pt x="615" y="157"/>
                  </a:lnTo>
                  <a:lnTo>
                    <a:pt x="635" y="134"/>
                  </a:lnTo>
                  <a:lnTo>
                    <a:pt x="656" y="110"/>
                  </a:lnTo>
                  <a:lnTo>
                    <a:pt x="679" y="88"/>
                  </a:lnTo>
                  <a:lnTo>
                    <a:pt x="703" y="65"/>
                  </a:lnTo>
                  <a:lnTo>
                    <a:pt x="724" y="47"/>
                  </a:lnTo>
                  <a:lnTo>
                    <a:pt x="746" y="32"/>
                  </a:lnTo>
                  <a:lnTo>
                    <a:pt x="768" y="20"/>
                  </a:lnTo>
                  <a:lnTo>
                    <a:pt x="790" y="11"/>
                  </a:lnTo>
                  <a:lnTo>
                    <a:pt x="814" y="5"/>
                  </a:lnTo>
                  <a:lnTo>
                    <a:pt x="836" y="1"/>
                  </a:lnTo>
                  <a:lnTo>
                    <a:pt x="858" y="0"/>
                  </a:lnTo>
                  <a:lnTo>
                    <a:pt x="880" y="2"/>
                  </a:lnTo>
                  <a:lnTo>
                    <a:pt x="901" y="5"/>
                  </a:lnTo>
                  <a:lnTo>
                    <a:pt x="922" y="12"/>
                  </a:lnTo>
                  <a:lnTo>
                    <a:pt x="944" y="20"/>
                  </a:lnTo>
                  <a:lnTo>
                    <a:pt x="964" y="31"/>
                  </a:lnTo>
                  <a:lnTo>
                    <a:pt x="984" y="43"/>
                  </a:lnTo>
                  <a:lnTo>
                    <a:pt x="1003" y="57"/>
                  </a:lnTo>
                  <a:lnTo>
                    <a:pt x="1021" y="73"/>
                  </a:lnTo>
                  <a:lnTo>
                    <a:pt x="1039" y="91"/>
                  </a:lnTo>
                  <a:lnTo>
                    <a:pt x="1055" y="110"/>
                  </a:lnTo>
                  <a:lnTo>
                    <a:pt x="1071" y="131"/>
                  </a:lnTo>
                  <a:lnTo>
                    <a:pt x="1086" y="154"/>
                  </a:lnTo>
                  <a:lnTo>
                    <a:pt x="1100" y="177"/>
                  </a:lnTo>
                  <a:lnTo>
                    <a:pt x="1112" y="201"/>
                  </a:lnTo>
                  <a:lnTo>
                    <a:pt x="1123" y="227"/>
                  </a:lnTo>
                  <a:lnTo>
                    <a:pt x="1133" y="253"/>
                  </a:lnTo>
                  <a:lnTo>
                    <a:pt x="1141" y="281"/>
                  </a:lnTo>
                  <a:lnTo>
                    <a:pt x="1148" y="308"/>
                  </a:lnTo>
                  <a:lnTo>
                    <a:pt x="1153" y="336"/>
                  </a:lnTo>
                  <a:lnTo>
                    <a:pt x="1157" y="365"/>
                  </a:lnTo>
                  <a:lnTo>
                    <a:pt x="1159" y="394"/>
                  </a:lnTo>
                  <a:lnTo>
                    <a:pt x="1159" y="424"/>
                  </a:lnTo>
                  <a:lnTo>
                    <a:pt x="1158" y="453"/>
                  </a:lnTo>
                  <a:lnTo>
                    <a:pt x="1154" y="482"/>
                  </a:lnTo>
                  <a:lnTo>
                    <a:pt x="1148" y="511"/>
                  </a:lnTo>
                  <a:lnTo>
                    <a:pt x="1126" y="608"/>
                  </a:lnTo>
                  <a:lnTo>
                    <a:pt x="1104" y="698"/>
                  </a:lnTo>
                  <a:lnTo>
                    <a:pt x="1083" y="778"/>
                  </a:lnTo>
                  <a:lnTo>
                    <a:pt x="1062" y="853"/>
                  </a:lnTo>
                  <a:lnTo>
                    <a:pt x="1043" y="921"/>
                  </a:lnTo>
                  <a:lnTo>
                    <a:pt x="1025" y="983"/>
                  </a:lnTo>
                  <a:lnTo>
                    <a:pt x="1007" y="1039"/>
                  </a:lnTo>
                  <a:lnTo>
                    <a:pt x="991" y="1091"/>
                  </a:lnTo>
                  <a:lnTo>
                    <a:pt x="960" y="1180"/>
                  </a:lnTo>
                  <a:lnTo>
                    <a:pt x="932" y="1255"/>
                  </a:lnTo>
                  <a:lnTo>
                    <a:pt x="908" y="1319"/>
                  </a:lnTo>
                  <a:lnTo>
                    <a:pt x="888" y="1376"/>
                  </a:lnTo>
                  <a:lnTo>
                    <a:pt x="883" y="1391"/>
                  </a:lnTo>
                  <a:lnTo>
                    <a:pt x="876" y="1406"/>
                  </a:lnTo>
                  <a:lnTo>
                    <a:pt x="867" y="1423"/>
                  </a:lnTo>
                  <a:lnTo>
                    <a:pt x="857" y="1440"/>
                  </a:lnTo>
                  <a:lnTo>
                    <a:pt x="846" y="1458"/>
                  </a:lnTo>
                  <a:lnTo>
                    <a:pt x="833" y="1477"/>
                  </a:lnTo>
                  <a:lnTo>
                    <a:pt x="819" y="1497"/>
                  </a:lnTo>
                  <a:lnTo>
                    <a:pt x="803" y="1516"/>
                  </a:lnTo>
                  <a:lnTo>
                    <a:pt x="785" y="1535"/>
                  </a:lnTo>
                  <a:lnTo>
                    <a:pt x="767" y="1553"/>
                  </a:lnTo>
                  <a:lnTo>
                    <a:pt x="748" y="1571"/>
                  </a:lnTo>
                  <a:lnTo>
                    <a:pt x="727" y="1589"/>
                  </a:lnTo>
                  <a:lnTo>
                    <a:pt x="705" y="1605"/>
                  </a:lnTo>
                  <a:lnTo>
                    <a:pt x="682" y="1622"/>
                  </a:lnTo>
                  <a:lnTo>
                    <a:pt x="657" y="1636"/>
                  </a:lnTo>
                  <a:lnTo>
                    <a:pt x="632" y="1649"/>
                  </a:lnTo>
                  <a:lnTo>
                    <a:pt x="606" y="1660"/>
                  </a:lnTo>
                  <a:lnTo>
                    <a:pt x="579" y="1669"/>
                  </a:lnTo>
                  <a:lnTo>
                    <a:pt x="550" y="1676"/>
                  </a:lnTo>
                  <a:lnTo>
                    <a:pt x="521" y="1681"/>
                  </a:lnTo>
                  <a:lnTo>
                    <a:pt x="490" y="1684"/>
                  </a:lnTo>
                  <a:lnTo>
                    <a:pt x="460" y="1684"/>
                  </a:lnTo>
                  <a:lnTo>
                    <a:pt x="428" y="1681"/>
                  </a:lnTo>
                  <a:lnTo>
                    <a:pt x="395" y="1675"/>
                  </a:lnTo>
                  <a:lnTo>
                    <a:pt x="361" y="1666"/>
                  </a:lnTo>
                  <a:lnTo>
                    <a:pt x="327" y="1654"/>
                  </a:lnTo>
                  <a:lnTo>
                    <a:pt x="293" y="1638"/>
                  </a:lnTo>
                  <a:lnTo>
                    <a:pt x="258" y="1618"/>
                  </a:lnTo>
                  <a:lnTo>
                    <a:pt x="221" y="1593"/>
                  </a:lnTo>
                  <a:lnTo>
                    <a:pt x="184" y="1565"/>
                  </a:lnTo>
                  <a:lnTo>
                    <a:pt x="147" y="1533"/>
                  </a:lnTo>
                  <a:lnTo>
                    <a:pt x="110" y="1496"/>
                  </a:lnTo>
                  <a:close/>
                </a:path>
              </a:pathLst>
            </a:custGeom>
            <a:solidFill>
              <a:srgbClr val="FFCCA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tr-TR">
                <a:effectLst>
                  <a:outerShdw blurRad="38100" dist="38100" dir="2700000" algn="tl">
                    <a:srgbClr val="000000">
                      <a:alpha val="43137"/>
                    </a:srgbClr>
                  </a:outerShdw>
                </a:effectLst>
                <a:latin typeface="Arial" panose="020B0604020202020204" pitchFamily="34" charset="0"/>
              </a:endParaRPr>
            </a:p>
          </p:txBody>
        </p:sp>
        <p:sp>
          <p:nvSpPr>
            <p:cNvPr id="152696" name="Freeform 279"/>
            <p:cNvSpPr>
              <a:spLocks/>
            </p:cNvSpPr>
            <p:nvPr/>
          </p:nvSpPr>
          <p:spPr bwMode="auto">
            <a:xfrm>
              <a:off x="4782" y="2074"/>
              <a:ext cx="82" cy="121"/>
            </a:xfrm>
            <a:custGeom>
              <a:avLst/>
              <a:gdLst>
                <a:gd name="T0" fmla="*/ 0 w 1140"/>
                <a:gd name="T1" fmla="*/ 0 h 1693"/>
                <a:gd name="T2" fmla="*/ 0 w 1140"/>
                <a:gd name="T3" fmla="*/ 0 h 1693"/>
                <a:gd name="T4" fmla="*/ 0 w 1140"/>
                <a:gd name="T5" fmla="*/ 0 h 1693"/>
                <a:gd name="T6" fmla="*/ 0 w 1140"/>
                <a:gd name="T7" fmla="*/ 0 h 1693"/>
                <a:gd name="T8" fmla="*/ 0 w 1140"/>
                <a:gd name="T9" fmla="*/ 0 h 1693"/>
                <a:gd name="T10" fmla="*/ 0 w 1140"/>
                <a:gd name="T11" fmla="*/ 0 h 1693"/>
                <a:gd name="T12" fmla="*/ 0 w 1140"/>
                <a:gd name="T13" fmla="*/ 0 h 1693"/>
                <a:gd name="T14" fmla="*/ 0 w 1140"/>
                <a:gd name="T15" fmla="*/ 0 h 1693"/>
                <a:gd name="T16" fmla="*/ 0 w 1140"/>
                <a:gd name="T17" fmla="*/ 0 h 1693"/>
                <a:gd name="T18" fmla="*/ 0 w 1140"/>
                <a:gd name="T19" fmla="*/ 0 h 1693"/>
                <a:gd name="T20" fmla="*/ 0 w 1140"/>
                <a:gd name="T21" fmla="*/ 0 h 1693"/>
                <a:gd name="T22" fmla="*/ 0 w 1140"/>
                <a:gd name="T23" fmla="*/ 0 h 1693"/>
                <a:gd name="T24" fmla="*/ 0 w 1140"/>
                <a:gd name="T25" fmla="*/ 0 h 1693"/>
                <a:gd name="T26" fmla="*/ 0 w 1140"/>
                <a:gd name="T27" fmla="*/ 0 h 1693"/>
                <a:gd name="T28" fmla="*/ 0 w 1140"/>
                <a:gd name="T29" fmla="*/ 0 h 1693"/>
                <a:gd name="T30" fmla="*/ 0 w 1140"/>
                <a:gd name="T31" fmla="*/ 0 h 1693"/>
                <a:gd name="T32" fmla="*/ 0 w 1140"/>
                <a:gd name="T33" fmla="*/ 0 h 1693"/>
                <a:gd name="T34" fmla="*/ 0 w 1140"/>
                <a:gd name="T35" fmla="*/ 0 h 1693"/>
                <a:gd name="T36" fmla="*/ 0 w 1140"/>
                <a:gd name="T37" fmla="*/ 0 h 1693"/>
                <a:gd name="T38" fmla="*/ 0 w 1140"/>
                <a:gd name="T39" fmla="*/ 0 h 1693"/>
                <a:gd name="T40" fmla="*/ 0 w 1140"/>
                <a:gd name="T41" fmla="*/ 0 h 1693"/>
                <a:gd name="T42" fmla="*/ 0 w 1140"/>
                <a:gd name="T43" fmla="*/ 0 h 1693"/>
                <a:gd name="T44" fmla="*/ 0 w 1140"/>
                <a:gd name="T45" fmla="*/ 0 h 1693"/>
                <a:gd name="T46" fmla="*/ 0 w 1140"/>
                <a:gd name="T47" fmla="*/ 0 h 1693"/>
                <a:gd name="T48" fmla="*/ 0 w 1140"/>
                <a:gd name="T49" fmla="*/ 0 h 1693"/>
                <a:gd name="T50" fmla="*/ 0 w 1140"/>
                <a:gd name="T51" fmla="*/ 0 h 1693"/>
                <a:gd name="T52" fmla="*/ 0 w 1140"/>
                <a:gd name="T53" fmla="*/ 0 h 1693"/>
                <a:gd name="T54" fmla="*/ 0 w 1140"/>
                <a:gd name="T55" fmla="*/ 0 h 1693"/>
                <a:gd name="T56" fmla="*/ 0 w 1140"/>
                <a:gd name="T57" fmla="*/ 0 h 1693"/>
                <a:gd name="T58" fmla="*/ 0 w 1140"/>
                <a:gd name="T59" fmla="*/ 0 h 1693"/>
                <a:gd name="T60" fmla="*/ 0 w 1140"/>
                <a:gd name="T61" fmla="*/ 0 h 1693"/>
                <a:gd name="T62" fmla="*/ 0 w 1140"/>
                <a:gd name="T63" fmla="*/ 0 h 1693"/>
                <a:gd name="T64" fmla="*/ 0 w 1140"/>
                <a:gd name="T65" fmla="*/ 0 h 1693"/>
                <a:gd name="T66" fmla="*/ 0 w 1140"/>
                <a:gd name="T67" fmla="*/ 0 h 1693"/>
                <a:gd name="T68" fmla="*/ 0 w 1140"/>
                <a:gd name="T69" fmla="*/ 0 h 1693"/>
                <a:gd name="T70" fmla="*/ 0 w 1140"/>
                <a:gd name="T71" fmla="*/ 0 h 1693"/>
                <a:gd name="T72" fmla="*/ 0 w 1140"/>
                <a:gd name="T73" fmla="*/ 0 h 1693"/>
                <a:gd name="T74" fmla="*/ 0 w 1140"/>
                <a:gd name="T75" fmla="*/ 0 h 1693"/>
                <a:gd name="T76" fmla="*/ 0 w 1140"/>
                <a:gd name="T77" fmla="*/ 0 h 1693"/>
                <a:gd name="T78" fmla="*/ 0 w 1140"/>
                <a:gd name="T79" fmla="*/ 0 h 1693"/>
                <a:gd name="T80" fmla="*/ 0 w 1140"/>
                <a:gd name="T81" fmla="*/ 0 h 1693"/>
                <a:gd name="T82" fmla="*/ 0 w 1140"/>
                <a:gd name="T83" fmla="*/ 0 h 1693"/>
                <a:gd name="T84" fmla="*/ 0 w 1140"/>
                <a:gd name="T85" fmla="*/ 0 h 1693"/>
                <a:gd name="T86" fmla="*/ 0 w 1140"/>
                <a:gd name="T87" fmla="*/ 0 h 1693"/>
                <a:gd name="T88" fmla="*/ 0 w 1140"/>
                <a:gd name="T89" fmla="*/ 0 h 1693"/>
                <a:gd name="T90" fmla="*/ 0 w 1140"/>
                <a:gd name="T91" fmla="*/ 0 h 1693"/>
                <a:gd name="T92" fmla="*/ 0 w 1140"/>
                <a:gd name="T93" fmla="*/ 0 h 1693"/>
                <a:gd name="T94" fmla="*/ 0 w 1140"/>
                <a:gd name="T95" fmla="*/ 0 h 1693"/>
                <a:gd name="T96" fmla="*/ 0 w 1140"/>
                <a:gd name="T97" fmla="*/ 0 h 1693"/>
                <a:gd name="T98" fmla="*/ 0 w 1140"/>
                <a:gd name="T99" fmla="*/ 0 h 1693"/>
                <a:gd name="T100" fmla="*/ 0 w 1140"/>
                <a:gd name="T101" fmla="*/ 0 h 1693"/>
                <a:gd name="T102" fmla="*/ 0 w 1140"/>
                <a:gd name="T103" fmla="*/ 0 h 1693"/>
                <a:gd name="T104" fmla="*/ 0 w 1140"/>
                <a:gd name="T105" fmla="*/ 0 h 1693"/>
                <a:gd name="T106" fmla="*/ 0 w 1140"/>
                <a:gd name="T107" fmla="*/ 0 h 1693"/>
                <a:gd name="T108" fmla="*/ 0 w 1140"/>
                <a:gd name="T109" fmla="*/ 0 h 1693"/>
                <a:gd name="T110" fmla="*/ 0 w 1140"/>
                <a:gd name="T111" fmla="*/ 0 h 1693"/>
                <a:gd name="T112" fmla="*/ 0 w 1140"/>
                <a:gd name="T113" fmla="*/ 0 h 1693"/>
                <a:gd name="T114" fmla="*/ 0 w 1140"/>
                <a:gd name="T115" fmla="*/ 0 h 1693"/>
                <a:gd name="T116" fmla="*/ 0 w 1140"/>
                <a:gd name="T117" fmla="*/ 0 h 1693"/>
                <a:gd name="T118" fmla="*/ 0 w 1140"/>
                <a:gd name="T119" fmla="*/ 0 h 169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140" h="1693">
                  <a:moveTo>
                    <a:pt x="1021" y="1515"/>
                  </a:moveTo>
                  <a:lnTo>
                    <a:pt x="1032" y="1503"/>
                  </a:lnTo>
                  <a:lnTo>
                    <a:pt x="1044" y="1487"/>
                  </a:lnTo>
                  <a:lnTo>
                    <a:pt x="1058" y="1467"/>
                  </a:lnTo>
                  <a:lnTo>
                    <a:pt x="1072" y="1444"/>
                  </a:lnTo>
                  <a:lnTo>
                    <a:pt x="1085" y="1415"/>
                  </a:lnTo>
                  <a:lnTo>
                    <a:pt x="1099" y="1384"/>
                  </a:lnTo>
                  <a:lnTo>
                    <a:pt x="1105" y="1367"/>
                  </a:lnTo>
                  <a:lnTo>
                    <a:pt x="1111" y="1349"/>
                  </a:lnTo>
                  <a:lnTo>
                    <a:pt x="1117" y="1330"/>
                  </a:lnTo>
                  <a:lnTo>
                    <a:pt x="1123" y="1309"/>
                  </a:lnTo>
                  <a:lnTo>
                    <a:pt x="1127" y="1287"/>
                  </a:lnTo>
                  <a:lnTo>
                    <a:pt x="1131" y="1265"/>
                  </a:lnTo>
                  <a:lnTo>
                    <a:pt x="1135" y="1242"/>
                  </a:lnTo>
                  <a:lnTo>
                    <a:pt x="1137" y="1218"/>
                  </a:lnTo>
                  <a:lnTo>
                    <a:pt x="1139" y="1193"/>
                  </a:lnTo>
                  <a:lnTo>
                    <a:pt x="1140" y="1166"/>
                  </a:lnTo>
                  <a:lnTo>
                    <a:pt x="1140" y="1139"/>
                  </a:lnTo>
                  <a:lnTo>
                    <a:pt x="1139" y="1110"/>
                  </a:lnTo>
                  <a:lnTo>
                    <a:pt x="1137" y="1081"/>
                  </a:lnTo>
                  <a:lnTo>
                    <a:pt x="1134" y="1051"/>
                  </a:lnTo>
                  <a:lnTo>
                    <a:pt x="1130" y="1019"/>
                  </a:lnTo>
                  <a:lnTo>
                    <a:pt x="1125" y="987"/>
                  </a:lnTo>
                  <a:lnTo>
                    <a:pt x="1117" y="954"/>
                  </a:lnTo>
                  <a:lnTo>
                    <a:pt x="1109" y="919"/>
                  </a:lnTo>
                  <a:lnTo>
                    <a:pt x="1099" y="883"/>
                  </a:lnTo>
                  <a:lnTo>
                    <a:pt x="1089" y="847"/>
                  </a:lnTo>
                  <a:lnTo>
                    <a:pt x="1075" y="806"/>
                  </a:lnTo>
                  <a:lnTo>
                    <a:pt x="1063" y="769"/>
                  </a:lnTo>
                  <a:lnTo>
                    <a:pt x="1058" y="750"/>
                  </a:lnTo>
                  <a:lnTo>
                    <a:pt x="1053" y="732"/>
                  </a:lnTo>
                  <a:lnTo>
                    <a:pt x="1049" y="715"/>
                  </a:lnTo>
                  <a:lnTo>
                    <a:pt x="1046" y="696"/>
                  </a:lnTo>
                  <a:lnTo>
                    <a:pt x="1043" y="678"/>
                  </a:lnTo>
                  <a:lnTo>
                    <a:pt x="1041" y="659"/>
                  </a:lnTo>
                  <a:lnTo>
                    <a:pt x="1040" y="638"/>
                  </a:lnTo>
                  <a:lnTo>
                    <a:pt x="1041" y="616"/>
                  </a:lnTo>
                  <a:lnTo>
                    <a:pt x="1042" y="593"/>
                  </a:lnTo>
                  <a:lnTo>
                    <a:pt x="1044" y="568"/>
                  </a:lnTo>
                  <a:lnTo>
                    <a:pt x="1048" y="541"/>
                  </a:lnTo>
                  <a:lnTo>
                    <a:pt x="1053" y="512"/>
                  </a:lnTo>
                  <a:lnTo>
                    <a:pt x="1057" y="480"/>
                  </a:lnTo>
                  <a:lnTo>
                    <a:pt x="1060" y="448"/>
                  </a:lnTo>
                  <a:lnTo>
                    <a:pt x="1060" y="416"/>
                  </a:lnTo>
                  <a:lnTo>
                    <a:pt x="1059" y="384"/>
                  </a:lnTo>
                  <a:lnTo>
                    <a:pt x="1057" y="369"/>
                  </a:lnTo>
                  <a:lnTo>
                    <a:pt x="1055" y="353"/>
                  </a:lnTo>
                  <a:lnTo>
                    <a:pt x="1052" y="338"/>
                  </a:lnTo>
                  <a:lnTo>
                    <a:pt x="1049" y="324"/>
                  </a:lnTo>
                  <a:lnTo>
                    <a:pt x="1045" y="311"/>
                  </a:lnTo>
                  <a:lnTo>
                    <a:pt x="1041" y="298"/>
                  </a:lnTo>
                  <a:lnTo>
                    <a:pt x="1036" y="287"/>
                  </a:lnTo>
                  <a:lnTo>
                    <a:pt x="1030" y="276"/>
                  </a:lnTo>
                  <a:lnTo>
                    <a:pt x="1024" y="267"/>
                  </a:lnTo>
                  <a:lnTo>
                    <a:pt x="1017" y="258"/>
                  </a:lnTo>
                  <a:lnTo>
                    <a:pt x="1009" y="251"/>
                  </a:lnTo>
                  <a:lnTo>
                    <a:pt x="1001" y="246"/>
                  </a:lnTo>
                  <a:lnTo>
                    <a:pt x="992" y="242"/>
                  </a:lnTo>
                  <a:lnTo>
                    <a:pt x="982" y="239"/>
                  </a:lnTo>
                  <a:lnTo>
                    <a:pt x="970" y="238"/>
                  </a:lnTo>
                  <a:lnTo>
                    <a:pt x="959" y="239"/>
                  </a:lnTo>
                  <a:lnTo>
                    <a:pt x="947" y="241"/>
                  </a:lnTo>
                  <a:lnTo>
                    <a:pt x="935" y="246"/>
                  </a:lnTo>
                  <a:lnTo>
                    <a:pt x="922" y="253"/>
                  </a:lnTo>
                  <a:lnTo>
                    <a:pt x="908" y="261"/>
                  </a:lnTo>
                  <a:lnTo>
                    <a:pt x="893" y="273"/>
                  </a:lnTo>
                  <a:lnTo>
                    <a:pt x="877" y="286"/>
                  </a:lnTo>
                  <a:lnTo>
                    <a:pt x="861" y="302"/>
                  </a:lnTo>
                  <a:lnTo>
                    <a:pt x="843" y="320"/>
                  </a:lnTo>
                  <a:lnTo>
                    <a:pt x="833" y="331"/>
                  </a:lnTo>
                  <a:lnTo>
                    <a:pt x="825" y="342"/>
                  </a:lnTo>
                  <a:lnTo>
                    <a:pt x="817" y="353"/>
                  </a:lnTo>
                  <a:lnTo>
                    <a:pt x="810" y="366"/>
                  </a:lnTo>
                  <a:lnTo>
                    <a:pt x="797" y="389"/>
                  </a:lnTo>
                  <a:lnTo>
                    <a:pt x="787" y="413"/>
                  </a:lnTo>
                  <a:lnTo>
                    <a:pt x="778" y="436"/>
                  </a:lnTo>
                  <a:lnTo>
                    <a:pt x="772" y="459"/>
                  </a:lnTo>
                  <a:lnTo>
                    <a:pt x="767" y="482"/>
                  </a:lnTo>
                  <a:lnTo>
                    <a:pt x="763" y="504"/>
                  </a:lnTo>
                  <a:lnTo>
                    <a:pt x="761" y="525"/>
                  </a:lnTo>
                  <a:lnTo>
                    <a:pt x="759" y="543"/>
                  </a:lnTo>
                  <a:lnTo>
                    <a:pt x="758" y="560"/>
                  </a:lnTo>
                  <a:lnTo>
                    <a:pt x="758" y="574"/>
                  </a:lnTo>
                  <a:lnTo>
                    <a:pt x="759" y="594"/>
                  </a:lnTo>
                  <a:lnTo>
                    <a:pt x="759" y="602"/>
                  </a:lnTo>
                  <a:lnTo>
                    <a:pt x="757" y="589"/>
                  </a:lnTo>
                  <a:lnTo>
                    <a:pt x="749" y="553"/>
                  </a:lnTo>
                  <a:lnTo>
                    <a:pt x="742" y="528"/>
                  </a:lnTo>
                  <a:lnTo>
                    <a:pt x="733" y="499"/>
                  </a:lnTo>
                  <a:lnTo>
                    <a:pt x="722" y="464"/>
                  </a:lnTo>
                  <a:lnTo>
                    <a:pt x="707" y="428"/>
                  </a:lnTo>
                  <a:lnTo>
                    <a:pt x="689" y="388"/>
                  </a:lnTo>
                  <a:lnTo>
                    <a:pt x="669" y="345"/>
                  </a:lnTo>
                  <a:lnTo>
                    <a:pt x="657" y="324"/>
                  </a:lnTo>
                  <a:lnTo>
                    <a:pt x="645" y="301"/>
                  </a:lnTo>
                  <a:lnTo>
                    <a:pt x="632" y="279"/>
                  </a:lnTo>
                  <a:lnTo>
                    <a:pt x="618" y="256"/>
                  </a:lnTo>
                  <a:lnTo>
                    <a:pt x="603" y="233"/>
                  </a:lnTo>
                  <a:lnTo>
                    <a:pt x="586" y="209"/>
                  </a:lnTo>
                  <a:lnTo>
                    <a:pt x="569" y="186"/>
                  </a:lnTo>
                  <a:lnTo>
                    <a:pt x="550" y="163"/>
                  </a:lnTo>
                  <a:lnTo>
                    <a:pt x="531" y="139"/>
                  </a:lnTo>
                  <a:lnTo>
                    <a:pt x="510" y="116"/>
                  </a:lnTo>
                  <a:lnTo>
                    <a:pt x="489" y="92"/>
                  </a:lnTo>
                  <a:lnTo>
                    <a:pt x="466" y="69"/>
                  </a:lnTo>
                  <a:lnTo>
                    <a:pt x="445" y="50"/>
                  </a:lnTo>
                  <a:lnTo>
                    <a:pt x="423" y="34"/>
                  </a:lnTo>
                  <a:lnTo>
                    <a:pt x="400" y="22"/>
                  </a:lnTo>
                  <a:lnTo>
                    <a:pt x="379" y="12"/>
                  </a:lnTo>
                  <a:lnTo>
                    <a:pt x="357" y="5"/>
                  </a:lnTo>
                  <a:lnTo>
                    <a:pt x="334" y="1"/>
                  </a:lnTo>
                  <a:lnTo>
                    <a:pt x="313" y="0"/>
                  </a:lnTo>
                  <a:lnTo>
                    <a:pt x="291" y="0"/>
                  </a:lnTo>
                  <a:lnTo>
                    <a:pt x="268" y="4"/>
                  </a:lnTo>
                  <a:lnTo>
                    <a:pt x="247" y="10"/>
                  </a:lnTo>
                  <a:lnTo>
                    <a:pt x="226" y="17"/>
                  </a:lnTo>
                  <a:lnTo>
                    <a:pt x="205" y="27"/>
                  </a:lnTo>
                  <a:lnTo>
                    <a:pt x="185" y="39"/>
                  </a:lnTo>
                  <a:lnTo>
                    <a:pt x="166" y="53"/>
                  </a:lnTo>
                  <a:lnTo>
                    <a:pt x="147" y="69"/>
                  </a:lnTo>
                  <a:lnTo>
                    <a:pt x="128" y="86"/>
                  </a:lnTo>
                  <a:lnTo>
                    <a:pt x="111" y="106"/>
                  </a:lnTo>
                  <a:lnTo>
                    <a:pt x="95" y="126"/>
                  </a:lnTo>
                  <a:lnTo>
                    <a:pt x="80" y="147"/>
                  </a:lnTo>
                  <a:lnTo>
                    <a:pt x="66" y="170"/>
                  </a:lnTo>
                  <a:lnTo>
                    <a:pt x="53" y="194"/>
                  </a:lnTo>
                  <a:lnTo>
                    <a:pt x="41" y="219"/>
                  </a:lnTo>
                  <a:lnTo>
                    <a:pt x="31" y="246"/>
                  </a:lnTo>
                  <a:lnTo>
                    <a:pt x="22" y="272"/>
                  </a:lnTo>
                  <a:lnTo>
                    <a:pt x="14" y="300"/>
                  </a:lnTo>
                  <a:lnTo>
                    <a:pt x="8" y="328"/>
                  </a:lnTo>
                  <a:lnTo>
                    <a:pt x="4" y="356"/>
                  </a:lnTo>
                  <a:lnTo>
                    <a:pt x="1" y="386"/>
                  </a:lnTo>
                  <a:lnTo>
                    <a:pt x="0" y="415"/>
                  </a:lnTo>
                  <a:lnTo>
                    <a:pt x="1" y="444"/>
                  </a:lnTo>
                  <a:lnTo>
                    <a:pt x="4" y="474"/>
                  </a:lnTo>
                  <a:lnTo>
                    <a:pt x="9" y="504"/>
                  </a:lnTo>
                  <a:lnTo>
                    <a:pt x="28" y="601"/>
                  </a:lnTo>
                  <a:lnTo>
                    <a:pt x="48" y="690"/>
                  </a:lnTo>
                  <a:lnTo>
                    <a:pt x="67" y="773"/>
                  </a:lnTo>
                  <a:lnTo>
                    <a:pt x="85" y="847"/>
                  </a:lnTo>
                  <a:lnTo>
                    <a:pt x="102" y="916"/>
                  </a:lnTo>
                  <a:lnTo>
                    <a:pt x="119" y="978"/>
                  </a:lnTo>
                  <a:lnTo>
                    <a:pt x="136" y="1035"/>
                  </a:lnTo>
                  <a:lnTo>
                    <a:pt x="151" y="1087"/>
                  </a:lnTo>
                  <a:lnTo>
                    <a:pt x="179" y="1178"/>
                  </a:lnTo>
                  <a:lnTo>
                    <a:pt x="205" y="1252"/>
                  </a:lnTo>
                  <a:lnTo>
                    <a:pt x="226" y="1318"/>
                  </a:lnTo>
                  <a:lnTo>
                    <a:pt x="245" y="1374"/>
                  </a:lnTo>
                  <a:lnTo>
                    <a:pt x="250" y="1389"/>
                  </a:lnTo>
                  <a:lnTo>
                    <a:pt x="256" y="1405"/>
                  </a:lnTo>
                  <a:lnTo>
                    <a:pt x="264" y="1421"/>
                  </a:lnTo>
                  <a:lnTo>
                    <a:pt x="275" y="1439"/>
                  </a:lnTo>
                  <a:lnTo>
                    <a:pt x="286" y="1458"/>
                  </a:lnTo>
                  <a:lnTo>
                    <a:pt x="298" y="1477"/>
                  </a:lnTo>
                  <a:lnTo>
                    <a:pt x="312" y="1497"/>
                  </a:lnTo>
                  <a:lnTo>
                    <a:pt x="327" y="1516"/>
                  </a:lnTo>
                  <a:lnTo>
                    <a:pt x="343" y="1535"/>
                  </a:lnTo>
                  <a:lnTo>
                    <a:pt x="361" y="1554"/>
                  </a:lnTo>
                  <a:lnTo>
                    <a:pt x="380" y="1573"/>
                  </a:lnTo>
                  <a:lnTo>
                    <a:pt x="400" y="1592"/>
                  </a:lnTo>
                  <a:lnTo>
                    <a:pt x="423" y="1609"/>
                  </a:lnTo>
                  <a:lnTo>
                    <a:pt x="445" y="1625"/>
                  </a:lnTo>
                  <a:lnTo>
                    <a:pt x="469" y="1640"/>
                  </a:lnTo>
                  <a:lnTo>
                    <a:pt x="494" y="1653"/>
                  </a:lnTo>
                  <a:lnTo>
                    <a:pt x="520" y="1665"/>
                  </a:lnTo>
                  <a:lnTo>
                    <a:pt x="547" y="1675"/>
                  </a:lnTo>
                  <a:lnTo>
                    <a:pt x="576" y="1683"/>
                  </a:lnTo>
                  <a:lnTo>
                    <a:pt x="605" y="1689"/>
                  </a:lnTo>
                  <a:lnTo>
                    <a:pt x="634" y="1692"/>
                  </a:lnTo>
                  <a:lnTo>
                    <a:pt x="665" y="1693"/>
                  </a:lnTo>
                  <a:lnTo>
                    <a:pt x="698" y="1691"/>
                  </a:lnTo>
                  <a:lnTo>
                    <a:pt x="731" y="1686"/>
                  </a:lnTo>
                  <a:lnTo>
                    <a:pt x="764" y="1678"/>
                  </a:lnTo>
                  <a:lnTo>
                    <a:pt x="798" y="1667"/>
                  </a:lnTo>
                  <a:lnTo>
                    <a:pt x="833" y="1651"/>
                  </a:lnTo>
                  <a:lnTo>
                    <a:pt x="870" y="1633"/>
                  </a:lnTo>
                  <a:lnTo>
                    <a:pt x="906" y="1610"/>
                  </a:lnTo>
                  <a:lnTo>
                    <a:pt x="943" y="1583"/>
                  </a:lnTo>
                  <a:lnTo>
                    <a:pt x="982" y="1550"/>
                  </a:lnTo>
                  <a:lnTo>
                    <a:pt x="1021" y="1515"/>
                  </a:lnTo>
                  <a:close/>
                </a:path>
              </a:pathLst>
            </a:custGeom>
            <a:solidFill>
              <a:srgbClr val="FFCCA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tr-TR">
                <a:effectLst>
                  <a:outerShdw blurRad="38100" dist="38100" dir="2700000" algn="tl">
                    <a:srgbClr val="000000">
                      <a:alpha val="43137"/>
                    </a:srgbClr>
                  </a:outerShdw>
                </a:effectLst>
                <a:latin typeface="Arial" panose="020B0604020202020204" pitchFamily="34" charset="0"/>
              </a:endParaRPr>
            </a:p>
          </p:txBody>
        </p:sp>
      </p:grpSp>
    </p:spTree>
    <p:extLst>
      <p:ext uri="{BB962C8B-B14F-4D97-AF65-F5344CB8AC3E}">
        <p14:creationId xmlns:p14="http://schemas.microsoft.com/office/powerpoint/2010/main" val="2336786418"/>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Text Box 2"/>
          <p:cNvSpPr txBox="1">
            <a:spLocks noChangeArrowheads="1"/>
          </p:cNvSpPr>
          <p:nvPr/>
        </p:nvSpPr>
        <p:spPr bwMode="auto">
          <a:xfrm>
            <a:off x="539750" y="1700213"/>
            <a:ext cx="7739063" cy="2492375"/>
          </a:xfrm>
          <a:prstGeom prst="rect">
            <a:avLst/>
          </a:prstGeom>
          <a:solidFill>
            <a:schemeClr val="bg1"/>
          </a:solidFill>
          <a:ln w="9525">
            <a:noFill/>
            <a:miter lim="800000"/>
            <a:headEnd/>
            <a:tailEnd/>
          </a:ln>
          <a:effectLst/>
        </p:spPr>
        <p:txBody>
          <a:bodyPr>
            <a:spAutoFit/>
          </a:bodyPr>
          <a:lstStyle/>
          <a:p>
            <a:pPr marL="357188" indent="-357188" eaLnBrk="1" hangingPunct="1">
              <a:spcAft>
                <a:spcPct val="50000"/>
              </a:spcAft>
              <a:defRPr/>
            </a:pPr>
            <a:r>
              <a:rPr lang="tr-TR" sz="2000" b="1" dirty="0">
                <a:solidFill>
                  <a:srgbClr val="0070C0"/>
                </a:solidFill>
              </a:rPr>
              <a:t>PANEL</a:t>
            </a:r>
          </a:p>
          <a:p>
            <a:pPr marL="357188" indent="-357188" algn="just" eaLnBrk="1" hangingPunct="1">
              <a:defRPr/>
            </a:pPr>
            <a:r>
              <a:rPr lang="tr-TR" dirty="0"/>
              <a:t>	Genellikle 5 – 9 kişiden oluşan küçük bir grubun, bir konuyu büyük bir grubun karşısında tartıştıkları bir tekniktir. Panel grubundan bir kişi lider olur. Lider bir açış konuşması yapar, konuyu duyurur ve konuşmacıları tanıtır. Konuşmacılara sıra ile söz verir. Panelde konuşmacıların yazılı bir metine bağlı olarak konuşmaları pek uygun değildir. Ancak küçük notlar alabilirler. Konuşmaların tamamlanmasından sonra izleyenlerin soruları alınır. Son aşamada lider bir sonuç konuşması yapar.</a:t>
            </a:r>
            <a:r>
              <a:rPr lang="tr-TR" dirty="0">
                <a:effectLst>
                  <a:outerShdw blurRad="38100" dist="38100" dir="2700000" algn="tl">
                    <a:srgbClr val="000000"/>
                  </a:outerShdw>
                </a:effectLst>
              </a:rPr>
              <a:t> </a:t>
            </a:r>
          </a:p>
        </p:txBody>
      </p:sp>
      <p:pic>
        <p:nvPicPr>
          <p:cNvPr id="140291" name="Resim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87675" y="481013"/>
            <a:ext cx="2695575" cy="156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0292" name="Resim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71550" y="4652963"/>
            <a:ext cx="2663825" cy="136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0293" name="Resim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000625" y="4681538"/>
            <a:ext cx="2955925"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92969684"/>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Text Box 2"/>
          <p:cNvSpPr txBox="1">
            <a:spLocks noChangeArrowheads="1"/>
          </p:cNvSpPr>
          <p:nvPr/>
        </p:nvSpPr>
        <p:spPr bwMode="auto">
          <a:xfrm>
            <a:off x="684213" y="1484313"/>
            <a:ext cx="8064500" cy="36941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57188" indent="-357188">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Aft>
                <a:spcPct val="50000"/>
              </a:spcAft>
            </a:pPr>
            <a:r>
              <a:rPr lang="tr-TR" altLang="tr-TR" sz="2800" b="1">
                <a:solidFill>
                  <a:srgbClr val="0070C0"/>
                </a:solidFill>
              </a:rPr>
              <a:t>FORUM TEKNİĞİ</a:t>
            </a:r>
          </a:p>
          <a:p>
            <a:pPr algn="just" eaLnBrk="1" hangingPunct="1"/>
            <a:r>
              <a:rPr lang="tr-TR" altLang="tr-TR" sz="2400" b="1"/>
              <a:t>	</a:t>
            </a:r>
            <a:r>
              <a:rPr lang="tr-TR" altLang="tr-TR" sz="2400"/>
              <a:t>Belirli bir konuda bir tartışma grubunun konuyu izleyici bir grup önünde savunduğu bir tekniktir. Forumda konuşmacılar arasında bir tartışma yapılmaz ve konuşmacılar birbirlerine soru sormazlar. Panel tekniğine benzemekle birlikte, ayrıldığı temel nokta, başlangıçtan itibaren konuşmacıların </a:t>
            </a:r>
            <a:r>
              <a:rPr lang="tr-TR" altLang="tr-TR" sz="2400" u="sng"/>
              <a:t>izleyicilerin sorularına cevap vererek görüşlerini savundukları bir tekniktir. </a:t>
            </a:r>
          </a:p>
        </p:txBody>
      </p:sp>
    </p:spTree>
    <p:extLst>
      <p:ext uri="{BB962C8B-B14F-4D97-AF65-F5344CB8AC3E}">
        <p14:creationId xmlns:p14="http://schemas.microsoft.com/office/powerpoint/2010/main" val="2980648972"/>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Text Box 2"/>
          <p:cNvSpPr txBox="1">
            <a:spLocks noChangeArrowheads="1"/>
          </p:cNvSpPr>
          <p:nvPr/>
        </p:nvSpPr>
        <p:spPr bwMode="auto">
          <a:xfrm>
            <a:off x="395288" y="1931988"/>
            <a:ext cx="8064500" cy="4632325"/>
          </a:xfrm>
          <a:prstGeom prst="rect">
            <a:avLst/>
          </a:prstGeom>
          <a:solidFill>
            <a:schemeClr val="bg1"/>
          </a:solidFill>
          <a:ln w="9525">
            <a:noFill/>
            <a:miter lim="800000"/>
            <a:headEnd/>
            <a:tailEnd/>
          </a:ln>
          <a:effectLst/>
        </p:spPr>
        <p:txBody>
          <a:bodyPr>
            <a:spAutoFit/>
          </a:bodyPr>
          <a:lstStyle/>
          <a:p>
            <a:pPr marL="357188" indent="-357188" eaLnBrk="1" hangingPunct="1">
              <a:spcAft>
                <a:spcPct val="50000"/>
              </a:spcAft>
              <a:defRPr/>
            </a:pPr>
            <a:r>
              <a:rPr lang="tr-TR" sz="2800" b="1" dirty="0">
                <a:solidFill>
                  <a:srgbClr val="0070C0"/>
                </a:solidFill>
              </a:rPr>
              <a:t>MÜNAZARA TEKNİĞİ</a:t>
            </a:r>
          </a:p>
          <a:p>
            <a:pPr marL="357188" indent="-357188" algn="just" eaLnBrk="1" hangingPunct="1">
              <a:spcAft>
                <a:spcPct val="50000"/>
              </a:spcAft>
              <a:defRPr/>
            </a:pPr>
            <a:r>
              <a:rPr lang="tr-TR" sz="2200" dirty="0"/>
              <a:t>Münazara aynı konuda farklı görüşü savunan iki grubunun izleyiciler önünde tartışma yapması biçiminde uygulanan bir tekniktir.</a:t>
            </a:r>
          </a:p>
          <a:p>
            <a:pPr marL="357188" indent="-357188" algn="just" eaLnBrk="1" hangingPunct="1">
              <a:spcAft>
                <a:spcPct val="50000"/>
              </a:spcAft>
              <a:defRPr/>
            </a:pPr>
            <a:r>
              <a:rPr lang="tr-TR" sz="2200" dirty="0"/>
              <a:t>Belirlenen bir konunun lehinde ve aleyhinde görüş belirtecek iki grup ve bu tartışmayı değerlendirecek bir jüri oluşturularak münazara yapılabilir. Hedef, karşı grubun görüşlerini çürütecek veriler sunmaktır. Gruplar sunularını sırayla yapmalıdır. Grupların sunusu sırasında karşılıklı söz alma gibi bir uygulama pek doğru olmaz. Sunuların sözlü olarak yapılması uygun olur. İzleyiciler beğendiği açıklamaları alkışlayarak jüriyi etkilemeye çalışabilirler.</a:t>
            </a:r>
            <a:r>
              <a:rPr lang="tr-TR" sz="2200" dirty="0">
                <a:effectLst>
                  <a:outerShdw blurRad="38100" dist="38100" dir="2700000" algn="tl">
                    <a:srgbClr val="000000"/>
                  </a:outerShdw>
                </a:effectLst>
              </a:rPr>
              <a:t> </a:t>
            </a:r>
          </a:p>
        </p:txBody>
      </p:sp>
      <p:pic>
        <p:nvPicPr>
          <p:cNvPr id="142339" name="Resim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372225" y="404813"/>
            <a:ext cx="2160588" cy="152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58656143"/>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Text Box 2"/>
          <p:cNvSpPr txBox="1">
            <a:spLocks noChangeArrowheads="1"/>
          </p:cNvSpPr>
          <p:nvPr/>
        </p:nvSpPr>
        <p:spPr bwMode="auto">
          <a:xfrm>
            <a:off x="395288" y="2133600"/>
            <a:ext cx="8497887" cy="28924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57188" indent="-357188">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Aft>
                <a:spcPct val="50000"/>
              </a:spcAft>
            </a:pPr>
            <a:r>
              <a:rPr lang="tr-TR" altLang="tr-TR" sz="2800" b="1">
                <a:solidFill>
                  <a:srgbClr val="0070C0"/>
                </a:solidFill>
              </a:rPr>
              <a:t>BEYİN FIRTINASI TEKNİĞİ</a:t>
            </a:r>
          </a:p>
          <a:p>
            <a:pPr algn="just" eaLnBrk="1" hangingPunct="1"/>
            <a:r>
              <a:rPr lang="tr-TR" altLang="tr-TR" sz="2000" b="1"/>
              <a:t>	</a:t>
            </a:r>
            <a:r>
              <a:rPr lang="tr-TR" altLang="tr-TR" sz="2000"/>
              <a:t>Bir problem/konu hakkında hızlı düşünmek, karar vermek ve fikir üretmek için kullanılabilecek bir tekniktir. Uygulamayı bir lider yönetir. Katılanlara problem duyurulur. Kısa süre içinde görüşlerini belirtmeleri istenir. Herkesten görüş alınır. Görüşler bir sekreter ya da öğretmen tarafından not alınabilir ya da tahtaya yazılabilir. Belirtilen sürede görüşünü belirtmeyen kişi atlanır. Kaydedilen görüşler daha sonra tartışmaya açılır ve anafikre ulaşılmaya çalışır.</a:t>
            </a:r>
          </a:p>
        </p:txBody>
      </p:sp>
      <p:pic>
        <p:nvPicPr>
          <p:cNvPr id="143363" name="Resim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419475" y="260350"/>
            <a:ext cx="2089150" cy="162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75757631"/>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Text Box 2"/>
          <p:cNvSpPr txBox="1">
            <a:spLocks noChangeArrowheads="1"/>
          </p:cNvSpPr>
          <p:nvPr/>
        </p:nvSpPr>
        <p:spPr bwMode="auto">
          <a:xfrm>
            <a:off x="827088" y="1989138"/>
            <a:ext cx="7416800" cy="3724275"/>
          </a:xfrm>
          <a:prstGeom prst="rect">
            <a:avLst/>
          </a:prstGeom>
          <a:solidFill>
            <a:schemeClr val="bg1"/>
          </a:solidFill>
          <a:ln w="9525">
            <a:noFill/>
            <a:miter lim="800000"/>
            <a:headEnd/>
            <a:tailEnd/>
          </a:ln>
          <a:effectLst/>
        </p:spPr>
        <p:txBody>
          <a:bodyPr>
            <a:spAutoFit/>
          </a:bodyPr>
          <a:lstStyle/>
          <a:p>
            <a:pPr marL="357188" indent="-357188" algn="ctr" eaLnBrk="1" hangingPunct="1">
              <a:spcAft>
                <a:spcPct val="50000"/>
              </a:spcAft>
              <a:defRPr/>
            </a:pPr>
            <a:r>
              <a:rPr lang="tr-TR" sz="2400" b="1" dirty="0">
                <a:solidFill>
                  <a:srgbClr val="0070C0"/>
                </a:solidFill>
              </a:rPr>
              <a:t>ZIT PANEL TEKNİĞİ</a:t>
            </a:r>
          </a:p>
          <a:p>
            <a:pPr marL="357188" indent="-357188" algn="just" eaLnBrk="1" hangingPunct="1">
              <a:defRPr/>
            </a:pPr>
            <a:r>
              <a:rPr lang="tr-TR" sz="2000" dirty="0"/>
              <a:t>	Genellikle </a:t>
            </a:r>
            <a:r>
              <a:rPr lang="tr-TR" sz="2000" i="1" u="sng" dirty="0"/>
              <a:t>daha önce öğrenilmiş konuların tekrarında uygulanır</a:t>
            </a:r>
            <a:r>
              <a:rPr lang="tr-TR" sz="2000" dirty="0"/>
              <a:t>. Önce bir lider/yönetici seçilir. Sonra grup/sınıf ikiye bölünür. Bu gruplardan biri soru, diğeri cevap grubudur. Bunun belirlenmesinde isteğe bağlılık ya da kura çekme yöntemi uygulanabilir. Tartışılacak konu sınıfa duyurulur. Soru grubu soracağı soruları, cevap grubu da muhtemel/sorulabileceğini düşündüğü soruların cevaplarını hazırlar. Bu çalışma için sınıf içinde gruplara 10-15 dk. bir süre verilir. Süre tamamlanınca, soru grubu hazırladığı soruları sorar, cevap grubu da bunları cevaplar. </a:t>
            </a:r>
            <a:endParaRPr lang="tr-TR" sz="2000" dirty="0">
              <a:effectLst>
                <a:outerShdw blurRad="38100" dist="38100" dir="2700000" algn="tl">
                  <a:srgbClr val="000000"/>
                </a:outerShdw>
              </a:effectLst>
            </a:endParaRPr>
          </a:p>
        </p:txBody>
      </p:sp>
      <p:pic>
        <p:nvPicPr>
          <p:cNvPr id="144387" name="Resim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980113" y="260350"/>
            <a:ext cx="2263775" cy="1589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07627050"/>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Text Box 2"/>
          <p:cNvSpPr txBox="1">
            <a:spLocks noChangeArrowheads="1"/>
          </p:cNvSpPr>
          <p:nvPr/>
        </p:nvSpPr>
        <p:spPr bwMode="auto">
          <a:xfrm>
            <a:off x="468313" y="1989138"/>
            <a:ext cx="7632700" cy="42164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57188" indent="-357188">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Aft>
                <a:spcPct val="50000"/>
              </a:spcAft>
            </a:pPr>
            <a:r>
              <a:rPr lang="tr-TR" altLang="tr-TR" sz="2400" b="1">
                <a:solidFill>
                  <a:srgbClr val="0070C0"/>
                </a:solidFill>
              </a:rPr>
              <a:t>SEMPOZYUM TEKNİĞİ</a:t>
            </a:r>
          </a:p>
          <a:p>
            <a:pPr algn="just" eaLnBrk="1" hangingPunct="1">
              <a:spcAft>
                <a:spcPct val="50000"/>
              </a:spcAft>
            </a:pPr>
            <a:r>
              <a:rPr lang="tr-TR" altLang="tr-TR" sz="2000"/>
              <a:t>Genellikle 3-5 konuşmacının daha çok bilimsel bir konuyu izleyenlere sunmaları ve sonuçta da konunun soru cevaplarla büyük grup tartışması biçiminde ele alındığı bir tekniktir. Her bir konuşmacı 10-20 dk. içinde sunusunu yapar. Sunuların tamamlamasından sonra başkanın yönetiminde izleyicilerin soruları alınır. Başkanın özet konuşması yapmasıyla oturum bitirilir. </a:t>
            </a:r>
          </a:p>
          <a:p>
            <a:pPr algn="just" eaLnBrk="1" hangingPunct="1"/>
            <a:r>
              <a:rPr lang="tr-TR" altLang="tr-TR" sz="2000"/>
              <a:t>Daha çok bilimsel toplantılarda kullanılan bir tekniktir. Sınıf ortamında da öğretmenler tarafından bir öğretim tekniği olarak kullanılabilir. Bunun için ön bir planlama ve hazırlık yapılması gereklidir</a:t>
            </a:r>
            <a:r>
              <a:rPr lang="tr-TR" altLang="tr-TR" sz="2200"/>
              <a:t>.</a:t>
            </a:r>
          </a:p>
        </p:txBody>
      </p:sp>
      <p:pic>
        <p:nvPicPr>
          <p:cNvPr id="145411" name="Resim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443663" y="338138"/>
            <a:ext cx="1584325" cy="1436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412" name="Resim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79500" y="333375"/>
            <a:ext cx="2305050" cy="153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60787870"/>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Text Box 2"/>
          <p:cNvSpPr txBox="1">
            <a:spLocks noChangeArrowheads="1"/>
          </p:cNvSpPr>
          <p:nvPr/>
        </p:nvSpPr>
        <p:spPr bwMode="auto">
          <a:xfrm>
            <a:off x="468313" y="1989138"/>
            <a:ext cx="7561262" cy="37242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57188" indent="-357188">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Aft>
                <a:spcPct val="50000"/>
              </a:spcAft>
            </a:pPr>
            <a:r>
              <a:rPr lang="tr-TR" altLang="tr-TR" sz="2400" b="1">
                <a:solidFill>
                  <a:srgbClr val="0070C0"/>
                </a:solidFill>
              </a:rPr>
              <a:t>ÇEMBER TEKNİĞİ</a:t>
            </a:r>
          </a:p>
          <a:p>
            <a:pPr algn="just" eaLnBrk="1" hangingPunct="1"/>
            <a:r>
              <a:rPr lang="tr-TR" altLang="tr-TR" sz="2000"/>
              <a:t>	Genellikle 10-15 öğrencinin katıldığı, çember şeklinde oturarak lider yönetiminde kendilerine sorulan soruları cevapladıkları bir tartışma tekniğidir. Öncelikle bir lider ve sorulara verilecek cevapları not alacak bir sekreter belirlenmesi gereklidir. Tartışmaya katılacak 10-15 öğrenci çember biçiminde oturur. Lider, tartışma konusu ile ilgili açış konuşmasını yaptıktan sonra, katılanlara sıra ile sorularını yöneltir. Her bir konuşmacıya 1-2 dakikalık konuşma süresi verir. Konuşmalar sırasında hatalı cevaplar olursa liderin düzeltmesinde yarar vardır.</a:t>
            </a:r>
          </a:p>
        </p:txBody>
      </p:sp>
      <p:pic>
        <p:nvPicPr>
          <p:cNvPr id="146435" name="Resim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03575" y="177800"/>
            <a:ext cx="2268538" cy="178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21259596"/>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Text Box 2"/>
          <p:cNvSpPr txBox="1">
            <a:spLocks noChangeArrowheads="1"/>
          </p:cNvSpPr>
          <p:nvPr/>
        </p:nvSpPr>
        <p:spPr bwMode="auto">
          <a:xfrm>
            <a:off x="323850" y="3357563"/>
            <a:ext cx="8497888" cy="22161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57188" indent="-357188">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Aft>
                <a:spcPct val="50000"/>
              </a:spcAft>
            </a:pPr>
            <a:r>
              <a:rPr lang="tr-TR" altLang="tr-TR" sz="2000" b="1">
                <a:solidFill>
                  <a:srgbClr val="0070C0"/>
                </a:solidFill>
              </a:rPr>
              <a:t>ALTI ŞAPKALI DÜŞÜNME TEKNİĞİ</a:t>
            </a:r>
          </a:p>
          <a:p>
            <a:pPr algn="just" eaLnBrk="1" hangingPunct="1"/>
            <a:r>
              <a:rPr lang="tr-TR" altLang="tr-TR"/>
              <a:t>	Bu teknikte öğrencilere yeni fikir üretmenin yolları öğretilmeye çalışılmakta, öğrencilerden düşüncelerini kullanılan şapkaların gerektirdiği biçimde ortaya koymaları ve mevcut problemin çözümü konusunda görüşler üretmeleri istenilmektedir. Teknik, altı farklı renkte şapka ve bunlara yüklenen anlama göre görüş oluşturma esasına dayanmaktadır. Aynı renk şapkayı birden fazla kişinin giymesi de mümkündür. Söz konusu şapkalar ve özellikleri şunlardır</a:t>
            </a:r>
          </a:p>
        </p:txBody>
      </p:sp>
      <p:pic>
        <p:nvPicPr>
          <p:cNvPr id="147459" name="Resim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27313" y="333375"/>
            <a:ext cx="4056062" cy="263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27912439"/>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Text Box 2"/>
          <p:cNvSpPr txBox="1">
            <a:spLocks noChangeArrowheads="1"/>
          </p:cNvSpPr>
          <p:nvPr/>
        </p:nvSpPr>
        <p:spPr bwMode="auto">
          <a:xfrm>
            <a:off x="323850" y="1268413"/>
            <a:ext cx="8497888" cy="4494212"/>
          </a:xfrm>
          <a:prstGeom prst="rect">
            <a:avLst/>
          </a:prstGeom>
          <a:solidFill>
            <a:schemeClr val="bg1"/>
          </a:solidFill>
          <a:ln w="9525">
            <a:noFill/>
            <a:miter lim="800000"/>
            <a:headEnd/>
            <a:tailEnd/>
          </a:ln>
          <a:effectLst/>
        </p:spPr>
        <p:txBody>
          <a:bodyPr>
            <a:spAutoFit/>
          </a:bodyPr>
          <a:lstStyle/>
          <a:p>
            <a:pPr marL="357188" indent="-357188" algn="ctr" eaLnBrk="1" hangingPunct="1">
              <a:spcAft>
                <a:spcPct val="50000"/>
              </a:spcAft>
              <a:defRPr/>
            </a:pPr>
            <a:r>
              <a:rPr lang="tr-TR" sz="2400" b="1" dirty="0">
                <a:solidFill>
                  <a:srgbClr val="0070C0"/>
                </a:solidFill>
              </a:rPr>
              <a:t>ALTI ŞAPKALI DÜŞÜNME TEKNİĞİ</a:t>
            </a:r>
          </a:p>
          <a:p>
            <a:pPr marL="357188" indent="-357188" algn="just" eaLnBrk="1" hangingPunct="1">
              <a:spcAft>
                <a:spcPct val="30000"/>
              </a:spcAft>
              <a:defRPr/>
            </a:pPr>
            <a:r>
              <a:rPr lang="tr-TR" sz="2000" dirty="0">
                <a:solidFill>
                  <a:schemeClr val="bg2"/>
                </a:solidFill>
              </a:rPr>
              <a:t>Beyaz Şapka: 	</a:t>
            </a:r>
            <a:r>
              <a:rPr lang="tr-TR" sz="2000" dirty="0"/>
              <a:t>Konu ile ilgili net, sayısal ve araştırmalara dayalı bilgileri 			esas alarak görüşleri benimser.</a:t>
            </a:r>
          </a:p>
          <a:p>
            <a:pPr marL="357188" indent="-357188" algn="just" eaLnBrk="1" hangingPunct="1">
              <a:spcAft>
                <a:spcPct val="30000"/>
              </a:spcAft>
              <a:defRPr/>
            </a:pPr>
            <a:r>
              <a:rPr lang="tr-TR" sz="2000" dirty="0">
                <a:solidFill>
                  <a:srgbClr val="FF0000"/>
                </a:solidFill>
              </a:rPr>
              <a:t>Kırmızı Şapka: 	</a:t>
            </a:r>
            <a:r>
              <a:rPr lang="tr-TR" sz="2000" dirty="0"/>
              <a:t>Olaylara duygusal açıdan bakmayı gerektirir. </a:t>
            </a:r>
          </a:p>
          <a:p>
            <a:pPr marL="357188" indent="-357188" algn="just" eaLnBrk="1" hangingPunct="1">
              <a:spcAft>
                <a:spcPct val="30000"/>
              </a:spcAft>
              <a:defRPr/>
            </a:pPr>
            <a:r>
              <a:rPr lang="tr-TR" sz="2000" dirty="0"/>
              <a:t>Siyah Şapka: 	Olaylara eleştirel, karamsar/kötümser bir bakış açısı 			getirir. </a:t>
            </a:r>
          </a:p>
          <a:p>
            <a:pPr marL="357188" indent="-357188" algn="just" eaLnBrk="1" hangingPunct="1">
              <a:spcAft>
                <a:spcPct val="30000"/>
              </a:spcAft>
              <a:defRPr/>
            </a:pPr>
            <a:r>
              <a:rPr lang="tr-TR" sz="2000" dirty="0">
                <a:solidFill>
                  <a:schemeClr val="accent4"/>
                </a:solidFill>
              </a:rPr>
              <a:t>Sarı Şapka: 	</a:t>
            </a:r>
            <a:r>
              <a:rPr lang="tr-TR" sz="2000" dirty="0"/>
              <a:t>Olayların olumlu yönleri iyimser bir bakış açısıyla ortaya 			konulur. </a:t>
            </a:r>
          </a:p>
          <a:p>
            <a:pPr marL="357188" indent="-357188" algn="just" eaLnBrk="1" hangingPunct="1">
              <a:spcAft>
                <a:spcPct val="30000"/>
              </a:spcAft>
              <a:defRPr/>
            </a:pPr>
            <a:r>
              <a:rPr lang="tr-TR" sz="2000" dirty="0">
                <a:solidFill>
                  <a:schemeClr val="accent6">
                    <a:lumMod val="60000"/>
                    <a:lumOff val="40000"/>
                  </a:schemeClr>
                </a:solidFill>
              </a:rPr>
              <a:t>Yeşil Şapka: 	</a:t>
            </a:r>
            <a:r>
              <a:rPr lang="tr-TR" sz="2000" dirty="0"/>
              <a:t>Olaylara orijinal, yenilikçi ve farklı bir bakış açısıyla 			yaklaşır. </a:t>
            </a:r>
          </a:p>
          <a:p>
            <a:pPr marL="357188" indent="-357188" algn="just" eaLnBrk="1" hangingPunct="1">
              <a:defRPr/>
            </a:pPr>
            <a:r>
              <a:rPr lang="tr-TR" sz="2000" dirty="0">
                <a:solidFill>
                  <a:schemeClr val="accent5">
                    <a:lumMod val="75000"/>
                  </a:schemeClr>
                </a:solidFill>
              </a:rPr>
              <a:t>Mavi Şapka: 	</a:t>
            </a:r>
            <a:r>
              <a:rPr lang="tr-TR" sz="2000" dirty="0"/>
              <a:t>Olayları tüm yönleriyle analiz eden ve sonuç çıkaran bir 			yaklaşımı gerektirir. Düşünceler sistemleştirilir. </a:t>
            </a:r>
            <a:endParaRPr lang="tr-TR" sz="2000" dirty="0">
              <a:effectLst>
                <a:outerShdw blurRad="38100" dist="38100" dir="2700000" algn="tl">
                  <a:srgbClr val="000000"/>
                </a:outerShdw>
              </a:effectLst>
            </a:endParaRPr>
          </a:p>
        </p:txBody>
      </p:sp>
    </p:spTree>
    <p:extLst>
      <p:ext uri="{BB962C8B-B14F-4D97-AF65-F5344CB8AC3E}">
        <p14:creationId xmlns:p14="http://schemas.microsoft.com/office/powerpoint/2010/main" val="190944704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 Box 2"/>
          <p:cNvSpPr txBox="1">
            <a:spLocks noChangeArrowheads="1"/>
          </p:cNvSpPr>
          <p:nvPr/>
        </p:nvSpPr>
        <p:spPr bwMode="auto">
          <a:xfrm>
            <a:off x="309563" y="1784350"/>
            <a:ext cx="8497887" cy="32956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spcBef>
                <a:spcPct val="50000"/>
              </a:spcBef>
            </a:pPr>
            <a:r>
              <a:rPr lang="tr-TR" altLang="tr-TR" sz="2800" b="1">
                <a:solidFill>
                  <a:srgbClr val="0070C0"/>
                </a:solidFill>
              </a:rPr>
              <a:t>ÖĞRETİM STRATEJİSİ: </a:t>
            </a:r>
          </a:p>
          <a:p>
            <a:pPr algn="just" eaLnBrk="1" hangingPunct="1">
              <a:spcBef>
                <a:spcPct val="50000"/>
              </a:spcBef>
            </a:pPr>
            <a:r>
              <a:rPr lang="tr-TR" altLang="tr-TR" sz="2800"/>
              <a:t>Dersin amaçlarına ulaşılmasını sağlayan oldukça genel bir çerçevedir. ‘Öğretim yaklaşımı’ olarak da ifade edilebilir. Konunun seçimi, analizi, öğretimin psikolojik esaslarının dikkate alınması, yöntemin seçimi gibi faaliyetleri içine alır. İlgili öğretim sürecine her boyutta yön vermektir. </a:t>
            </a:r>
          </a:p>
        </p:txBody>
      </p:sp>
      <p:sp>
        <p:nvSpPr>
          <p:cNvPr id="148484" name="Text Box 4"/>
          <p:cNvSpPr txBox="1">
            <a:spLocks noChangeArrowheads="1"/>
          </p:cNvSpPr>
          <p:nvPr/>
        </p:nvSpPr>
        <p:spPr bwMode="auto">
          <a:xfrm>
            <a:off x="1752600" y="333375"/>
            <a:ext cx="4953000" cy="641350"/>
          </a:xfrm>
          <a:prstGeom prst="rect">
            <a:avLst/>
          </a:prstGeom>
          <a:noFill/>
          <a:ln w="9525">
            <a:noFill/>
            <a:miter lim="800000"/>
            <a:headEnd/>
            <a:tailEnd/>
          </a:ln>
          <a:effectLst/>
        </p:spPr>
        <p:txBody>
          <a:bodyPr>
            <a:spAutoFit/>
          </a:bodyPr>
          <a:lstStyle/>
          <a:p>
            <a:pPr eaLnBrk="1" hangingPunct="1">
              <a:spcBef>
                <a:spcPct val="50000"/>
              </a:spcBef>
              <a:defRPr/>
            </a:pPr>
            <a:r>
              <a:rPr lang="tr-TR" sz="3600" b="1" dirty="0">
                <a:solidFill>
                  <a:srgbClr val="00B0F0"/>
                </a:solidFill>
                <a:effectLst>
                  <a:outerShdw blurRad="38100" dist="38100" dir="2700000" algn="tl">
                    <a:srgbClr val="000000"/>
                  </a:outerShdw>
                </a:effectLst>
              </a:rPr>
              <a:t>TEMEL KAVRAMLAR</a:t>
            </a:r>
          </a:p>
        </p:txBody>
      </p:sp>
    </p:spTree>
    <p:extLst>
      <p:ext uri="{BB962C8B-B14F-4D97-AF65-F5344CB8AC3E}">
        <p14:creationId xmlns:p14="http://schemas.microsoft.com/office/powerpoint/2010/main" val="2663877714"/>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Text Box 2"/>
          <p:cNvSpPr txBox="1">
            <a:spLocks noChangeArrowheads="1"/>
          </p:cNvSpPr>
          <p:nvPr/>
        </p:nvSpPr>
        <p:spPr bwMode="auto">
          <a:xfrm>
            <a:off x="395288" y="2492375"/>
            <a:ext cx="8137525" cy="3355975"/>
          </a:xfrm>
          <a:prstGeom prst="rect">
            <a:avLst/>
          </a:prstGeom>
          <a:solidFill>
            <a:schemeClr val="bg1"/>
          </a:solidFill>
          <a:ln w="9525">
            <a:noFill/>
            <a:miter lim="800000"/>
            <a:headEnd/>
            <a:tailEnd/>
          </a:ln>
          <a:effectLst/>
        </p:spPr>
        <p:txBody>
          <a:bodyPr>
            <a:spAutoFit/>
          </a:bodyPr>
          <a:lstStyle/>
          <a:p>
            <a:pPr marL="357188" indent="-357188" algn="ctr" eaLnBrk="1" hangingPunct="1">
              <a:spcAft>
                <a:spcPct val="50000"/>
              </a:spcAft>
              <a:defRPr/>
            </a:pPr>
            <a:r>
              <a:rPr lang="tr-TR" sz="2800" b="1" dirty="0">
                <a:solidFill>
                  <a:schemeClr val="accent1">
                    <a:lumMod val="75000"/>
                  </a:schemeClr>
                </a:solidFill>
              </a:rPr>
              <a:t>SORU CEVAP YÖNTEMİ</a:t>
            </a:r>
          </a:p>
          <a:p>
            <a:pPr marL="357188" indent="-357188" algn="just" eaLnBrk="1" hangingPunct="1">
              <a:spcAft>
                <a:spcPct val="50000"/>
              </a:spcAft>
              <a:defRPr/>
            </a:pPr>
            <a:r>
              <a:rPr lang="tr-TR" sz="2000" dirty="0"/>
              <a:t>	Öğrenme – öğretme ortamında soru-cevap, öğrencinin derse aktif olarak katılımının rahatlıkla sağlanabildiği yöntemlerden biridir. Sorunun kullanılmadığı bir eğitim ortamı düşünülemez. </a:t>
            </a:r>
          </a:p>
          <a:p>
            <a:pPr marL="357188" indent="-357188" algn="just" eaLnBrk="1" hangingPunct="1">
              <a:defRPr/>
            </a:pPr>
            <a:r>
              <a:rPr lang="tr-TR" sz="2000" dirty="0"/>
              <a:t>	Farklı sorular öğrencilerde farklı davranışların ortaya çıkmasına neden olur. Öğretmenler günde ortalama 400 soru sormaktadır. Bu soruların yaklaşık % 80’lik  kısmı ise mevcut bilgilerin tekrarı nitelikli, başka bir deyişle ezberlenmiş bilgilerin tekrarını gerektiren sorulardır. </a:t>
            </a:r>
            <a:endParaRPr lang="tr-TR" sz="2000" dirty="0">
              <a:effectLst>
                <a:outerShdw blurRad="38100" dist="38100" dir="2700000" algn="tl">
                  <a:srgbClr val="000000"/>
                </a:outerShdw>
              </a:effectLst>
            </a:endParaRPr>
          </a:p>
        </p:txBody>
      </p:sp>
      <p:pic>
        <p:nvPicPr>
          <p:cNvPr id="149507" name="Resim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579813" y="404813"/>
            <a:ext cx="1768475" cy="184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72461983"/>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Text Box 2"/>
          <p:cNvSpPr txBox="1">
            <a:spLocks noChangeArrowheads="1"/>
          </p:cNvSpPr>
          <p:nvPr/>
        </p:nvSpPr>
        <p:spPr bwMode="auto">
          <a:xfrm>
            <a:off x="284163" y="1484313"/>
            <a:ext cx="8497887" cy="4327525"/>
          </a:xfrm>
          <a:prstGeom prst="rect">
            <a:avLst/>
          </a:prstGeom>
          <a:solidFill>
            <a:schemeClr val="bg1"/>
          </a:solidFill>
          <a:ln>
            <a:noFill/>
          </a:ln>
        </p:spPr>
        <p:txBody>
          <a:bodyPr>
            <a:spAutoFit/>
          </a:bodyPr>
          <a:lstStyle>
            <a:lvl1pPr marL="357188" indent="-357188">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fontAlgn="base">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fontAlgn="base">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fontAlgn="base">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fontAlgn="base">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eaLnBrk="1" hangingPunct="1">
              <a:spcBef>
                <a:spcPct val="0"/>
              </a:spcBef>
              <a:spcAft>
                <a:spcPct val="50000"/>
              </a:spcAft>
              <a:buClrTx/>
              <a:buSzTx/>
              <a:buFontTx/>
              <a:buNone/>
              <a:defRPr/>
            </a:pPr>
            <a:r>
              <a:rPr lang="tr-TR" altLang="tr-TR" sz="2800" dirty="0" smtClean="0">
                <a:solidFill>
                  <a:schemeClr val="accent1">
                    <a:lumMod val="75000"/>
                  </a:schemeClr>
                </a:solidFill>
                <a:latin typeface="Arial" panose="020B0604020202020204" pitchFamily="34" charset="0"/>
              </a:rPr>
              <a:t>SORU CEVAP YÖNTEMİ</a:t>
            </a:r>
          </a:p>
          <a:p>
            <a:pPr algn="just" eaLnBrk="1" hangingPunct="1">
              <a:spcBef>
                <a:spcPct val="0"/>
              </a:spcBef>
              <a:spcAft>
                <a:spcPct val="30000"/>
              </a:spcAft>
              <a:buClrTx/>
              <a:buSzTx/>
              <a:buFontTx/>
              <a:buAutoNum type="arabicPeriod"/>
              <a:defRPr/>
            </a:pPr>
            <a:r>
              <a:rPr lang="tr-TR" altLang="tr-TR" sz="2400" u="sng" dirty="0" smtClean="0">
                <a:latin typeface="Arial" panose="020B0604020202020204" pitchFamily="34" charset="0"/>
              </a:rPr>
              <a:t>Nitelikleri Açısından Sorular</a:t>
            </a:r>
          </a:p>
          <a:p>
            <a:pPr algn="just" eaLnBrk="1" hangingPunct="1">
              <a:spcBef>
                <a:spcPct val="0"/>
              </a:spcBef>
              <a:buClrTx/>
              <a:buSzTx/>
              <a:buFontTx/>
              <a:buNone/>
              <a:defRPr/>
            </a:pPr>
            <a:r>
              <a:rPr lang="tr-TR" altLang="tr-TR" sz="2400" dirty="0" smtClean="0">
                <a:latin typeface="Arial" panose="020B0604020202020204" pitchFamily="34" charset="0"/>
              </a:rPr>
              <a:t>1a. Amaçların Düzeyine Göre Sorular</a:t>
            </a:r>
          </a:p>
          <a:p>
            <a:pPr algn="just" eaLnBrk="1" hangingPunct="1">
              <a:spcBef>
                <a:spcPct val="0"/>
              </a:spcBef>
              <a:buClrTx/>
              <a:buSzTx/>
              <a:buFontTx/>
              <a:buNone/>
              <a:defRPr/>
            </a:pPr>
            <a:r>
              <a:rPr lang="tr-TR" altLang="tr-TR" sz="2200" dirty="0" smtClean="0">
                <a:latin typeface="Arial" panose="020B0604020202020204" pitchFamily="34" charset="0"/>
              </a:rPr>
              <a:t>Sorulan tüm sorular bireyin bir davranışına dönüktür. Bu davranışlar bilişsel, </a:t>
            </a:r>
            <a:r>
              <a:rPr lang="tr-TR" altLang="tr-TR" sz="2200" dirty="0" err="1" smtClean="0">
                <a:latin typeface="Arial" panose="020B0604020202020204" pitchFamily="34" charset="0"/>
              </a:rPr>
              <a:t>duyuşsal</a:t>
            </a:r>
            <a:r>
              <a:rPr lang="tr-TR" altLang="tr-TR" sz="2200" dirty="0" smtClean="0">
                <a:latin typeface="Arial" panose="020B0604020202020204" pitchFamily="34" charset="0"/>
              </a:rPr>
              <a:t> ve </a:t>
            </a:r>
            <a:r>
              <a:rPr lang="tr-TR" altLang="tr-TR" sz="2200" dirty="0" err="1" smtClean="0">
                <a:latin typeface="Arial" panose="020B0604020202020204" pitchFamily="34" charset="0"/>
              </a:rPr>
              <a:t>psikomotor</a:t>
            </a:r>
            <a:r>
              <a:rPr lang="tr-TR" altLang="tr-TR" sz="2200" dirty="0" smtClean="0">
                <a:latin typeface="Arial" panose="020B0604020202020204" pitchFamily="34" charset="0"/>
              </a:rPr>
              <a:t> davranışlardır. </a:t>
            </a:r>
          </a:p>
          <a:p>
            <a:pPr algn="just" eaLnBrk="1" hangingPunct="1">
              <a:spcBef>
                <a:spcPct val="0"/>
              </a:spcBef>
              <a:buClrTx/>
              <a:buSzTx/>
              <a:buFontTx/>
              <a:buNone/>
              <a:defRPr/>
            </a:pPr>
            <a:endParaRPr lang="tr-TR" altLang="tr-TR" sz="2200" dirty="0" smtClean="0">
              <a:latin typeface="Arial" panose="020B0604020202020204" pitchFamily="34" charset="0"/>
            </a:endParaRPr>
          </a:p>
          <a:p>
            <a:pPr algn="just" eaLnBrk="1" hangingPunct="1">
              <a:spcBef>
                <a:spcPct val="0"/>
              </a:spcBef>
              <a:buClrTx/>
              <a:buSzTx/>
              <a:buFontTx/>
              <a:buNone/>
              <a:defRPr/>
            </a:pPr>
            <a:endParaRPr lang="tr-TR" altLang="tr-TR" sz="2200" dirty="0" smtClean="0">
              <a:latin typeface="Arial" panose="020B0604020202020204" pitchFamily="34" charset="0"/>
            </a:endParaRPr>
          </a:p>
          <a:p>
            <a:pPr algn="just" eaLnBrk="1" hangingPunct="1">
              <a:spcBef>
                <a:spcPct val="0"/>
              </a:spcBef>
              <a:buClrTx/>
              <a:buSzTx/>
              <a:buFontTx/>
              <a:buNone/>
              <a:defRPr/>
            </a:pPr>
            <a:r>
              <a:rPr lang="tr-TR" altLang="tr-TR" sz="2400" dirty="0" smtClean="0">
                <a:latin typeface="Arial" panose="020B0604020202020204" pitchFamily="34" charset="0"/>
              </a:rPr>
              <a:t>1b. </a:t>
            </a:r>
            <a:r>
              <a:rPr lang="tr-TR" altLang="tr-TR" sz="2400" u="sng" dirty="0" smtClean="0">
                <a:latin typeface="Arial" panose="020B0604020202020204" pitchFamily="34" charset="0"/>
              </a:rPr>
              <a:t>Cevaplama Şekline Göre Sorular</a:t>
            </a:r>
          </a:p>
          <a:p>
            <a:pPr algn="just" eaLnBrk="1" hangingPunct="1">
              <a:spcBef>
                <a:spcPct val="0"/>
              </a:spcBef>
              <a:buClrTx/>
              <a:buSzTx/>
              <a:buFontTx/>
              <a:buNone/>
              <a:defRPr/>
            </a:pPr>
            <a:r>
              <a:rPr lang="tr-TR" altLang="tr-TR" sz="2200" dirty="0" smtClean="0">
                <a:latin typeface="Arial" panose="020B0604020202020204" pitchFamily="34" charset="0"/>
              </a:rPr>
              <a:t>Sorular beklenen cevap açısından açık ve kapalı uçlu sorular olarak sınıflandırılabilir</a:t>
            </a:r>
          </a:p>
          <a:p>
            <a:pPr algn="just" eaLnBrk="1" hangingPunct="1">
              <a:spcBef>
                <a:spcPct val="0"/>
              </a:spcBef>
              <a:buClrTx/>
              <a:buSzTx/>
              <a:buFontTx/>
              <a:buNone/>
              <a:defRPr/>
            </a:pPr>
            <a:endParaRPr lang="tr-TR" altLang="tr-TR" sz="2200" b="1" dirty="0" smtClean="0">
              <a:solidFill>
                <a:schemeClr val="bg1"/>
              </a:solidFill>
              <a:latin typeface="Arial" panose="020B0604020202020204" pitchFamily="34" charset="0"/>
            </a:endParaRPr>
          </a:p>
        </p:txBody>
      </p:sp>
      <p:pic>
        <p:nvPicPr>
          <p:cNvPr id="150531" name="Resim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867400" y="476250"/>
            <a:ext cx="2447925" cy="186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90661399"/>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Text Box 2"/>
          <p:cNvSpPr txBox="1">
            <a:spLocks noChangeArrowheads="1"/>
          </p:cNvSpPr>
          <p:nvPr/>
        </p:nvSpPr>
        <p:spPr bwMode="auto">
          <a:xfrm>
            <a:off x="323850" y="981075"/>
            <a:ext cx="8497888" cy="5173663"/>
          </a:xfrm>
          <a:prstGeom prst="rect">
            <a:avLst/>
          </a:prstGeom>
          <a:solidFill>
            <a:schemeClr val="bg1"/>
          </a:solidFill>
          <a:ln>
            <a:noFill/>
          </a:ln>
        </p:spPr>
        <p:txBody>
          <a:bodyPr>
            <a:spAutoFit/>
          </a:bodyPr>
          <a:lstStyle>
            <a:lvl1pPr>
              <a:spcBef>
                <a:spcPct val="20000"/>
              </a:spcBef>
              <a:buClr>
                <a:srgbClr val="0BD0D9"/>
              </a:buClr>
              <a:buSzPct val="95000"/>
              <a:buFont typeface="Wingdings 2" panose="05020102010507070707" pitchFamily="18" charset="2"/>
              <a:buChar char=""/>
              <a:tabLst>
                <a:tab pos="357188" algn="l"/>
              </a:tabLst>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tabLst>
                <a:tab pos="357188" algn="l"/>
              </a:tabLst>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tabLst>
                <a:tab pos="357188" algn="l"/>
              </a:tabLst>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tabLst>
                <a:tab pos="357188" algn="l"/>
              </a:tabLst>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tabLst>
                <a:tab pos="357188" algn="l"/>
              </a:tabLst>
              <a:defRPr sz="2000">
                <a:solidFill>
                  <a:schemeClr val="tx1"/>
                </a:solidFill>
                <a:latin typeface="Constantia" panose="02030602050306030303" pitchFamily="18" charset="0"/>
              </a:defRPr>
            </a:lvl5pPr>
            <a:lvl6pPr marL="2514600" indent="-228600" fontAlgn="base">
              <a:spcBef>
                <a:spcPct val="20000"/>
              </a:spcBef>
              <a:spcAft>
                <a:spcPct val="0"/>
              </a:spcAft>
              <a:buClr>
                <a:srgbClr val="10CF9B"/>
              </a:buClr>
              <a:buSzPct val="65000"/>
              <a:buFont typeface="Wingdings 2" panose="05020102010507070707" pitchFamily="18" charset="2"/>
              <a:buChar char=""/>
              <a:tabLst>
                <a:tab pos="357188" algn="l"/>
              </a:tabLst>
              <a:defRPr sz="2000">
                <a:solidFill>
                  <a:schemeClr val="tx1"/>
                </a:solidFill>
                <a:latin typeface="Constantia" panose="02030602050306030303" pitchFamily="18" charset="0"/>
              </a:defRPr>
            </a:lvl6pPr>
            <a:lvl7pPr marL="2971800" indent="-228600" fontAlgn="base">
              <a:spcBef>
                <a:spcPct val="20000"/>
              </a:spcBef>
              <a:spcAft>
                <a:spcPct val="0"/>
              </a:spcAft>
              <a:buClr>
                <a:srgbClr val="10CF9B"/>
              </a:buClr>
              <a:buSzPct val="65000"/>
              <a:buFont typeface="Wingdings 2" panose="05020102010507070707" pitchFamily="18" charset="2"/>
              <a:buChar char=""/>
              <a:tabLst>
                <a:tab pos="357188" algn="l"/>
              </a:tabLst>
              <a:defRPr sz="2000">
                <a:solidFill>
                  <a:schemeClr val="tx1"/>
                </a:solidFill>
                <a:latin typeface="Constantia" panose="02030602050306030303" pitchFamily="18" charset="0"/>
              </a:defRPr>
            </a:lvl7pPr>
            <a:lvl8pPr marL="3429000" indent="-228600" fontAlgn="base">
              <a:spcBef>
                <a:spcPct val="20000"/>
              </a:spcBef>
              <a:spcAft>
                <a:spcPct val="0"/>
              </a:spcAft>
              <a:buClr>
                <a:srgbClr val="10CF9B"/>
              </a:buClr>
              <a:buSzPct val="65000"/>
              <a:buFont typeface="Wingdings 2" panose="05020102010507070707" pitchFamily="18" charset="2"/>
              <a:buChar char=""/>
              <a:tabLst>
                <a:tab pos="357188" algn="l"/>
              </a:tabLst>
              <a:defRPr sz="2000">
                <a:solidFill>
                  <a:schemeClr val="tx1"/>
                </a:solidFill>
                <a:latin typeface="Constantia" panose="02030602050306030303" pitchFamily="18" charset="0"/>
              </a:defRPr>
            </a:lvl8pPr>
            <a:lvl9pPr marL="3886200" indent="-228600" fontAlgn="base">
              <a:spcBef>
                <a:spcPct val="20000"/>
              </a:spcBef>
              <a:spcAft>
                <a:spcPct val="0"/>
              </a:spcAft>
              <a:buClr>
                <a:srgbClr val="10CF9B"/>
              </a:buClr>
              <a:buSzPct val="65000"/>
              <a:buFont typeface="Wingdings 2" panose="05020102010507070707" pitchFamily="18" charset="2"/>
              <a:buChar char=""/>
              <a:tabLst>
                <a:tab pos="357188" algn="l"/>
              </a:tabLst>
              <a:defRPr sz="2000">
                <a:solidFill>
                  <a:schemeClr val="tx1"/>
                </a:solidFill>
                <a:latin typeface="Constantia" panose="02030602050306030303" pitchFamily="18" charset="0"/>
              </a:defRPr>
            </a:lvl9pPr>
          </a:lstStyle>
          <a:p>
            <a:pPr algn="just" eaLnBrk="1" hangingPunct="1">
              <a:spcBef>
                <a:spcPct val="0"/>
              </a:spcBef>
              <a:spcAft>
                <a:spcPct val="50000"/>
              </a:spcAft>
              <a:buClrTx/>
              <a:buSzTx/>
              <a:buFontTx/>
              <a:buNone/>
              <a:defRPr/>
            </a:pPr>
            <a:r>
              <a:rPr lang="tr-TR" altLang="tr-TR" sz="2800" dirty="0" smtClean="0">
                <a:solidFill>
                  <a:schemeClr val="accent1">
                    <a:lumMod val="75000"/>
                  </a:schemeClr>
                </a:solidFill>
                <a:latin typeface="Arial" panose="020B0604020202020204" pitchFamily="34" charset="0"/>
              </a:rPr>
              <a:t>SORU CEVAP YÖNTEMİ</a:t>
            </a:r>
          </a:p>
          <a:p>
            <a:pPr algn="just" eaLnBrk="1" hangingPunct="1">
              <a:spcBef>
                <a:spcPct val="0"/>
              </a:spcBef>
              <a:spcAft>
                <a:spcPct val="30000"/>
              </a:spcAft>
              <a:buClrTx/>
              <a:buSzTx/>
              <a:buFontTx/>
              <a:buAutoNum type="arabicPeriod"/>
              <a:defRPr/>
            </a:pPr>
            <a:r>
              <a:rPr lang="tr-TR" altLang="tr-TR" sz="2400" u="sng" dirty="0" smtClean="0">
                <a:solidFill>
                  <a:schemeClr val="accent1">
                    <a:lumMod val="75000"/>
                  </a:schemeClr>
                </a:solidFill>
                <a:latin typeface="Arial" panose="020B0604020202020204" pitchFamily="34" charset="0"/>
              </a:rPr>
              <a:t>Nitelikleri Açısından Sorular</a:t>
            </a:r>
          </a:p>
          <a:p>
            <a:pPr algn="just" eaLnBrk="1" hangingPunct="1">
              <a:spcBef>
                <a:spcPct val="0"/>
              </a:spcBef>
              <a:buClrTx/>
              <a:buSzTx/>
              <a:buFontTx/>
              <a:buNone/>
              <a:defRPr/>
            </a:pPr>
            <a:r>
              <a:rPr lang="tr-TR" altLang="tr-TR" sz="2400" dirty="0" smtClean="0">
                <a:latin typeface="Arial" panose="020B0604020202020204" pitchFamily="34" charset="0"/>
              </a:rPr>
              <a:t>1c: </a:t>
            </a:r>
            <a:r>
              <a:rPr lang="tr-TR" altLang="tr-TR" sz="2400" u="sng" dirty="0" smtClean="0">
                <a:latin typeface="Arial" panose="020B0604020202020204" pitchFamily="34" charset="0"/>
              </a:rPr>
              <a:t>Öğretim Yöntemlerine Göre Sorular </a:t>
            </a:r>
          </a:p>
          <a:p>
            <a:pPr algn="just" eaLnBrk="1" hangingPunct="1">
              <a:spcBef>
                <a:spcPct val="0"/>
              </a:spcBef>
              <a:buClrTx/>
              <a:buSzTx/>
              <a:buFontTx/>
              <a:buNone/>
              <a:defRPr/>
            </a:pPr>
            <a:r>
              <a:rPr lang="tr-TR" altLang="tr-TR" sz="2200" dirty="0" smtClean="0">
                <a:latin typeface="Arial" panose="020B0604020202020204" pitchFamily="34" charset="0"/>
              </a:rPr>
              <a:t>	Önderlik edici soru: Neden, niçin soruları</a:t>
            </a:r>
          </a:p>
          <a:p>
            <a:pPr algn="just" eaLnBrk="1" hangingPunct="1">
              <a:spcBef>
                <a:spcPct val="0"/>
              </a:spcBef>
              <a:buClrTx/>
              <a:buSzTx/>
              <a:buFont typeface="Wingdings" panose="05000000000000000000" pitchFamily="2" charset="2"/>
              <a:buNone/>
              <a:defRPr/>
            </a:pPr>
            <a:r>
              <a:rPr lang="tr-TR" altLang="tr-TR" sz="2200" dirty="0" smtClean="0">
                <a:latin typeface="Arial" panose="020B0604020202020204" pitchFamily="34" charset="0"/>
              </a:rPr>
              <a:t>	Takip eden soru: Belirli bir </a:t>
            </a:r>
            <a:r>
              <a:rPr lang="tr-TR" altLang="tr-TR" sz="2200" dirty="0" err="1" smtClean="0">
                <a:latin typeface="Arial" panose="020B0604020202020204" pitchFamily="34" charset="0"/>
              </a:rPr>
              <a:t>anafikir</a:t>
            </a:r>
            <a:r>
              <a:rPr lang="tr-TR" altLang="tr-TR" sz="2200" dirty="0" smtClean="0">
                <a:latin typeface="Arial" panose="020B0604020202020204" pitchFamily="34" charset="0"/>
              </a:rPr>
              <a:t> sonrası soru sorma</a:t>
            </a:r>
          </a:p>
          <a:p>
            <a:pPr algn="just" eaLnBrk="1" hangingPunct="1">
              <a:spcBef>
                <a:spcPct val="0"/>
              </a:spcBef>
              <a:buClrTx/>
              <a:buSzTx/>
              <a:buFont typeface="Wingdings" panose="05000000000000000000" pitchFamily="2" charset="2"/>
              <a:buNone/>
              <a:defRPr/>
            </a:pPr>
            <a:r>
              <a:rPr lang="tr-TR" altLang="tr-TR" sz="2200" dirty="0" smtClean="0">
                <a:latin typeface="Arial" panose="020B0604020202020204" pitchFamily="34" charset="0"/>
              </a:rPr>
              <a:t>	Plansız Soru: Amaç doğru cevap almak değil, dikkati       	toplamak</a:t>
            </a:r>
          </a:p>
          <a:p>
            <a:pPr algn="just" eaLnBrk="1" hangingPunct="1">
              <a:spcBef>
                <a:spcPct val="0"/>
              </a:spcBef>
              <a:spcAft>
                <a:spcPct val="50000"/>
              </a:spcAft>
              <a:buClrTx/>
              <a:buSzTx/>
              <a:buFont typeface="Wingdings" panose="05000000000000000000" pitchFamily="2" charset="2"/>
              <a:buNone/>
              <a:defRPr/>
            </a:pPr>
            <a:r>
              <a:rPr lang="tr-TR" altLang="tr-TR" sz="2200" dirty="0" smtClean="0">
                <a:latin typeface="Arial" panose="020B0604020202020204" pitchFamily="34" charset="0"/>
              </a:rPr>
              <a:t>	Cevap Beklenmeyen Soru: Kendi kendine soru sormasını 	sağlama</a:t>
            </a:r>
          </a:p>
          <a:p>
            <a:pPr algn="just" eaLnBrk="1" hangingPunct="1">
              <a:spcBef>
                <a:spcPct val="0"/>
              </a:spcBef>
              <a:buClrTx/>
              <a:buSzTx/>
              <a:buFontTx/>
              <a:buNone/>
              <a:defRPr/>
            </a:pPr>
            <a:r>
              <a:rPr lang="tr-TR" altLang="tr-TR" sz="2400" dirty="0" smtClean="0">
                <a:latin typeface="Arial" panose="020B0604020202020204" pitchFamily="34" charset="0"/>
              </a:rPr>
              <a:t>1d: </a:t>
            </a:r>
            <a:r>
              <a:rPr lang="tr-TR" altLang="tr-TR" sz="2400" u="sng" dirty="0" smtClean="0">
                <a:latin typeface="Arial" panose="020B0604020202020204" pitchFamily="34" charset="0"/>
              </a:rPr>
              <a:t>Yöneltme Biçimine Göre Sorular</a:t>
            </a:r>
          </a:p>
          <a:p>
            <a:pPr algn="just" eaLnBrk="1" hangingPunct="1">
              <a:spcBef>
                <a:spcPct val="0"/>
              </a:spcBef>
              <a:buClrTx/>
              <a:buSzTx/>
              <a:buFontTx/>
              <a:buNone/>
              <a:defRPr/>
            </a:pPr>
            <a:r>
              <a:rPr lang="tr-TR" altLang="tr-TR" sz="2200" dirty="0" smtClean="0">
                <a:latin typeface="Arial" panose="020B0604020202020204" pitchFamily="34" charset="0"/>
              </a:rPr>
              <a:t>	Bütün Gruba Yöneltilen Soru: Sınıfın tümüne yöneltilir</a:t>
            </a:r>
          </a:p>
          <a:p>
            <a:pPr algn="just" eaLnBrk="1" hangingPunct="1">
              <a:spcBef>
                <a:spcPct val="0"/>
              </a:spcBef>
              <a:buClrTx/>
              <a:buSzTx/>
              <a:buFontTx/>
              <a:buNone/>
              <a:defRPr/>
            </a:pPr>
            <a:r>
              <a:rPr lang="tr-TR" altLang="tr-TR" sz="2200" dirty="0" smtClean="0">
                <a:latin typeface="Arial" panose="020B0604020202020204" pitchFamily="34" charset="0"/>
              </a:rPr>
              <a:t>	Kişiye Yöneltilen Soru: Belirli bir kişiye yöneltilir</a:t>
            </a:r>
          </a:p>
          <a:p>
            <a:pPr algn="just" eaLnBrk="1" hangingPunct="1">
              <a:spcBef>
                <a:spcPct val="0"/>
              </a:spcBef>
              <a:buClrTx/>
              <a:buSzTx/>
              <a:buFontTx/>
              <a:buNone/>
              <a:defRPr/>
            </a:pPr>
            <a:endParaRPr lang="tr-TR" altLang="tr-TR" sz="2200" b="1" dirty="0" smtClean="0">
              <a:solidFill>
                <a:schemeClr val="accent1">
                  <a:lumMod val="75000"/>
                </a:schemeClr>
              </a:solidFill>
              <a:latin typeface="Arial" panose="020B0604020202020204" pitchFamily="34" charset="0"/>
            </a:endParaRPr>
          </a:p>
        </p:txBody>
      </p:sp>
    </p:spTree>
    <p:extLst>
      <p:ext uri="{BB962C8B-B14F-4D97-AF65-F5344CB8AC3E}">
        <p14:creationId xmlns:p14="http://schemas.microsoft.com/office/powerpoint/2010/main" val="4168913916"/>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Text Box 2"/>
          <p:cNvSpPr txBox="1">
            <a:spLocks noChangeArrowheads="1"/>
          </p:cNvSpPr>
          <p:nvPr/>
        </p:nvSpPr>
        <p:spPr bwMode="auto">
          <a:xfrm>
            <a:off x="395288" y="1196975"/>
            <a:ext cx="8497887" cy="5157788"/>
          </a:xfrm>
          <a:prstGeom prst="rect">
            <a:avLst/>
          </a:prstGeom>
          <a:solidFill>
            <a:schemeClr val="bg1"/>
          </a:solidFill>
          <a:ln>
            <a:noFill/>
          </a:ln>
        </p:spPr>
        <p:txBody>
          <a:bodyPr>
            <a:spAutoFit/>
          </a:bodyPr>
          <a:lstStyle>
            <a:lvl1pPr>
              <a:spcBef>
                <a:spcPct val="20000"/>
              </a:spcBef>
              <a:buClr>
                <a:srgbClr val="0BD0D9"/>
              </a:buClr>
              <a:buSzPct val="95000"/>
              <a:buFont typeface="Wingdings 2" panose="05020102010507070707" pitchFamily="18" charset="2"/>
              <a:buChar char=""/>
              <a:tabLst>
                <a:tab pos="357188" algn="l"/>
              </a:tabLst>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tabLst>
                <a:tab pos="357188" algn="l"/>
              </a:tabLst>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tabLst>
                <a:tab pos="357188" algn="l"/>
              </a:tabLst>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tabLst>
                <a:tab pos="357188" algn="l"/>
              </a:tabLst>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tabLst>
                <a:tab pos="357188" algn="l"/>
              </a:tabLst>
              <a:defRPr sz="2000">
                <a:solidFill>
                  <a:schemeClr val="tx1"/>
                </a:solidFill>
                <a:latin typeface="Constantia" panose="02030602050306030303" pitchFamily="18" charset="0"/>
              </a:defRPr>
            </a:lvl5pPr>
            <a:lvl6pPr marL="2514600" indent="-228600" fontAlgn="base">
              <a:spcBef>
                <a:spcPct val="20000"/>
              </a:spcBef>
              <a:spcAft>
                <a:spcPct val="0"/>
              </a:spcAft>
              <a:buClr>
                <a:srgbClr val="10CF9B"/>
              </a:buClr>
              <a:buSzPct val="65000"/>
              <a:buFont typeface="Wingdings 2" panose="05020102010507070707" pitchFamily="18" charset="2"/>
              <a:buChar char=""/>
              <a:tabLst>
                <a:tab pos="357188" algn="l"/>
              </a:tabLst>
              <a:defRPr sz="2000">
                <a:solidFill>
                  <a:schemeClr val="tx1"/>
                </a:solidFill>
                <a:latin typeface="Constantia" panose="02030602050306030303" pitchFamily="18" charset="0"/>
              </a:defRPr>
            </a:lvl6pPr>
            <a:lvl7pPr marL="2971800" indent="-228600" fontAlgn="base">
              <a:spcBef>
                <a:spcPct val="20000"/>
              </a:spcBef>
              <a:spcAft>
                <a:spcPct val="0"/>
              </a:spcAft>
              <a:buClr>
                <a:srgbClr val="10CF9B"/>
              </a:buClr>
              <a:buSzPct val="65000"/>
              <a:buFont typeface="Wingdings 2" panose="05020102010507070707" pitchFamily="18" charset="2"/>
              <a:buChar char=""/>
              <a:tabLst>
                <a:tab pos="357188" algn="l"/>
              </a:tabLst>
              <a:defRPr sz="2000">
                <a:solidFill>
                  <a:schemeClr val="tx1"/>
                </a:solidFill>
                <a:latin typeface="Constantia" panose="02030602050306030303" pitchFamily="18" charset="0"/>
              </a:defRPr>
            </a:lvl7pPr>
            <a:lvl8pPr marL="3429000" indent="-228600" fontAlgn="base">
              <a:spcBef>
                <a:spcPct val="20000"/>
              </a:spcBef>
              <a:spcAft>
                <a:spcPct val="0"/>
              </a:spcAft>
              <a:buClr>
                <a:srgbClr val="10CF9B"/>
              </a:buClr>
              <a:buSzPct val="65000"/>
              <a:buFont typeface="Wingdings 2" panose="05020102010507070707" pitchFamily="18" charset="2"/>
              <a:buChar char=""/>
              <a:tabLst>
                <a:tab pos="357188" algn="l"/>
              </a:tabLst>
              <a:defRPr sz="2000">
                <a:solidFill>
                  <a:schemeClr val="tx1"/>
                </a:solidFill>
                <a:latin typeface="Constantia" panose="02030602050306030303" pitchFamily="18" charset="0"/>
              </a:defRPr>
            </a:lvl8pPr>
            <a:lvl9pPr marL="3886200" indent="-228600" fontAlgn="base">
              <a:spcBef>
                <a:spcPct val="20000"/>
              </a:spcBef>
              <a:spcAft>
                <a:spcPct val="0"/>
              </a:spcAft>
              <a:buClr>
                <a:srgbClr val="10CF9B"/>
              </a:buClr>
              <a:buSzPct val="65000"/>
              <a:buFont typeface="Wingdings 2" panose="05020102010507070707" pitchFamily="18" charset="2"/>
              <a:buChar char=""/>
              <a:tabLst>
                <a:tab pos="357188" algn="l"/>
              </a:tabLst>
              <a:defRPr sz="2000">
                <a:solidFill>
                  <a:schemeClr val="tx1"/>
                </a:solidFill>
                <a:latin typeface="Constantia" panose="02030602050306030303" pitchFamily="18" charset="0"/>
              </a:defRPr>
            </a:lvl9pPr>
          </a:lstStyle>
          <a:p>
            <a:pPr eaLnBrk="1" hangingPunct="1">
              <a:spcBef>
                <a:spcPct val="0"/>
              </a:spcBef>
              <a:spcAft>
                <a:spcPct val="50000"/>
              </a:spcAft>
              <a:buClrTx/>
              <a:buSzTx/>
              <a:buFontTx/>
              <a:buNone/>
              <a:defRPr/>
            </a:pPr>
            <a:r>
              <a:rPr lang="tr-TR" altLang="tr-TR" sz="2800" dirty="0" smtClean="0">
                <a:solidFill>
                  <a:schemeClr val="accent1">
                    <a:lumMod val="75000"/>
                  </a:schemeClr>
                </a:solidFill>
                <a:latin typeface="Arial" panose="020B0604020202020204" pitchFamily="34" charset="0"/>
              </a:rPr>
              <a:t>SORU CEVAP YÖNTEMİ</a:t>
            </a:r>
          </a:p>
          <a:p>
            <a:pPr algn="just" eaLnBrk="1" hangingPunct="1">
              <a:spcBef>
                <a:spcPct val="0"/>
              </a:spcBef>
              <a:spcAft>
                <a:spcPct val="30000"/>
              </a:spcAft>
              <a:buClrTx/>
              <a:buSzTx/>
              <a:buFontTx/>
              <a:buAutoNum type="arabicPeriod"/>
              <a:defRPr/>
            </a:pPr>
            <a:r>
              <a:rPr lang="tr-TR" altLang="tr-TR" sz="2400" u="sng" dirty="0" smtClean="0">
                <a:latin typeface="Arial" panose="020B0604020202020204" pitchFamily="34" charset="0"/>
              </a:rPr>
              <a:t>Nitelikleri Açısından Sorular</a:t>
            </a:r>
          </a:p>
          <a:p>
            <a:pPr algn="just" eaLnBrk="1" hangingPunct="1">
              <a:spcBef>
                <a:spcPct val="0"/>
              </a:spcBef>
              <a:buClrTx/>
              <a:buSzTx/>
              <a:buFontTx/>
              <a:buNone/>
              <a:defRPr/>
            </a:pPr>
            <a:r>
              <a:rPr lang="tr-TR" altLang="tr-TR" sz="2400" dirty="0" smtClean="0">
                <a:latin typeface="Arial" panose="020B0604020202020204" pitchFamily="34" charset="0"/>
              </a:rPr>
              <a:t>1: Yönelten Kişiye Göre Sorular </a:t>
            </a:r>
          </a:p>
          <a:p>
            <a:pPr algn="just" eaLnBrk="1" hangingPunct="1">
              <a:spcBef>
                <a:spcPct val="0"/>
              </a:spcBef>
              <a:buClrTx/>
              <a:buSzTx/>
              <a:buFontTx/>
              <a:buNone/>
              <a:defRPr/>
            </a:pPr>
            <a:r>
              <a:rPr lang="tr-TR" altLang="tr-TR" sz="2200" dirty="0" smtClean="0">
                <a:latin typeface="Arial" panose="020B0604020202020204" pitchFamily="34" charset="0"/>
              </a:rPr>
              <a:t>	Öğretmenin öğrenciye yönelttiği sorular</a:t>
            </a:r>
          </a:p>
          <a:p>
            <a:pPr algn="just" eaLnBrk="1" hangingPunct="1">
              <a:spcBef>
                <a:spcPct val="0"/>
              </a:spcBef>
              <a:buClrTx/>
              <a:buSzTx/>
              <a:buFontTx/>
              <a:buNone/>
              <a:defRPr/>
            </a:pPr>
            <a:r>
              <a:rPr lang="tr-TR" altLang="tr-TR" sz="2200" dirty="0" smtClean="0">
                <a:latin typeface="Arial" panose="020B0604020202020204" pitchFamily="34" charset="0"/>
              </a:rPr>
              <a:t>	Öğrencinin öğrenciye yönelttiği sorular</a:t>
            </a:r>
          </a:p>
          <a:p>
            <a:pPr algn="just" eaLnBrk="1" hangingPunct="1">
              <a:spcBef>
                <a:spcPct val="0"/>
              </a:spcBef>
              <a:buClrTx/>
              <a:buSzTx/>
              <a:buFontTx/>
              <a:buNone/>
              <a:defRPr/>
            </a:pPr>
            <a:r>
              <a:rPr lang="tr-TR" altLang="tr-TR" sz="2200" dirty="0" smtClean="0">
                <a:latin typeface="Arial" panose="020B0604020202020204" pitchFamily="34" charset="0"/>
              </a:rPr>
              <a:t>	Öğrencinin öğrenciye yönelttiği sorular</a:t>
            </a:r>
          </a:p>
          <a:p>
            <a:pPr algn="just" eaLnBrk="1" hangingPunct="1">
              <a:spcBef>
                <a:spcPct val="0"/>
              </a:spcBef>
              <a:buClrTx/>
              <a:buSzTx/>
              <a:buFontTx/>
              <a:buNone/>
              <a:defRPr/>
            </a:pPr>
            <a:endParaRPr lang="tr-TR" altLang="tr-TR" sz="2200" dirty="0" smtClean="0">
              <a:latin typeface="Arial" panose="020B0604020202020204" pitchFamily="34" charset="0"/>
            </a:endParaRPr>
          </a:p>
          <a:p>
            <a:pPr algn="just" eaLnBrk="1" hangingPunct="1">
              <a:spcBef>
                <a:spcPct val="0"/>
              </a:spcBef>
              <a:buClrTx/>
              <a:buSzTx/>
              <a:buFontTx/>
              <a:buNone/>
              <a:defRPr/>
            </a:pPr>
            <a:r>
              <a:rPr lang="tr-TR" altLang="tr-TR" sz="2400" u="sng" dirty="0" smtClean="0">
                <a:latin typeface="Arial" panose="020B0604020202020204" pitchFamily="34" charset="0"/>
              </a:rPr>
              <a:t>2. Zamanlama Açısından Sorular</a:t>
            </a:r>
          </a:p>
          <a:p>
            <a:pPr algn="just" eaLnBrk="1" hangingPunct="1">
              <a:spcBef>
                <a:spcPct val="0"/>
              </a:spcBef>
              <a:buClrTx/>
              <a:buSzTx/>
              <a:buFontTx/>
              <a:buNone/>
              <a:defRPr/>
            </a:pPr>
            <a:r>
              <a:rPr lang="tr-TR" altLang="tr-TR" sz="2400" dirty="0" smtClean="0">
                <a:latin typeface="Arial" panose="020B0604020202020204" pitchFamily="34" charset="0"/>
              </a:rPr>
              <a:t>	2a. Giriş testi soruları: </a:t>
            </a:r>
            <a:r>
              <a:rPr lang="tr-TR" altLang="tr-TR" sz="2400" dirty="0" err="1" smtClean="0">
                <a:latin typeface="Arial" panose="020B0604020202020204" pitchFamily="34" charset="0"/>
              </a:rPr>
              <a:t>Hazırbulunuşluk</a:t>
            </a:r>
            <a:r>
              <a:rPr lang="tr-TR" altLang="tr-TR" sz="2400" dirty="0" smtClean="0">
                <a:latin typeface="Arial" panose="020B0604020202020204" pitchFamily="34" charset="0"/>
              </a:rPr>
              <a:t> düzeyi</a:t>
            </a:r>
          </a:p>
          <a:p>
            <a:pPr algn="just" eaLnBrk="1" hangingPunct="1">
              <a:spcBef>
                <a:spcPct val="0"/>
              </a:spcBef>
              <a:buClrTx/>
              <a:buSzTx/>
              <a:buFontTx/>
              <a:buNone/>
              <a:defRPr/>
            </a:pPr>
            <a:r>
              <a:rPr lang="tr-TR" altLang="tr-TR" sz="2400" dirty="0" smtClean="0">
                <a:latin typeface="Arial" panose="020B0604020202020204" pitchFamily="34" charset="0"/>
              </a:rPr>
              <a:t>	2b. Derse hazırlık soruları: Hazırlıklı olmayı sağlama</a:t>
            </a:r>
          </a:p>
          <a:p>
            <a:pPr algn="just" eaLnBrk="1" hangingPunct="1">
              <a:spcBef>
                <a:spcPct val="0"/>
              </a:spcBef>
              <a:buClrTx/>
              <a:buSzTx/>
              <a:buFontTx/>
              <a:buNone/>
              <a:defRPr/>
            </a:pPr>
            <a:r>
              <a:rPr lang="tr-TR" altLang="tr-TR" sz="2400" dirty="0" smtClean="0">
                <a:latin typeface="Arial" panose="020B0604020202020204" pitchFamily="34" charset="0"/>
              </a:rPr>
              <a:t>	2c. Ders İçi soruları: Dersin gelişimi sırasında </a:t>
            </a:r>
          </a:p>
          <a:p>
            <a:pPr algn="just" eaLnBrk="1" hangingPunct="1">
              <a:spcBef>
                <a:spcPct val="0"/>
              </a:spcBef>
              <a:buClrTx/>
              <a:buSzTx/>
              <a:buFontTx/>
              <a:buNone/>
              <a:defRPr/>
            </a:pPr>
            <a:r>
              <a:rPr lang="tr-TR" altLang="tr-TR" sz="2400" dirty="0" smtClean="0">
                <a:latin typeface="Arial" panose="020B0604020202020204" pitchFamily="34" charset="0"/>
              </a:rPr>
              <a:t>	2d. Değerlendirme soruları: Neler öğrenildi?</a:t>
            </a:r>
          </a:p>
          <a:p>
            <a:pPr algn="just" eaLnBrk="1" hangingPunct="1">
              <a:spcBef>
                <a:spcPct val="0"/>
              </a:spcBef>
              <a:buClrTx/>
              <a:buSzTx/>
              <a:buFontTx/>
              <a:buNone/>
              <a:defRPr/>
            </a:pPr>
            <a:r>
              <a:rPr lang="tr-TR" altLang="tr-TR" sz="2400" dirty="0" smtClean="0">
                <a:latin typeface="Arial" panose="020B0604020202020204" pitchFamily="34" charset="0"/>
              </a:rPr>
              <a:t>	2e. Geri Bildirim soruları: Belirlenen eksikleri giderme</a:t>
            </a:r>
          </a:p>
        </p:txBody>
      </p:sp>
    </p:spTree>
    <p:extLst>
      <p:ext uri="{BB962C8B-B14F-4D97-AF65-F5344CB8AC3E}">
        <p14:creationId xmlns:p14="http://schemas.microsoft.com/office/powerpoint/2010/main" val="6495904"/>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Text Box 2"/>
          <p:cNvSpPr txBox="1">
            <a:spLocks noChangeArrowheads="1"/>
          </p:cNvSpPr>
          <p:nvPr/>
        </p:nvSpPr>
        <p:spPr bwMode="auto">
          <a:xfrm>
            <a:off x="468313" y="1989138"/>
            <a:ext cx="7920037" cy="4308475"/>
          </a:xfrm>
          <a:prstGeom prst="rect">
            <a:avLst/>
          </a:prstGeom>
          <a:solidFill>
            <a:schemeClr val="bg1"/>
          </a:solidFill>
          <a:ln>
            <a:noFill/>
          </a:ln>
        </p:spPr>
        <p:txBody>
          <a:bodyPr>
            <a:spAutoFit/>
          </a:bodyPr>
          <a:lstStyle>
            <a:lvl1pPr marL="357188" indent="-357188">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fontAlgn="base">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fontAlgn="base">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fontAlgn="base">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fontAlgn="base">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eaLnBrk="1" hangingPunct="1">
              <a:spcBef>
                <a:spcPct val="0"/>
              </a:spcBef>
              <a:spcAft>
                <a:spcPct val="50000"/>
              </a:spcAft>
              <a:buClrTx/>
              <a:buSzTx/>
              <a:buFontTx/>
              <a:buNone/>
              <a:defRPr/>
            </a:pPr>
            <a:r>
              <a:rPr lang="tr-TR" altLang="tr-TR" sz="2800" b="1" dirty="0" smtClean="0">
                <a:solidFill>
                  <a:schemeClr val="accent1">
                    <a:lumMod val="75000"/>
                  </a:schemeClr>
                </a:solidFill>
                <a:latin typeface="Arial" panose="020B0604020202020204" pitchFamily="34" charset="0"/>
              </a:rPr>
              <a:t>SORU CEVAP YÖNTEMİ</a:t>
            </a:r>
          </a:p>
          <a:p>
            <a:pPr eaLnBrk="1" hangingPunct="1">
              <a:spcBef>
                <a:spcPct val="0"/>
              </a:spcBef>
              <a:buClrTx/>
              <a:buSzTx/>
              <a:buFontTx/>
              <a:buNone/>
              <a:defRPr/>
            </a:pPr>
            <a:r>
              <a:rPr lang="tr-TR" altLang="tr-TR" sz="2400" u="sng" dirty="0" smtClean="0">
                <a:latin typeface="Arial" panose="020B0604020202020204" pitchFamily="34" charset="0"/>
              </a:rPr>
              <a:t>Soru Cevap Yönteminin Yararları</a:t>
            </a:r>
          </a:p>
          <a:p>
            <a:pPr eaLnBrk="1" hangingPunct="1">
              <a:spcBef>
                <a:spcPct val="0"/>
              </a:spcBef>
              <a:spcAft>
                <a:spcPct val="20000"/>
              </a:spcAft>
              <a:buClrTx/>
              <a:buSzTx/>
              <a:defRPr/>
            </a:pPr>
            <a:r>
              <a:rPr lang="tr-TR" altLang="tr-TR" sz="2000" dirty="0" smtClean="0">
                <a:latin typeface="Arial" panose="020B0604020202020204" pitchFamily="34" charset="0"/>
              </a:rPr>
              <a:t>Öğrencinin derse aktif katılımını saplar.</a:t>
            </a:r>
          </a:p>
          <a:p>
            <a:pPr eaLnBrk="1" hangingPunct="1">
              <a:spcBef>
                <a:spcPct val="0"/>
              </a:spcBef>
              <a:spcAft>
                <a:spcPct val="20000"/>
              </a:spcAft>
              <a:buClrTx/>
              <a:buSzTx/>
              <a:defRPr/>
            </a:pPr>
            <a:r>
              <a:rPr lang="tr-TR" altLang="tr-TR" sz="2000" dirty="0" smtClean="0">
                <a:latin typeface="Arial" panose="020B0604020202020204" pitchFamily="34" charset="0"/>
              </a:rPr>
              <a:t>Öğrenciyi düşünmeye yöneltir, ilgisini canlı tutar.</a:t>
            </a:r>
          </a:p>
          <a:p>
            <a:pPr eaLnBrk="1" hangingPunct="1">
              <a:spcBef>
                <a:spcPct val="0"/>
              </a:spcBef>
              <a:spcAft>
                <a:spcPct val="20000"/>
              </a:spcAft>
              <a:buClrTx/>
              <a:buSzTx/>
              <a:defRPr/>
            </a:pPr>
            <a:r>
              <a:rPr lang="tr-TR" altLang="tr-TR" sz="2000" dirty="0" smtClean="0">
                <a:latin typeface="Arial" panose="020B0604020202020204" pitchFamily="34" charset="0"/>
              </a:rPr>
              <a:t>Öğrenci ve öğretmene geri bildirim sağlar.</a:t>
            </a:r>
          </a:p>
          <a:p>
            <a:pPr eaLnBrk="1" hangingPunct="1">
              <a:spcBef>
                <a:spcPct val="0"/>
              </a:spcBef>
              <a:spcAft>
                <a:spcPct val="20000"/>
              </a:spcAft>
              <a:buClrTx/>
              <a:buSzTx/>
              <a:defRPr/>
            </a:pPr>
            <a:r>
              <a:rPr lang="tr-TR" altLang="tr-TR" sz="2000" dirty="0" smtClean="0">
                <a:latin typeface="Arial" panose="020B0604020202020204" pitchFamily="34" charset="0"/>
              </a:rPr>
              <a:t>Öğrencilerin tutumlarının ortaya çıkmasını sağlar.</a:t>
            </a:r>
          </a:p>
          <a:p>
            <a:pPr eaLnBrk="1" hangingPunct="1">
              <a:spcBef>
                <a:spcPct val="0"/>
              </a:spcBef>
              <a:spcAft>
                <a:spcPct val="20000"/>
              </a:spcAft>
              <a:buClrTx/>
              <a:buSzTx/>
              <a:defRPr/>
            </a:pPr>
            <a:r>
              <a:rPr lang="tr-TR" altLang="tr-TR" sz="2000" dirty="0" smtClean="0">
                <a:latin typeface="Arial" panose="020B0604020202020204" pitchFamily="34" charset="0"/>
              </a:rPr>
              <a:t>Yapılan eğitimin değerlendirilmesini sağlar.</a:t>
            </a:r>
          </a:p>
          <a:p>
            <a:pPr eaLnBrk="1" hangingPunct="1">
              <a:spcBef>
                <a:spcPct val="0"/>
              </a:spcBef>
              <a:spcAft>
                <a:spcPct val="20000"/>
              </a:spcAft>
              <a:buClrTx/>
              <a:buSzTx/>
              <a:defRPr/>
            </a:pPr>
            <a:r>
              <a:rPr lang="tr-TR" altLang="tr-TR" sz="2000" dirty="0" smtClean="0">
                <a:latin typeface="Arial" panose="020B0604020202020204" pitchFamily="34" charset="0"/>
              </a:rPr>
              <a:t>Öğretmen-öğrenci iletişimini geliştirir.</a:t>
            </a:r>
          </a:p>
          <a:p>
            <a:pPr eaLnBrk="1" hangingPunct="1">
              <a:spcBef>
                <a:spcPct val="0"/>
              </a:spcBef>
              <a:spcAft>
                <a:spcPct val="20000"/>
              </a:spcAft>
              <a:buClrTx/>
              <a:buSzTx/>
              <a:defRPr/>
            </a:pPr>
            <a:r>
              <a:rPr lang="tr-TR" altLang="tr-TR" sz="2000" dirty="0" smtClean="0">
                <a:latin typeface="Arial" panose="020B0604020202020204" pitchFamily="34" charset="0"/>
              </a:rPr>
              <a:t>Öğrencilerin düşüncelerini ifade edebilme yetenekleri    ve sosyal özellikleri gelişir.</a:t>
            </a:r>
          </a:p>
          <a:p>
            <a:pPr eaLnBrk="1" hangingPunct="1">
              <a:spcBef>
                <a:spcPct val="0"/>
              </a:spcBef>
              <a:spcAft>
                <a:spcPct val="20000"/>
              </a:spcAft>
              <a:buClrTx/>
              <a:buSzTx/>
              <a:defRPr/>
            </a:pPr>
            <a:r>
              <a:rPr lang="tr-TR" altLang="tr-TR" sz="2000" dirty="0" smtClean="0">
                <a:latin typeface="Arial" panose="020B0604020202020204" pitchFamily="34" charset="0"/>
              </a:rPr>
              <a:t>Yeni fikirler oluşturmaya rehberlik eder.</a:t>
            </a:r>
          </a:p>
        </p:txBody>
      </p:sp>
      <p:pic>
        <p:nvPicPr>
          <p:cNvPr id="153603" name="Resim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448300" y="333375"/>
            <a:ext cx="2971800" cy="154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29996958"/>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Text Box 2"/>
          <p:cNvSpPr txBox="1">
            <a:spLocks noChangeArrowheads="1"/>
          </p:cNvSpPr>
          <p:nvPr/>
        </p:nvSpPr>
        <p:spPr bwMode="auto">
          <a:xfrm>
            <a:off x="323850" y="1101725"/>
            <a:ext cx="8497888" cy="4471988"/>
          </a:xfrm>
          <a:prstGeom prst="rect">
            <a:avLst/>
          </a:prstGeom>
          <a:solidFill>
            <a:schemeClr val="bg1"/>
          </a:solidFill>
          <a:ln>
            <a:noFill/>
          </a:ln>
        </p:spPr>
        <p:txBody>
          <a:bodyPr>
            <a:spAutoFit/>
          </a:bodyPr>
          <a:lstStyle>
            <a:lvl1pPr>
              <a:spcBef>
                <a:spcPct val="20000"/>
              </a:spcBef>
              <a:buClr>
                <a:srgbClr val="0BD0D9"/>
              </a:buClr>
              <a:buSzPct val="95000"/>
              <a:buFont typeface="Wingdings 2" panose="05020102010507070707" pitchFamily="18" charset="2"/>
              <a:buChar char=""/>
              <a:tabLst>
                <a:tab pos="357188" algn="l"/>
              </a:tabLst>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tabLst>
                <a:tab pos="357188" algn="l"/>
              </a:tabLst>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tabLst>
                <a:tab pos="357188" algn="l"/>
              </a:tabLst>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tabLst>
                <a:tab pos="357188" algn="l"/>
              </a:tabLst>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tabLst>
                <a:tab pos="357188" algn="l"/>
              </a:tabLst>
              <a:defRPr sz="2000">
                <a:solidFill>
                  <a:schemeClr val="tx1"/>
                </a:solidFill>
                <a:latin typeface="Constantia" panose="02030602050306030303" pitchFamily="18" charset="0"/>
              </a:defRPr>
            </a:lvl5pPr>
            <a:lvl6pPr marL="2514600" indent="-228600" fontAlgn="base">
              <a:spcBef>
                <a:spcPct val="20000"/>
              </a:spcBef>
              <a:spcAft>
                <a:spcPct val="0"/>
              </a:spcAft>
              <a:buClr>
                <a:srgbClr val="10CF9B"/>
              </a:buClr>
              <a:buSzPct val="65000"/>
              <a:buFont typeface="Wingdings 2" panose="05020102010507070707" pitchFamily="18" charset="2"/>
              <a:buChar char=""/>
              <a:tabLst>
                <a:tab pos="357188" algn="l"/>
              </a:tabLst>
              <a:defRPr sz="2000">
                <a:solidFill>
                  <a:schemeClr val="tx1"/>
                </a:solidFill>
                <a:latin typeface="Constantia" panose="02030602050306030303" pitchFamily="18" charset="0"/>
              </a:defRPr>
            </a:lvl6pPr>
            <a:lvl7pPr marL="2971800" indent="-228600" fontAlgn="base">
              <a:spcBef>
                <a:spcPct val="20000"/>
              </a:spcBef>
              <a:spcAft>
                <a:spcPct val="0"/>
              </a:spcAft>
              <a:buClr>
                <a:srgbClr val="10CF9B"/>
              </a:buClr>
              <a:buSzPct val="65000"/>
              <a:buFont typeface="Wingdings 2" panose="05020102010507070707" pitchFamily="18" charset="2"/>
              <a:buChar char=""/>
              <a:tabLst>
                <a:tab pos="357188" algn="l"/>
              </a:tabLst>
              <a:defRPr sz="2000">
                <a:solidFill>
                  <a:schemeClr val="tx1"/>
                </a:solidFill>
                <a:latin typeface="Constantia" panose="02030602050306030303" pitchFamily="18" charset="0"/>
              </a:defRPr>
            </a:lvl7pPr>
            <a:lvl8pPr marL="3429000" indent="-228600" fontAlgn="base">
              <a:spcBef>
                <a:spcPct val="20000"/>
              </a:spcBef>
              <a:spcAft>
                <a:spcPct val="0"/>
              </a:spcAft>
              <a:buClr>
                <a:srgbClr val="10CF9B"/>
              </a:buClr>
              <a:buSzPct val="65000"/>
              <a:buFont typeface="Wingdings 2" panose="05020102010507070707" pitchFamily="18" charset="2"/>
              <a:buChar char=""/>
              <a:tabLst>
                <a:tab pos="357188" algn="l"/>
              </a:tabLst>
              <a:defRPr sz="2000">
                <a:solidFill>
                  <a:schemeClr val="tx1"/>
                </a:solidFill>
                <a:latin typeface="Constantia" panose="02030602050306030303" pitchFamily="18" charset="0"/>
              </a:defRPr>
            </a:lvl8pPr>
            <a:lvl9pPr marL="3886200" indent="-228600" fontAlgn="base">
              <a:spcBef>
                <a:spcPct val="20000"/>
              </a:spcBef>
              <a:spcAft>
                <a:spcPct val="0"/>
              </a:spcAft>
              <a:buClr>
                <a:srgbClr val="10CF9B"/>
              </a:buClr>
              <a:buSzPct val="65000"/>
              <a:buFont typeface="Wingdings 2" panose="05020102010507070707" pitchFamily="18" charset="2"/>
              <a:buChar char=""/>
              <a:tabLst>
                <a:tab pos="357188" algn="l"/>
              </a:tabLst>
              <a:defRPr sz="2000">
                <a:solidFill>
                  <a:schemeClr val="tx1"/>
                </a:solidFill>
                <a:latin typeface="Constantia" panose="02030602050306030303" pitchFamily="18" charset="0"/>
              </a:defRPr>
            </a:lvl9pPr>
          </a:lstStyle>
          <a:p>
            <a:pPr eaLnBrk="1" hangingPunct="1">
              <a:spcBef>
                <a:spcPct val="0"/>
              </a:spcBef>
              <a:spcAft>
                <a:spcPct val="50000"/>
              </a:spcAft>
              <a:buClrTx/>
              <a:buSzTx/>
              <a:buFontTx/>
              <a:buNone/>
              <a:defRPr/>
            </a:pPr>
            <a:r>
              <a:rPr lang="tr-TR" altLang="tr-TR" sz="2800" b="1" dirty="0" smtClean="0">
                <a:solidFill>
                  <a:schemeClr val="accent1">
                    <a:lumMod val="75000"/>
                  </a:schemeClr>
                </a:solidFill>
                <a:latin typeface="Arial" panose="020B0604020202020204" pitchFamily="34" charset="0"/>
              </a:rPr>
              <a:t>SORU CEVAP YÖNTEMİ</a:t>
            </a:r>
          </a:p>
          <a:p>
            <a:pPr eaLnBrk="1" hangingPunct="1">
              <a:spcBef>
                <a:spcPct val="0"/>
              </a:spcBef>
              <a:buClrTx/>
              <a:buSzTx/>
              <a:buFontTx/>
              <a:buNone/>
              <a:defRPr/>
            </a:pPr>
            <a:r>
              <a:rPr lang="tr-TR" altLang="tr-TR" sz="2400" u="sng" dirty="0" smtClean="0">
                <a:latin typeface="Arial" panose="020B0604020202020204" pitchFamily="34" charset="0"/>
              </a:rPr>
              <a:t>Soru Cevap Yönteminin Sınırlılıkları/Dezavantajları</a:t>
            </a:r>
          </a:p>
          <a:p>
            <a:pPr marL="342900" indent="-342900" eaLnBrk="1" hangingPunct="1">
              <a:spcBef>
                <a:spcPct val="0"/>
              </a:spcBef>
              <a:spcAft>
                <a:spcPct val="30000"/>
              </a:spcAft>
              <a:buClrTx/>
              <a:buSzTx/>
              <a:defRPr/>
            </a:pPr>
            <a:r>
              <a:rPr lang="tr-TR" altLang="tr-TR" sz="2000" dirty="0" smtClean="0">
                <a:latin typeface="Arial" panose="020B0604020202020204" pitchFamily="34" charset="0"/>
              </a:rPr>
              <a:t>Çoğunlukla öğretmenin soru sorması </a:t>
            </a:r>
          </a:p>
          <a:p>
            <a:pPr marL="342900" indent="-342900" eaLnBrk="1" hangingPunct="1">
              <a:spcBef>
                <a:spcPct val="0"/>
              </a:spcBef>
              <a:spcAft>
                <a:spcPct val="30000"/>
              </a:spcAft>
              <a:buClrTx/>
              <a:buSzTx/>
              <a:defRPr/>
            </a:pPr>
            <a:r>
              <a:rPr lang="tr-TR" altLang="tr-TR" sz="2000" dirty="0" smtClean="0">
                <a:latin typeface="Arial" panose="020B0604020202020204" pitchFamily="34" charset="0"/>
              </a:rPr>
              <a:t>Öğretmenin sorduğu sorular telkin edici olabilir. </a:t>
            </a:r>
          </a:p>
          <a:p>
            <a:pPr marL="342900" indent="-342900" eaLnBrk="1" hangingPunct="1">
              <a:spcBef>
                <a:spcPct val="0"/>
              </a:spcBef>
              <a:spcAft>
                <a:spcPct val="30000"/>
              </a:spcAft>
              <a:buClrTx/>
              <a:buSzTx/>
              <a:defRPr/>
            </a:pPr>
            <a:r>
              <a:rPr lang="tr-TR" altLang="tr-TR" sz="2000" dirty="0" smtClean="0">
                <a:latin typeface="Arial" panose="020B0604020202020204" pitchFamily="34" charset="0"/>
              </a:rPr>
              <a:t>Sürekli soru-cevap ortamının oluşturulması öğrencileri sıkabilir.</a:t>
            </a:r>
          </a:p>
          <a:p>
            <a:pPr marL="342900" indent="-342900" eaLnBrk="1" hangingPunct="1">
              <a:spcBef>
                <a:spcPct val="0"/>
              </a:spcBef>
              <a:spcAft>
                <a:spcPct val="30000"/>
              </a:spcAft>
              <a:buClrTx/>
              <a:buSzTx/>
              <a:defRPr/>
            </a:pPr>
            <a:r>
              <a:rPr lang="tr-TR" altLang="tr-TR" sz="2000" dirty="0" smtClean="0">
                <a:latin typeface="Arial" panose="020B0604020202020204" pitchFamily="34" charset="0"/>
              </a:rPr>
              <a:t>Ek zaman gerektirir.</a:t>
            </a:r>
          </a:p>
          <a:p>
            <a:pPr marL="342900" indent="-342900" eaLnBrk="1" hangingPunct="1">
              <a:spcBef>
                <a:spcPct val="0"/>
              </a:spcBef>
              <a:spcAft>
                <a:spcPct val="30000"/>
              </a:spcAft>
              <a:buClrTx/>
              <a:buSzTx/>
              <a:defRPr/>
            </a:pPr>
            <a:r>
              <a:rPr lang="tr-TR" altLang="tr-TR" sz="2000" dirty="0" smtClean="0">
                <a:latin typeface="Arial" panose="020B0604020202020204" pitchFamily="34" charset="0"/>
              </a:rPr>
              <a:t>Hatalı cevaplar olduğunda zaman kaybına neden olabilir</a:t>
            </a:r>
          </a:p>
          <a:p>
            <a:pPr marL="342900" indent="-342900" eaLnBrk="1" hangingPunct="1">
              <a:spcBef>
                <a:spcPct val="0"/>
              </a:spcBef>
              <a:spcAft>
                <a:spcPct val="30000"/>
              </a:spcAft>
              <a:buClrTx/>
              <a:buSzTx/>
              <a:defRPr/>
            </a:pPr>
            <a:r>
              <a:rPr lang="tr-TR" altLang="tr-TR" sz="2000" dirty="0" smtClean="0">
                <a:latin typeface="Arial" panose="020B0604020202020204" pitchFamily="34" charset="0"/>
              </a:rPr>
              <a:t>Sürekli tam ve doğru cevap verememe, öğrencilerin kendilerine 		güvenini azaltabilir.</a:t>
            </a:r>
          </a:p>
          <a:p>
            <a:pPr marL="342900" indent="-342900" eaLnBrk="1" hangingPunct="1">
              <a:spcBef>
                <a:spcPct val="0"/>
              </a:spcBef>
              <a:spcAft>
                <a:spcPct val="30000"/>
              </a:spcAft>
              <a:buClrTx/>
              <a:buSzTx/>
              <a:defRPr/>
            </a:pPr>
            <a:r>
              <a:rPr lang="tr-TR" altLang="tr-TR" sz="2000" dirty="0" smtClean="0">
                <a:latin typeface="Arial" panose="020B0604020202020204" pitchFamily="34" charset="0"/>
              </a:rPr>
              <a:t>Diğer yöntemlerle desteklenmez ise konunun anlaşılma güçlüğü olabilir</a:t>
            </a:r>
          </a:p>
        </p:txBody>
      </p:sp>
    </p:spTree>
    <p:extLst>
      <p:ext uri="{BB962C8B-B14F-4D97-AF65-F5344CB8AC3E}">
        <p14:creationId xmlns:p14="http://schemas.microsoft.com/office/powerpoint/2010/main" val="3050888313"/>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Text Box 2"/>
          <p:cNvSpPr txBox="1">
            <a:spLocks noChangeArrowheads="1"/>
          </p:cNvSpPr>
          <p:nvPr/>
        </p:nvSpPr>
        <p:spPr bwMode="auto">
          <a:xfrm>
            <a:off x="323850" y="1101725"/>
            <a:ext cx="8497888" cy="4675188"/>
          </a:xfrm>
          <a:prstGeom prst="rect">
            <a:avLst/>
          </a:prstGeom>
          <a:solidFill>
            <a:schemeClr val="bg1"/>
          </a:solidFill>
          <a:ln w="9525">
            <a:noFill/>
            <a:miter lim="800000"/>
            <a:headEnd/>
            <a:tailEnd/>
          </a:ln>
          <a:effectLst/>
        </p:spPr>
        <p:txBody>
          <a:bodyPr>
            <a:spAutoFit/>
          </a:bodyPr>
          <a:lstStyle/>
          <a:p>
            <a:pPr eaLnBrk="1" hangingPunct="1">
              <a:spcAft>
                <a:spcPct val="50000"/>
              </a:spcAft>
              <a:tabLst>
                <a:tab pos="357188" algn="l"/>
              </a:tabLst>
              <a:defRPr/>
            </a:pPr>
            <a:r>
              <a:rPr lang="tr-TR" sz="2800" b="1" dirty="0">
                <a:solidFill>
                  <a:schemeClr val="accent1">
                    <a:lumMod val="75000"/>
                  </a:schemeClr>
                </a:solidFill>
              </a:rPr>
              <a:t>SORU CEVAP YÖNTEMİ</a:t>
            </a:r>
          </a:p>
          <a:p>
            <a:pPr eaLnBrk="1" hangingPunct="1">
              <a:tabLst>
                <a:tab pos="357188" algn="l"/>
              </a:tabLst>
              <a:defRPr/>
            </a:pPr>
            <a:r>
              <a:rPr lang="tr-TR" sz="2000" u="sng" dirty="0"/>
              <a:t>Soru Cevabı Etkili Kullanmak İçin Yapılması Gerekenler</a:t>
            </a:r>
          </a:p>
          <a:p>
            <a:pPr marL="285750" indent="-285750" eaLnBrk="1" hangingPunct="1">
              <a:spcAft>
                <a:spcPct val="30000"/>
              </a:spcAft>
              <a:buFont typeface="Arial" panose="020B0604020202020204" pitchFamily="34" charset="0"/>
              <a:buChar char="•"/>
              <a:tabLst>
                <a:tab pos="357188" algn="l"/>
              </a:tabLst>
              <a:defRPr/>
            </a:pPr>
            <a:r>
              <a:rPr lang="tr-TR" dirty="0"/>
              <a:t>Sorular açık, anlaşılır olmasına ancak çok kapsamlı olmamalı</a:t>
            </a:r>
          </a:p>
          <a:p>
            <a:pPr marL="285750" indent="-285750" eaLnBrk="1" hangingPunct="1">
              <a:spcAft>
                <a:spcPct val="30000"/>
              </a:spcAft>
              <a:buFont typeface="Arial" panose="020B0604020202020204" pitchFamily="34" charset="0"/>
              <a:buChar char="•"/>
              <a:tabLst>
                <a:tab pos="357188" algn="l"/>
              </a:tabLst>
              <a:defRPr/>
            </a:pPr>
            <a:r>
              <a:rPr lang="tr-TR" dirty="0"/>
              <a:t>Öğrenciyi düşünmeye yöneltici sorular sormaya çalışınız. </a:t>
            </a:r>
          </a:p>
          <a:p>
            <a:pPr marL="285750" indent="-285750" eaLnBrk="1" hangingPunct="1">
              <a:spcAft>
                <a:spcPct val="30000"/>
              </a:spcAft>
              <a:buFont typeface="Arial" panose="020B0604020202020204" pitchFamily="34" charset="0"/>
              <a:buChar char="•"/>
              <a:tabLst>
                <a:tab pos="357188" algn="l"/>
              </a:tabLst>
              <a:defRPr/>
            </a:pPr>
            <a:r>
              <a:rPr lang="tr-TR" dirty="0"/>
              <a:t>Öğrencilerin düzeylerine uygun sorular sorunuz. </a:t>
            </a:r>
          </a:p>
          <a:p>
            <a:pPr marL="285750" indent="-285750" eaLnBrk="1" hangingPunct="1">
              <a:spcAft>
                <a:spcPct val="30000"/>
              </a:spcAft>
              <a:buFont typeface="Arial" panose="020B0604020202020204" pitchFamily="34" charset="0"/>
              <a:buChar char="•"/>
              <a:tabLst>
                <a:tab pos="357188" algn="l"/>
              </a:tabLst>
              <a:defRPr/>
            </a:pPr>
            <a:r>
              <a:rPr lang="tr-TR" dirty="0"/>
              <a:t>Sorulan soruya öğrenci her zaman doğru cevap veremeyebilir. Bunu olgunlukla karşılayınız. </a:t>
            </a:r>
          </a:p>
          <a:p>
            <a:pPr marL="285750" indent="-285750" eaLnBrk="1" hangingPunct="1">
              <a:spcAft>
                <a:spcPct val="30000"/>
              </a:spcAft>
              <a:buFont typeface="Arial" panose="020B0604020202020204" pitchFamily="34" charset="0"/>
              <a:buChar char="•"/>
              <a:tabLst>
                <a:tab pos="357188" algn="l"/>
              </a:tabLst>
              <a:defRPr/>
            </a:pPr>
            <a:r>
              <a:rPr lang="tr-TR" dirty="0"/>
              <a:t>Öğrenciyi soru sormaya ve cevap vermeye teşvik ediniz. </a:t>
            </a:r>
          </a:p>
          <a:p>
            <a:pPr marL="285750" indent="-285750" eaLnBrk="1" hangingPunct="1">
              <a:spcAft>
                <a:spcPct val="30000"/>
              </a:spcAft>
              <a:buFont typeface="Arial" panose="020B0604020202020204" pitchFamily="34" charset="0"/>
              <a:buChar char="•"/>
              <a:tabLst>
                <a:tab pos="357188" algn="l"/>
              </a:tabLst>
              <a:defRPr/>
            </a:pPr>
            <a:r>
              <a:rPr lang="tr-TR" dirty="0"/>
              <a:t>Demokrat öğretmen özelliklerini taşımaya gayret ediniz. </a:t>
            </a:r>
          </a:p>
          <a:p>
            <a:pPr marL="285750" indent="-285750" eaLnBrk="1" hangingPunct="1">
              <a:spcAft>
                <a:spcPct val="30000"/>
              </a:spcAft>
              <a:buFont typeface="Arial" panose="020B0604020202020204" pitchFamily="34" charset="0"/>
              <a:buChar char="•"/>
              <a:tabLst>
                <a:tab pos="357188" algn="l"/>
              </a:tabLst>
              <a:defRPr/>
            </a:pPr>
            <a:r>
              <a:rPr lang="tr-TR" dirty="0"/>
              <a:t>Öğrencilerin sordukları soruların cevaplarını mümkün olduğunca ipuçları ile kendilerine buldurmaya çalışınız. </a:t>
            </a:r>
          </a:p>
          <a:p>
            <a:pPr marL="285750" indent="-285750" eaLnBrk="1" hangingPunct="1">
              <a:spcAft>
                <a:spcPct val="30000"/>
              </a:spcAft>
              <a:buFont typeface="Arial" panose="020B0604020202020204" pitchFamily="34" charset="0"/>
              <a:buChar char="•"/>
              <a:tabLst>
                <a:tab pos="357188" algn="l"/>
              </a:tabLst>
              <a:defRPr/>
            </a:pPr>
            <a:r>
              <a:rPr lang="tr-TR" dirty="0"/>
              <a:t>Öğrencinin sorusu konu ile ilgili çok fazla ilgili değilse, bu tür soruları mümkün olduğunca zaman kalırsa ders sonunda cevaplayabileceğinizi belirtiniz.</a:t>
            </a:r>
            <a:r>
              <a:rPr lang="tr-TR" dirty="0">
                <a:effectLst>
                  <a:outerShdw blurRad="38100" dist="38100" dir="2700000" algn="tl">
                    <a:srgbClr val="000000"/>
                  </a:outerShdw>
                </a:effectLst>
              </a:rPr>
              <a:t> </a:t>
            </a:r>
          </a:p>
        </p:txBody>
      </p:sp>
    </p:spTree>
    <p:extLst>
      <p:ext uri="{BB962C8B-B14F-4D97-AF65-F5344CB8AC3E}">
        <p14:creationId xmlns:p14="http://schemas.microsoft.com/office/powerpoint/2010/main" val="2228961644"/>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Text Box 2"/>
          <p:cNvSpPr txBox="1">
            <a:spLocks noChangeArrowheads="1"/>
          </p:cNvSpPr>
          <p:nvPr/>
        </p:nvSpPr>
        <p:spPr bwMode="auto">
          <a:xfrm>
            <a:off x="323850" y="1916113"/>
            <a:ext cx="8497888" cy="4064000"/>
          </a:xfrm>
          <a:prstGeom prst="rect">
            <a:avLst/>
          </a:prstGeom>
          <a:solidFill>
            <a:schemeClr val="bg1"/>
          </a:solidFill>
          <a:ln w="9525">
            <a:noFill/>
            <a:miter lim="800000"/>
            <a:headEnd/>
            <a:tailEnd/>
          </a:ln>
          <a:effectLst/>
        </p:spPr>
        <p:txBody>
          <a:bodyPr>
            <a:spAutoFit/>
          </a:bodyPr>
          <a:lstStyle/>
          <a:p>
            <a:pPr eaLnBrk="1" hangingPunct="1">
              <a:spcAft>
                <a:spcPct val="50000"/>
              </a:spcAft>
              <a:tabLst>
                <a:tab pos="357188" algn="l"/>
              </a:tabLst>
              <a:defRPr/>
            </a:pPr>
            <a:r>
              <a:rPr lang="tr-TR" sz="2800" b="1" dirty="0">
                <a:solidFill>
                  <a:schemeClr val="accent1">
                    <a:lumMod val="75000"/>
                  </a:schemeClr>
                </a:solidFill>
              </a:rPr>
              <a:t>PROBLEM ÇÖZME YÖNTEMİ</a:t>
            </a:r>
          </a:p>
          <a:p>
            <a:pPr algn="just" eaLnBrk="1" hangingPunct="1">
              <a:tabLst>
                <a:tab pos="357188" algn="l"/>
              </a:tabLst>
              <a:defRPr/>
            </a:pPr>
            <a:r>
              <a:rPr lang="tr-TR" sz="2400" dirty="0"/>
              <a:t>Problem, önceden öğrenilmiş teorem ya da kurallar yardımıyla çözümü istenen bir soru olarak tanımlanabilir. Problem çözmek için "tek bir yol değil", "en iyi bir yol" vardır. Problem çözme, amaca ulaşabilmek için alternatifler arasından en uygununu belirlemektir. </a:t>
            </a:r>
          </a:p>
          <a:p>
            <a:pPr algn="just" eaLnBrk="1" hangingPunct="1">
              <a:tabLst>
                <a:tab pos="357188" algn="l"/>
              </a:tabLst>
              <a:defRPr/>
            </a:pPr>
            <a:endParaRPr lang="tr-TR" sz="2400" dirty="0"/>
          </a:p>
          <a:p>
            <a:pPr algn="just" eaLnBrk="1" hangingPunct="1">
              <a:tabLst>
                <a:tab pos="357188" algn="l"/>
              </a:tabLst>
              <a:defRPr/>
            </a:pPr>
            <a:r>
              <a:rPr lang="tr-TR" sz="2400" dirty="0"/>
              <a:t>Eğitim-öğretim sürecinde problem çözme yöntemini kullanmanın temel amacı, bireylerin karar verme yeteneklerini geliştirmektir. </a:t>
            </a:r>
            <a:endParaRPr lang="tr-TR" sz="2400" dirty="0">
              <a:effectLst>
                <a:outerShdw blurRad="38100" dist="38100" dir="2700000" algn="tl">
                  <a:srgbClr val="000000"/>
                </a:outerShdw>
              </a:effectLst>
            </a:endParaRPr>
          </a:p>
        </p:txBody>
      </p:sp>
      <p:pic>
        <p:nvPicPr>
          <p:cNvPr id="156675" name="Resim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011863" y="188913"/>
            <a:ext cx="2419350" cy="188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35836356"/>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Text Box 2"/>
          <p:cNvSpPr txBox="1">
            <a:spLocks noChangeArrowheads="1"/>
          </p:cNvSpPr>
          <p:nvPr/>
        </p:nvSpPr>
        <p:spPr bwMode="auto">
          <a:xfrm>
            <a:off x="323850" y="1101725"/>
            <a:ext cx="8497888" cy="4494213"/>
          </a:xfrm>
          <a:prstGeom prst="rect">
            <a:avLst/>
          </a:prstGeom>
          <a:solidFill>
            <a:schemeClr val="bg1"/>
          </a:solidFill>
          <a:ln w="9525">
            <a:noFill/>
            <a:miter lim="800000"/>
            <a:headEnd/>
            <a:tailEnd/>
          </a:ln>
          <a:effectLst/>
        </p:spPr>
        <p:txBody>
          <a:bodyPr>
            <a:spAutoFit/>
          </a:bodyPr>
          <a:lstStyle/>
          <a:p>
            <a:pPr marL="357188" indent="-357188" eaLnBrk="1" hangingPunct="1">
              <a:spcAft>
                <a:spcPct val="50000"/>
              </a:spcAft>
              <a:tabLst>
                <a:tab pos="357188" algn="l"/>
              </a:tabLst>
              <a:defRPr/>
            </a:pPr>
            <a:r>
              <a:rPr lang="tr-TR" sz="2800" b="1" dirty="0">
                <a:solidFill>
                  <a:schemeClr val="accent1">
                    <a:lumMod val="75000"/>
                  </a:schemeClr>
                </a:solidFill>
              </a:rPr>
              <a:t>PROBLEM ÇÖZME YÖNTEMİ</a:t>
            </a:r>
          </a:p>
          <a:p>
            <a:pPr marL="357188" indent="-357188" eaLnBrk="1" hangingPunct="1">
              <a:tabLst>
                <a:tab pos="357188" algn="l"/>
              </a:tabLst>
              <a:defRPr/>
            </a:pPr>
            <a:r>
              <a:rPr lang="tr-TR" sz="2400" u="sng" dirty="0"/>
              <a:t>Problem Çözmenin Aşamaları</a:t>
            </a:r>
          </a:p>
          <a:p>
            <a:pPr marL="357188" indent="-357188" eaLnBrk="1" hangingPunct="1">
              <a:tabLst>
                <a:tab pos="357188" algn="l"/>
              </a:tabLst>
              <a:defRPr/>
            </a:pPr>
            <a:endParaRPr lang="tr-TR" sz="1600" dirty="0"/>
          </a:p>
          <a:p>
            <a:pPr marL="342900" indent="-342900" eaLnBrk="1" hangingPunct="1">
              <a:spcAft>
                <a:spcPct val="50000"/>
              </a:spcAft>
              <a:buFont typeface="Arial" panose="020B0604020202020204" pitchFamily="34" charset="0"/>
              <a:buChar char="•"/>
              <a:tabLst>
                <a:tab pos="357188" algn="l"/>
              </a:tabLst>
              <a:defRPr/>
            </a:pPr>
            <a:r>
              <a:rPr lang="tr-TR" sz="2400" dirty="0"/>
              <a:t>Problemin farkında olma, hissetme, anlama</a:t>
            </a:r>
          </a:p>
          <a:p>
            <a:pPr marL="342900" indent="-342900" eaLnBrk="1" hangingPunct="1">
              <a:spcAft>
                <a:spcPct val="50000"/>
              </a:spcAft>
              <a:buFont typeface="Arial" panose="020B0604020202020204" pitchFamily="34" charset="0"/>
              <a:buChar char="•"/>
              <a:tabLst>
                <a:tab pos="357188" algn="l"/>
              </a:tabLst>
              <a:defRPr/>
            </a:pPr>
            <a:r>
              <a:rPr lang="tr-TR" sz="2400" dirty="0"/>
              <a:t>Problemi tanımlama ve sınırlandırma</a:t>
            </a:r>
          </a:p>
          <a:p>
            <a:pPr marL="342900" indent="-342900" eaLnBrk="1" hangingPunct="1">
              <a:spcAft>
                <a:spcPct val="50000"/>
              </a:spcAft>
              <a:buFont typeface="Arial" panose="020B0604020202020204" pitchFamily="34" charset="0"/>
              <a:buChar char="•"/>
              <a:tabLst>
                <a:tab pos="357188" algn="l"/>
              </a:tabLst>
              <a:defRPr/>
            </a:pPr>
            <a:r>
              <a:rPr lang="tr-TR" sz="2400" dirty="0"/>
              <a:t>Problemle ilgili veri toplama</a:t>
            </a:r>
          </a:p>
          <a:p>
            <a:pPr marL="342900" indent="-342900" eaLnBrk="1" hangingPunct="1">
              <a:spcAft>
                <a:spcPct val="50000"/>
              </a:spcAft>
              <a:buFont typeface="Arial" panose="020B0604020202020204" pitchFamily="34" charset="0"/>
              <a:buChar char="•"/>
              <a:tabLst>
                <a:tab pos="357188" algn="l"/>
              </a:tabLst>
              <a:defRPr/>
            </a:pPr>
            <a:r>
              <a:rPr lang="tr-TR" sz="2400" dirty="0"/>
              <a:t>Olası çözüm yolları önerme, denence, hipotez    kurma</a:t>
            </a:r>
          </a:p>
          <a:p>
            <a:pPr marL="342900" indent="-342900" eaLnBrk="1" hangingPunct="1">
              <a:spcAft>
                <a:spcPct val="50000"/>
              </a:spcAft>
              <a:buFont typeface="Arial" panose="020B0604020202020204" pitchFamily="34" charset="0"/>
              <a:buChar char="•"/>
              <a:tabLst>
                <a:tab pos="357188" algn="l"/>
              </a:tabLst>
              <a:defRPr/>
            </a:pPr>
            <a:r>
              <a:rPr lang="tr-TR" sz="2400" dirty="0" err="1"/>
              <a:t>Denenceleri</a:t>
            </a:r>
            <a:r>
              <a:rPr lang="tr-TR" sz="2400" dirty="0"/>
              <a:t> test etme</a:t>
            </a:r>
          </a:p>
          <a:p>
            <a:pPr marL="342900" indent="-342900" eaLnBrk="1" hangingPunct="1">
              <a:spcAft>
                <a:spcPct val="50000"/>
              </a:spcAft>
              <a:buFont typeface="Arial" panose="020B0604020202020204" pitchFamily="34" charset="0"/>
              <a:buChar char="•"/>
              <a:tabLst>
                <a:tab pos="357188" algn="l"/>
              </a:tabLst>
              <a:defRPr/>
            </a:pPr>
            <a:r>
              <a:rPr lang="tr-TR" sz="2400" dirty="0"/>
              <a:t>Sonuca ulaşma ve değerlendirme yapma</a:t>
            </a:r>
            <a:endParaRPr lang="tr-TR" sz="2400" dirty="0">
              <a:effectLst>
                <a:outerShdw blurRad="38100" dist="38100" dir="2700000" algn="tl">
                  <a:srgbClr val="000000"/>
                </a:outerShdw>
              </a:effectLst>
            </a:endParaRPr>
          </a:p>
        </p:txBody>
      </p:sp>
    </p:spTree>
    <p:extLst>
      <p:ext uri="{BB962C8B-B14F-4D97-AF65-F5344CB8AC3E}">
        <p14:creationId xmlns:p14="http://schemas.microsoft.com/office/powerpoint/2010/main" val="1944386923"/>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Text Box 2"/>
          <p:cNvSpPr txBox="1">
            <a:spLocks noChangeArrowheads="1"/>
          </p:cNvSpPr>
          <p:nvPr/>
        </p:nvSpPr>
        <p:spPr bwMode="auto">
          <a:xfrm>
            <a:off x="395288" y="1196975"/>
            <a:ext cx="8497887" cy="4570413"/>
          </a:xfrm>
          <a:prstGeom prst="rect">
            <a:avLst/>
          </a:prstGeom>
          <a:solidFill>
            <a:schemeClr val="bg1"/>
          </a:solidFill>
          <a:ln>
            <a:noFill/>
          </a:ln>
        </p:spPr>
        <p:txBody>
          <a:bodyPr>
            <a:spAutoFit/>
          </a:bodyPr>
          <a:lstStyle>
            <a:lvl1pPr>
              <a:spcBef>
                <a:spcPct val="20000"/>
              </a:spcBef>
              <a:buClr>
                <a:srgbClr val="0BD0D9"/>
              </a:buClr>
              <a:buSzPct val="95000"/>
              <a:buFont typeface="Wingdings 2" panose="05020102010507070707" pitchFamily="18" charset="2"/>
              <a:buChar char=""/>
              <a:tabLst>
                <a:tab pos="357188" algn="l"/>
              </a:tabLst>
              <a:defRPr sz="2600">
                <a:solidFill>
                  <a:schemeClr val="tx1"/>
                </a:solidFill>
                <a:latin typeface="Constantia" panose="02030602050306030303" pitchFamily="18" charset="0"/>
              </a:defRPr>
            </a:lvl1pPr>
            <a:lvl2pPr marL="190500">
              <a:spcBef>
                <a:spcPct val="20000"/>
              </a:spcBef>
              <a:buClr>
                <a:schemeClr val="accent1"/>
              </a:buClr>
              <a:buSzPct val="85000"/>
              <a:buFont typeface="Wingdings 2" panose="05020102010507070707" pitchFamily="18" charset="2"/>
              <a:buChar char=""/>
              <a:tabLst>
                <a:tab pos="357188" algn="l"/>
              </a:tabLst>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tabLst>
                <a:tab pos="357188" algn="l"/>
              </a:tabLst>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tabLst>
                <a:tab pos="357188" algn="l"/>
              </a:tabLst>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tabLst>
                <a:tab pos="357188" algn="l"/>
              </a:tabLst>
              <a:defRPr sz="2000">
                <a:solidFill>
                  <a:schemeClr val="tx1"/>
                </a:solidFill>
                <a:latin typeface="Constantia" panose="02030602050306030303" pitchFamily="18" charset="0"/>
              </a:defRPr>
            </a:lvl5pPr>
            <a:lvl6pPr marL="2514600" indent="-228600" fontAlgn="base">
              <a:spcBef>
                <a:spcPct val="20000"/>
              </a:spcBef>
              <a:spcAft>
                <a:spcPct val="0"/>
              </a:spcAft>
              <a:buClr>
                <a:srgbClr val="10CF9B"/>
              </a:buClr>
              <a:buSzPct val="65000"/>
              <a:buFont typeface="Wingdings 2" panose="05020102010507070707" pitchFamily="18" charset="2"/>
              <a:buChar char=""/>
              <a:tabLst>
                <a:tab pos="357188" algn="l"/>
              </a:tabLst>
              <a:defRPr sz="2000">
                <a:solidFill>
                  <a:schemeClr val="tx1"/>
                </a:solidFill>
                <a:latin typeface="Constantia" panose="02030602050306030303" pitchFamily="18" charset="0"/>
              </a:defRPr>
            </a:lvl6pPr>
            <a:lvl7pPr marL="2971800" indent="-228600" fontAlgn="base">
              <a:spcBef>
                <a:spcPct val="20000"/>
              </a:spcBef>
              <a:spcAft>
                <a:spcPct val="0"/>
              </a:spcAft>
              <a:buClr>
                <a:srgbClr val="10CF9B"/>
              </a:buClr>
              <a:buSzPct val="65000"/>
              <a:buFont typeface="Wingdings 2" panose="05020102010507070707" pitchFamily="18" charset="2"/>
              <a:buChar char=""/>
              <a:tabLst>
                <a:tab pos="357188" algn="l"/>
              </a:tabLst>
              <a:defRPr sz="2000">
                <a:solidFill>
                  <a:schemeClr val="tx1"/>
                </a:solidFill>
                <a:latin typeface="Constantia" panose="02030602050306030303" pitchFamily="18" charset="0"/>
              </a:defRPr>
            </a:lvl7pPr>
            <a:lvl8pPr marL="3429000" indent="-228600" fontAlgn="base">
              <a:spcBef>
                <a:spcPct val="20000"/>
              </a:spcBef>
              <a:spcAft>
                <a:spcPct val="0"/>
              </a:spcAft>
              <a:buClr>
                <a:srgbClr val="10CF9B"/>
              </a:buClr>
              <a:buSzPct val="65000"/>
              <a:buFont typeface="Wingdings 2" panose="05020102010507070707" pitchFamily="18" charset="2"/>
              <a:buChar char=""/>
              <a:tabLst>
                <a:tab pos="357188" algn="l"/>
              </a:tabLst>
              <a:defRPr sz="2000">
                <a:solidFill>
                  <a:schemeClr val="tx1"/>
                </a:solidFill>
                <a:latin typeface="Constantia" panose="02030602050306030303" pitchFamily="18" charset="0"/>
              </a:defRPr>
            </a:lvl8pPr>
            <a:lvl9pPr marL="3886200" indent="-228600" fontAlgn="base">
              <a:spcBef>
                <a:spcPct val="20000"/>
              </a:spcBef>
              <a:spcAft>
                <a:spcPct val="0"/>
              </a:spcAft>
              <a:buClr>
                <a:srgbClr val="10CF9B"/>
              </a:buClr>
              <a:buSzPct val="65000"/>
              <a:buFont typeface="Wingdings 2" panose="05020102010507070707" pitchFamily="18" charset="2"/>
              <a:buChar char=""/>
              <a:tabLst>
                <a:tab pos="357188" algn="l"/>
              </a:tabLst>
              <a:defRPr sz="2000">
                <a:solidFill>
                  <a:schemeClr val="tx1"/>
                </a:solidFill>
                <a:latin typeface="Constantia" panose="02030602050306030303" pitchFamily="18" charset="0"/>
              </a:defRPr>
            </a:lvl9pPr>
          </a:lstStyle>
          <a:p>
            <a:pPr eaLnBrk="1" hangingPunct="1">
              <a:spcBef>
                <a:spcPct val="0"/>
              </a:spcBef>
              <a:spcAft>
                <a:spcPct val="50000"/>
              </a:spcAft>
              <a:buClrTx/>
              <a:buSzTx/>
              <a:buFontTx/>
              <a:buNone/>
              <a:defRPr/>
            </a:pPr>
            <a:r>
              <a:rPr lang="tr-TR" altLang="tr-TR" sz="2800" b="1" dirty="0" smtClean="0">
                <a:solidFill>
                  <a:schemeClr val="accent1">
                    <a:lumMod val="75000"/>
                  </a:schemeClr>
                </a:solidFill>
                <a:latin typeface="Arial" panose="020B0604020202020204" pitchFamily="34" charset="0"/>
              </a:rPr>
              <a:t>PROBLEM ÇÖZME YÖNTEMİ</a:t>
            </a:r>
          </a:p>
          <a:p>
            <a:pPr eaLnBrk="1" hangingPunct="1">
              <a:spcBef>
                <a:spcPct val="0"/>
              </a:spcBef>
              <a:buClrTx/>
              <a:buSzTx/>
              <a:buFontTx/>
              <a:buNone/>
              <a:defRPr/>
            </a:pPr>
            <a:r>
              <a:rPr lang="tr-TR" altLang="tr-TR" sz="2400" u="sng" dirty="0" smtClean="0">
                <a:latin typeface="Arial" panose="020B0604020202020204" pitchFamily="34" charset="0"/>
              </a:rPr>
              <a:t>Problem Çözmenin Yararları</a:t>
            </a:r>
          </a:p>
          <a:p>
            <a:pPr eaLnBrk="1" hangingPunct="1">
              <a:spcBef>
                <a:spcPct val="0"/>
              </a:spcBef>
              <a:buClrTx/>
              <a:buSzTx/>
              <a:buFontTx/>
              <a:buNone/>
              <a:defRPr/>
            </a:pPr>
            <a:endParaRPr lang="tr-TR" altLang="tr-TR" sz="1600" dirty="0" smtClean="0">
              <a:latin typeface="Arial" panose="020B0604020202020204" pitchFamily="34" charset="0"/>
            </a:endParaRPr>
          </a:p>
          <a:p>
            <a:pPr marL="342900" indent="-342900" algn="just" eaLnBrk="1" hangingPunct="1">
              <a:spcBef>
                <a:spcPct val="0"/>
              </a:spcBef>
              <a:spcAft>
                <a:spcPct val="30000"/>
              </a:spcAft>
              <a:buClrTx/>
              <a:buSzTx/>
              <a:buFont typeface="Arial" panose="020B0604020202020204" pitchFamily="34" charset="0"/>
              <a:buChar char="•"/>
              <a:defRPr/>
            </a:pPr>
            <a:r>
              <a:rPr lang="tr-TR" altLang="tr-TR" sz="2200" dirty="0" smtClean="0">
                <a:latin typeface="Arial" panose="020B0604020202020204" pitchFamily="34" charset="0"/>
              </a:rPr>
              <a:t>Öğrencilere çok yönlü düşünme alışkanlığı kazandırır. </a:t>
            </a:r>
          </a:p>
          <a:p>
            <a:pPr marL="342900" indent="-342900" algn="just" eaLnBrk="1" hangingPunct="1">
              <a:spcBef>
                <a:spcPct val="0"/>
              </a:spcBef>
              <a:spcAft>
                <a:spcPct val="30000"/>
              </a:spcAft>
              <a:buClrTx/>
              <a:buSzTx/>
              <a:buFont typeface="Arial" panose="020B0604020202020204" pitchFamily="34" charset="0"/>
              <a:buChar char="•"/>
              <a:defRPr/>
            </a:pPr>
            <a:r>
              <a:rPr lang="tr-TR" altLang="tr-TR" sz="2200" dirty="0" smtClean="0">
                <a:latin typeface="Arial" panose="020B0604020202020204" pitchFamily="34" charset="0"/>
              </a:rPr>
              <a:t>Öğrencilerin sorumluluk alma bilinçlerini geliştirir.</a:t>
            </a:r>
          </a:p>
          <a:p>
            <a:pPr marL="342900" indent="-342900" algn="just" eaLnBrk="1" hangingPunct="1">
              <a:spcBef>
                <a:spcPct val="0"/>
              </a:spcBef>
              <a:spcAft>
                <a:spcPct val="30000"/>
              </a:spcAft>
              <a:buClrTx/>
              <a:buSzTx/>
              <a:buFont typeface="Arial" panose="020B0604020202020204" pitchFamily="34" charset="0"/>
              <a:buChar char="•"/>
              <a:defRPr/>
            </a:pPr>
            <a:r>
              <a:rPr lang="tr-TR" altLang="tr-TR" sz="2200" dirty="0" smtClean="0">
                <a:latin typeface="Arial" panose="020B0604020202020204" pitchFamily="34" charset="0"/>
              </a:rPr>
              <a:t>Uygulamada öğrencinin aktif olması sağlanır.</a:t>
            </a:r>
          </a:p>
          <a:p>
            <a:pPr marL="342900" indent="-342900" algn="just" eaLnBrk="1" hangingPunct="1">
              <a:spcBef>
                <a:spcPct val="0"/>
              </a:spcBef>
              <a:spcAft>
                <a:spcPct val="30000"/>
              </a:spcAft>
              <a:buClrTx/>
              <a:buSzTx/>
              <a:buFont typeface="Arial" panose="020B0604020202020204" pitchFamily="34" charset="0"/>
              <a:buChar char="•"/>
              <a:defRPr/>
            </a:pPr>
            <a:r>
              <a:rPr lang="tr-TR" altLang="tr-TR" sz="2200" dirty="0" smtClean="0">
                <a:latin typeface="Arial" panose="020B0604020202020204" pitchFamily="34" charset="0"/>
              </a:rPr>
              <a:t>Öğrenmeye karşı ilgi düzeyini artırır.</a:t>
            </a:r>
          </a:p>
          <a:p>
            <a:pPr marL="342900" indent="-342900" algn="just" eaLnBrk="1" hangingPunct="1">
              <a:spcBef>
                <a:spcPct val="0"/>
              </a:spcBef>
              <a:spcAft>
                <a:spcPct val="30000"/>
              </a:spcAft>
              <a:buClrTx/>
              <a:buSzTx/>
              <a:buFont typeface="Arial" panose="020B0604020202020204" pitchFamily="34" charset="0"/>
              <a:buChar char="•"/>
              <a:defRPr/>
            </a:pPr>
            <a:r>
              <a:rPr lang="tr-TR" altLang="tr-TR" sz="2200" dirty="0" smtClean="0">
                <a:latin typeface="Arial" panose="020B0604020202020204" pitchFamily="34" charset="0"/>
              </a:rPr>
              <a:t>Farklı kaynaklara ulaşmayı sağladığı için araştırma            yeteneğini  geliştirir.</a:t>
            </a:r>
          </a:p>
          <a:p>
            <a:pPr marL="342900" indent="-342900" algn="just" eaLnBrk="1" hangingPunct="1">
              <a:spcBef>
                <a:spcPct val="0"/>
              </a:spcBef>
              <a:spcAft>
                <a:spcPct val="30000"/>
              </a:spcAft>
              <a:buClrTx/>
              <a:buSzTx/>
              <a:buFont typeface="Arial" panose="020B0604020202020204" pitchFamily="34" charset="0"/>
              <a:buChar char="•"/>
              <a:defRPr/>
            </a:pPr>
            <a:r>
              <a:rPr lang="tr-TR" altLang="tr-TR" sz="2200" dirty="0" smtClean="0">
                <a:latin typeface="Arial" panose="020B0604020202020204" pitchFamily="34" charset="0"/>
              </a:rPr>
              <a:t>Öğrencilere özgüven kazandırdığı için problemleri çözmeye karşı cesaretli ve istekli olmalarını sağlar.</a:t>
            </a:r>
          </a:p>
        </p:txBody>
      </p:sp>
    </p:spTree>
    <p:extLst>
      <p:ext uri="{BB962C8B-B14F-4D97-AF65-F5344CB8AC3E}">
        <p14:creationId xmlns:p14="http://schemas.microsoft.com/office/powerpoint/2010/main" val="29211443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pPr algn="ctr" eaLnBrk="1" hangingPunct="1"/>
            <a:r>
              <a:rPr lang="tr-TR" altLang="tr-TR" sz="5400">
                <a:solidFill>
                  <a:srgbClr val="00B0F0"/>
                </a:solidFill>
              </a:rPr>
              <a:t>Stratejiler</a:t>
            </a:r>
          </a:p>
        </p:txBody>
      </p:sp>
      <p:graphicFrame>
        <p:nvGraphicFramePr>
          <p:cNvPr id="228355" name="Group 3"/>
          <p:cNvGraphicFramePr>
            <a:graphicFrameLocks noGrp="1"/>
          </p:cNvGraphicFramePr>
          <p:nvPr>
            <p:ph type="tbl" idx="1"/>
          </p:nvPr>
        </p:nvGraphicFramePr>
        <p:xfrm>
          <a:off x="539750" y="2205038"/>
          <a:ext cx="8018463" cy="3870325"/>
        </p:xfrm>
        <a:graphic>
          <a:graphicData uri="http://schemas.openxmlformats.org/drawingml/2006/table">
            <a:tbl>
              <a:tblPr/>
              <a:tblGrid>
                <a:gridCol w="3960813">
                  <a:extLst>
                    <a:ext uri="{9D8B030D-6E8A-4147-A177-3AD203B41FA5}">
                      <a16:colId xmlns="" xmlns:a16="http://schemas.microsoft.com/office/drawing/2014/main" val="20000"/>
                    </a:ext>
                  </a:extLst>
                </a:gridCol>
                <a:gridCol w="4057650">
                  <a:extLst>
                    <a:ext uri="{9D8B030D-6E8A-4147-A177-3AD203B41FA5}">
                      <a16:colId xmlns="" xmlns:a16="http://schemas.microsoft.com/office/drawing/2014/main" val="20001"/>
                    </a:ext>
                  </a:extLst>
                </a:gridCol>
              </a:tblGrid>
              <a:tr h="234950">
                <a:tc>
                  <a:txBody>
                    <a:bodyPr/>
                    <a:lstStyle>
                      <a:lvl1pPr algn="l">
                        <a:spcBef>
                          <a:spcPct val="20000"/>
                        </a:spcBef>
                        <a:buClr>
                          <a:schemeClr val="accent1"/>
                        </a:buClr>
                        <a:buSzPct val="65000"/>
                        <a:buFont typeface="Wingdings" pitchFamily="2" charset="2"/>
                        <a:defRPr sz="2600">
                          <a:solidFill>
                            <a:schemeClr val="tx1"/>
                          </a:solidFill>
                          <a:latin typeface="Arial" pitchFamily="34" charset="0"/>
                        </a:defRPr>
                      </a:lvl1pPr>
                      <a:lvl2pPr algn="l">
                        <a:spcBef>
                          <a:spcPct val="20000"/>
                        </a:spcBef>
                        <a:buClr>
                          <a:schemeClr val="accent2"/>
                        </a:buClr>
                        <a:buSzPct val="60000"/>
                        <a:buFont typeface="Wingdings" pitchFamily="2" charset="2"/>
                        <a:defRPr sz="2200">
                          <a:solidFill>
                            <a:schemeClr val="tx1"/>
                          </a:solidFill>
                          <a:latin typeface="Arial" pitchFamily="34" charset="0"/>
                        </a:defRPr>
                      </a:lvl2pPr>
                      <a:lvl3pPr algn="l">
                        <a:spcBef>
                          <a:spcPct val="20000"/>
                        </a:spcBef>
                        <a:buClr>
                          <a:schemeClr val="accent1"/>
                        </a:buClr>
                        <a:buSzPct val="65000"/>
                        <a:buFont typeface="Wingdings" pitchFamily="2" charset="2"/>
                        <a:defRPr sz="2000">
                          <a:solidFill>
                            <a:schemeClr val="tx1"/>
                          </a:solidFill>
                          <a:latin typeface="Arial" pitchFamily="34" charset="0"/>
                        </a:defRPr>
                      </a:lvl3pPr>
                      <a:lvl4pPr algn="l">
                        <a:spcBef>
                          <a:spcPct val="20000"/>
                        </a:spcBef>
                        <a:buClr>
                          <a:schemeClr val="accent2"/>
                        </a:buClr>
                        <a:buSzPct val="70000"/>
                        <a:buFont typeface="Wingdings" pitchFamily="2" charset="2"/>
                        <a:defRPr>
                          <a:solidFill>
                            <a:schemeClr val="tx1"/>
                          </a:solidFill>
                          <a:latin typeface="Arial" pitchFamily="34" charset="0"/>
                        </a:defRPr>
                      </a:lvl4pPr>
                      <a:lvl5pPr algn="l">
                        <a:spcBef>
                          <a:spcPct val="20000"/>
                        </a:spcBef>
                        <a:buClr>
                          <a:schemeClr val="accent1"/>
                        </a:buClr>
                        <a:buSzPct val="75000"/>
                        <a:buFont typeface="Wingdings" pitchFamily="2" charset="2"/>
                        <a:defRPr>
                          <a:solidFill>
                            <a:schemeClr val="tx1"/>
                          </a:solidFill>
                          <a:latin typeface="Arial" pitchFamily="34" charset="0"/>
                        </a:defRPr>
                      </a:lvl5pPr>
                      <a:lvl6pPr fontAlgn="base">
                        <a:spcBef>
                          <a:spcPct val="20000"/>
                        </a:spcBef>
                        <a:spcAft>
                          <a:spcPct val="0"/>
                        </a:spcAft>
                        <a:buClr>
                          <a:schemeClr val="accent1"/>
                        </a:buClr>
                        <a:buSzPct val="75000"/>
                        <a:buFont typeface="Wingdings" pitchFamily="2" charset="2"/>
                        <a:defRPr>
                          <a:solidFill>
                            <a:schemeClr val="tx1"/>
                          </a:solidFill>
                          <a:latin typeface="Arial" pitchFamily="34" charset="0"/>
                        </a:defRPr>
                      </a:lvl6pPr>
                      <a:lvl7pPr fontAlgn="base">
                        <a:spcBef>
                          <a:spcPct val="20000"/>
                        </a:spcBef>
                        <a:spcAft>
                          <a:spcPct val="0"/>
                        </a:spcAft>
                        <a:buClr>
                          <a:schemeClr val="accent1"/>
                        </a:buClr>
                        <a:buSzPct val="75000"/>
                        <a:buFont typeface="Wingdings" pitchFamily="2" charset="2"/>
                        <a:defRPr>
                          <a:solidFill>
                            <a:schemeClr val="tx1"/>
                          </a:solidFill>
                          <a:latin typeface="Arial" pitchFamily="34" charset="0"/>
                        </a:defRPr>
                      </a:lvl7pPr>
                      <a:lvl8pPr fontAlgn="base">
                        <a:spcBef>
                          <a:spcPct val="20000"/>
                        </a:spcBef>
                        <a:spcAft>
                          <a:spcPct val="0"/>
                        </a:spcAft>
                        <a:buClr>
                          <a:schemeClr val="accent1"/>
                        </a:buClr>
                        <a:buSzPct val="75000"/>
                        <a:buFont typeface="Wingdings" pitchFamily="2" charset="2"/>
                        <a:defRPr>
                          <a:solidFill>
                            <a:schemeClr val="tx1"/>
                          </a:solidFill>
                          <a:latin typeface="Arial" pitchFamily="34" charset="0"/>
                        </a:defRPr>
                      </a:lvl8pPr>
                      <a:lvl9pPr fontAlgn="base">
                        <a:spcBef>
                          <a:spcPct val="20000"/>
                        </a:spcBef>
                        <a:spcAft>
                          <a:spcPct val="0"/>
                        </a:spcAft>
                        <a:buClr>
                          <a:schemeClr val="accent1"/>
                        </a:buClr>
                        <a:buSzPct val="75000"/>
                        <a:buFont typeface="Wingdings" pitchFamily="2" charset="2"/>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tr-TR" altLang="tr-TR" sz="2600" b="1" i="0" u="none" strike="noStrike" cap="none" normalizeH="0" baseline="0">
                          <a:ln>
                            <a:noFill/>
                          </a:ln>
                          <a:solidFill>
                            <a:schemeClr val="tx1"/>
                          </a:solidFill>
                          <a:effectLst/>
                          <a:latin typeface="Times New Roman" pitchFamily="18" charset="0"/>
                        </a:rPr>
                        <a:t>ÖĞRETMEN</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buClr>
                          <a:schemeClr val="accent1"/>
                        </a:buClr>
                        <a:buSzPct val="65000"/>
                        <a:buFont typeface="Wingdings" pitchFamily="2" charset="2"/>
                        <a:defRPr sz="2600">
                          <a:solidFill>
                            <a:schemeClr val="tx1"/>
                          </a:solidFill>
                          <a:latin typeface="Arial" pitchFamily="34" charset="0"/>
                        </a:defRPr>
                      </a:lvl1pPr>
                      <a:lvl2pPr algn="l">
                        <a:spcBef>
                          <a:spcPct val="20000"/>
                        </a:spcBef>
                        <a:buClr>
                          <a:schemeClr val="accent2"/>
                        </a:buClr>
                        <a:buSzPct val="60000"/>
                        <a:buFont typeface="Wingdings" pitchFamily="2" charset="2"/>
                        <a:defRPr sz="2200">
                          <a:solidFill>
                            <a:schemeClr val="tx1"/>
                          </a:solidFill>
                          <a:latin typeface="Arial" pitchFamily="34" charset="0"/>
                        </a:defRPr>
                      </a:lvl2pPr>
                      <a:lvl3pPr algn="l">
                        <a:spcBef>
                          <a:spcPct val="20000"/>
                        </a:spcBef>
                        <a:buClr>
                          <a:schemeClr val="accent1"/>
                        </a:buClr>
                        <a:buSzPct val="65000"/>
                        <a:buFont typeface="Wingdings" pitchFamily="2" charset="2"/>
                        <a:defRPr sz="2000">
                          <a:solidFill>
                            <a:schemeClr val="tx1"/>
                          </a:solidFill>
                          <a:latin typeface="Arial" pitchFamily="34" charset="0"/>
                        </a:defRPr>
                      </a:lvl3pPr>
                      <a:lvl4pPr algn="l">
                        <a:spcBef>
                          <a:spcPct val="20000"/>
                        </a:spcBef>
                        <a:buClr>
                          <a:schemeClr val="accent2"/>
                        </a:buClr>
                        <a:buSzPct val="70000"/>
                        <a:buFont typeface="Wingdings" pitchFamily="2" charset="2"/>
                        <a:defRPr>
                          <a:solidFill>
                            <a:schemeClr val="tx1"/>
                          </a:solidFill>
                          <a:latin typeface="Arial" pitchFamily="34" charset="0"/>
                        </a:defRPr>
                      </a:lvl4pPr>
                      <a:lvl5pPr algn="l">
                        <a:spcBef>
                          <a:spcPct val="20000"/>
                        </a:spcBef>
                        <a:buClr>
                          <a:schemeClr val="accent1"/>
                        </a:buClr>
                        <a:buSzPct val="75000"/>
                        <a:buFont typeface="Wingdings" pitchFamily="2" charset="2"/>
                        <a:defRPr>
                          <a:solidFill>
                            <a:schemeClr val="tx1"/>
                          </a:solidFill>
                          <a:latin typeface="Arial" pitchFamily="34" charset="0"/>
                        </a:defRPr>
                      </a:lvl5pPr>
                      <a:lvl6pPr fontAlgn="base">
                        <a:spcBef>
                          <a:spcPct val="20000"/>
                        </a:spcBef>
                        <a:spcAft>
                          <a:spcPct val="0"/>
                        </a:spcAft>
                        <a:buClr>
                          <a:schemeClr val="accent1"/>
                        </a:buClr>
                        <a:buSzPct val="75000"/>
                        <a:buFont typeface="Wingdings" pitchFamily="2" charset="2"/>
                        <a:defRPr>
                          <a:solidFill>
                            <a:schemeClr val="tx1"/>
                          </a:solidFill>
                          <a:latin typeface="Arial" pitchFamily="34" charset="0"/>
                        </a:defRPr>
                      </a:lvl6pPr>
                      <a:lvl7pPr fontAlgn="base">
                        <a:spcBef>
                          <a:spcPct val="20000"/>
                        </a:spcBef>
                        <a:spcAft>
                          <a:spcPct val="0"/>
                        </a:spcAft>
                        <a:buClr>
                          <a:schemeClr val="accent1"/>
                        </a:buClr>
                        <a:buSzPct val="75000"/>
                        <a:buFont typeface="Wingdings" pitchFamily="2" charset="2"/>
                        <a:defRPr>
                          <a:solidFill>
                            <a:schemeClr val="tx1"/>
                          </a:solidFill>
                          <a:latin typeface="Arial" pitchFamily="34" charset="0"/>
                        </a:defRPr>
                      </a:lvl7pPr>
                      <a:lvl8pPr fontAlgn="base">
                        <a:spcBef>
                          <a:spcPct val="20000"/>
                        </a:spcBef>
                        <a:spcAft>
                          <a:spcPct val="0"/>
                        </a:spcAft>
                        <a:buClr>
                          <a:schemeClr val="accent1"/>
                        </a:buClr>
                        <a:buSzPct val="75000"/>
                        <a:buFont typeface="Wingdings" pitchFamily="2" charset="2"/>
                        <a:defRPr>
                          <a:solidFill>
                            <a:schemeClr val="tx1"/>
                          </a:solidFill>
                          <a:latin typeface="Arial" pitchFamily="34" charset="0"/>
                        </a:defRPr>
                      </a:lvl8pPr>
                      <a:lvl9pPr fontAlgn="base">
                        <a:spcBef>
                          <a:spcPct val="20000"/>
                        </a:spcBef>
                        <a:spcAft>
                          <a:spcPct val="0"/>
                        </a:spcAft>
                        <a:buClr>
                          <a:schemeClr val="accent1"/>
                        </a:buClr>
                        <a:buSzPct val="75000"/>
                        <a:buFont typeface="Wingdings" pitchFamily="2" charset="2"/>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tr-TR" altLang="tr-TR" sz="2600" b="1" i="0" u="none" strike="noStrike" cap="none" normalizeH="0" baseline="0">
                          <a:ln>
                            <a:noFill/>
                          </a:ln>
                          <a:solidFill>
                            <a:schemeClr val="tx1"/>
                          </a:solidFill>
                          <a:effectLst/>
                          <a:latin typeface="Times New Roman" pitchFamily="18" charset="0"/>
                        </a:rPr>
                        <a:t>ÖĞRENCİ</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0"/>
                  </a:ext>
                </a:extLst>
              </a:tr>
              <a:tr h="390525">
                <a:tc>
                  <a:txBody>
                    <a:bodyPr/>
                    <a:lstStyle>
                      <a:lvl1pPr algn="l">
                        <a:spcBef>
                          <a:spcPct val="20000"/>
                        </a:spcBef>
                        <a:buClr>
                          <a:schemeClr val="accent1"/>
                        </a:buClr>
                        <a:buSzPct val="65000"/>
                        <a:buFont typeface="Wingdings" pitchFamily="2" charset="2"/>
                        <a:defRPr sz="2600">
                          <a:solidFill>
                            <a:schemeClr val="tx1"/>
                          </a:solidFill>
                          <a:latin typeface="Arial" pitchFamily="34" charset="0"/>
                        </a:defRPr>
                      </a:lvl1pPr>
                      <a:lvl2pPr algn="l">
                        <a:spcBef>
                          <a:spcPct val="20000"/>
                        </a:spcBef>
                        <a:buClr>
                          <a:schemeClr val="accent2"/>
                        </a:buClr>
                        <a:buSzPct val="60000"/>
                        <a:buFont typeface="Wingdings" pitchFamily="2" charset="2"/>
                        <a:defRPr sz="2200">
                          <a:solidFill>
                            <a:schemeClr val="tx1"/>
                          </a:solidFill>
                          <a:latin typeface="Arial" pitchFamily="34" charset="0"/>
                        </a:defRPr>
                      </a:lvl2pPr>
                      <a:lvl3pPr algn="l">
                        <a:spcBef>
                          <a:spcPct val="20000"/>
                        </a:spcBef>
                        <a:buClr>
                          <a:schemeClr val="accent1"/>
                        </a:buClr>
                        <a:buSzPct val="65000"/>
                        <a:buFont typeface="Wingdings" pitchFamily="2" charset="2"/>
                        <a:defRPr sz="2000">
                          <a:solidFill>
                            <a:schemeClr val="tx1"/>
                          </a:solidFill>
                          <a:latin typeface="Arial" pitchFamily="34" charset="0"/>
                        </a:defRPr>
                      </a:lvl3pPr>
                      <a:lvl4pPr algn="l">
                        <a:spcBef>
                          <a:spcPct val="20000"/>
                        </a:spcBef>
                        <a:buClr>
                          <a:schemeClr val="accent2"/>
                        </a:buClr>
                        <a:buSzPct val="70000"/>
                        <a:buFont typeface="Wingdings" pitchFamily="2" charset="2"/>
                        <a:defRPr>
                          <a:solidFill>
                            <a:schemeClr val="tx1"/>
                          </a:solidFill>
                          <a:latin typeface="Arial" pitchFamily="34" charset="0"/>
                        </a:defRPr>
                      </a:lvl4pPr>
                      <a:lvl5pPr algn="l">
                        <a:spcBef>
                          <a:spcPct val="20000"/>
                        </a:spcBef>
                        <a:buClr>
                          <a:schemeClr val="accent1"/>
                        </a:buClr>
                        <a:buSzPct val="75000"/>
                        <a:buFont typeface="Wingdings" pitchFamily="2" charset="2"/>
                        <a:defRPr>
                          <a:solidFill>
                            <a:schemeClr val="tx1"/>
                          </a:solidFill>
                          <a:latin typeface="Arial" pitchFamily="34" charset="0"/>
                        </a:defRPr>
                      </a:lvl5pPr>
                      <a:lvl6pPr fontAlgn="base">
                        <a:spcBef>
                          <a:spcPct val="20000"/>
                        </a:spcBef>
                        <a:spcAft>
                          <a:spcPct val="0"/>
                        </a:spcAft>
                        <a:buClr>
                          <a:schemeClr val="accent1"/>
                        </a:buClr>
                        <a:buSzPct val="75000"/>
                        <a:buFont typeface="Wingdings" pitchFamily="2" charset="2"/>
                        <a:defRPr>
                          <a:solidFill>
                            <a:schemeClr val="tx1"/>
                          </a:solidFill>
                          <a:latin typeface="Arial" pitchFamily="34" charset="0"/>
                        </a:defRPr>
                      </a:lvl6pPr>
                      <a:lvl7pPr fontAlgn="base">
                        <a:spcBef>
                          <a:spcPct val="20000"/>
                        </a:spcBef>
                        <a:spcAft>
                          <a:spcPct val="0"/>
                        </a:spcAft>
                        <a:buClr>
                          <a:schemeClr val="accent1"/>
                        </a:buClr>
                        <a:buSzPct val="75000"/>
                        <a:buFont typeface="Wingdings" pitchFamily="2" charset="2"/>
                        <a:defRPr>
                          <a:solidFill>
                            <a:schemeClr val="tx1"/>
                          </a:solidFill>
                          <a:latin typeface="Arial" pitchFamily="34" charset="0"/>
                        </a:defRPr>
                      </a:lvl7pPr>
                      <a:lvl8pPr fontAlgn="base">
                        <a:spcBef>
                          <a:spcPct val="20000"/>
                        </a:spcBef>
                        <a:spcAft>
                          <a:spcPct val="0"/>
                        </a:spcAft>
                        <a:buClr>
                          <a:schemeClr val="accent1"/>
                        </a:buClr>
                        <a:buSzPct val="75000"/>
                        <a:buFont typeface="Wingdings" pitchFamily="2" charset="2"/>
                        <a:defRPr>
                          <a:solidFill>
                            <a:schemeClr val="tx1"/>
                          </a:solidFill>
                          <a:latin typeface="Arial" pitchFamily="34" charset="0"/>
                        </a:defRPr>
                      </a:lvl8pPr>
                      <a:lvl9pPr fontAlgn="base">
                        <a:spcBef>
                          <a:spcPct val="20000"/>
                        </a:spcBef>
                        <a:spcAft>
                          <a:spcPct val="0"/>
                        </a:spcAft>
                        <a:buClr>
                          <a:schemeClr val="accent1"/>
                        </a:buClr>
                        <a:buSzPct val="75000"/>
                        <a:buFont typeface="Wingdings" pitchFamily="2" charset="2"/>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tr-TR" altLang="tr-TR" sz="2200" b="1" i="0" u="none" strike="noStrike" cap="none" normalizeH="0" baseline="0">
                          <a:ln>
                            <a:noFill/>
                          </a:ln>
                          <a:solidFill>
                            <a:schemeClr val="tx1"/>
                          </a:solidFill>
                          <a:effectLst/>
                          <a:latin typeface="Times New Roman" pitchFamily="18" charset="0"/>
                        </a:rPr>
                        <a:t>ÖĞRETİM STRATEJİLERİ</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buClr>
                          <a:schemeClr val="accent1"/>
                        </a:buClr>
                        <a:buSzPct val="65000"/>
                        <a:buFont typeface="Wingdings" pitchFamily="2" charset="2"/>
                        <a:defRPr sz="2600">
                          <a:solidFill>
                            <a:schemeClr val="tx1"/>
                          </a:solidFill>
                          <a:latin typeface="Arial" pitchFamily="34" charset="0"/>
                        </a:defRPr>
                      </a:lvl1pPr>
                      <a:lvl2pPr algn="l">
                        <a:spcBef>
                          <a:spcPct val="20000"/>
                        </a:spcBef>
                        <a:buClr>
                          <a:schemeClr val="accent2"/>
                        </a:buClr>
                        <a:buSzPct val="60000"/>
                        <a:buFont typeface="Wingdings" pitchFamily="2" charset="2"/>
                        <a:defRPr sz="2200">
                          <a:solidFill>
                            <a:schemeClr val="tx1"/>
                          </a:solidFill>
                          <a:latin typeface="Arial" pitchFamily="34" charset="0"/>
                        </a:defRPr>
                      </a:lvl2pPr>
                      <a:lvl3pPr algn="l">
                        <a:spcBef>
                          <a:spcPct val="20000"/>
                        </a:spcBef>
                        <a:buClr>
                          <a:schemeClr val="accent1"/>
                        </a:buClr>
                        <a:buSzPct val="65000"/>
                        <a:buFont typeface="Wingdings" pitchFamily="2" charset="2"/>
                        <a:defRPr sz="2000">
                          <a:solidFill>
                            <a:schemeClr val="tx1"/>
                          </a:solidFill>
                          <a:latin typeface="Arial" pitchFamily="34" charset="0"/>
                        </a:defRPr>
                      </a:lvl3pPr>
                      <a:lvl4pPr algn="l">
                        <a:spcBef>
                          <a:spcPct val="20000"/>
                        </a:spcBef>
                        <a:buClr>
                          <a:schemeClr val="accent2"/>
                        </a:buClr>
                        <a:buSzPct val="70000"/>
                        <a:buFont typeface="Wingdings" pitchFamily="2" charset="2"/>
                        <a:defRPr>
                          <a:solidFill>
                            <a:schemeClr val="tx1"/>
                          </a:solidFill>
                          <a:latin typeface="Arial" pitchFamily="34" charset="0"/>
                        </a:defRPr>
                      </a:lvl4pPr>
                      <a:lvl5pPr algn="l">
                        <a:spcBef>
                          <a:spcPct val="20000"/>
                        </a:spcBef>
                        <a:buClr>
                          <a:schemeClr val="accent1"/>
                        </a:buClr>
                        <a:buSzPct val="75000"/>
                        <a:buFont typeface="Wingdings" pitchFamily="2" charset="2"/>
                        <a:defRPr>
                          <a:solidFill>
                            <a:schemeClr val="tx1"/>
                          </a:solidFill>
                          <a:latin typeface="Arial" pitchFamily="34" charset="0"/>
                        </a:defRPr>
                      </a:lvl5pPr>
                      <a:lvl6pPr fontAlgn="base">
                        <a:spcBef>
                          <a:spcPct val="20000"/>
                        </a:spcBef>
                        <a:spcAft>
                          <a:spcPct val="0"/>
                        </a:spcAft>
                        <a:buClr>
                          <a:schemeClr val="accent1"/>
                        </a:buClr>
                        <a:buSzPct val="75000"/>
                        <a:buFont typeface="Wingdings" pitchFamily="2" charset="2"/>
                        <a:defRPr>
                          <a:solidFill>
                            <a:schemeClr val="tx1"/>
                          </a:solidFill>
                          <a:latin typeface="Arial" pitchFamily="34" charset="0"/>
                        </a:defRPr>
                      </a:lvl6pPr>
                      <a:lvl7pPr fontAlgn="base">
                        <a:spcBef>
                          <a:spcPct val="20000"/>
                        </a:spcBef>
                        <a:spcAft>
                          <a:spcPct val="0"/>
                        </a:spcAft>
                        <a:buClr>
                          <a:schemeClr val="accent1"/>
                        </a:buClr>
                        <a:buSzPct val="75000"/>
                        <a:buFont typeface="Wingdings" pitchFamily="2" charset="2"/>
                        <a:defRPr>
                          <a:solidFill>
                            <a:schemeClr val="tx1"/>
                          </a:solidFill>
                          <a:latin typeface="Arial" pitchFamily="34" charset="0"/>
                        </a:defRPr>
                      </a:lvl7pPr>
                      <a:lvl8pPr fontAlgn="base">
                        <a:spcBef>
                          <a:spcPct val="20000"/>
                        </a:spcBef>
                        <a:spcAft>
                          <a:spcPct val="0"/>
                        </a:spcAft>
                        <a:buClr>
                          <a:schemeClr val="accent1"/>
                        </a:buClr>
                        <a:buSzPct val="75000"/>
                        <a:buFont typeface="Wingdings" pitchFamily="2" charset="2"/>
                        <a:defRPr>
                          <a:solidFill>
                            <a:schemeClr val="tx1"/>
                          </a:solidFill>
                          <a:latin typeface="Arial" pitchFamily="34" charset="0"/>
                        </a:defRPr>
                      </a:lvl8pPr>
                      <a:lvl9pPr fontAlgn="base">
                        <a:spcBef>
                          <a:spcPct val="20000"/>
                        </a:spcBef>
                        <a:spcAft>
                          <a:spcPct val="0"/>
                        </a:spcAft>
                        <a:buClr>
                          <a:schemeClr val="accent1"/>
                        </a:buClr>
                        <a:buSzPct val="75000"/>
                        <a:buFont typeface="Wingdings" pitchFamily="2" charset="2"/>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tr-TR" altLang="tr-TR" sz="2200" b="1" i="0" u="none" strike="noStrike" cap="none" normalizeH="0" baseline="0">
                          <a:ln>
                            <a:noFill/>
                          </a:ln>
                          <a:solidFill>
                            <a:schemeClr val="tx1"/>
                          </a:solidFill>
                          <a:effectLst/>
                          <a:latin typeface="Times New Roman" pitchFamily="18" charset="0"/>
                        </a:rPr>
                        <a:t>ÖĞRENME STRATEJİLERİ</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1"/>
                  </a:ext>
                </a:extLst>
              </a:tr>
              <a:tr h="2955925">
                <a:tc>
                  <a:txBody>
                    <a:bodyPr/>
                    <a:lstStyle>
                      <a:lvl1pPr algn="l">
                        <a:spcBef>
                          <a:spcPct val="20000"/>
                        </a:spcBef>
                        <a:buClr>
                          <a:schemeClr val="accent1"/>
                        </a:buClr>
                        <a:buSzPct val="65000"/>
                        <a:buFont typeface="Wingdings" pitchFamily="2" charset="2"/>
                        <a:defRPr sz="2600">
                          <a:solidFill>
                            <a:schemeClr val="tx1"/>
                          </a:solidFill>
                          <a:latin typeface="Arial" pitchFamily="34" charset="0"/>
                        </a:defRPr>
                      </a:lvl1pPr>
                      <a:lvl2pPr algn="l">
                        <a:spcBef>
                          <a:spcPct val="20000"/>
                        </a:spcBef>
                        <a:buClr>
                          <a:schemeClr val="accent2"/>
                        </a:buClr>
                        <a:buSzPct val="60000"/>
                        <a:buFont typeface="Wingdings" pitchFamily="2" charset="2"/>
                        <a:defRPr sz="2200">
                          <a:solidFill>
                            <a:schemeClr val="tx1"/>
                          </a:solidFill>
                          <a:latin typeface="Arial" pitchFamily="34" charset="0"/>
                        </a:defRPr>
                      </a:lvl2pPr>
                      <a:lvl3pPr algn="l">
                        <a:spcBef>
                          <a:spcPct val="20000"/>
                        </a:spcBef>
                        <a:buClr>
                          <a:schemeClr val="accent1"/>
                        </a:buClr>
                        <a:buSzPct val="65000"/>
                        <a:buFont typeface="Wingdings" pitchFamily="2" charset="2"/>
                        <a:defRPr sz="2000">
                          <a:solidFill>
                            <a:schemeClr val="tx1"/>
                          </a:solidFill>
                          <a:latin typeface="Arial" pitchFamily="34" charset="0"/>
                        </a:defRPr>
                      </a:lvl3pPr>
                      <a:lvl4pPr algn="l">
                        <a:spcBef>
                          <a:spcPct val="20000"/>
                        </a:spcBef>
                        <a:buClr>
                          <a:schemeClr val="accent2"/>
                        </a:buClr>
                        <a:buSzPct val="70000"/>
                        <a:buFont typeface="Wingdings" pitchFamily="2" charset="2"/>
                        <a:defRPr>
                          <a:solidFill>
                            <a:schemeClr val="tx1"/>
                          </a:solidFill>
                          <a:latin typeface="Arial" pitchFamily="34" charset="0"/>
                        </a:defRPr>
                      </a:lvl4pPr>
                      <a:lvl5pPr algn="l">
                        <a:spcBef>
                          <a:spcPct val="20000"/>
                        </a:spcBef>
                        <a:buClr>
                          <a:schemeClr val="accent1"/>
                        </a:buClr>
                        <a:buSzPct val="75000"/>
                        <a:buFont typeface="Wingdings" pitchFamily="2" charset="2"/>
                        <a:defRPr>
                          <a:solidFill>
                            <a:schemeClr val="tx1"/>
                          </a:solidFill>
                          <a:latin typeface="Arial" pitchFamily="34" charset="0"/>
                        </a:defRPr>
                      </a:lvl5pPr>
                      <a:lvl6pPr fontAlgn="base">
                        <a:spcBef>
                          <a:spcPct val="20000"/>
                        </a:spcBef>
                        <a:spcAft>
                          <a:spcPct val="0"/>
                        </a:spcAft>
                        <a:buClr>
                          <a:schemeClr val="accent1"/>
                        </a:buClr>
                        <a:buSzPct val="75000"/>
                        <a:buFont typeface="Wingdings" pitchFamily="2" charset="2"/>
                        <a:defRPr>
                          <a:solidFill>
                            <a:schemeClr val="tx1"/>
                          </a:solidFill>
                          <a:latin typeface="Arial" pitchFamily="34" charset="0"/>
                        </a:defRPr>
                      </a:lvl6pPr>
                      <a:lvl7pPr fontAlgn="base">
                        <a:spcBef>
                          <a:spcPct val="20000"/>
                        </a:spcBef>
                        <a:spcAft>
                          <a:spcPct val="0"/>
                        </a:spcAft>
                        <a:buClr>
                          <a:schemeClr val="accent1"/>
                        </a:buClr>
                        <a:buSzPct val="75000"/>
                        <a:buFont typeface="Wingdings" pitchFamily="2" charset="2"/>
                        <a:defRPr>
                          <a:solidFill>
                            <a:schemeClr val="tx1"/>
                          </a:solidFill>
                          <a:latin typeface="Arial" pitchFamily="34" charset="0"/>
                        </a:defRPr>
                      </a:lvl7pPr>
                      <a:lvl8pPr fontAlgn="base">
                        <a:spcBef>
                          <a:spcPct val="20000"/>
                        </a:spcBef>
                        <a:spcAft>
                          <a:spcPct val="0"/>
                        </a:spcAft>
                        <a:buClr>
                          <a:schemeClr val="accent1"/>
                        </a:buClr>
                        <a:buSzPct val="75000"/>
                        <a:buFont typeface="Wingdings" pitchFamily="2" charset="2"/>
                        <a:defRPr>
                          <a:solidFill>
                            <a:schemeClr val="tx1"/>
                          </a:solidFill>
                          <a:latin typeface="Arial" pitchFamily="34" charset="0"/>
                        </a:defRPr>
                      </a:lvl8pPr>
                      <a:lvl9pPr fontAlgn="base">
                        <a:spcBef>
                          <a:spcPct val="20000"/>
                        </a:spcBef>
                        <a:spcAft>
                          <a:spcPct val="0"/>
                        </a:spcAft>
                        <a:buClr>
                          <a:schemeClr val="accent1"/>
                        </a:buClr>
                        <a:buSzPct val="75000"/>
                        <a:buFont typeface="Wingdings" pitchFamily="2" charset="2"/>
                        <a:defRPr>
                          <a:solidFill>
                            <a:schemeClr val="tx1"/>
                          </a:solidFill>
                          <a:latin typeface="Arial" pitchFamily="34" charset="0"/>
                        </a:defRPr>
                      </a:lvl9p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itchFamily="2" charset="2"/>
                        <a:buChar char="n"/>
                        <a:tabLst/>
                      </a:pPr>
                      <a:r>
                        <a:rPr kumimoji="0" lang="tr-TR" altLang="tr-TR" sz="2600" b="0" i="0" u="none" strike="noStrike" cap="none" normalizeH="0" baseline="0">
                          <a:ln>
                            <a:noFill/>
                          </a:ln>
                          <a:solidFill>
                            <a:schemeClr val="tx1"/>
                          </a:solidFill>
                          <a:effectLst/>
                          <a:latin typeface="Times New Roman" pitchFamily="18" charset="0"/>
                        </a:rPr>
                        <a:t>Sunuş yoluyla</a:t>
                      </a:r>
                    </a:p>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itchFamily="2" charset="2"/>
                        <a:buChar char="n"/>
                        <a:tabLst/>
                      </a:pPr>
                      <a:r>
                        <a:rPr kumimoji="0" lang="tr-TR" altLang="tr-TR" sz="2600" b="0" i="0" u="none" strike="noStrike" cap="none" normalizeH="0" baseline="0">
                          <a:ln>
                            <a:noFill/>
                          </a:ln>
                          <a:solidFill>
                            <a:schemeClr val="tx1"/>
                          </a:solidFill>
                          <a:effectLst/>
                          <a:latin typeface="Times New Roman" pitchFamily="18" charset="0"/>
                        </a:rPr>
                        <a:t>Buluş yoluyla</a:t>
                      </a:r>
                    </a:p>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itchFamily="2" charset="2"/>
                        <a:buChar char="n"/>
                        <a:tabLst/>
                      </a:pPr>
                      <a:r>
                        <a:rPr kumimoji="0" lang="tr-TR" altLang="tr-TR" sz="2600" b="0" i="0" u="none" strike="noStrike" cap="none" normalizeH="0" baseline="0">
                          <a:ln>
                            <a:noFill/>
                          </a:ln>
                          <a:solidFill>
                            <a:schemeClr val="tx1"/>
                          </a:solidFill>
                          <a:effectLst/>
                          <a:latin typeface="Times New Roman" pitchFamily="18" charset="0"/>
                        </a:rPr>
                        <a:t>Araştırma-inceleme yoluyla</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buClr>
                          <a:schemeClr val="accent1"/>
                        </a:buClr>
                        <a:buSzPct val="65000"/>
                        <a:buFont typeface="Wingdings" pitchFamily="2" charset="2"/>
                        <a:defRPr sz="2600">
                          <a:solidFill>
                            <a:schemeClr val="tx1"/>
                          </a:solidFill>
                          <a:latin typeface="Arial" pitchFamily="34" charset="0"/>
                        </a:defRPr>
                      </a:lvl1pPr>
                      <a:lvl2pPr algn="l">
                        <a:spcBef>
                          <a:spcPct val="20000"/>
                        </a:spcBef>
                        <a:buClr>
                          <a:schemeClr val="accent2"/>
                        </a:buClr>
                        <a:buSzPct val="60000"/>
                        <a:buFont typeface="Wingdings" pitchFamily="2" charset="2"/>
                        <a:defRPr sz="2200">
                          <a:solidFill>
                            <a:schemeClr val="tx1"/>
                          </a:solidFill>
                          <a:latin typeface="Arial" pitchFamily="34" charset="0"/>
                        </a:defRPr>
                      </a:lvl2pPr>
                      <a:lvl3pPr algn="l">
                        <a:spcBef>
                          <a:spcPct val="20000"/>
                        </a:spcBef>
                        <a:buClr>
                          <a:schemeClr val="accent1"/>
                        </a:buClr>
                        <a:buSzPct val="65000"/>
                        <a:buFont typeface="Wingdings" pitchFamily="2" charset="2"/>
                        <a:defRPr sz="2000">
                          <a:solidFill>
                            <a:schemeClr val="tx1"/>
                          </a:solidFill>
                          <a:latin typeface="Arial" pitchFamily="34" charset="0"/>
                        </a:defRPr>
                      </a:lvl3pPr>
                      <a:lvl4pPr algn="l">
                        <a:spcBef>
                          <a:spcPct val="20000"/>
                        </a:spcBef>
                        <a:buClr>
                          <a:schemeClr val="accent2"/>
                        </a:buClr>
                        <a:buSzPct val="70000"/>
                        <a:buFont typeface="Wingdings" pitchFamily="2" charset="2"/>
                        <a:defRPr>
                          <a:solidFill>
                            <a:schemeClr val="tx1"/>
                          </a:solidFill>
                          <a:latin typeface="Arial" pitchFamily="34" charset="0"/>
                        </a:defRPr>
                      </a:lvl4pPr>
                      <a:lvl5pPr algn="l">
                        <a:spcBef>
                          <a:spcPct val="20000"/>
                        </a:spcBef>
                        <a:buClr>
                          <a:schemeClr val="accent1"/>
                        </a:buClr>
                        <a:buSzPct val="75000"/>
                        <a:buFont typeface="Wingdings" pitchFamily="2" charset="2"/>
                        <a:defRPr>
                          <a:solidFill>
                            <a:schemeClr val="tx1"/>
                          </a:solidFill>
                          <a:latin typeface="Arial" pitchFamily="34" charset="0"/>
                        </a:defRPr>
                      </a:lvl5pPr>
                      <a:lvl6pPr fontAlgn="base">
                        <a:spcBef>
                          <a:spcPct val="20000"/>
                        </a:spcBef>
                        <a:spcAft>
                          <a:spcPct val="0"/>
                        </a:spcAft>
                        <a:buClr>
                          <a:schemeClr val="accent1"/>
                        </a:buClr>
                        <a:buSzPct val="75000"/>
                        <a:buFont typeface="Wingdings" pitchFamily="2" charset="2"/>
                        <a:defRPr>
                          <a:solidFill>
                            <a:schemeClr val="tx1"/>
                          </a:solidFill>
                          <a:latin typeface="Arial" pitchFamily="34" charset="0"/>
                        </a:defRPr>
                      </a:lvl6pPr>
                      <a:lvl7pPr fontAlgn="base">
                        <a:spcBef>
                          <a:spcPct val="20000"/>
                        </a:spcBef>
                        <a:spcAft>
                          <a:spcPct val="0"/>
                        </a:spcAft>
                        <a:buClr>
                          <a:schemeClr val="accent1"/>
                        </a:buClr>
                        <a:buSzPct val="75000"/>
                        <a:buFont typeface="Wingdings" pitchFamily="2" charset="2"/>
                        <a:defRPr>
                          <a:solidFill>
                            <a:schemeClr val="tx1"/>
                          </a:solidFill>
                          <a:latin typeface="Arial" pitchFamily="34" charset="0"/>
                        </a:defRPr>
                      </a:lvl7pPr>
                      <a:lvl8pPr fontAlgn="base">
                        <a:spcBef>
                          <a:spcPct val="20000"/>
                        </a:spcBef>
                        <a:spcAft>
                          <a:spcPct val="0"/>
                        </a:spcAft>
                        <a:buClr>
                          <a:schemeClr val="accent1"/>
                        </a:buClr>
                        <a:buSzPct val="75000"/>
                        <a:buFont typeface="Wingdings" pitchFamily="2" charset="2"/>
                        <a:defRPr>
                          <a:solidFill>
                            <a:schemeClr val="tx1"/>
                          </a:solidFill>
                          <a:latin typeface="Arial" pitchFamily="34" charset="0"/>
                        </a:defRPr>
                      </a:lvl8pPr>
                      <a:lvl9pPr fontAlgn="base">
                        <a:spcBef>
                          <a:spcPct val="20000"/>
                        </a:spcBef>
                        <a:spcAft>
                          <a:spcPct val="0"/>
                        </a:spcAft>
                        <a:buClr>
                          <a:schemeClr val="accent1"/>
                        </a:buClr>
                        <a:buSzPct val="75000"/>
                        <a:buFont typeface="Wingdings" pitchFamily="2" charset="2"/>
                        <a:defRPr>
                          <a:solidFill>
                            <a:schemeClr val="tx1"/>
                          </a:solidFill>
                          <a:latin typeface="Arial" pitchFamily="34" charset="0"/>
                        </a:defRPr>
                      </a:lvl9p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itchFamily="2" charset="2"/>
                        <a:buChar char="n"/>
                        <a:tabLst/>
                      </a:pPr>
                      <a:r>
                        <a:rPr kumimoji="0" lang="tr-TR" altLang="tr-TR" sz="2600" b="0" i="0" u="none" strike="noStrike" cap="none" normalizeH="0" baseline="0">
                          <a:ln>
                            <a:noFill/>
                          </a:ln>
                          <a:solidFill>
                            <a:schemeClr val="tx1"/>
                          </a:solidFill>
                          <a:effectLst/>
                          <a:latin typeface="Times New Roman" pitchFamily="18" charset="0"/>
                        </a:rPr>
                        <a:t>Dikkat</a:t>
                      </a:r>
                    </a:p>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itchFamily="2" charset="2"/>
                        <a:buChar char="n"/>
                        <a:tabLst/>
                      </a:pPr>
                      <a:r>
                        <a:rPr kumimoji="0" lang="tr-TR" altLang="tr-TR" sz="2600" b="0" i="0" u="none" strike="noStrike" cap="none" normalizeH="0" baseline="0">
                          <a:ln>
                            <a:noFill/>
                          </a:ln>
                          <a:solidFill>
                            <a:schemeClr val="tx1"/>
                          </a:solidFill>
                          <a:effectLst/>
                          <a:latin typeface="Times New Roman" pitchFamily="18" charset="0"/>
                        </a:rPr>
                        <a:t>Tekrar </a:t>
                      </a:r>
                    </a:p>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itchFamily="2" charset="2"/>
                        <a:buChar char="n"/>
                        <a:tabLst/>
                      </a:pPr>
                      <a:r>
                        <a:rPr kumimoji="0" lang="tr-TR" altLang="tr-TR" sz="2600" b="0" i="0" u="none" strike="noStrike" cap="none" normalizeH="0" baseline="0">
                          <a:ln>
                            <a:noFill/>
                          </a:ln>
                          <a:solidFill>
                            <a:schemeClr val="tx1"/>
                          </a:solidFill>
                          <a:effectLst/>
                          <a:latin typeface="Times New Roman" pitchFamily="18" charset="0"/>
                        </a:rPr>
                        <a:t>Anlamlandırma </a:t>
                      </a:r>
                    </a:p>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itchFamily="2" charset="2"/>
                        <a:buChar char="n"/>
                        <a:tabLst/>
                      </a:pPr>
                      <a:r>
                        <a:rPr kumimoji="0" lang="tr-TR" altLang="tr-TR" sz="2600" b="0" i="0" u="none" strike="noStrike" cap="none" normalizeH="0" baseline="0">
                          <a:ln>
                            <a:noFill/>
                          </a:ln>
                          <a:solidFill>
                            <a:schemeClr val="tx1"/>
                          </a:solidFill>
                          <a:effectLst/>
                          <a:latin typeface="Times New Roman" pitchFamily="18" charset="0"/>
                        </a:rPr>
                        <a:t>Yürütücü Biliş</a:t>
                      </a:r>
                    </a:p>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itchFamily="2" charset="2"/>
                        <a:buChar char="n"/>
                        <a:tabLst/>
                      </a:pPr>
                      <a:r>
                        <a:rPr kumimoji="0" lang="tr-TR" altLang="tr-TR" sz="2600" b="0" i="0" u="none" strike="noStrike" cap="none" normalizeH="0" baseline="0">
                          <a:ln>
                            <a:noFill/>
                          </a:ln>
                          <a:solidFill>
                            <a:schemeClr val="tx1"/>
                          </a:solidFill>
                          <a:effectLst/>
                          <a:latin typeface="Times New Roman" pitchFamily="18" charset="0"/>
                        </a:rPr>
                        <a:t>Duyuşsal</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2"/>
                  </a:ext>
                </a:extLst>
              </a:tr>
            </a:tbl>
          </a:graphicData>
        </a:graphic>
      </p:graphicFrame>
    </p:spTree>
    <p:extLst>
      <p:ext uri="{BB962C8B-B14F-4D97-AF65-F5344CB8AC3E}">
        <p14:creationId xmlns:p14="http://schemas.microsoft.com/office/powerpoint/2010/main" val="2905655003"/>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Text Box 2"/>
          <p:cNvSpPr txBox="1">
            <a:spLocks noChangeArrowheads="1"/>
          </p:cNvSpPr>
          <p:nvPr/>
        </p:nvSpPr>
        <p:spPr bwMode="auto">
          <a:xfrm>
            <a:off x="468313" y="1125538"/>
            <a:ext cx="8137525" cy="3738562"/>
          </a:xfrm>
          <a:prstGeom prst="rect">
            <a:avLst/>
          </a:prstGeom>
          <a:solidFill>
            <a:schemeClr val="bg1"/>
          </a:solidFill>
          <a:ln w="9525">
            <a:noFill/>
            <a:miter lim="800000"/>
            <a:headEnd/>
            <a:tailEnd/>
          </a:ln>
          <a:effectLst/>
        </p:spPr>
        <p:txBody>
          <a:bodyPr>
            <a:spAutoFit/>
          </a:bodyPr>
          <a:lstStyle/>
          <a:p>
            <a:pPr marL="357188" indent="-357188" eaLnBrk="1" hangingPunct="1">
              <a:spcAft>
                <a:spcPct val="50000"/>
              </a:spcAft>
              <a:tabLst>
                <a:tab pos="357188" algn="l"/>
              </a:tabLst>
              <a:defRPr/>
            </a:pPr>
            <a:r>
              <a:rPr lang="tr-TR" sz="2800" b="1" dirty="0">
                <a:solidFill>
                  <a:schemeClr val="accent1">
                    <a:lumMod val="75000"/>
                  </a:schemeClr>
                </a:solidFill>
              </a:rPr>
              <a:t>PROBLEM ÇÖZME YÖNTEMİ</a:t>
            </a:r>
          </a:p>
          <a:p>
            <a:pPr marL="357188" indent="-357188" eaLnBrk="1" hangingPunct="1">
              <a:tabLst>
                <a:tab pos="357188" algn="l"/>
              </a:tabLst>
              <a:defRPr/>
            </a:pPr>
            <a:r>
              <a:rPr lang="tr-TR" sz="2400" u="sng" dirty="0"/>
              <a:t>Problem Çözmenin Dezavantajları</a:t>
            </a:r>
          </a:p>
          <a:p>
            <a:pPr marL="285750" indent="-285750" algn="just" eaLnBrk="1" hangingPunct="1">
              <a:spcAft>
                <a:spcPct val="30000"/>
              </a:spcAft>
              <a:buFont typeface="Arial" panose="020B0604020202020204" pitchFamily="34" charset="0"/>
              <a:buChar char="•"/>
              <a:tabLst>
                <a:tab pos="357188" algn="l"/>
              </a:tabLst>
              <a:defRPr/>
            </a:pPr>
            <a:r>
              <a:rPr lang="tr-TR" dirty="0"/>
              <a:t>Özellikle öğretmen merkezli yöntemlere göre daha fazla zaman    gerektirir. </a:t>
            </a:r>
          </a:p>
          <a:p>
            <a:pPr marL="285750" indent="-285750" algn="just" eaLnBrk="1" hangingPunct="1">
              <a:spcAft>
                <a:spcPct val="30000"/>
              </a:spcAft>
              <a:buFont typeface="Arial" panose="020B0604020202020204" pitchFamily="34" charset="0"/>
              <a:buChar char="•"/>
              <a:tabLst>
                <a:tab pos="357188" algn="l"/>
              </a:tabLst>
              <a:defRPr/>
            </a:pPr>
            <a:r>
              <a:rPr lang="tr-TR" dirty="0"/>
              <a:t> Problem çözmenin aşamaları iyi bilinmez ise çözüm bulma güçleşebilir.</a:t>
            </a:r>
          </a:p>
          <a:p>
            <a:pPr marL="285750" indent="-285750" algn="just" eaLnBrk="1" hangingPunct="1">
              <a:spcAft>
                <a:spcPct val="30000"/>
              </a:spcAft>
              <a:buFont typeface="Arial" panose="020B0604020202020204" pitchFamily="34" charset="0"/>
              <a:buChar char="•"/>
              <a:tabLst>
                <a:tab pos="357188" algn="l"/>
              </a:tabLst>
              <a:defRPr/>
            </a:pPr>
            <a:r>
              <a:rPr lang="tr-TR" dirty="0"/>
              <a:t>Problemin çözümü özellikle araç-gereç gerekli olduğunda pahalı olabilir. </a:t>
            </a:r>
          </a:p>
          <a:p>
            <a:pPr marL="285750" indent="-285750" algn="just" eaLnBrk="1" hangingPunct="1">
              <a:spcAft>
                <a:spcPct val="30000"/>
              </a:spcAft>
              <a:buFont typeface="Arial" panose="020B0604020202020204" pitchFamily="34" charset="0"/>
              <a:buChar char="•"/>
              <a:tabLst>
                <a:tab pos="357188" algn="l"/>
              </a:tabLst>
              <a:defRPr/>
            </a:pPr>
            <a:r>
              <a:rPr lang="tr-TR" dirty="0"/>
              <a:t>Gerekli bilgiyi toplamak güç olabilir.</a:t>
            </a:r>
          </a:p>
          <a:p>
            <a:pPr marL="285750" indent="-285750" algn="just" eaLnBrk="1" hangingPunct="1">
              <a:spcAft>
                <a:spcPct val="30000"/>
              </a:spcAft>
              <a:buFont typeface="Arial" panose="020B0604020202020204" pitchFamily="34" charset="0"/>
              <a:buChar char="•"/>
              <a:tabLst>
                <a:tab pos="357188" algn="l"/>
              </a:tabLst>
              <a:defRPr/>
            </a:pPr>
            <a:r>
              <a:rPr lang="tr-TR" dirty="0"/>
              <a:t>Öğretmenin rehberlik açısından iyi özellikler taşımaması, problemin çözümünü güçleştirebilir.</a:t>
            </a:r>
          </a:p>
          <a:p>
            <a:pPr marL="285750" indent="-285750" eaLnBrk="1" hangingPunct="1">
              <a:spcAft>
                <a:spcPct val="30000"/>
              </a:spcAft>
              <a:buFont typeface="Arial" panose="020B0604020202020204" pitchFamily="34" charset="0"/>
              <a:buChar char="•"/>
              <a:tabLst>
                <a:tab pos="357188" algn="l"/>
              </a:tabLst>
              <a:defRPr/>
            </a:pPr>
            <a:r>
              <a:rPr lang="tr-TR" dirty="0"/>
              <a:t>Grup dinamiğinin/uyumunun iyi olmadığı durumlarda probleme çözüm bulmak güçleşebilir.</a:t>
            </a:r>
            <a:r>
              <a:rPr lang="tr-TR" dirty="0">
                <a:effectLst>
                  <a:outerShdw blurRad="38100" dist="38100" dir="2700000" algn="tl">
                    <a:srgbClr val="000000"/>
                  </a:outerShdw>
                </a:effectLst>
              </a:rPr>
              <a:t> </a:t>
            </a:r>
          </a:p>
        </p:txBody>
      </p:sp>
    </p:spTree>
    <p:extLst>
      <p:ext uri="{BB962C8B-B14F-4D97-AF65-F5344CB8AC3E}">
        <p14:creationId xmlns:p14="http://schemas.microsoft.com/office/powerpoint/2010/main" val="2665457535"/>
      </p:ext>
    </p:extLst>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Text Box 2"/>
          <p:cNvSpPr txBox="1">
            <a:spLocks noChangeArrowheads="1"/>
          </p:cNvSpPr>
          <p:nvPr/>
        </p:nvSpPr>
        <p:spPr bwMode="auto">
          <a:xfrm>
            <a:off x="323850" y="1916113"/>
            <a:ext cx="8497888" cy="3324225"/>
          </a:xfrm>
          <a:prstGeom prst="rect">
            <a:avLst/>
          </a:prstGeom>
          <a:solidFill>
            <a:schemeClr val="bg1"/>
          </a:solidFill>
          <a:ln w="9525">
            <a:noFill/>
            <a:miter lim="800000"/>
            <a:headEnd/>
            <a:tailEnd/>
          </a:ln>
          <a:effectLst/>
        </p:spPr>
        <p:txBody>
          <a:bodyPr>
            <a:spAutoFit/>
          </a:bodyPr>
          <a:lstStyle/>
          <a:p>
            <a:pPr eaLnBrk="1" hangingPunct="1">
              <a:spcAft>
                <a:spcPct val="50000"/>
              </a:spcAft>
              <a:tabLst>
                <a:tab pos="357188" algn="l"/>
              </a:tabLst>
              <a:defRPr/>
            </a:pPr>
            <a:r>
              <a:rPr lang="tr-TR" sz="2800" b="1" dirty="0">
                <a:solidFill>
                  <a:schemeClr val="accent1">
                    <a:lumMod val="75000"/>
                  </a:schemeClr>
                </a:solidFill>
              </a:rPr>
              <a:t>GÖSTERİP YAPTIRMA YÖNTEMİ</a:t>
            </a:r>
          </a:p>
          <a:p>
            <a:pPr algn="just" eaLnBrk="1" hangingPunct="1">
              <a:tabLst>
                <a:tab pos="357188" algn="l"/>
              </a:tabLst>
              <a:defRPr/>
            </a:pPr>
            <a:r>
              <a:rPr lang="tr-TR" sz="2400" dirty="0"/>
              <a:t>Gösteri belli olgu ya da olaylara ilişkin ilkeleri açıklamak, bir işlemin uygulanmasını, bir araç-gerecin çalıştırılmasını incelikle gösterip açıklamak, sonra da öğrencilere alıştırma ve uygulama yaptırarak öğretmeye çalışmaktır. Böylelikle öğrenci işin/uygulamanın yapılış sürecini, tekniğini gözlemler, bir başka deyişle öğrenci kendine gösterilen becerinin nasıl yapılacağını basamaklar halinde görür ve öğrenir.</a:t>
            </a:r>
            <a:r>
              <a:rPr lang="tr-TR" sz="2200" dirty="0">
                <a:effectLst>
                  <a:outerShdw blurRad="38100" dist="38100" dir="2700000" algn="tl">
                    <a:srgbClr val="000000"/>
                  </a:outerShdw>
                </a:effectLst>
              </a:rPr>
              <a:t> </a:t>
            </a:r>
          </a:p>
        </p:txBody>
      </p:sp>
      <p:pic>
        <p:nvPicPr>
          <p:cNvPr id="160771" name="Resim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156325" y="188913"/>
            <a:ext cx="2376488" cy="158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27752306"/>
      </p:ext>
    </p:extLst>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Text Box 2"/>
          <p:cNvSpPr txBox="1">
            <a:spLocks noChangeArrowheads="1"/>
          </p:cNvSpPr>
          <p:nvPr/>
        </p:nvSpPr>
        <p:spPr bwMode="auto">
          <a:xfrm>
            <a:off x="468313" y="1196975"/>
            <a:ext cx="8497887" cy="4432300"/>
          </a:xfrm>
          <a:prstGeom prst="rect">
            <a:avLst/>
          </a:prstGeom>
          <a:solidFill>
            <a:schemeClr val="bg1"/>
          </a:solidFill>
          <a:ln>
            <a:noFill/>
          </a:ln>
        </p:spPr>
        <p:txBody>
          <a:bodyPr>
            <a:spAutoFit/>
          </a:bodyPr>
          <a:lstStyle>
            <a:lvl1pPr>
              <a:spcBef>
                <a:spcPct val="20000"/>
              </a:spcBef>
              <a:buClr>
                <a:srgbClr val="0BD0D9"/>
              </a:buClr>
              <a:buSzPct val="95000"/>
              <a:buFont typeface="Wingdings 2" panose="05020102010507070707" pitchFamily="18" charset="2"/>
              <a:buChar char=""/>
              <a:tabLst>
                <a:tab pos="381000" algn="l"/>
              </a:tabLst>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tabLst>
                <a:tab pos="381000" algn="l"/>
              </a:tabLst>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tabLst>
                <a:tab pos="381000" algn="l"/>
              </a:tabLst>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tabLst>
                <a:tab pos="381000" algn="l"/>
              </a:tabLst>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tabLst>
                <a:tab pos="381000" algn="l"/>
              </a:tabLst>
              <a:defRPr sz="2000">
                <a:solidFill>
                  <a:schemeClr val="tx1"/>
                </a:solidFill>
                <a:latin typeface="Constantia" panose="02030602050306030303" pitchFamily="18" charset="0"/>
              </a:defRPr>
            </a:lvl5pPr>
            <a:lvl6pPr marL="2514600" indent="-228600" fontAlgn="base">
              <a:spcBef>
                <a:spcPct val="20000"/>
              </a:spcBef>
              <a:spcAft>
                <a:spcPct val="0"/>
              </a:spcAft>
              <a:buClr>
                <a:srgbClr val="10CF9B"/>
              </a:buClr>
              <a:buSzPct val="65000"/>
              <a:buFont typeface="Wingdings 2" panose="05020102010507070707" pitchFamily="18" charset="2"/>
              <a:buChar char=""/>
              <a:tabLst>
                <a:tab pos="381000" algn="l"/>
              </a:tabLst>
              <a:defRPr sz="2000">
                <a:solidFill>
                  <a:schemeClr val="tx1"/>
                </a:solidFill>
                <a:latin typeface="Constantia" panose="02030602050306030303" pitchFamily="18" charset="0"/>
              </a:defRPr>
            </a:lvl6pPr>
            <a:lvl7pPr marL="2971800" indent="-228600" fontAlgn="base">
              <a:spcBef>
                <a:spcPct val="20000"/>
              </a:spcBef>
              <a:spcAft>
                <a:spcPct val="0"/>
              </a:spcAft>
              <a:buClr>
                <a:srgbClr val="10CF9B"/>
              </a:buClr>
              <a:buSzPct val="65000"/>
              <a:buFont typeface="Wingdings 2" panose="05020102010507070707" pitchFamily="18" charset="2"/>
              <a:buChar char=""/>
              <a:tabLst>
                <a:tab pos="381000" algn="l"/>
              </a:tabLst>
              <a:defRPr sz="2000">
                <a:solidFill>
                  <a:schemeClr val="tx1"/>
                </a:solidFill>
                <a:latin typeface="Constantia" panose="02030602050306030303" pitchFamily="18" charset="0"/>
              </a:defRPr>
            </a:lvl7pPr>
            <a:lvl8pPr marL="3429000" indent="-228600" fontAlgn="base">
              <a:spcBef>
                <a:spcPct val="20000"/>
              </a:spcBef>
              <a:spcAft>
                <a:spcPct val="0"/>
              </a:spcAft>
              <a:buClr>
                <a:srgbClr val="10CF9B"/>
              </a:buClr>
              <a:buSzPct val="65000"/>
              <a:buFont typeface="Wingdings 2" panose="05020102010507070707" pitchFamily="18" charset="2"/>
              <a:buChar char=""/>
              <a:tabLst>
                <a:tab pos="381000" algn="l"/>
              </a:tabLst>
              <a:defRPr sz="2000">
                <a:solidFill>
                  <a:schemeClr val="tx1"/>
                </a:solidFill>
                <a:latin typeface="Constantia" panose="02030602050306030303" pitchFamily="18" charset="0"/>
              </a:defRPr>
            </a:lvl8pPr>
            <a:lvl9pPr marL="3886200" indent="-228600" fontAlgn="base">
              <a:spcBef>
                <a:spcPct val="20000"/>
              </a:spcBef>
              <a:spcAft>
                <a:spcPct val="0"/>
              </a:spcAft>
              <a:buClr>
                <a:srgbClr val="10CF9B"/>
              </a:buClr>
              <a:buSzPct val="65000"/>
              <a:buFont typeface="Wingdings 2" panose="05020102010507070707" pitchFamily="18" charset="2"/>
              <a:buChar char=""/>
              <a:tabLst>
                <a:tab pos="381000" algn="l"/>
              </a:tabLst>
              <a:defRPr sz="2000">
                <a:solidFill>
                  <a:schemeClr val="tx1"/>
                </a:solidFill>
                <a:latin typeface="Constantia" panose="02030602050306030303" pitchFamily="18" charset="0"/>
              </a:defRPr>
            </a:lvl9pPr>
          </a:lstStyle>
          <a:p>
            <a:pPr eaLnBrk="1" hangingPunct="1">
              <a:spcBef>
                <a:spcPct val="0"/>
              </a:spcBef>
              <a:spcAft>
                <a:spcPct val="50000"/>
              </a:spcAft>
              <a:buClrTx/>
              <a:buSzTx/>
              <a:buFontTx/>
              <a:buNone/>
              <a:defRPr/>
            </a:pPr>
            <a:r>
              <a:rPr lang="tr-TR" altLang="tr-TR" sz="2800" b="1" dirty="0" smtClean="0">
                <a:solidFill>
                  <a:schemeClr val="accent1">
                    <a:lumMod val="75000"/>
                  </a:schemeClr>
                </a:solidFill>
                <a:latin typeface="Arial" panose="020B0604020202020204" pitchFamily="34" charset="0"/>
              </a:rPr>
              <a:t>GÖSTERİP YAPTIRMA YÖNTEMİ</a:t>
            </a:r>
          </a:p>
          <a:p>
            <a:pPr eaLnBrk="1" hangingPunct="1">
              <a:spcBef>
                <a:spcPct val="0"/>
              </a:spcBef>
              <a:buClrTx/>
              <a:buSzTx/>
              <a:buFontTx/>
              <a:buNone/>
              <a:defRPr/>
            </a:pPr>
            <a:r>
              <a:rPr lang="tr-TR" altLang="tr-TR" sz="2400" u="sng" dirty="0" smtClean="0">
                <a:latin typeface="Arial" panose="020B0604020202020204" pitchFamily="34" charset="0"/>
              </a:rPr>
              <a:t>Etkili Kullanmak İçin temel İlkeler</a:t>
            </a:r>
          </a:p>
          <a:p>
            <a:pPr marL="342900" indent="-342900" eaLnBrk="1" hangingPunct="1">
              <a:spcBef>
                <a:spcPct val="0"/>
              </a:spcBef>
              <a:spcAft>
                <a:spcPct val="30000"/>
              </a:spcAft>
              <a:buClrTx/>
              <a:buSzTx/>
              <a:buFont typeface="Arial" panose="020B0604020202020204" pitchFamily="34" charset="0"/>
              <a:buChar char="•"/>
              <a:defRPr/>
            </a:pPr>
            <a:r>
              <a:rPr lang="tr-TR" altLang="tr-TR" sz="2000" dirty="0" smtClean="0">
                <a:latin typeface="Arial" panose="020B0604020202020204" pitchFamily="34" charset="0"/>
              </a:rPr>
              <a:t>Gösteri öncesinde iyi bir plan hazırlayınız. </a:t>
            </a:r>
          </a:p>
          <a:p>
            <a:pPr marL="342900" indent="-342900" eaLnBrk="1" hangingPunct="1">
              <a:spcBef>
                <a:spcPct val="0"/>
              </a:spcBef>
              <a:spcAft>
                <a:spcPct val="30000"/>
              </a:spcAft>
              <a:buClrTx/>
              <a:buSzTx/>
              <a:buFont typeface="Arial" panose="020B0604020202020204" pitchFamily="34" charset="0"/>
              <a:buChar char="•"/>
              <a:defRPr/>
            </a:pPr>
            <a:r>
              <a:rPr lang="tr-TR" altLang="tr-TR" sz="2000" dirty="0" smtClean="0">
                <a:latin typeface="Arial" panose="020B0604020202020204" pitchFamily="34" charset="0"/>
              </a:rPr>
              <a:t>Gösteri boyunca öğrencilerin rahat olmalarını sağlamalısınız. </a:t>
            </a:r>
          </a:p>
          <a:p>
            <a:pPr marL="342900" indent="-342900" eaLnBrk="1" hangingPunct="1">
              <a:spcBef>
                <a:spcPct val="0"/>
              </a:spcBef>
              <a:spcAft>
                <a:spcPct val="30000"/>
              </a:spcAft>
              <a:buClrTx/>
              <a:buSzTx/>
              <a:buFont typeface="Arial" panose="020B0604020202020204" pitchFamily="34" charset="0"/>
              <a:buChar char="•"/>
              <a:defRPr/>
            </a:pPr>
            <a:r>
              <a:rPr lang="tr-TR" altLang="tr-TR" sz="2000" dirty="0" smtClean="0">
                <a:latin typeface="Arial" panose="020B0604020202020204" pitchFamily="34" charset="0"/>
              </a:rPr>
              <a:t>Gösteriyi herkesin görmesini, söylenenleri duymasını sağlayınız. </a:t>
            </a:r>
          </a:p>
          <a:p>
            <a:pPr marL="342900" indent="-342900" eaLnBrk="1" hangingPunct="1">
              <a:spcBef>
                <a:spcPct val="0"/>
              </a:spcBef>
              <a:spcAft>
                <a:spcPct val="30000"/>
              </a:spcAft>
              <a:buClrTx/>
              <a:buSzTx/>
              <a:buFont typeface="Arial" panose="020B0604020202020204" pitchFamily="34" charset="0"/>
              <a:buChar char="•"/>
              <a:defRPr/>
            </a:pPr>
            <a:r>
              <a:rPr lang="tr-TR" altLang="tr-TR" sz="2000" dirty="0" smtClean="0">
                <a:latin typeface="Arial" panose="020B0604020202020204" pitchFamily="34" charset="0"/>
              </a:rPr>
              <a:t>Bazı gösterileri tüm öğrencilerin aynı anda izlemeleri zor olabilir </a:t>
            </a:r>
          </a:p>
          <a:p>
            <a:pPr marL="342900" indent="-342900" eaLnBrk="1" hangingPunct="1">
              <a:spcBef>
                <a:spcPct val="0"/>
              </a:spcBef>
              <a:spcAft>
                <a:spcPct val="30000"/>
              </a:spcAft>
              <a:buClrTx/>
              <a:buSzTx/>
              <a:buFont typeface="Arial" panose="020B0604020202020204" pitchFamily="34" charset="0"/>
              <a:buChar char="•"/>
              <a:defRPr/>
            </a:pPr>
            <a:r>
              <a:rPr lang="tr-TR" altLang="tr-TR" sz="2000" dirty="0" smtClean="0">
                <a:latin typeface="Arial" panose="020B0604020202020204" pitchFamily="34" charset="0"/>
              </a:rPr>
              <a:t>Gösteriye öğrencinin daha önce bildiği ve yaptıkları ile    	bağıntısını/ilgisini belirterek başlayınız. </a:t>
            </a:r>
          </a:p>
          <a:p>
            <a:pPr marL="342900" indent="-342900" eaLnBrk="1" hangingPunct="1">
              <a:spcBef>
                <a:spcPct val="0"/>
              </a:spcBef>
              <a:spcAft>
                <a:spcPct val="30000"/>
              </a:spcAft>
              <a:buClrTx/>
              <a:buSzTx/>
              <a:buFont typeface="Arial" panose="020B0604020202020204" pitchFamily="34" charset="0"/>
              <a:buChar char="•"/>
              <a:defRPr/>
            </a:pPr>
            <a:r>
              <a:rPr lang="tr-TR" altLang="tr-TR" sz="2000" dirty="0" smtClean="0">
                <a:latin typeface="Arial" panose="020B0604020202020204" pitchFamily="34" charset="0"/>
              </a:rPr>
              <a:t>Gösteri sırasında anlatım ve soru cevap yöntemini de kullanınız</a:t>
            </a:r>
          </a:p>
          <a:p>
            <a:pPr marL="342900" indent="-342900" eaLnBrk="1" hangingPunct="1">
              <a:spcBef>
                <a:spcPct val="0"/>
              </a:spcBef>
              <a:spcAft>
                <a:spcPct val="30000"/>
              </a:spcAft>
              <a:buClrTx/>
              <a:buSzTx/>
              <a:buFont typeface="Arial" panose="020B0604020202020204" pitchFamily="34" charset="0"/>
              <a:buChar char="•"/>
              <a:defRPr/>
            </a:pPr>
            <a:r>
              <a:rPr lang="tr-TR" altLang="tr-TR" sz="2000" dirty="0" smtClean="0">
                <a:latin typeface="Arial" panose="020B0604020202020204" pitchFamily="34" charset="0"/>
              </a:rPr>
              <a:t>Öğrencinin kendi kendine öğrenebileceği/yapabileceği becerileri 	öğrencinin kendi başına yapması daha yararlı olur. </a:t>
            </a:r>
          </a:p>
        </p:txBody>
      </p:sp>
    </p:spTree>
    <p:extLst>
      <p:ext uri="{BB962C8B-B14F-4D97-AF65-F5344CB8AC3E}">
        <p14:creationId xmlns:p14="http://schemas.microsoft.com/office/powerpoint/2010/main" val="1453413633"/>
      </p:ext>
    </p:extLst>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Text Box 2"/>
          <p:cNvSpPr txBox="1">
            <a:spLocks noChangeArrowheads="1"/>
          </p:cNvSpPr>
          <p:nvPr/>
        </p:nvSpPr>
        <p:spPr bwMode="auto">
          <a:xfrm>
            <a:off x="323850" y="3709988"/>
            <a:ext cx="8569325" cy="2493962"/>
          </a:xfrm>
          <a:prstGeom prst="rect">
            <a:avLst/>
          </a:prstGeom>
          <a:solidFill>
            <a:schemeClr val="bg1"/>
          </a:solidFill>
          <a:ln w="9525">
            <a:noFill/>
            <a:miter lim="800000"/>
            <a:headEnd/>
            <a:tailEnd/>
          </a:ln>
          <a:effectLst/>
        </p:spPr>
        <p:txBody>
          <a:bodyPr>
            <a:spAutoFit/>
          </a:bodyPr>
          <a:lstStyle/>
          <a:p>
            <a:pPr algn="ctr" eaLnBrk="1" hangingPunct="1">
              <a:spcAft>
                <a:spcPct val="50000"/>
              </a:spcAft>
              <a:tabLst>
                <a:tab pos="357188" algn="l"/>
              </a:tabLst>
              <a:defRPr/>
            </a:pPr>
            <a:r>
              <a:rPr lang="tr-TR" sz="2400" b="1" dirty="0">
                <a:solidFill>
                  <a:schemeClr val="accent1">
                    <a:lumMod val="75000"/>
                  </a:schemeClr>
                </a:solidFill>
              </a:rPr>
              <a:t>ÖRNEK OLAY YÖNTEMİ</a:t>
            </a:r>
          </a:p>
          <a:p>
            <a:pPr algn="just" eaLnBrk="1" hangingPunct="1">
              <a:tabLst>
                <a:tab pos="357188" algn="l"/>
              </a:tabLst>
              <a:defRPr/>
            </a:pPr>
            <a:r>
              <a:rPr lang="tr-TR" sz="2000" dirty="0"/>
              <a:t>Örnek olay yöntemi olmuş ya da olması muhtemel bir olayın öğrencilere sunulması ve sonrasında örnek olay içindeki problem çerçevesinde sorulan sorularla tartışma ortamı oluşturulması esasına dayalı bir yöntemdir. Örnek olay yazılı metin biçiminde olabildiği gibi, senaryo biçimindeki filmler, gazetelerden, anılardan, çeşitli kitaplardan alınmış parçalar da olabilir. </a:t>
            </a:r>
          </a:p>
        </p:txBody>
      </p:sp>
      <p:pic>
        <p:nvPicPr>
          <p:cNvPr id="162819" name="Resim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03575" y="188913"/>
            <a:ext cx="3013075"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35996978"/>
      </p:ext>
    </p:extLst>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Text Box 2"/>
          <p:cNvSpPr txBox="1">
            <a:spLocks noChangeArrowheads="1"/>
          </p:cNvSpPr>
          <p:nvPr/>
        </p:nvSpPr>
        <p:spPr bwMode="auto">
          <a:xfrm>
            <a:off x="468313" y="1052513"/>
            <a:ext cx="8064500" cy="4832350"/>
          </a:xfrm>
          <a:prstGeom prst="rect">
            <a:avLst/>
          </a:prstGeom>
          <a:solidFill>
            <a:schemeClr val="bg1"/>
          </a:solidFill>
          <a:ln w="9525">
            <a:noFill/>
            <a:miter lim="800000"/>
            <a:headEnd/>
            <a:tailEnd/>
          </a:ln>
          <a:effectLst/>
        </p:spPr>
        <p:txBody>
          <a:bodyPr>
            <a:spAutoFit/>
          </a:bodyPr>
          <a:lstStyle/>
          <a:p>
            <a:pPr marL="357188" indent="-357188" eaLnBrk="1" hangingPunct="1">
              <a:spcAft>
                <a:spcPct val="50000"/>
              </a:spcAft>
              <a:tabLst>
                <a:tab pos="357188" algn="l"/>
              </a:tabLst>
              <a:defRPr/>
            </a:pPr>
            <a:r>
              <a:rPr lang="tr-TR" sz="2800" b="1" dirty="0">
                <a:solidFill>
                  <a:schemeClr val="accent1">
                    <a:lumMod val="75000"/>
                  </a:schemeClr>
                </a:solidFill>
              </a:rPr>
              <a:t>ÖRNEK OLAY YÖNTEMİ</a:t>
            </a:r>
          </a:p>
          <a:p>
            <a:pPr marL="357188" indent="-357188" eaLnBrk="1" hangingPunct="1">
              <a:tabLst>
                <a:tab pos="357188" algn="l"/>
              </a:tabLst>
              <a:defRPr/>
            </a:pPr>
            <a:r>
              <a:rPr lang="tr-TR" sz="2400" u="sng" dirty="0"/>
              <a:t>Etkili Biçimde Kullanmak İçin Temel İlkeler</a:t>
            </a:r>
          </a:p>
          <a:p>
            <a:pPr marL="357188" indent="-357188" eaLnBrk="1" hangingPunct="1">
              <a:buFont typeface="Arial" panose="020B0604020202020204" pitchFamily="34" charset="0"/>
              <a:buChar char="•"/>
              <a:tabLst>
                <a:tab pos="357188" algn="l"/>
              </a:tabLst>
              <a:defRPr/>
            </a:pPr>
            <a:r>
              <a:rPr lang="tr-TR" sz="2200" dirty="0"/>
              <a:t>Öğrencilerin ilgisini çekecek bir örnek olay belirleyiniz. </a:t>
            </a:r>
          </a:p>
          <a:p>
            <a:pPr marL="357188" indent="-357188" eaLnBrk="1" hangingPunct="1">
              <a:buFont typeface="Arial" panose="020B0604020202020204" pitchFamily="34" charset="0"/>
              <a:buChar char="•"/>
              <a:tabLst>
                <a:tab pos="357188" algn="l"/>
              </a:tabLst>
              <a:defRPr/>
            </a:pPr>
            <a:r>
              <a:rPr lang="tr-TR" sz="2200" dirty="0"/>
              <a:t>Dersin konusu ile ilgili olmasında yarar vardır.</a:t>
            </a:r>
          </a:p>
          <a:p>
            <a:pPr marL="357188" indent="-357188" eaLnBrk="1" hangingPunct="1">
              <a:buFont typeface="Arial" panose="020B0604020202020204" pitchFamily="34" charset="0"/>
              <a:buChar char="•"/>
              <a:tabLst>
                <a:tab pos="357188" algn="l"/>
              </a:tabLst>
              <a:defRPr/>
            </a:pPr>
            <a:r>
              <a:rPr lang="tr-TR" sz="2200" dirty="0"/>
              <a:t>Olayı siz yazacaksanız, dikkat çekici bir anlatım tarzı benimseyiniz.</a:t>
            </a:r>
          </a:p>
          <a:p>
            <a:pPr marL="357188" indent="-357188" eaLnBrk="1" hangingPunct="1">
              <a:buFont typeface="Arial" panose="020B0604020202020204" pitchFamily="34" charset="0"/>
              <a:buChar char="•"/>
              <a:tabLst>
                <a:tab pos="357188" algn="l"/>
              </a:tabLst>
              <a:defRPr/>
            </a:pPr>
            <a:r>
              <a:rPr lang="tr-TR" sz="2200" dirty="0"/>
              <a:t>Olayın tartışılacağı soruları dikkatlice seçiniz.</a:t>
            </a:r>
          </a:p>
          <a:p>
            <a:pPr marL="357188" indent="-357188" eaLnBrk="1" hangingPunct="1">
              <a:buFont typeface="Arial" panose="020B0604020202020204" pitchFamily="34" charset="0"/>
              <a:buChar char="•"/>
              <a:tabLst>
                <a:tab pos="357188" algn="l"/>
              </a:tabLst>
              <a:defRPr/>
            </a:pPr>
            <a:r>
              <a:rPr lang="tr-TR" sz="2200" dirty="0"/>
              <a:t>Olayı mümkünse soruları ile birlikte önceden öğrencilere veriniz. </a:t>
            </a:r>
          </a:p>
          <a:p>
            <a:pPr marL="357188" indent="-357188" eaLnBrk="1" hangingPunct="1">
              <a:buFont typeface="Arial" panose="020B0604020202020204" pitchFamily="34" charset="0"/>
              <a:buChar char="•"/>
              <a:tabLst>
                <a:tab pos="357188" algn="l"/>
              </a:tabLst>
              <a:defRPr/>
            </a:pPr>
            <a:r>
              <a:rPr lang="tr-TR" sz="2200" dirty="0"/>
              <a:t>Tartışmayı dikkatlice yönetiniz.</a:t>
            </a:r>
          </a:p>
          <a:p>
            <a:pPr marL="357188" indent="-357188" eaLnBrk="1" hangingPunct="1">
              <a:buFont typeface="Arial" panose="020B0604020202020204" pitchFamily="34" charset="0"/>
              <a:buChar char="•"/>
              <a:tabLst>
                <a:tab pos="357188" algn="l"/>
              </a:tabLst>
              <a:defRPr/>
            </a:pPr>
            <a:r>
              <a:rPr lang="tr-TR" sz="2200" dirty="0"/>
              <a:t>Tartışmada büyük grup tartışması tekniği, ya da küçük grup tartışması tekniklerinden grup 44, grup 66 </a:t>
            </a:r>
            <a:r>
              <a:rPr lang="tr-TR" sz="2200" dirty="0" err="1"/>
              <a:t>yı</a:t>
            </a:r>
            <a:r>
              <a:rPr lang="tr-TR" sz="2200" dirty="0"/>
              <a:t> da kullanabilirsiniz. Ama bunları önceden planlayınız.</a:t>
            </a:r>
          </a:p>
        </p:txBody>
      </p:sp>
    </p:spTree>
    <p:extLst>
      <p:ext uri="{BB962C8B-B14F-4D97-AF65-F5344CB8AC3E}">
        <p14:creationId xmlns:p14="http://schemas.microsoft.com/office/powerpoint/2010/main" val="3641992948"/>
      </p:ext>
    </p:extLst>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Text Box 2"/>
          <p:cNvSpPr txBox="1">
            <a:spLocks noChangeArrowheads="1"/>
          </p:cNvSpPr>
          <p:nvPr/>
        </p:nvSpPr>
        <p:spPr bwMode="auto">
          <a:xfrm>
            <a:off x="981075" y="3429000"/>
            <a:ext cx="7046913" cy="1477963"/>
          </a:xfrm>
          <a:prstGeom prst="rect">
            <a:avLst/>
          </a:prstGeom>
          <a:solidFill>
            <a:schemeClr val="bg1"/>
          </a:solidFill>
          <a:ln>
            <a:noFill/>
          </a:ln>
        </p:spPr>
        <p:txBody>
          <a:bodyPr>
            <a:spAutoFit/>
          </a:bodyPr>
          <a:lstStyle>
            <a:lvl1pPr eaLnBrk="0" hangingPunct="0">
              <a:tabLst>
                <a:tab pos="357188" algn="l"/>
              </a:tabLst>
              <a:defRPr>
                <a:solidFill>
                  <a:schemeClr val="tx1"/>
                </a:solidFill>
                <a:latin typeface="Arial" panose="020B0604020202020204" pitchFamily="34" charset="0"/>
              </a:defRPr>
            </a:lvl1pPr>
            <a:lvl2pPr marL="742950" indent="-285750" eaLnBrk="0" hangingPunct="0">
              <a:tabLst>
                <a:tab pos="357188" algn="l"/>
              </a:tabLst>
              <a:defRPr>
                <a:solidFill>
                  <a:schemeClr val="tx1"/>
                </a:solidFill>
                <a:latin typeface="Arial" panose="020B0604020202020204" pitchFamily="34" charset="0"/>
              </a:defRPr>
            </a:lvl2pPr>
            <a:lvl3pPr marL="1143000" indent="-228600" eaLnBrk="0" hangingPunct="0">
              <a:tabLst>
                <a:tab pos="357188" algn="l"/>
              </a:tabLst>
              <a:defRPr>
                <a:solidFill>
                  <a:schemeClr val="tx1"/>
                </a:solidFill>
                <a:latin typeface="Arial" panose="020B0604020202020204" pitchFamily="34" charset="0"/>
              </a:defRPr>
            </a:lvl3pPr>
            <a:lvl4pPr marL="1600200" indent="-228600" eaLnBrk="0" hangingPunct="0">
              <a:tabLst>
                <a:tab pos="357188" algn="l"/>
              </a:tabLst>
              <a:defRPr>
                <a:solidFill>
                  <a:schemeClr val="tx1"/>
                </a:solidFill>
                <a:latin typeface="Arial" panose="020B0604020202020204" pitchFamily="34" charset="0"/>
              </a:defRPr>
            </a:lvl4pPr>
            <a:lvl5pPr marL="2057400" indent="-228600" eaLnBrk="0" hangingPunct="0">
              <a:tabLst>
                <a:tab pos="357188" algn="l"/>
              </a:tabLst>
              <a:defRPr>
                <a:solidFill>
                  <a:schemeClr val="tx1"/>
                </a:solidFill>
                <a:latin typeface="Arial" panose="020B0604020202020204" pitchFamily="34" charset="0"/>
              </a:defRPr>
            </a:lvl5pPr>
            <a:lvl6pPr marL="2514600" indent="-228600" eaLnBrk="0" fontAlgn="base" hangingPunct="0">
              <a:spcBef>
                <a:spcPct val="0"/>
              </a:spcBef>
              <a:spcAft>
                <a:spcPct val="0"/>
              </a:spcAft>
              <a:tabLst>
                <a:tab pos="357188" algn="l"/>
              </a:tabLst>
              <a:defRPr>
                <a:solidFill>
                  <a:schemeClr val="tx1"/>
                </a:solidFill>
                <a:latin typeface="Arial" panose="020B0604020202020204" pitchFamily="34" charset="0"/>
              </a:defRPr>
            </a:lvl6pPr>
            <a:lvl7pPr marL="2971800" indent="-228600" eaLnBrk="0" fontAlgn="base" hangingPunct="0">
              <a:spcBef>
                <a:spcPct val="0"/>
              </a:spcBef>
              <a:spcAft>
                <a:spcPct val="0"/>
              </a:spcAft>
              <a:tabLst>
                <a:tab pos="357188" algn="l"/>
              </a:tabLst>
              <a:defRPr>
                <a:solidFill>
                  <a:schemeClr val="tx1"/>
                </a:solidFill>
                <a:latin typeface="Arial" panose="020B0604020202020204" pitchFamily="34" charset="0"/>
              </a:defRPr>
            </a:lvl7pPr>
            <a:lvl8pPr marL="3429000" indent="-228600" eaLnBrk="0" fontAlgn="base" hangingPunct="0">
              <a:spcBef>
                <a:spcPct val="0"/>
              </a:spcBef>
              <a:spcAft>
                <a:spcPct val="0"/>
              </a:spcAft>
              <a:tabLst>
                <a:tab pos="357188" algn="l"/>
              </a:tabLst>
              <a:defRPr>
                <a:solidFill>
                  <a:schemeClr val="tx1"/>
                </a:solidFill>
                <a:latin typeface="Arial" panose="020B0604020202020204" pitchFamily="34" charset="0"/>
              </a:defRPr>
            </a:lvl8pPr>
            <a:lvl9pPr marL="3886200" indent="-228600" eaLnBrk="0" fontAlgn="base" hangingPunct="0">
              <a:spcBef>
                <a:spcPct val="0"/>
              </a:spcBef>
              <a:spcAft>
                <a:spcPct val="0"/>
              </a:spcAft>
              <a:tabLst>
                <a:tab pos="357188" algn="l"/>
              </a:tabLst>
              <a:defRPr>
                <a:solidFill>
                  <a:schemeClr val="tx1"/>
                </a:solidFill>
                <a:latin typeface="Arial" panose="020B0604020202020204" pitchFamily="34" charset="0"/>
              </a:defRPr>
            </a:lvl9pPr>
          </a:lstStyle>
          <a:p>
            <a:pPr algn="ctr" eaLnBrk="1" hangingPunct="1">
              <a:spcAft>
                <a:spcPct val="50000"/>
              </a:spcAft>
              <a:defRPr/>
            </a:pPr>
            <a:r>
              <a:rPr lang="tr-TR" altLang="tr-TR" sz="2400" b="1" dirty="0" smtClean="0">
                <a:solidFill>
                  <a:schemeClr val="accent1">
                    <a:lumMod val="75000"/>
                  </a:schemeClr>
                </a:solidFill>
              </a:rPr>
              <a:t>GEZİ GÖZLEM YÖNTEMİ</a:t>
            </a:r>
          </a:p>
          <a:p>
            <a:pPr eaLnBrk="1" hangingPunct="1">
              <a:defRPr/>
            </a:pPr>
            <a:r>
              <a:rPr lang="tr-TR" altLang="tr-TR" dirty="0" smtClean="0"/>
              <a:t>Eğitim – öğretim faaliyetlerinin bir parçası olarak amaçlı, planlı bir biçimde okul dışı bir ortama gidilerek gözlemlerde bulunulması gezi, gözlem yöntemi olarak tanımlanabilir. </a:t>
            </a:r>
          </a:p>
        </p:txBody>
      </p:sp>
      <p:pic>
        <p:nvPicPr>
          <p:cNvPr id="164867" name="Resim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270250" y="765175"/>
            <a:ext cx="2466975"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68072246"/>
      </p:ext>
    </p:extLst>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Text Box 2"/>
          <p:cNvSpPr txBox="1">
            <a:spLocks noChangeArrowheads="1"/>
          </p:cNvSpPr>
          <p:nvPr/>
        </p:nvSpPr>
        <p:spPr bwMode="auto">
          <a:xfrm>
            <a:off x="323850" y="1574800"/>
            <a:ext cx="8497888" cy="4038600"/>
          </a:xfrm>
          <a:prstGeom prst="rect">
            <a:avLst/>
          </a:prstGeom>
          <a:solidFill>
            <a:schemeClr val="bg1"/>
          </a:solidFill>
          <a:ln>
            <a:noFill/>
          </a:ln>
        </p:spPr>
        <p:txBody>
          <a:bodyPr>
            <a:spAutoFit/>
          </a:bodyPr>
          <a:lstStyle>
            <a:lvl1pPr marL="357188" indent="-357188" defTabSz="357188">
              <a:spcBef>
                <a:spcPct val="20000"/>
              </a:spcBef>
              <a:buClr>
                <a:srgbClr val="0BD0D9"/>
              </a:buClr>
              <a:buSzPct val="95000"/>
              <a:buFont typeface="Wingdings 2" panose="05020102010507070707" pitchFamily="18" charset="2"/>
              <a:buChar char=""/>
              <a:tabLst>
                <a:tab pos="357188" algn="l"/>
              </a:tabLst>
              <a:defRPr sz="2600">
                <a:solidFill>
                  <a:schemeClr val="tx1"/>
                </a:solidFill>
                <a:latin typeface="Constantia" panose="02030602050306030303" pitchFamily="18" charset="0"/>
              </a:defRPr>
            </a:lvl1pPr>
            <a:lvl2pPr marL="742950" indent="-285750" defTabSz="357188">
              <a:spcBef>
                <a:spcPct val="20000"/>
              </a:spcBef>
              <a:buClr>
                <a:schemeClr val="accent1"/>
              </a:buClr>
              <a:buSzPct val="85000"/>
              <a:buFont typeface="Wingdings 2" panose="05020102010507070707" pitchFamily="18" charset="2"/>
              <a:buChar char=""/>
              <a:tabLst>
                <a:tab pos="357188" algn="l"/>
              </a:tabLst>
              <a:defRPr sz="2400">
                <a:solidFill>
                  <a:schemeClr val="tx1"/>
                </a:solidFill>
                <a:latin typeface="Constantia" panose="02030602050306030303" pitchFamily="18" charset="0"/>
              </a:defRPr>
            </a:lvl2pPr>
            <a:lvl3pPr marL="1143000" indent="-228600" defTabSz="357188">
              <a:spcBef>
                <a:spcPct val="20000"/>
              </a:spcBef>
              <a:buClr>
                <a:schemeClr val="accent2"/>
              </a:buClr>
              <a:buSzPct val="70000"/>
              <a:buFont typeface="Wingdings 2" panose="05020102010507070707" pitchFamily="18" charset="2"/>
              <a:buChar char=""/>
              <a:tabLst>
                <a:tab pos="357188" algn="l"/>
              </a:tabLst>
              <a:defRPr sz="2100">
                <a:solidFill>
                  <a:schemeClr val="tx1"/>
                </a:solidFill>
                <a:latin typeface="Constantia" panose="02030602050306030303" pitchFamily="18" charset="0"/>
              </a:defRPr>
            </a:lvl3pPr>
            <a:lvl4pPr marL="1600200" indent="-228600" defTabSz="357188">
              <a:spcBef>
                <a:spcPct val="20000"/>
              </a:spcBef>
              <a:buClr>
                <a:srgbClr val="0BD0D9"/>
              </a:buClr>
              <a:buSzPct val="65000"/>
              <a:buFont typeface="Wingdings 2" panose="05020102010507070707" pitchFamily="18" charset="2"/>
              <a:buChar char=""/>
              <a:tabLst>
                <a:tab pos="357188" algn="l"/>
              </a:tabLst>
              <a:defRPr sz="2000">
                <a:solidFill>
                  <a:schemeClr val="tx1"/>
                </a:solidFill>
                <a:latin typeface="Constantia" panose="02030602050306030303" pitchFamily="18" charset="0"/>
              </a:defRPr>
            </a:lvl4pPr>
            <a:lvl5pPr marL="2057400" indent="-228600" defTabSz="357188">
              <a:spcBef>
                <a:spcPct val="20000"/>
              </a:spcBef>
              <a:buClr>
                <a:srgbClr val="10CF9B"/>
              </a:buClr>
              <a:buSzPct val="65000"/>
              <a:buFont typeface="Wingdings 2" panose="05020102010507070707" pitchFamily="18" charset="2"/>
              <a:buChar char=""/>
              <a:tabLst>
                <a:tab pos="357188" algn="l"/>
              </a:tabLst>
              <a:defRPr sz="2000">
                <a:solidFill>
                  <a:schemeClr val="tx1"/>
                </a:solidFill>
                <a:latin typeface="Constantia" panose="02030602050306030303" pitchFamily="18" charset="0"/>
              </a:defRPr>
            </a:lvl5pPr>
            <a:lvl6pPr marL="2514600" indent="-228600" defTabSz="357188" fontAlgn="base">
              <a:spcBef>
                <a:spcPct val="20000"/>
              </a:spcBef>
              <a:spcAft>
                <a:spcPct val="0"/>
              </a:spcAft>
              <a:buClr>
                <a:srgbClr val="10CF9B"/>
              </a:buClr>
              <a:buSzPct val="65000"/>
              <a:buFont typeface="Wingdings 2" panose="05020102010507070707" pitchFamily="18" charset="2"/>
              <a:buChar char=""/>
              <a:tabLst>
                <a:tab pos="357188" algn="l"/>
              </a:tabLst>
              <a:defRPr sz="2000">
                <a:solidFill>
                  <a:schemeClr val="tx1"/>
                </a:solidFill>
                <a:latin typeface="Constantia" panose="02030602050306030303" pitchFamily="18" charset="0"/>
              </a:defRPr>
            </a:lvl6pPr>
            <a:lvl7pPr marL="2971800" indent="-228600" defTabSz="357188" fontAlgn="base">
              <a:spcBef>
                <a:spcPct val="20000"/>
              </a:spcBef>
              <a:spcAft>
                <a:spcPct val="0"/>
              </a:spcAft>
              <a:buClr>
                <a:srgbClr val="10CF9B"/>
              </a:buClr>
              <a:buSzPct val="65000"/>
              <a:buFont typeface="Wingdings 2" panose="05020102010507070707" pitchFamily="18" charset="2"/>
              <a:buChar char=""/>
              <a:tabLst>
                <a:tab pos="357188" algn="l"/>
              </a:tabLst>
              <a:defRPr sz="2000">
                <a:solidFill>
                  <a:schemeClr val="tx1"/>
                </a:solidFill>
                <a:latin typeface="Constantia" panose="02030602050306030303" pitchFamily="18" charset="0"/>
              </a:defRPr>
            </a:lvl7pPr>
            <a:lvl8pPr marL="3429000" indent="-228600" defTabSz="357188" fontAlgn="base">
              <a:spcBef>
                <a:spcPct val="20000"/>
              </a:spcBef>
              <a:spcAft>
                <a:spcPct val="0"/>
              </a:spcAft>
              <a:buClr>
                <a:srgbClr val="10CF9B"/>
              </a:buClr>
              <a:buSzPct val="65000"/>
              <a:buFont typeface="Wingdings 2" panose="05020102010507070707" pitchFamily="18" charset="2"/>
              <a:buChar char=""/>
              <a:tabLst>
                <a:tab pos="357188" algn="l"/>
              </a:tabLst>
              <a:defRPr sz="2000">
                <a:solidFill>
                  <a:schemeClr val="tx1"/>
                </a:solidFill>
                <a:latin typeface="Constantia" panose="02030602050306030303" pitchFamily="18" charset="0"/>
              </a:defRPr>
            </a:lvl8pPr>
            <a:lvl9pPr marL="3886200" indent="-228600" defTabSz="357188" fontAlgn="base">
              <a:spcBef>
                <a:spcPct val="20000"/>
              </a:spcBef>
              <a:spcAft>
                <a:spcPct val="0"/>
              </a:spcAft>
              <a:buClr>
                <a:srgbClr val="10CF9B"/>
              </a:buClr>
              <a:buSzPct val="65000"/>
              <a:buFont typeface="Wingdings 2" panose="05020102010507070707" pitchFamily="18" charset="2"/>
              <a:buChar char=""/>
              <a:tabLst>
                <a:tab pos="357188" algn="l"/>
              </a:tabLst>
              <a:defRPr sz="2000">
                <a:solidFill>
                  <a:schemeClr val="tx1"/>
                </a:solidFill>
                <a:latin typeface="Constantia" panose="02030602050306030303" pitchFamily="18" charset="0"/>
              </a:defRPr>
            </a:lvl9pPr>
          </a:lstStyle>
          <a:p>
            <a:pPr eaLnBrk="1" hangingPunct="1">
              <a:spcBef>
                <a:spcPct val="0"/>
              </a:spcBef>
              <a:spcAft>
                <a:spcPct val="50000"/>
              </a:spcAft>
              <a:buClrTx/>
              <a:buSzTx/>
              <a:buFontTx/>
              <a:buNone/>
              <a:defRPr/>
            </a:pPr>
            <a:r>
              <a:rPr lang="tr-TR" altLang="tr-TR" sz="2800" b="1" dirty="0" smtClean="0">
                <a:solidFill>
                  <a:schemeClr val="accent1">
                    <a:lumMod val="75000"/>
                  </a:schemeClr>
                </a:solidFill>
                <a:latin typeface="Arial" panose="020B0604020202020204" pitchFamily="34" charset="0"/>
              </a:rPr>
              <a:t>GEZİ GÖZLEM YÖNTEMİ</a:t>
            </a:r>
          </a:p>
          <a:p>
            <a:pPr eaLnBrk="1" hangingPunct="1">
              <a:spcBef>
                <a:spcPct val="0"/>
              </a:spcBef>
              <a:buClrTx/>
              <a:buSzTx/>
              <a:buFontTx/>
              <a:buNone/>
              <a:defRPr/>
            </a:pPr>
            <a:r>
              <a:rPr lang="tr-TR" altLang="tr-TR" sz="2000" u="sng" dirty="0" smtClean="0">
                <a:latin typeface="Arial" panose="020B0604020202020204" pitchFamily="34" charset="0"/>
              </a:rPr>
              <a:t>Etkili Kullanmak İçin Yapılması Gerekenler</a:t>
            </a:r>
          </a:p>
          <a:p>
            <a:pPr algn="just" eaLnBrk="1" hangingPunct="1">
              <a:spcBef>
                <a:spcPct val="0"/>
              </a:spcBef>
              <a:spcAft>
                <a:spcPct val="30000"/>
              </a:spcAft>
              <a:buClrTx/>
              <a:buSzTx/>
              <a:buFont typeface="Arial" panose="020B0604020202020204" pitchFamily="34" charset="0"/>
              <a:buChar char="•"/>
              <a:defRPr/>
            </a:pPr>
            <a:r>
              <a:rPr lang="tr-TR" altLang="tr-TR" sz="1800" dirty="0" smtClean="0">
                <a:latin typeface="Arial" panose="020B0604020202020204" pitchFamily="34" charset="0"/>
              </a:rPr>
              <a:t>Bir taslak plan hazırlayınız.</a:t>
            </a:r>
          </a:p>
          <a:p>
            <a:pPr algn="just" eaLnBrk="1" hangingPunct="1">
              <a:spcBef>
                <a:spcPct val="0"/>
              </a:spcBef>
              <a:spcAft>
                <a:spcPct val="30000"/>
              </a:spcAft>
              <a:buClrTx/>
              <a:buSzTx/>
              <a:buFont typeface="Arial" panose="020B0604020202020204" pitchFamily="34" charset="0"/>
              <a:buChar char="•"/>
              <a:defRPr/>
            </a:pPr>
            <a:r>
              <a:rPr lang="tr-TR" altLang="tr-TR" sz="1800" dirty="0" smtClean="0">
                <a:latin typeface="Arial" panose="020B0604020202020204" pitchFamily="34" charset="0"/>
              </a:rPr>
              <a:t>Yetkililer ile ön görüşmeleri yapınız.</a:t>
            </a:r>
          </a:p>
          <a:p>
            <a:pPr algn="just" eaLnBrk="1" hangingPunct="1">
              <a:spcBef>
                <a:spcPct val="0"/>
              </a:spcBef>
              <a:spcAft>
                <a:spcPct val="30000"/>
              </a:spcAft>
              <a:buClrTx/>
              <a:buSzTx/>
              <a:buFont typeface="Arial" panose="020B0604020202020204" pitchFamily="34" charset="0"/>
              <a:buChar char="•"/>
              <a:defRPr/>
            </a:pPr>
            <a:r>
              <a:rPr lang="tr-TR" altLang="tr-TR" sz="1800" dirty="0" smtClean="0">
                <a:latin typeface="Arial" panose="020B0604020202020204" pitchFamily="34" charset="0"/>
              </a:rPr>
              <a:t>Planınızı geliştiriniz. </a:t>
            </a:r>
          </a:p>
          <a:p>
            <a:pPr algn="just" eaLnBrk="1" hangingPunct="1">
              <a:spcBef>
                <a:spcPct val="0"/>
              </a:spcBef>
              <a:spcAft>
                <a:spcPct val="30000"/>
              </a:spcAft>
              <a:buClrTx/>
              <a:buSzTx/>
              <a:buFont typeface="Arial" panose="020B0604020202020204" pitchFamily="34" charset="0"/>
              <a:buChar char="•"/>
              <a:defRPr/>
            </a:pPr>
            <a:r>
              <a:rPr lang="tr-TR" altLang="tr-TR" sz="1800" dirty="0" smtClean="0">
                <a:latin typeface="Arial" panose="020B0604020202020204" pitchFamily="34" charset="0"/>
              </a:rPr>
              <a:t>Gidilecek yerdeki konaklama, gezi bölgeleri, gidiş ve dönüş         	hatları vb. konularda ayrıntılı çalışma yapınız.</a:t>
            </a:r>
          </a:p>
          <a:p>
            <a:pPr algn="just" eaLnBrk="1" hangingPunct="1">
              <a:spcBef>
                <a:spcPct val="0"/>
              </a:spcBef>
              <a:spcAft>
                <a:spcPct val="30000"/>
              </a:spcAft>
              <a:buClrTx/>
              <a:buSzTx/>
              <a:buFont typeface="Arial" panose="020B0604020202020204" pitchFamily="34" charset="0"/>
              <a:buChar char="•"/>
              <a:defRPr/>
            </a:pPr>
            <a:r>
              <a:rPr lang="tr-TR" altLang="tr-TR" sz="1800" dirty="0" smtClean="0">
                <a:latin typeface="Arial" panose="020B0604020202020204" pitchFamily="34" charset="0"/>
              </a:rPr>
              <a:t>Gezi sırasında dikkat edilmesi gerekenleri, gezinin amaçlarını ve gözlem sırasında, özellikle izlemeleri gerekenleri açıklayınız.</a:t>
            </a:r>
          </a:p>
          <a:p>
            <a:pPr algn="just" eaLnBrk="1" hangingPunct="1">
              <a:spcBef>
                <a:spcPct val="0"/>
              </a:spcBef>
              <a:spcAft>
                <a:spcPct val="30000"/>
              </a:spcAft>
              <a:buClrTx/>
              <a:buSzTx/>
              <a:buFont typeface="Arial" panose="020B0604020202020204" pitchFamily="34" charset="0"/>
              <a:buChar char="•"/>
              <a:defRPr/>
            </a:pPr>
            <a:r>
              <a:rPr lang="tr-TR" altLang="tr-TR" sz="1800" dirty="0" smtClean="0">
                <a:latin typeface="Arial" panose="020B0604020202020204" pitchFamily="34" charset="0"/>
              </a:rPr>
              <a:t>Geziden sonrası konu ile ilgili bir tartışma ortamı oluşturunuz.</a:t>
            </a:r>
          </a:p>
          <a:p>
            <a:pPr algn="just" eaLnBrk="1" hangingPunct="1">
              <a:spcBef>
                <a:spcPct val="0"/>
              </a:spcBef>
              <a:spcAft>
                <a:spcPct val="30000"/>
              </a:spcAft>
              <a:buClrTx/>
              <a:buSzTx/>
              <a:buFont typeface="Arial" panose="020B0604020202020204" pitchFamily="34" charset="0"/>
              <a:buChar char="•"/>
              <a:defRPr/>
            </a:pPr>
            <a:r>
              <a:rPr lang="tr-TR" altLang="tr-TR" sz="1800" dirty="0" smtClean="0">
                <a:latin typeface="Arial" panose="020B0604020202020204" pitchFamily="34" charset="0"/>
              </a:rPr>
              <a:t>Gezi düzenlenen yere bir teşekkür yazısı yazınız.</a:t>
            </a:r>
          </a:p>
        </p:txBody>
      </p:sp>
    </p:spTree>
    <p:extLst>
      <p:ext uri="{BB962C8B-B14F-4D97-AF65-F5344CB8AC3E}">
        <p14:creationId xmlns:p14="http://schemas.microsoft.com/office/powerpoint/2010/main" val="1350461647"/>
      </p:ext>
    </p:extLst>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Text Box 2"/>
          <p:cNvSpPr txBox="1">
            <a:spLocks noChangeArrowheads="1"/>
          </p:cNvSpPr>
          <p:nvPr/>
        </p:nvSpPr>
        <p:spPr bwMode="auto">
          <a:xfrm>
            <a:off x="323850" y="2492375"/>
            <a:ext cx="7777163" cy="3324225"/>
          </a:xfrm>
          <a:prstGeom prst="rect">
            <a:avLst/>
          </a:prstGeom>
          <a:solidFill>
            <a:schemeClr val="bg1"/>
          </a:solidFill>
          <a:ln>
            <a:noFill/>
          </a:ln>
        </p:spPr>
        <p:txBody>
          <a:bodyPr>
            <a:spAutoFit/>
          </a:bodyPr>
          <a:lstStyle>
            <a:lvl1pPr>
              <a:spcBef>
                <a:spcPct val="20000"/>
              </a:spcBef>
              <a:buClr>
                <a:srgbClr val="0BD0D9"/>
              </a:buClr>
              <a:buSzPct val="95000"/>
              <a:buFont typeface="Wingdings 2" panose="05020102010507070707" pitchFamily="18" charset="2"/>
              <a:buChar char=""/>
              <a:tabLst>
                <a:tab pos="357188" algn="l"/>
              </a:tabLst>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tabLst>
                <a:tab pos="357188" algn="l"/>
              </a:tabLst>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tabLst>
                <a:tab pos="357188" algn="l"/>
              </a:tabLst>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tabLst>
                <a:tab pos="357188" algn="l"/>
              </a:tabLst>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tabLst>
                <a:tab pos="357188" algn="l"/>
              </a:tabLst>
              <a:defRPr sz="2000">
                <a:solidFill>
                  <a:schemeClr val="tx1"/>
                </a:solidFill>
                <a:latin typeface="Constantia" panose="02030602050306030303" pitchFamily="18" charset="0"/>
              </a:defRPr>
            </a:lvl5pPr>
            <a:lvl6pPr marL="2514600" indent="-228600" fontAlgn="base">
              <a:spcBef>
                <a:spcPct val="20000"/>
              </a:spcBef>
              <a:spcAft>
                <a:spcPct val="0"/>
              </a:spcAft>
              <a:buClr>
                <a:srgbClr val="10CF9B"/>
              </a:buClr>
              <a:buSzPct val="65000"/>
              <a:buFont typeface="Wingdings 2" panose="05020102010507070707" pitchFamily="18" charset="2"/>
              <a:buChar char=""/>
              <a:tabLst>
                <a:tab pos="357188" algn="l"/>
              </a:tabLst>
              <a:defRPr sz="2000">
                <a:solidFill>
                  <a:schemeClr val="tx1"/>
                </a:solidFill>
                <a:latin typeface="Constantia" panose="02030602050306030303" pitchFamily="18" charset="0"/>
              </a:defRPr>
            </a:lvl6pPr>
            <a:lvl7pPr marL="2971800" indent="-228600" fontAlgn="base">
              <a:spcBef>
                <a:spcPct val="20000"/>
              </a:spcBef>
              <a:spcAft>
                <a:spcPct val="0"/>
              </a:spcAft>
              <a:buClr>
                <a:srgbClr val="10CF9B"/>
              </a:buClr>
              <a:buSzPct val="65000"/>
              <a:buFont typeface="Wingdings 2" panose="05020102010507070707" pitchFamily="18" charset="2"/>
              <a:buChar char=""/>
              <a:tabLst>
                <a:tab pos="357188" algn="l"/>
              </a:tabLst>
              <a:defRPr sz="2000">
                <a:solidFill>
                  <a:schemeClr val="tx1"/>
                </a:solidFill>
                <a:latin typeface="Constantia" panose="02030602050306030303" pitchFamily="18" charset="0"/>
              </a:defRPr>
            </a:lvl7pPr>
            <a:lvl8pPr marL="3429000" indent="-228600" fontAlgn="base">
              <a:spcBef>
                <a:spcPct val="20000"/>
              </a:spcBef>
              <a:spcAft>
                <a:spcPct val="0"/>
              </a:spcAft>
              <a:buClr>
                <a:srgbClr val="10CF9B"/>
              </a:buClr>
              <a:buSzPct val="65000"/>
              <a:buFont typeface="Wingdings 2" panose="05020102010507070707" pitchFamily="18" charset="2"/>
              <a:buChar char=""/>
              <a:tabLst>
                <a:tab pos="357188" algn="l"/>
              </a:tabLst>
              <a:defRPr sz="2000">
                <a:solidFill>
                  <a:schemeClr val="tx1"/>
                </a:solidFill>
                <a:latin typeface="Constantia" panose="02030602050306030303" pitchFamily="18" charset="0"/>
              </a:defRPr>
            </a:lvl8pPr>
            <a:lvl9pPr marL="3886200" indent="-228600" fontAlgn="base">
              <a:spcBef>
                <a:spcPct val="20000"/>
              </a:spcBef>
              <a:spcAft>
                <a:spcPct val="0"/>
              </a:spcAft>
              <a:buClr>
                <a:srgbClr val="10CF9B"/>
              </a:buClr>
              <a:buSzPct val="65000"/>
              <a:buFont typeface="Wingdings 2" panose="05020102010507070707" pitchFamily="18" charset="2"/>
              <a:buChar char=""/>
              <a:tabLst>
                <a:tab pos="357188" algn="l"/>
              </a:tabLst>
              <a:defRPr sz="2000">
                <a:solidFill>
                  <a:schemeClr val="tx1"/>
                </a:solidFill>
                <a:latin typeface="Constantia" panose="02030602050306030303" pitchFamily="18" charset="0"/>
              </a:defRPr>
            </a:lvl9pPr>
          </a:lstStyle>
          <a:p>
            <a:pPr algn="ctr" eaLnBrk="1" hangingPunct="1">
              <a:spcBef>
                <a:spcPct val="0"/>
              </a:spcBef>
              <a:spcAft>
                <a:spcPct val="50000"/>
              </a:spcAft>
              <a:buClrTx/>
              <a:buSzTx/>
              <a:buFontTx/>
              <a:buNone/>
              <a:defRPr/>
            </a:pPr>
            <a:r>
              <a:rPr lang="tr-TR" altLang="tr-TR" sz="2800" b="1" dirty="0" smtClean="0">
                <a:solidFill>
                  <a:schemeClr val="accent1">
                    <a:lumMod val="75000"/>
                  </a:schemeClr>
                </a:solidFill>
                <a:latin typeface="Arial" panose="020B0604020202020204" pitchFamily="34" charset="0"/>
              </a:rPr>
              <a:t>ROL OYNAMA YÖNTEMİ</a:t>
            </a:r>
          </a:p>
          <a:p>
            <a:pPr algn="just" eaLnBrk="1" hangingPunct="1">
              <a:spcBef>
                <a:spcPct val="0"/>
              </a:spcBef>
              <a:buClrTx/>
              <a:buSzTx/>
              <a:buFontTx/>
              <a:buNone/>
              <a:defRPr/>
            </a:pPr>
            <a:r>
              <a:rPr lang="tr-TR" altLang="tr-TR" sz="2400" dirty="0" smtClean="0">
                <a:latin typeface="Arial" panose="020B0604020202020204" pitchFamily="34" charset="0"/>
              </a:rPr>
              <a:t>Rol oynama öğrencinin başka bir kişilik içinde, kendi duygu ve düşüncelerini de kullanarak rol yapmasıdır. Bir başka deyişle, gerçek yaşamdaki bir durumun, gruplar halinde ya da bireysel roller alarak canlandırıldığı, daha esnek bir benzetim uygulamasıdır. Rol alanlar kendi öz yaratıcı yeteneklerini kullanarak rollerinin gereği olan davranışları sergiler. </a:t>
            </a:r>
          </a:p>
        </p:txBody>
      </p:sp>
      <p:pic>
        <p:nvPicPr>
          <p:cNvPr id="167939" name="Resim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132138" y="476250"/>
            <a:ext cx="2619375" cy="174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20546533"/>
      </p:ext>
    </p:extLst>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Text Box 2"/>
          <p:cNvSpPr txBox="1">
            <a:spLocks noChangeArrowheads="1"/>
          </p:cNvSpPr>
          <p:nvPr/>
        </p:nvSpPr>
        <p:spPr bwMode="auto">
          <a:xfrm>
            <a:off x="323850" y="1574800"/>
            <a:ext cx="8497888" cy="4592638"/>
          </a:xfrm>
          <a:prstGeom prst="rect">
            <a:avLst/>
          </a:prstGeom>
          <a:solidFill>
            <a:schemeClr val="bg1"/>
          </a:solidFill>
          <a:ln>
            <a:noFill/>
          </a:ln>
        </p:spPr>
        <p:txBody>
          <a:bodyPr>
            <a:spAutoFit/>
          </a:bodyPr>
          <a:lstStyle>
            <a:lvl1pPr marL="342900" indent="-342900">
              <a:spcBef>
                <a:spcPct val="20000"/>
              </a:spcBef>
              <a:buClr>
                <a:srgbClr val="0BD0D9"/>
              </a:buClr>
              <a:buSzPct val="95000"/>
              <a:buFont typeface="Wingdings 2" panose="05020102010507070707" pitchFamily="18" charset="2"/>
              <a:buChar char=""/>
              <a:tabLst>
                <a:tab pos="357188" algn="l"/>
              </a:tabLst>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tabLst>
                <a:tab pos="357188" algn="l"/>
              </a:tabLst>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tabLst>
                <a:tab pos="357188" algn="l"/>
              </a:tabLst>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tabLst>
                <a:tab pos="357188" algn="l"/>
              </a:tabLst>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tabLst>
                <a:tab pos="357188" algn="l"/>
              </a:tabLst>
              <a:defRPr sz="2000">
                <a:solidFill>
                  <a:schemeClr val="tx1"/>
                </a:solidFill>
                <a:latin typeface="Constantia" panose="02030602050306030303" pitchFamily="18" charset="0"/>
              </a:defRPr>
            </a:lvl5pPr>
            <a:lvl6pPr marL="2514600" indent="-228600" fontAlgn="base">
              <a:spcBef>
                <a:spcPct val="20000"/>
              </a:spcBef>
              <a:spcAft>
                <a:spcPct val="0"/>
              </a:spcAft>
              <a:buClr>
                <a:srgbClr val="10CF9B"/>
              </a:buClr>
              <a:buSzPct val="65000"/>
              <a:buFont typeface="Wingdings 2" panose="05020102010507070707" pitchFamily="18" charset="2"/>
              <a:buChar char=""/>
              <a:tabLst>
                <a:tab pos="357188" algn="l"/>
              </a:tabLst>
              <a:defRPr sz="2000">
                <a:solidFill>
                  <a:schemeClr val="tx1"/>
                </a:solidFill>
                <a:latin typeface="Constantia" panose="02030602050306030303" pitchFamily="18" charset="0"/>
              </a:defRPr>
            </a:lvl6pPr>
            <a:lvl7pPr marL="2971800" indent="-228600" fontAlgn="base">
              <a:spcBef>
                <a:spcPct val="20000"/>
              </a:spcBef>
              <a:spcAft>
                <a:spcPct val="0"/>
              </a:spcAft>
              <a:buClr>
                <a:srgbClr val="10CF9B"/>
              </a:buClr>
              <a:buSzPct val="65000"/>
              <a:buFont typeface="Wingdings 2" panose="05020102010507070707" pitchFamily="18" charset="2"/>
              <a:buChar char=""/>
              <a:tabLst>
                <a:tab pos="357188" algn="l"/>
              </a:tabLst>
              <a:defRPr sz="2000">
                <a:solidFill>
                  <a:schemeClr val="tx1"/>
                </a:solidFill>
                <a:latin typeface="Constantia" panose="02030602050306030303" pitchFamily="18" charset="0"/>
              </a:defRPr>
            </a:lvl7pPr>
            <a:lvl8pPr marL="3429000" indent="-228600" fontAlgn="base">
              <a:spcBef>
                <a:spcPct val="20000"/>
              </a:spcBef>
              <a:spcAft>
                <a:spcPct val="0"/>
              </a:spcAft>
              <a:buClr>
                <a:srgbClr val="10CF9B"/>
              </a:buClr>
              <a:buSzPct val="65000"/>
              <a:buFont typeface="Wingdings 2" panose="05020102010507070707" pitchFamily="18" charset="2"/>
              <a:buChar char=""/>
              <a:tabLst>
                <a:tab pos="357188" algn="l"/>
              </a:tabLst>
              <a:defRPr sz="2000">
                <a:solidFill>
                  <a:schemeClr val="tx1"/>
                </a:solidFill>
                <a:latin typeface="Constantia" panose="02030602050306030303" pitchFamily="18" charset="0"/>
              </a:defRPr>
            </a:lvl8pPr>
            <a:lvl9pPr marL="3886200" indent="-228600" fontAlgn="base">
              <a:spcBef>
                <a:spcPct val="20000"/>
              </a:spcBef>
              <a:spcAft>
                <a:spcPct val="0"/>
              </a:spcAft>
              <a:buClr>
                <a:srgbClr val="10CF9B"/>
              </a:buClr>
              <a:buSzPct val="65000"/>
              <a:buFont typeface="Wingdings 2" panose="05020102010507070707" pitchFamily="18" charset="2"/>
              <a:buChar char=""/>
              <a:tabLst>
                <a:tab pos="357188" algn="l"/>
              </a:tabLst>
              <a:defRPr sz="2000">
                <a:solidFill>
                  <a:schemeClr val="tx1"/>
                </a:solidFill>
                <a:latin typeface="Constantia" panose="02030602050306030303" pitchFamily="18" charset="0"/>
              </a:defRPr>
            </a:lvl9pPr>
          </a:lstStyle>
          <a:p>
            <a:pPr eaLnBrk="1" hangingPunct="1">
              <a:spcBef>
                <a:spcPct val="0"/>
              </a:spcBef>
              <a:spcAft>
                <a:spcPct val="50000"/>
              </a:spcAft>
              <a:buClrTx/>
              <a:buSzTx/>
              <a:buFontTx/>
              <a:buNone/>
              <a:defRPr/>
            </a:pPr>
            <a:r>
              <a:rPr lang="tr-TR" altLang="tr-TR" sz="2800" b="1" dirty="0" smtClean="0">
                <a:solidFill>
                  <a:schemeClr val="accent1">
                    <a:lumMod val="75000"/>
                  </a:schemeClr>
                </a:solidFill>
                <a:latin typeface="Arial" panose="020B0604020202020204" pitchFamily="34" charset="0"/>
              </a:rPr>
              <a:t>ROL OYNAMA YÖNTEMİ</a:t>
            </a:r>
          </a:p>
          <a:p>
            <a:pPr eaLnBrk="1" hangingPunct="1">
              <a:spcBef>
                <a:spcPct val="0"/>
              </a:spcBef>
              <a:buClrTx/>
              <a:buSzTx/>
              <a:buFontTx/>
              <a:buNone/>
              <a:defRPr/>
            </a:pPr>
            <a:r>
              <a:rPr lang="tr-TR" altLang="tr-TR" sz="2400" u="sng" dirty="0" smtClean="0">
                <a:latin typeface="Arial" panose="020B0604020202020204" pitchFamily="34" charset="0"/>
              </a:rPr>
              <a:t>Yöntemin Uygulanış Aşamaları</a:t>
            </a:r>
          </a:p>
          <a:p>
            <a:pPr eaLnBrk="1" hangingPunct="1">
              <a:spcBef>
                <a:spcPct val="0"/>
              </a:spcBef>
              <a:buClrTx/>
              <a:buSzTx/>
              <a:buFontTx/>
              <a:buNone/>
              <a:defRPr/>
            </a:pPr>
            <a:endParaRPr lang="tr-TR" altLang="tr-TR" sz="2400" u="sng" dirty="0" smtClean="0">
              <a:latin typeface="Arial" panose="020B0604020202020204" pitchFamily="34" charset="0"/>
            </a:endParaRPr>
          </a:p>
          <a:p>
            <a:pPr eaLnBrk="1" hangingPunct="1">
              <a:spcBef>
                <a:spcPct val="0"/>
              </a:spcBef>
              <a:spcAft>
                <a:spcPct val="30000"/>
              </a:spcAft>
              <a:buClrTx/>
              <a:buSzTx/>
              <a:buFontTx/>
              <a:buNone/>
              <a:defRPr/>
            </a:pPr>
            <a:r>
              <a:rPr lang="tr-TR" altLang="tr-TR" sz="2200" dirty="0" smtClean="0">
                <a:latin typeface="Arial" panose="020B0604020202020204" pitchFamily="34" charset="0"/>
              </a:rPr>
              <a:t>Hazırlık: Bu aşamada rol alacaklar ön bir hazırlık yaparlar. </a:t>
            </a:r>
          </a:p>
          <a:p>
            <a:pPr eaLnBrk="1" hangingPunct="1">
              <a:spcBef>
                <a:spcPct val="0"/>
              </a:spcBef>
              <a:spcAft>
                <a:spcPct val="30000"/>
              </a:spcAft>
              <a:buClrTx/>
              <a:buSzTx/>
              <a:buFontTx/>
              <a:buNone/>
              <a:defRPr/>
            </a:pPr>
            <a:r>
              <a:rPr lang="tr-TR" altLang="tr-TR" sz="2200" dirty="0" smtClean="0">
                <a:latin typeface="Arial" panose="020B0604020202020204" pitchFamily="34" charset="0"/>
              </a:rPr>
              <a:t>Rolü Sergileme: Bu aşamada, belirlenen roller sergilenir. </a:t>
            </a:r>
          </a:p>
          <a:p>
            <a:pPr eaLnBrk="1" hangingPunct="1">
              <a:spcBef>
                <a:spcPct val="0"/>
              </a:spcBef>
              <a:spcAft>
                <a:spcPct val="30000"/>
              </a:spcAft>
              <a:buClrTx/>
              <a:buSzTx/>
              <a:buFontTx/>
              <a:buNone/>
              <a:defRPr/>
            </a:pPr>
            <a:r>
              <a:rPr lang="tr-TR" altLang="tr-TR" sz="2200" dirty="0" smtClean="0">
                <a:latin typeface="Arial" panose="020B0604020202020204" pitchFamily="34" charset="0"/>
              </a:rPr>
              <a:t>Süreci İnceleme / değerlendirme: Rollerin sunuluşu ve sunulan durum üzerinde tartışma yapılır. Bu aşamanın düzenlenmesinin iki amacı vardır:</a:t>
            </a:r>
          </a:p>
          <a:p>
            <a:pPr eaLnBrk="1" hangingPunct="1">
              <a:spcBef>
                <a:spcPct val="0"/>
              </a:spcBef>
              <a:spcAft>
                <a:spcPct val="30000"/>
              </a:spcAft>
              <a:buClrTx/>
              <a:buSzTx/>
              <a:buFontTx/>
              <a:buNone/>
              <a:defRPr/>
            </a:pPr>
            <a:r>
              <a:rPr lang="tr-TR" altLang="tr-TR" sz="2200" dirty="0" smtClean="0">
                <a:latin typeface="Arial" panose="020B0604020202020204" pitchFamily="34" charset="0"/>
              </a:rPr>
              <a:t>İzleyicilere ve rol oynayanlara ne hissettikleri ve gördükleri ile ilgili inceleme fırsatı verir.</a:t>
            </a:r>
          </a:p>
          <a:p>
            <a:pPr eaLnBrk="1" hangingPunct="1">
              <a:spcBef>
                <a:spcPct val="0"/>
              </a:spcBef>
              <a:spcAft>
                <a:spcPct val="30000"/>
              </a:spcAft>
              <a:buClrTx/>
              <a:buSzTx/>
              <a:buFontTx/>
              <a:buNone/>
              <a:defRPr/>
            </a:pPr>
            <a:r>
              <a:rPr lang="tr-TR" altLang="tr-TR" sz="2200" dirty="0" smtClean="0">
                <a:latin typeface="Arial" panose="020B0604020202020204" pitchFamily="34" charset="0"/>
              </a:rPr>
              <a:t>Sergilenen olayın </a:t>
            </a:r>
            <a:r>
              <a:rPr lang="tr-TR" altLang="tr-TR" sz="2200" dirty="0" err="1" smtClean="0">
                <a:latin typeface="Arial" panose="020B0604020202020204" pitchFamily="34" charset="0"/>
              </a:rPr>
              <a:t>anafikri</a:t>
            </a:r>
            <a:r>
              <a:rPr lang="tr-TR" altLang="tr-TR" sz="2200" dirty="0" smtClean="0">
                <a:latin typeface="Arial" panose="020B0604020202020204" pitchFamily="34" charset="0"/>
              </a:rPr>
              <a:t> etrafında tartışma sağlanır.</a:t>
            </a:r>
          </a:p>
        </p:txBody>
      </p:sp>
    </p:spTree>
    <p:extLst>
      <p:ext uri="{BB962C8B-B14F-4D97-AF65-F5344CB8AC3E}">
        <p14:creationId xmlns:p14="http://schemas.microsoft.com/office/powerpoint/2010/main" val="3651531369"/>
      </p:ext>
    </p:extLst>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Text Box 2"/>
          <p:cNvSpPr txBox="1">
            <a:spLocks noChangeArrowheads="1"/>
          </p:cNvSpPr>
          <p:nvPr/>
        </p:nvSpPr>
        <p:spPr bwMode="auto">
          <a:xfrm>
            <a:off x="323850" y="1189038"/>
            <a:ext cx="8497888" cy="4764087"/>
          </a:xfrm>
          <a:prstGeom prst="rect">
            <a:avLst/>
          </a:prstGeom>
          <a:solidFill>
            <a:schemeClr val="bg1"/>
          </a:solidFill>
          <a:ln>
            <a:noFill/>
          </a:ln>
        </p:spPr>
        <p:txBody>
          <a:bodyPr>
            <a:spAutoFit/>
          </a:bodyPr>
          <a:lstStyle>
            <a:lvl1pPr defTabSz="1881188">
              <a:spcBef>
                <a:spcPct val="20000"/>
              </a:spcBef>
              <a:buClr>
                <a:srgbClr val="0BD0D9"/>
              </a:buClr>
              <a:buSzPct val="95000"/>
              <a:buFont typeface="Wingdings 2" panose="05020102010507070707" pitchFamily="18" charset="2"/>
              <a:buChar char=""/>
              <a:tabLst>
                <a:tab pos="357188" algn="l"/>
              </a:tabLst>
              <a:defRPr sz="2600">
                <a:solidFill>
                  <a:schemeClr val="tx1"/>
                </a:solidFill>
                <a:latin typeface="Constantia" panose="02030602050306030303" pitchFamily="18" charset="0"/>
              </a:defRPr>
            </a:lvl1pPr>
            <a:lvl2pPr marL="742950" indent="-285750" defTabSz="1881188">
              <a:spcBef>
                <a:spcPct val="20000"/>
              </a:spcBef>
              <a:buClr>
                <a:schemeClr val="accent1"/>
              </a:buClr>
              <a:buSzPct val="85000"/>
              <a:buFont typeface="Wingdings 2" panose="05020102010507070707" pitchFamily="18" charset="2"/>
              <a:buChar char=""/>
              <a:tabLst>
                <a:tab pos="357188" algn="l"/>
              </a:tabLst>
              <a:defRPr sz="2400">
                <a:solidFill>
                  <a:schemeClr val="tx1"/>
                </a:solidFill>
                <a:latin typeface="Constantia" panose="02030602050306030303" pitchFamily="18" charset="0"/>
              </a:defRPr>
            </a:lvl2pPr>
            <a:lvl3pPr marL="1143000" indent="-228600" defTabSz="1881188">
              <a:spcBef>
                <a:spcPct val="20000"/>
              </a:spcBef>
              <a:buClr>
                <a:schemeClr val="accent2"/>
              </a:buClr>
              <a:buSzPct val="70000"/>
              <a:buFont typeface="Wingdings 2" panose="05020102010507070707" pitchFamily="18" charset="2"/>
              <a:buChar char=""/>
              <a:tabLst>
                <a:tab pos="357188" algn="l"/>
              </a:tabLst>
              <a:defRPr sz="2100">
                <a:solidFill>
                  <a:schemeClr val="tx1"/>
                </a:solidFill>
                <a:latin typeface="Constantia" panose="02030602050306030303" pitchFamily="18" charset="0"/>
              </a:defRPr>
            </a:lvl3pPr>
            <a:lvl4pPr marL="1600200" indent="-228600" defTabSz="1881188">
              <a:spcBef>
                <a:spcPct val="20000"/>
              </a:spcBef>
              <a:buClr>
                <a:srgbClr val="0BD0D9"/>
              </a:buClr>
              <a:buSzPct val="65000"/>
              <a:buFont typeface="Wingdings 2" panose="05020102010507070707" pitchFamily="18" charset="2"/>
              <a:buChar char=""/>
              <a:tabLst>
                <a:tab pos="357188" algn="l"/>
              </a:tabLst>
              <a:defRPr sz="2000">
                <a:solidFill>
                  <a:schemeClr val="tx1"/>
                </a:solidFill>
                <a:latin typeface="Constantia" panose="02030602050306030303" pitchFamily="18" charset="0"/>
              </a:defRPr>
            </a:lvl4pPr>
            <a:lvl5pPr marL="2057400" indent="-228600" defTabSz="1881188">
              <a:spcBef>
                <a:spcPct val="20000"/>
              </a:spcBef>
              <a:buClr>
                <a:srgbClr val="10CF9B"/>
              </a:buClr>
              <a:buSzPct val="65000"/>
              <a:buFont typeface="Wingdings 2" panose="05020102010507070707" pitchFamily="18" charset="2"/>
              <a:buChar char=""/>
              <a:tabLst>
                <a:tab pos="357188" algn="l"/>
              </a:tabLst>
              <a:defRPr sz="2000">
                <a:solidFill>
                  <a:schemeClr val="tx1"/>
                </a:solidFill>
                <a:latin typeface="Constantia" panose="02030602050306030303" pitchFamily="18" charset="0"/>
              </a:defRPr>
            </a:lvl5pPr>
            <a:lvl6pPr marL="2514600" indent="-228600" defTabSz="1881188" fontAlgn="base">
              <a:spcBef>
                <a:spcPct val="20000"/>
              </a:spcBef>
              <a:spcAft>
                <a:spcPct val="0"/>
              </a:spcAft>
              <a:buClr>
                <a:srgbClr val="10CF9B"/>
              </a:buClr>
              <a:buSzPct val="65000"/>
              <a:buFont typeface="Wingdings 2" panose="05020102010507070707" pitchFamily="18" charset="2"/>
              <a:buChar char=""/>
              <a:tabLst>
                <a:tab pos="357188" algn="l"/>
              </a:tabLst>
              <a:defRPr sz="2000">
                <a:solidFill>
                  <a:schemeClr val="tx1"/>
                </a:solidFill>
                <a:latin typeface="Constantia" panose="02030602050306030303" pitchFamily="18" charset="0"/>
              </a:defRPr>
            </a:lvl6pPr>
            <a:lvl7pPr marL="2971800" indent="-228600" defTabSz="1881188" fontAlgn="base">
              <a:spcBef>
                <a:spcPct val="20000"/>
              </a:spcBef>
              <a:spcAft>
                <a:spcPct val="0"/>
              </a:spcAft>
              <a:buClr>
                <a:srgbClr val="10CF9B"/>
              </a:buClr>
              <a:buSzPct val="65000"/>
              <a:buFont typeface="Wingdings 2" panose="05020102010507070707" pitchFamily="18" charset="2"/>
              <a:buChar char=""/>
              <a:tabLst>
                <a:tab pos="357188" algn="l"/>
              </a:tabLst>
              <a:defRPr sz="2000">
                <a:solidFill>
                  <a:schemeClr val="tx1"/>
                </a:solidFill>
                <a:latin typeface="Constantia" panose="02030602050306030303" pitchFamily="18" charset="0"/>
              </a:defRPr>
            </a:lvl7pPr>
            <a:lvl8pPr marL="3429000" indent="-228600" defTabSz="1881188" fontAlgn="base">
              <a:spcBef>
                <a:spcPct val="20000"/>
              </a:spcBef>
              <a:spcAft>
                <a:spcPct val="0"/>
              </a:spcAft>
              <a:buClr>
                <a:srgbClr val="10CF9B"/>
              </a:buClr>
              <a:buSzPct val="65000"/>
              <a:buFont typeface="Wingdings 2" panose="05020102010507070707" pitchFamily="18" charset="2"/>
              <a:buChar char=""/>
              <a:tabLst>
                <a:tab pos="357188" algn="l"/>
              </a:tabLst>
              <a:defRPr sz="2000">
                <a:solidFill>
                  <a:schemeClr val="tx1"/>
                </a:solidFill>
                <a:latin typeface="Constantia" panose="02030602050306030303" pitchFamily="18" charset="0"/>
              </a:defRPr>
            </a:lvl8pPr>
            <a:lvl9pPr marL="3886200" indent="-228600" defTabSz="1881188" fontAlgn="base">
              <a:spcBef>
                <a:spcPct val="20000"/>
              </a:spcBef>
              <a:spcAft>
                <a:spcPct val="0"/>
              </a:spcAft>
              <a:buClr>
                <a:srgbClr val="10CF9B"/>
              </a:buClr>
              <a:buSzPct val="65000"/>
              <a:buFont typeface="Wingdings 2" panose="05020102010507070707" pitchFamily="18" charset="2"/>
              <a:buChar char=""/>
              <a:tabLst>
                <a:tab pos="357188" algn="l"/>
              </a:tabLst>
              <a:defRPr sz="2000">
                <a:solidFill>
                  <a:schemeClr val="tx1"/>
                </a:solidFill>
                <a:latin typeface="Constantia" panose="02030602050306030303" pitchFamily="18" charset="0"/>
              </a:defRPr>
            </a:lvl9pPr>
          </a:lstStyle>
          <a:p>
            <a:pPr eaLnBrk="1" hangingPunct="1">
              <a:spcBef>
                <a:spcPct val="0"/>
              </a:spcBef>
              <a:spcAft>
                <a:spcPct val="50000"/>
              </a:spcAft>
              <a:buClrTx/>
              <a:buSzTx/>
              <a:buFontTx/>
              <a:buNone/>
              <a:defRPr/>
            </a:pPr>
            <a:r>
              <a:rPr lang="tr-TR" altLang="tr-TR" sz="2800" b="1" dirty="0" smtClean="0">
                <a:solidFill>
                  <a:schemeClr val="accent1">
                    <a:lumMod val="75000"/>
                  </a:schemeClr>
                </a:solidFill>
                <a:latin typeface="Arial" panose="020B0604020202020204" pitchFamily="34" charset="0"/>
              </a:rPr>
              <a:t>ROL OYNAMA YÖNTEMİ</a:t>
            </a:r>
          </a:p>
          <a:p>
            <a:pPr eaLnBrk="1" hangingPunct="1">
              <a:spcBef>
                <a:spcPct val="0"/>
              </a:spcBef>
              <a:buClrTx/>
              <a:buSzTx/>
              <a:buFontTx/>
              <a:buNone/>
              <a:defRPr/>
            </a:pPr>
            <a:r>
              <a:rPr lang="tr-TR" altLang="tr-TR" sz="2400" u="sng" dirty="0" smtClean="0">
                <a:latin typeface="Arial" panose="020B0604020202020204" pitchFamily="34" charset="0"/>
              </a:rPr>
              <a:t>Yararları: </a:t>
            </a:r>
          </a:p>
          <a:p>
            <a:pPr marL="342900" indent="-342900" algn="just" eaLnBrk="1" hangingPunct="1">
              <a:spcBef>
                <a:spcPct val="0"/>
              </a:spcBef>
              <a:spcAft>
                <a:spcPct val="30000"/>
              </a:spcAft>
              <a:buClrTx/>
              <a:buSzTx/>
              <a:buFont typeface="Arial" panose="020B0604020202020204" pitchFamily="34" charset="0"/>
              <a:buChar char="•"/>
              <a:defRPr/>
            </a:pPr>
            <a:r>
              <a:rPr lang="tr-TR" altLang="tr-TR" sz="2200" dirty="0" smtClean="0">
                <a:latin typeface="Arial" panose="020B0604020202020204" pitchFamily="34" charset="0"/>
              </a:rPr>
              <a:t>Güncel bir sunum canlandırılabilir.</a:t>
            </a:r>
          </a:p>
          <a:p>
            <a:pPr marL="342900" indent="-342900" eaLnBrk="1" hangingPunct="1">
              <a:spcBef>
                <a:spcPct val="0"/>
              </a:spcBef>
              <a:spcAft>
                <a:spcPct val="30000"/>
              </a:spcAft>
              <a:buClrTx/>
              <a:buSzTx/>
              <a:buFont typeface="Arial" panose="020B0604020202020204" pitchFamily="34" charset="0"/>
              <a:buChar char="•"/>
              <a:defRPr/>
            </a:pPr>
            <a:r>
              <a:rPr lang="tr-TR" altLang="tr-TR" sz="2200" dirty="0" smtClean="0">
                <a:latin typeface="Arial" panose="020B0604020202020204" pitchFamily="34" charset="0"/>
              </a:rPr>
              <a:t>Sergilenen rollerin özelliklerini farklı bakış açılarıyla                                   değerlendirilir</a:t>
            </a:r>
          </a:p>
          <a:p>
            <a:pPr marL="342900" indent="-342900" algn="just" eaLnBrk="1" hangingPunct="1">
              <a:spcBef>
                <a:spcPct val="0"/>
              </a:spcBef>
              <a:spcAft>
                <a:spcPct val="30000"/>
              </a:spcAft>
              <a:buClrTx/>
              <a:buSzTx/>
              <a:buFont typeface="Arial" panose="020B0604020202020204" pitchFamily="34" charset="0"/>
              <a:buChar char="•"/>
              <a:defRPr/>
            </a:pPr>
            <a:r>
              <a:rPr lang="tr-TR" altLang="tr-TR" sz="2200" dirty="0" smtClean="0">
                <a:latin typeface="Arial" panose="020B0604020202020204" pitchFamily="34" charset="0"/>
              </a:rPr>
              <a:t>Sonuçları keşfetme şansı verir.</a:t>
            </a:r>
          </a:p>
          <a:p>
            <a:pPr marL="342900" indent="-342900" algn="just" eaLnBrk="1" hangingPunct="1">
              <a:spcBef>
                <a:spcPct val="0"/>
              </a:spcBef>
              <a:spcAft>
                <a:spcPct val="30000"/>
              </a:spcAft>
              <a:buClrTx/>
              <a:buSzTx/>
              <a:buFont typeface="Arial" panose="020B0604020202020204" pitchFamily="34" charset="0"/>
              <a:buChar char="•"/>
              <a:defRPr/>
            </a:pPr>
            <a:r>
              <a:rPr lang="tr-TR" altLang="tr-TR" sz="2200" dirty="0" smtClean="0">
                <a:latin typeface="Arial" panose="020B0604020202020204" pitchFamily="34" charset="0"/>
              </a:rPr>
              <a:t>Becerileri deneme / test etme imkanı verir.</a:t>
            </a:r>
          </a:p>
          <a:p>
            <a:pPr marL="342900" indent="-342900" algn="just" eaLnBrk="1" hangingPunct="1">
              <a:spcBef>
                <a:spcPct val="0"/>
              </a:spcBef>
              <a:spcAft>
                <a:spcPct val="30000"/>
              </a:spcAft>
              <a:buClrTx/>
              <a:buSzTx/>
              <a:buFont typeface="Arial" panose="020B0604020202020204" pitchFamily="34" charset="0"/>
              <a:buChar char="•"/>
              <a:defRPr/>
            </a:pPr>
            <a:r>
              <a:rPr lang="tr-TR" altLang="tr-TR" sz="2200" dirty="0" smtClean="0">
                <a:latin typeface="Arial" panose="020B0604020202020204" pitchFamily="34" charset="0"/>
              </a:rPr>
              <a:t>Öğrenciler </a:t>
            </a:r>
            <a:r>
              <a:rPr lang="tr-TR" altLang="tr-TR" sz="2200" dirty="0" err="1" smtClean="0">
                <a:latin typeface="Arial" panose="020B0604020202020204" pitchFamily="34" charset="0"/>
              </a:rPr>
              <a:t>işbirlikli</a:t>
            </a:r>
            <a:r>
              <a:rPr lang="tr-TR" altLang="tr-TR" sz="2200" dirty="0" smtClean="0">
                <a:latin typeface="Arial" panose="020B0604020202020204" pitchFamily="34" charset="0"/>
              </a:rPr>
              <a:t> öğrenme ortamında çalışmaya teşvik eder</a:t>
            </a:r>
          </a:p>
          <a:p>
            <a:pPr marL="342900" indent="-342900" algn="just" eaLnBrk="1" hangingPunct="1">
              <a:spcBef>
                <a:spcPct val="0"/>
              </a:spcBef>
              <a:spcAft>
                <a:spcPct val="30000"/>
              </a:spcAft>
              <a:buClrTx/>
              <a:buSzTx/>
              <a:buFont typeface="Arial" panose="020B0604020202020204" pitchFamily="34" charset="0"/>
              <a:buChar char="•"/>
              <a:defRPr/>
            </a:pPr>
            <a:r>
              <a:rPr lang="tr-TR" altLang="tr-TR" sz="2200" dirty="0" smtClean="0">
                <a:latin typeface="Arial" panose="020B0604020202020204" pitchFamily="34" charset="0"/>
              </a:rPr>
              <a:t>Oynanan roller konusunda eleştirel düşünceleri gelişir.</a:t>
            </a:r>
          </a:p>
          <a:p>
            <a:pPr marL="342900" indent="-342900" algn="just" eaLnBrk="1" hangingPunct="1">
              <a:spcBef>
                <a:spcPct val="0"/>
              </a:spcBef>
              <a:spcAft>
                <a:spcPct val="30000"/>
              </a:spcAft>
              <a:buClrTx/>
              <a:buSzTx/>
              <a:buFont typeface="Arial" panose="020B0604020202020204" pitchFamily="34" charset="0"/>
              <a:buChar char="•"/>
              <a:defRPr/>
            </a:pPr>
            <a:r>
              <a:rPr lang="tr-TR" altLang="tr-TR" sz="2200" dirty="0" smtClean="0">
                <a:latin typeface="Arial" panose="020B0604020202020204" pitchFamily="34" charset="0"/>
              </a:rPr>
              <a:t>Öğrencilerin sorumluluk alma, problem çözme, olayları izleme becerileri gelişir.</a:t>
            </a:r>
          </a:p>
        </p:txBody>
      </p:sp>
    </p:spTree>
    <p:extLst>
      <p:ext uri="{BB962C8B-B14F-4D97-AF65-F5344CB8AC3E}">
        <p14:creationId xmlns:p14="http://schemas.microsoft.com/office/powerpoint/2010/main" val="24461535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Resim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55650" y="476250"/>
            <a:ext cx="7380288" cy="5535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92626473"/>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Text Box 2"/>
          <p:cNvSpPr txBox="1">
            <a:spLocks noChangeArrowheads="1"/>
          </p:cNvSpPr>
          <p:nvPr/>
        </p:nvSpPr>
        <p:spPr bwMode="auto">
          <a:xfrm>
            <a:off x="323850" y="1576388"/>
            <a:ext cx="8497888" cy="2586037"/>
          </a:xfrm>
          <a:prstGeom prst="rect">
            <a:avLst/>
          </a:prstGeom>
          <a:solidFill>
            <a:schemeClr val="bg1"/>
          </a:solidFill>
          <a:ln>
            <a:noFill/>
          </a:ln>
        </p:spPr>
        <p:txBody>
          <a:bodyPr>
            <a:spAutoFit/>
          </a:bodyPr>
          <a:lstStyle>
            <a:lvl1pPr defTabSz="1881188">
              <a:tabLst>
                <a:tab pos="357188" algn="l"/>
              </a:tabLst>
              <a:defRPr>
                <a:solidFill>
                  <a:schemeClr val="tx1"/>
                </a:solidFill>
                <a:latin typeface="Arial" panose="020B0604020202020204" pitchFamily="34" charset="0"/>
              </a:defRPr>
            </a:lvl1pPr>
            <a:lvl2pPr marL="742950" indent="-285750" defTabSz="1881188">
              <a:tabLst>
                <a:tab pos="357188" algn="l"/>
              </a:tabLst>
              <a:defRPr>
                <a:solidFill>
                  <a:schemeClr val="tx1"/>
                </a:solidFill>
                <a:latin typeface="Arial" panose="020B0604020202020204" pitchFamily="34" charset="0"/>
              </a:defRPr>
            </a:lvl2pPr>
            <a:lvl3pPr marL="1143000" indent="-228600" defTabSz="1881188">
              <a:tabLst>
                <a:tab pos="357188" algn="l"/>
              </a:tabLst>
              <a:defRPr>
                <a:solidFill>
                  <a:schemeClr val="tx1"/>
                </a:solidFill>
                <a:latin typeface="Arial" panose="020B0604020202020204" pitchFamily="34" charset="0"/>
              </a:defRPr>
            </a:lvl3pPr>
            <a:lvl4pPr marL="1600200" indent="-228600" defTabSz="1881188">
              <a:tabLst>
                <a:tab pos="357188" algn="l"/>
              </a:tabLst>
              <a:defRPr>
                <a:solidFill>
                  <a:schemeClr val="tx1"/>
                </a:solidFill>
                <a:latin typeface="Arial" panose="020B0604020202020204" pitchFamily="34" charset="0"/>
              </a:defRPr>
            </a:lvl4pPr>
            <a:lvl5pPr marL="2057400" indent="-228600" defTabSz="1881188">
              <a:tabLst>
                <a:tab pos="357188" algn="l"/>
              </a:tabLst>
              <a:defRPr>
                <a:solidFill>
                  <a:schemeClr val="tx1"/>
                </a:solidFill>
                <a:latin typeface="Arial" panose="020B0604020202020204" pitchFamily="34" charset="0"/>
              </a:defRPr>
            </a:lvl5pPr>
            <a:lvl6pPr marL="2514600" indent="-228600" defTabSz="1881188" eaLnBrk="0" fontAlgn="base" hangingPunct="0">
              <a:spcBef>
                <a:spcPct val="0"/>
              </a:spcBef>
              <a:spcAft>
                <a:spcPct val="0"/>
              </a:spcAft>
              <a:tabLst>
                <a:tab pos="357188" algn="l"/>
              </a:tabLst>
              <a:defRPr>
                <a:solidFill>
                  <a:schemeClr val="tx1"/>
                </a:solidFill>
                <a:latin typeface="Arial" panose="020B0604020202020204" pitchFamily="34" charset="0"/>
              </a:defRPr>
            </a:lvl6pPr>
            <a:lvl7pPr marL="2971800" indent="-228600" defTabSz="1881188" eaLnBrk="0" fontAlgn="base" hangingPunct="0">
              <a:spcBef>
                <a:spcPct val="0"/>
              </a:spcBef>
              <a:spcAft>
                <a:spcPct val="0"/>
              </a:spcAft>
              <a:tabLst>
                <a:tab pos="357188" algn="l"/>
              </a:tabLst>
              <a:defRPr>
                <a:solidFill>
                  <a:schemeClr val="tx1"/>
                </a:solidFill>
                <a:latin typeface="Arial" panose="020B0604020202020204" pitchFamily="34" charset="0"/>
              </a:defRPr>
            </a:lvl7pPr>
            <a:lvl8pPr marL="3429000" indent="-228600" defTabSz="1881188" eaLnBrk="0" fontAlgn="base" hangingPunct="0">
              <a:spcBef>
                <a:spcPct val="0"/>
              </a:spcBef>
              <a:spcAft>
                <a:spcPct val="0"/>
              </a:spcAft>
              <a:tabLst>
                <a:tab pos="357188" algn="l"/>
              </a:tabLst>
              <a:defRPr>
                <a:solidFill>
                  <a:schemeClr val="tx1"/>
                </a:solidFill>
                <a:latin typeface="Arial" panose="020B0604020202020204" pitchFamily="34" charset="0"/>
              </a:defRPr>
            </a:lvl8pPr>
            <a:lvl9pPr marL="3886200" indent="-228600" defTabSz="1881188" eaLnBrk="0" fontAlgn="base" hangingPunct="0">
              <a:spcBef>
                <a:spcPct val="0"/>
              </a:spcBef>
              <a:spcAft>
                <a:spcPct val="0"/>
              </a:spcAft>
              <a:tabLst>
                <a:tab pos="357188" algn="l"/>
              </a:tabLst>
              <a:defRPr>
                <a:solidFill>
                  <a:schemeClr val="tx1"/>
                </a:solidFill>
                <a:latin typeface="Arial" panose="020B0604020202020204" pitchFamily="34" charset="0"/>
              </a:defRPr>
            </a:lvl9pPr>
          </a:lstStyle>
          <a:p>
            <a:pPr eaLnBrk="1" hangingPunct="1">
              <a:spcAft>
                <a:spcPct val="50000"/>
              </a:spcAft>
              <a:defRPr/>
            </a:pPr>
            <a:r>
              <a:rPr lang="tr-TR" altLang="tr-TR" sz="2800" b="1" dirty="0" smtClean="0">
                <a:solidFill>
                  <a:schemeClr val="accent1">
                    <a:lumMod val="75000"/>
                  </a:schemeClr>
                </a:solidFill>
              </a:rPr>
              <a:t>ROL OYNAMA YÖNTEMİ</a:t>
            </a:r>
          </a:p>
          <a:p>
            <a:pPr eaLnBrk="1" hangingPunct="1">
              <a:defRPr/>
            </a:pPr>
            <a:r>
              <a:rPr lang="tr-TR" altLang="tr-TR" sz="2400" b="1" u="sng" dirty="0" smtClean="0"/>
              <a:t>Dezavantajları: </a:t>
            </a:r>
          </a:p>
          <a:p>
            <a:pPr eaLnBrk="1" hangingPunct="1">
              <a:defRPr/>
            </a:pPr>
            <a:endParaRPr lang="tr-TR" altLang="tr-TR" sz="1000" b="1" dirty="0" smtClean="0"/>
          </a:p>
          <a:p>
            <a:pPr marL="342900" indent="-342900" eaLnBrk="1" hangingPunct="1">
              <a:spcAft>
                <a:spcPct val="50000"/>
              </a:spcAft>
              <a:buFont typeface="Arial" panose="020B0604020202020204" pitchFamily="34" charset="0"/>
              <a:buChar char="•"/>
              <a:defRPr/>
            </a:pPr>
            <a:r>
              <a:rPr lang="tr-TR" altLang="tr-TR" sz="2400" b="1" dirty="0" smtClean="0"/>
              <a:t> </a:t>
            </a:r>
            <a:r>
              <a:rPr lang="tr-TR" altLang="tr-TR" sz="2000" dirty="0" smtClean="0"/>
              <a:t>Bazı öğrenciler rol oynamak için aşırı utangaç davranabilirler.</a:t>
            </a:r>
          </a:p>
          <a:p>
            <a:pPr marL="342900" indent="-342900" eaLnBrk="1" hangingPunct="1">
              <a:spcAft>
                <a:spcPct val="50000"/>
              </a:spcAft>
              <a:buFont typeface="Arial" panose="020B0604020202020204" pitchFamily="34" charset="0"/>
              <a:buChar char="•"/>
              <a:defRPr/>
            </a:pPr>
            <a:r>
              <a:rPr lang="tr-TR" altLang="tr-TR" sz="2000" dirty="0" smtClean="0"/>
              <a:t>  Bazı öğrenciler rol almaktan korkabilirler.</a:t>
            </a:r>
          </a:p>
          <a:p>
            <a:pPr marL="342900" indent="-342900" eaLnBrk="1" hangingPunct="1">
              <a:spcAft>
                <a:spcPct val="50000"/>
              </a:spcAft>
              <a:buFont typeface="Arial" panose="020B0604020202020204" pitchFamily="34" charset="0"/>
              <a:buChar char="•"/>
              <a:defRPr/>
            </a:pPr>
            <a:r>
              <a:rPr lang="tr-TR" altLang="tr-TR" sz="2000" dirty="0" smtClean="0"/>
              <a:t>  Büyük gruplarda uygulamak güçtür.</a:t>
            </a:r>
          </a:p>
        </p:txBody>
      </p:sp>
    </p:spTree>
    <p:extLst>
      <p:ext uri="{BB962C8B-B14F-4D97-AF65-F5344CB8AC3E}">
        <p14:creationId xmlns:p14="http://schemas.microsoft.com/office/powerpoint/2010/main" val="408669064"/>
      </p:ext>
    </p:extLst>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Text Box 2"/>
          <p:cNvSpPr txBox="1">
            <a:spLocks noChangeArrowheads="1"/>
          </p:cNvSpPr>
          <p:nvPr/>
        </p:nvSpPr>
        <p:spPr bwMode="auto">
          <a:xfrm>
            <a:off x="323850" y="1268413"/>
            <a:ext cx="8497888" cy="3970337"/>
          </a:xfrm>
          <a:prstGeom prst="rect">
            <a:avLst/>
          </a:prstGeom>
          <a:solidFill>
            <a:schemeClr val="bg1"/>
          </a:solidFill>
          <a:ln>
            <a:noFill/>
          </a:ln>
        </p:spPr>
        <p:txBody>
          <a:bodyPr>
            <a:spAutoFit/>
          </a:bodyPr>
          <a:lstStyle>
            <a:lvl1pPr marL="357188" indent="-357188" defTabSz="1881188">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defTabSz="1881188">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defTabSz="1881188">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defTabSz="1881188">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defTabSz="1881188">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defTabSz="1881188" fontAlgn="base">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defTabSz="1881188" fontAlgn="base">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defTabSz="1881188" fontAlgn="base">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defTabSz="1881188" fontAlgn="base">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eaLnBrk="1" hangingPunct="1">
              <a:spcBef>
                <a:spcPct val="0"/>
              </a:spcBef>
              <a:spcAft>
                <a:spcPct val="50000"/>
              </a:spcAft>
              <a:buClrTx/>
              <a:buSzTx/>
              <a:buFontTx/>
              <a:buNone/>
              <a:defRPr/>
            </a:pPr>
            <a:r>
              <a:rPr lang="tr-TR" altLang="tr-TR" sz="2800" b="1" dirty="0" smtClean="0">
                <a:solidFill>
                  <a:schemeClr val="accent1">
                    <a:lumMod val="75000"/>
                  </a:schemeClr>
                </a:solidFill>
                <a:latin typeface="Arial" panose="020B0604020202020204" pitchFamily="34" charset="0"/>
              </a:rPr>
              <a:t>ROL OYNAMA YÖNTEMİ</a:t>
            </a:r>
          </a:p>
          <a:p>
            <a:pPr eaLnBrk="1" hangingPunct="1">
              <a:spcBef>
                <a:spcPct val="0"/>
              </a:spcBef>
              <a:buClrTx/>
              <a:buSzTx/>
              <a:buFontTx/>
              <a:buNone/>
              <a:defRPr/>
            </a:pPr>
            <a:r>
              <a:rPr lang="tr-TR" altLang="tr-TR" sz="2400" u="sng" dirty="0" smtClean="0">
                <a:latin typeface="Arial" panose="020B0604020202020204" pitchFamily="34" charset="0"/>
              </a:rPr>
              <a:t>Etkili Kullanmak İçin Yapılması Gerekenler: </a:t>
            </a:r>
          </a:p>
          <a:p>
            <a:pPr eaLnBrk="1" hangingPunct="1">
              <a:spcBef>
                <a:spcPct val="0"/>
              </a:spcBef>
              <a:buClrTx/>
              <a:buSzTx/>
              <a:buFontTx/>
              <a:buNone/>
              <a:defRPr/>
            </a:pPr>
            <a:endParaRPr lang="tr-TR" altLang="tr-TR" sz="1000" dirty="0" smtClean="0">
              <a:latin typeface="Arial" panose="020B0604020202020204" pitchFamily="34" charset="0"/>
            </a:endParaRPr>
          </a:p>
          <a:p>
            <a:pPr eaLnBrk="1" hangingPunct="1">
              <a:spcBef>
                <a:spcPct val="0"/>
              </a:spcBef>
              <a:spcAft>
                <a:spcPct val="20000"/>
              </a:spcAft>
              <a:buClrTx/>
              <a:buSzTx/>
              <a:buFont typeface="Arial" panose="020B0604020202020204" pitchFamily="34" charset="0"/>
              <a:buChar char="•"/>
              <a:defRPr/>
            </a:pPr>
            <a:r>
              <a:rPr lang="tr-TR" altLang="tr-TR" sz="2200" dirty="0" smtClean="0">
                <a:latin typeface="Arial" panose="020B0604020202020204" pitchFamily="34" charset="0"/>
              </a:rPr>
              <a:t>Öğretmen rolleri ve olayı / problemi açık biçimde tanımlamalıdır.</a:t>
            </a:r>
          </a:p>
          <a:p>
            <a:pPr eaLnBrk="1" hangingPunct="1">
              <a:spcBef>
                <a:spcPct val="0"/>
              </a:spcBef>
              <a:spcAft>
                <a:spcPct val="20000"/>
              </a:spcAft>
              <a:buClrTx/>
              <a:buSzTx/>
              <a:buFont typeface="Arial" panose="020B0604020202020204" pitchFamily="34" charset="0"/>
              <a:buChar char="•"/>
              <a:defRPr/>
            </a:pPr>
            <a:r>
              <a:rPr lang="tr-TR" altLang="tr-TR" sz="2200" dirty="0" smtClean="0">
                <a:latin typeface="Arial" panose="020B0604020202020204" pitchFamily="34" charset="0"/>
              </a:rPr>
              <a:t>Öğretmen amaçlarla rollerin bağlantısını çok iyi belirlemelidir.</a:t>
            </a:r>
          </a:p>
          <a:p>
            <a:pPr eaLnBrk="1" hangingPunct="1">
              <a:spcBef>
                <a:spcPct val="0"/>
              </a:spcBef>
              <a:spcAft>
                <a:spcPct val="20000"/>
              </a:spcAft>
              <a:buClrTx/>
              <a:buSzTx/>
              <a:buFont typeface="Arial" panose="020B0604020202020204" pitchFamily="34" charset="0"/>
              <a:buChar char="•"/>
              <a:defRPr/>
            </a:pPr>
            <a:r>
              <a:rPr lang="tr-TR" altLang="tr-TR" sz="2200" dirty="0" smtClean="0">
                <a:latin typeface="Arial" panose="020B0604020202020204" pitchFamily="34" charset="0"/>
              </a:rPr>
              <a:t>Rol alacakların iyi hazırlanmaları, iyi sonuç alınmasını sağlar.</a:t>
            </a:r>
          </a:p>
          <a:p>
            <a:pPr eaLnBrk="1" hangingPunct="1">
              <a:spcBef>
                <a:spcPct val="0"/>
              </a:spcBef>
              <a:spcAft>
                <a:spcPct val="20000"/>
              </a:spcAft>
              <a:buClrTx/>
              <a:buSzTx/>
              <a:buFont typeface="Arial" panose="020B0604020202020204" pitchFamily="34" charset="0"/>
              <a:buChar char="•"/>
              <a:defRPr/>
            </a:pPr>
            <a:r>
              <a:rPr lang="tr-TR" altLang="tr-TR" sz="2200" dirty="0" smtClean="0">
                <a:latin typeface="Arial" panose="020B0604020202020204" pitchFamily="34" charset="0"/>
              </a:rPr>
              <a:t>Olayın </a:t>
            </a:r>
            <a:r>
              <a:rPr lang="tr-TR" altLang="tr-TR" sz="2200" dirty="0" err="1" smtClean="0">
                <a:latin typeface="Arial" panose="020B0604020202020204" pitchFamily="34" charset="0"/>
              </a:rPr>
              <a:t>anafikri</a:t>
            </a:r>
            <a:r>
              <a:rPr lang="tr-TR" altLang="tr-TR" sz="2200" dirty="0" smtClean="0">
                <a:latin typeface="Arial" panose="020B0604020202020204" pitchFamily="34" charset="0"/>
              </a:rPr>
              <a:t> açık, kesin şekilde belli olmalı, önemi vurgulanmalıdır.</a:t>
            </a:r>
          </a:p>
          <a:p>
            <a:pPr eaLnBrk="1" hangingPunct="1">
              <a:spcBef>
                <a:spcPct val="0"/>
              </a:spcBef>
              <a:spcAft>
                <a:spcPct val="20000"/>
              </a:spcAft>
              <a:buClrTx/>
              <a:buSzTx/>
              <a:buFont typeface="Arial" panose="020B0604020202020204" pitchFamily="34" charset="0"/>
              <a:buChar char="•"/>
              <a:defRPr/>
            </a:pPr>
            <a:r>
              <a:rPr lang="tr-TR" altLang="tr-TR" sz="2200" dirty="0" smtClean="0">
                <a:latin typeface="Arial" panose="020B0604020202020204" pitchFamily="34" charset="0"/>
              </a:rPr>
              <a:t>Uygulamalar aşama </a:t>
            </a:r>
            <a:r>
              <a:rPr lang="tr-TR" altLang="tr-TR" sz="2200" dirty="0" err="1" smtClean="0">
                <a:latin typeface="Arial" panose="020B0604020202020204" pitchFamily="34" charset="0"/>
              </a:rPr>
              <a:t>aşama</a:t>
            </a:r>
            <a:r>
              <a:rPr lang="tr-TR" altLang="tr-TR" sz="2200" dirty="0" smtClean="0">
                <a:latin typeface="Arial" panose="020B0604020202020204" pitchFamily="34" charset="0"/>
              </a:rPr>
              <a:t> yerine getirilmelidir.</a:t>
            </a:r>
          </a:p>
          <a:p>
            <a:pPr eaLnBrk="1" hangingPunct="1">
              <a:spcBef>
                <a:spcPct val="0"/>
              </a:spcBef>
              <a:spcAft>
                <a:spcPct val="20000"/>
              </a:spcAft>
              <a:buClrTx/>
              <a:buSzTx/>
              <a:buFont typeface="Arial" panose="020B0604020202020204" pitchFamily="34" charset="0"/>
              <a:buChar char="•"/>
              <a:defRPr/>
            </a:pPr>
            <a:r>
              <a:rPr lang="tr-TR" altLang="tr-TR" sz="2200" dirty="0" smtClean="0">
                <a:latin typeface="Arial" panose="020B0604020202020204" pitchFamily="34" charset="0"/>
              </a:rPr>
              <a:t>Uygulamanın sonucunda mutlaka geri dönüt verilmelidir.</a:t>
            </a:r>
          </a:p>
        </p:txBody>
      </p:sp>
    </p:spTree>
    <p:extLst>
      <p:ext uri="{BB962C8B-B14F-4D97-AF65-F5344CB8AC3E}">
        <p14:creationId xmlns:p14="http://schemas.microsoft.com/office/powerpoint/2010/main" val="4258473289"/>
      </p:ext>
    </p:extLst>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Text Box 2"/>
          <p:cNvSpPr txBox="1">
            <a:spLocks noChangeArrowheads="1"/>
          </p:cNvSpPr>
          <p:nvPr/>
        </p:nvSpPr>
        <p:spPr bwMode="auto">
          <a:xfrm>
            <a:off x="323850" y="1916113"/>
            <a:ext cx="8497888" cy="3724275"/>
          </a:xfrm>
          <a:prstGeom prst="rect">
            <a:avLst/>
          </a:prstGeom>
          <a:solidFill>
            <a:schemeClr val="bg1"/>
          </a:solidFill>
          <a:ln w="9525">
            <a:noFill/>
            <a:miter lim="800000"/>
            <a:headEnd/>
            <a:tailEnd/>
          </a:ln>
          <a:effectLst/>
        </p:spPr>
        <p:txBody>
          <a:bodyPr>
            <a:spAutoFit/>
          </a:bodyPr>
          <a:lstStyle/>
          <a:p>
            <a:pPr eaLnBrk="1" hangingPunct="1">
              <a:spcAft>
                <a:spcPct val="50000"/>
              </a:spcAft>
              <a:tabLst>
                <a:tab pos="357188" algn="l"/>
              </a:tabLst>
              <a:defRPr/>
            </a:pPr>
            <a:r>
              <a:rPr lang="tr-TR" sz="2400" b="1" dirty="0">
                <a:solidFill>
                  <a:schemeClr val="accent1">
                    <a:lumMod val="75000"/>
                  </a:schemeClr>
                </a:solidFill>
              </a:rPr>
              <a:t>BENZETİM (SİMULASYON) YÖNTEMİ</a:t>
            </a:r>
          </a:p>
          <a:p>
            <a:pPr algn="just" eaLnBrk="1" hangingPunct="1">
              <a:spcAft>
                <a:spcPct val="50000"/>
              </a:spcAft>
              <a:tabLst>
                <a:tab pos="357188" algn="l"/>
              </a:tabLst>
              <a:defRPr/>
            </a:pPr>
            <a:r>
              <a:rPr lang="tr-TR" sz="2000" dirty="0"/>
              <a:t>Benzetim, katılımcıların/öğrencilerin bir olayı – problemi çeşitli yönleriyle tartışmak, bir dokümanı analiz etmek için belirli esaslar etrafında çalıştıkları gerçek bir durumu taklit etmek, benzerini bir model üzerine oluşturmaktır.</a:t>
            </a:r>
          </a:p>
          <a:p>
            <a:pPr algn="just" eaLnBrk="1" hangingPunct="1">
              <a:spcAft>
                <a:spcPct val="50000"/>
              </a:spcAft>
              <a:tabLst>
                <a:tab pos="357188" algn="l"/>
              </a:tabLst>
              <a:defRPr/>
            </a:pPr>
            <a:r>
              <a:rPr lang="tr-TR" sz="2000" dirty="0"/>
              <a:t>Askeri eğitimdeki harp oyunları, pilotların uçak modelleri üzerinde çalışmaları, şoför adaylarının özel pistlerde sürücülük eğitimi yapmaları örnek verilebilir.</a:t>
            </a:r>
            <a:r>
              <a:rPr lang="tr-TR" sz="2000" dirty="0">
                <a:effectLst>
                  <a:outerShdw blurRad="38100" dist="38100" dir="2700000" algn="tl">
                    <a:srgbClr val="000000"/>
                  </a:outerShdw>
                </a:effectLst>
              </a:rPr>
              <a:t> </a:t>
            </a:r>
          </a:p>
          <a:p>
            <a:pPr algn="just" eaLnBrk="1" hangingPunct="1">
              <a:spcAft>
                <a:spcPct val="50000"/>
              </a:spcAft>
              <a:tabLst>
                <a:tab pos="357188" algn="l"/>
              </a:tabLst>
              <a:defRPr/>
            </a:pPr>
            <a:r>
              <a:rPr lang="tr-TR" sz="2000" dirty="0"/>
              <a:t>Benzetim üç aşamalı olarak uygulanır. Bunlar uyum sağlama/hazırlık, benzetim ve olayı inceleme/gözden geçirme aşamalarıdır. </a:t>
            </a:r>
          </a:p>
        </p:txBody>
      </p:sp>
      <p:pic>
        <p:nvPicPr>
          <p:cNvPr id="173059" name="Resim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156325" y="188913"/>
            <a:ext cx="2466975"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83718109"/>
      </p:ext>
    </p:extLst>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Text Box 2"/>
          <p:cNvSpPr txBox="1">
            <a:spLocks noChangeArrowheads="1"/>
          </p:cNvSpPr>
          <p:nvPr/>
        </p:nvSpPr>
        <p:spPr bwMode="auto">
          <a:xfrm>
            <a:off x="323850" y="1574800"/>
            <a:ext cx="8497888" cy="4121150"/>
          </a:xfrm>
          <a:prstGeom prst="rect">
            <a:avLst/>
          </a:prstGeom>
          <a:solidFill>
            <a:schemeClr val="bg1"/>
          </a:solidFill>
          <a:ln w="9525">
            <a:noFill/>
            <a:miter lim="800000"/>
            <a:headEnd/>
            <a:tailEnd/>
          </a:ln>
          <a:effectLst/>
        </p:spPr>
        <p:txBody>
          <a:bodyPr>
            <a:spAutoFit/>
          </a:bodyPr>
          <a:lstStyle/>
          <a:p>
            <a:pPr marL="357188" indent="-357188" eaLnBrk="1" hangingPunct="1">
              <a:spcAft>
                <a:spcPct val="50000"/>
              </a:spcAft>
              <a:tabLst>
                <a:tab pos="357188" algn="l"/>
              </a:tabLst>
              <a:defRPr/>
            </a:pPr>
            <a:r>
              <a:rPr lang="tr-TR" sz="2800" b="1" dirty="0">
                <a:solidFill>
                  <a:schemeClr val="accent1">
                    <a:lumMod val="75000"/>
                  </a:schemeClr>
                </a:solidFill>
              </a:rPr>
              <a:t>BENZETİM (SİMULASYON) YÖNTEMİ</a:t>
            </a:r>
          </a:p>
          <a:p>
            <a:pPr marL="357188" indent="-357188" eaLnBrk="1" hangingPunct="1">
              <a:tabLst>
                <a:tab pos="357188" algn="l"/>
              </a:tabLst>
              <a:defRPr/>
            </a:pPr>
            <a:r>
              <a:rPr lang="tr-TR" sz="2400" b="1" u="sng" dirty="0"/>
              <a:t>Benzetim yönteminin yararları </a:t>
            </a:r>
          </a:p>
          <a:p>
            <a:pPr marL="357188" indent="-357188" eaLnBrk="1" hangingPunct="1">
              <a:spcAft>
                <a:spcPct val="30000"/>
              </a:spcAft>
              <a:buFont typeface="Wingdings" pitchFamily="2" charset="2"/>
              <a:buChar char="Ø"/>
              <a:tabLst>
                <a:tab pos="357188" algn="l"/>
              </a:tabLst>
              <a:defRPr/>
            </a:pPr>
            <a:r>
              <a:rPr lang="tr-TR" sz="2200" dirty="0"/>
              <a:t>Benzetim, öğrenilmesi amaçlanan beceri ile ilgili uygulama yapma ve deneyim kazanma, şansı sağlar. </a:t>
            </a:r>
          </a:p>
          <a:p>
            <a:pPr marL="357188" indent="-357188" eaLnBrk="1" hangingPunct="1">
              <a:spcAft>
                <a:spcPct val="30000"/>
              </a:spcAft>
              <a:buFont typeface="Wingdings" pitchFamily="2" charset="2"/>
              <a:buChar char="Ø"/>
              <a:tabLst>
                <a:tab pos="357188" algn="l"/>
              </a:tabLst>
              <a:defRPr/>
            </a:pPr>
            <a:r>
              <a:rPr lang="tr-TR" sz="2200" dirty="0"/>
              <a:t>Sergilenen benzetimin amaçlarına ilişkin hızlı bir geri bildirim sağlar. </a:t>
            </a:r>
          </a:p>
          <a:p>
            <a:pPr marL="357188" indent="-357188" eaLnBrk="1" hangingPunct="1">
              <a:spcAft>
                <a:spcPct val="30000"/>
              </a:spcAft>
              <a:buFont typeface="Wingdings" pitchFamily="2" charset="2"/>
              <a:buChar char="Ø"/>
              <a:tabLst>
                <a:tab pos="357188" algn="l"/>
              </a:tabLst>
              <a:defRPr/>
            </a:pPr>
            <a:r>
              <a:rPr lang="tr-TR" sz="2200" dirty="0"/>
              <a:t>Gerçek ve karmaşık olaylar basitleştirilip, daha çok olayın özelliklerine ve karakterlere odaklanabilir. </a:t>
            </a:r>
          </a:p>
          <a:p>
            <a:pPr marL="357188" indent="-357188" eaLnBrk="1" hangingPunct="1">
              <a:spcAft>
                <a:spcPct val="30000"/>
              </a:spcAft>
              <a:buFont typeface="Wingdings" pitchFamily="2" charset="2"/>
              <a:buChar char="Ø"/>
              <a:tabLst>
                <a:tab pos="357188" algn="l"/>
              </a:tabLst>
              <a:defRPr/>
            </a:pPr>
            <a:r>
              <a:rPr lang="tr-TR" sz="2200" dirty="0"/>
              <a:t>Öğrencilerin öğrenme motivasyonunu artırır ve üst düzeyde öğrenme elde edilmesini sağlar.</a:t>
            </a:r>
            <a:r>
              <a:rPr lang="tr-TR" sz="2200" dirty="0">
                <a:effectLst>
                  <a:outerShdw blurRad="38100" dist="38100" dir="2700000" algn="tl">
                    <a:srgbClr val="000000"/>
                  </a:outerShdw>
                </a:effectLst>
              </a:rPr>
              <a:t> </a:t>
            </a:r>
          </a:p>
        </p:txBody>
      </p:sp>
    </p:spTree>
    <p:extLst>
      <p:ext uri="{BB962C8B-B14F-4D97-AF65-F5344CB8AC3E}">
        <p14:creationId xmlns:p14="http://schemas.microsoft.com/office/powerpoint/2010/main" val="1663279407"/>
      </p:ext>
    </p:extLst>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Text Box 2"/>
          <p:cNvSpPr txBox="1">
            <a:spLocks noChangeArrowheads="1"/>
          </p:cNvSpPr>
          <p:nvPr/>
        </p:nvSpPr>
        <p:spPr bwMode="auto">
          <a:xfrm>
            <a:off x="323850" y="1574800"/>
            <a:ext cx="8497888" cy="4284663"/>
          </a:xfrm>
          <a:prstGeom prst="rect">
            <a:avLst/>
          </a:prstGeom>
          <a:solidFill>
            <a:schemeClr val="bg1"/>
          </a:solidFill>
          <a:ln>
            <a:noFill/>
          </a:ln>
        </p:spPr>
        <p:txBody>
          <a:bodyPr>
            <a:spAutoFit/>
          </a:bodyPr>
          <a:lstStyle>
            <a:lvl1pPr marL="357188" indent="-357188">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fontAlgn="base">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fontAlgn="base">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fontAlgn="base">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fontAlgn="base">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eaLnBrk="1" hangingPunct="1">
              <a:spcBef>
                <a:spcPct val="0"/>
              </a:spcBef>
              <a:spcAft>
                <a:spcPct val="50000"/>
              </a:spcAft>
              <a:buClrTx/>
              <a:buSzTx/>
              <a:buFontTx/>
              <a:buNone/>
              <a:defRPr/>
            </a:pPr>
            <a:r>
              <a:rPr lang="tr-TR" altLang="tr-TR" sz="2800" b="1" dirty="0" smtClean="0">
                <a:solidFill>
                  <a:schemeClr val="accent1">
                    <a:lumMod val="75000"/>
                  </a:schemeClr>
                </a:solidFill>
                <a:latin typeface="Arial" panose="020B0604020202020204" pitchFamily="34" charset="0"/>
              </a:rPr>
              <a:t>BENZETİM (SİMULASYON) YÖNTEMİ</a:t>
            </a:r>
          </a:p>
          <a:p>
            <a:pPr eaLnBrk="1" hangingPunct="1">
              <a:spcBef>
                <a:spcPct val="0"/>
              </a:spcBef>
              <a:buClrTx/>
              <a:buSzTx/>
              <a:buFontTx/>
              <a:buNone/>
              <a:defRPr/>
            </a:pPr>
            <a:r>
              <a:rPr lang="tr-TR" altLang="tr-TR" sz="2400" b="1" dirty="0" smtClean="0">
                <a:latin typeface="Arial" panose="020B0604020202020204" pitchFamily="34" charset="0"/>
              </a:rPr>
              <a:t>Benzetim yönteminin sakıncaları</a:t>
            </a:r>
          </a:p>
          <a:p>
            <a:pPr algn="just" eaLnBrk="1" hangingPunct="1">
              <a:spcBef>
                <a:spcPct val="0"/>
              </a:spcBef>
              <a:spcAft>
                <a:spcPct val="30000"/>
              </a:spcAft>
              <a:buClrTx/>
              <a:buSzTx/>
              <a:buFont typeface="Arial" panose="020B0604020202020204" pitchFamily="34" charset="0"/>
              <a:buChar char="•"/>
              <a:defRPr/>
            </a:pPr>
            <a:r>
              <a:rPr lang="tr-TR" altLang="tr-TR" sz="2400" dirty="0" smtClean="0">
                <a:latin typeface="Arial" panose="020B0604020202020204" pitchFamily="34" charset="0"/>
              </a:rPr>
              <a:t>Ortamın yapay olması, bu nedenle gerçek ortamda karşılaşılmayan bazı durumlarla karşılaşılabilmesi mümkündür. </a:t>
            </a:r>
          </a:p>
          <a:p>
            <a:pPr algn="just" eaLnBrk="1" hangingPunct="1">
              <a:spcBef>
                <a:spcPct val="0"/>
              </a:spcBef>
              <a:spcAft>
                <a:spcPct val="30000"/>
              </a:spcAft>
              <a:buClrTx/>
              <a:buSzTx/>
              <a:buFont typeface="Arial" panose="020B0604020202020204" pitchFamily="34" charset="0"/>
              <a:buChar char="•"/>
              <a:defRPr/>
            </a:pPr>
            <a:r>
              <a:rPr lang="tr-TR" altLang="tr-TR" sz="2400" dirty="0" smtClean="0">
                <a:latin typeface="Arial" panose="020B0604020202020204" pitchFamily="34" charset="0"/>
              </a:rPr>
              <a:t>Öğrencilerin roldeki karakterlerine derin duygusal bağlılıkları da sorun oluşturabilir. </a:t>
            </a:r>
          </a:p>
          <a:p>
            <a:pPr algn="just" eaLnBrk="1" hangingPunct="1">
              <a:spcBef>
                <a:spcPct val="0"/>
              </a:spcBef>
              <a:spcAft>
                <a:spcPct val="30000"/>
              </a:spcAft>
              <a:buClrTx/>
              <a:buSzTx/>
              <a:buFont typeface="Arial" panose="020B0604020202020204" pitchFamily="34" charset="0"/>
              <a:buChar char="•"/>
              <a:defRPr/>
            </a:pPr>
            <a:r>
              <a:rPr lang="tr-TR" altLang="tr-TR" sz="2400" dirty="0" smtClean="0">
                <a:latin typeface="Arial" panose="020B0604020202020204" pitchFamily="34" charset="0"/>
              </a:rPr>
              <a:t>Öğrencilerin aktif olduğu pek çok yöntemde olduğu gibi düzenleme ve tartışma uygulamalarından dolayı fazla zaman gerektirir.</a:t>
            </a:r>
          </a:p>
        </p:txBody>
      </p:sp>
    </p:spTree>
    <p:extLst>
      <p:ext uri="{BB962C8B-B14F-4D97-AF65-F5344CB8AC3E}">
        <p14:creationId xmlns:p14="http://schemas.microsoft.com/office/powerpoint/2010/main" val="1063191469"/>
      </p:ext>
    </p:extLst>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Text Box 2"/>
          <p:cNvSpPr txBox="1">
            <a:spLocks noChangeArrowheads="1"/>
          </p:cNvSpPr>
          <p:nvPr/>
        </p:nvSpPr>
        <p:spPr bwMode="auto">
          <a:xfrm>
            <a:off x="900113" y="1341438"/>
            <a:ext cx="7704137" cy="4432300"/>
          </a:xfrm>
          <a:prstGeom prst="rect">
            <a:avLst/>
          </a:prstGeom>
          <a:solidFill>
            <a:schemeClr val="bg1"/>
          </a:solidFill>
          <a:ln w="9525">
            <a:noFill/>
            <a:miter lim="800000"/>
            <a:headEnd/>
            <a:tailEnd/>
          </a:ln>
          <a:effectLst/>
        </p:spPr>
        <p:txBody>
          <a:bodyPr>
            <a:spAutoFit/>
          </a:bodyPr>
          <a:lstStyle/>
          <a:p>
            <a:pPr eaLnBrk="1" hangingPunct="1">
              <a:spcAft>
                <a:spcPct val="50000"/>
              </a:spcAft>
              <a:tabLst>
                <a:tab pos="357188" algn="l"/>
              </a:tabLst>
              <a:defRPr/>
            </a:pPr>
            <a:r>
              <a:rPr lang="tr-TR" sz="2800" b="1" dirty="0">
                <a:solidFill>
                  <a:schemeClr val="accent1">
                    <a:lumMod val="75000"/>
                  </a:schemeClr>
                </a:solidFill>
              </a:rPr>
              <a:t>BENZETİM (SİMULASYON) YÖNTEMİ</a:t>
            </a:r>
          </a:p>
          <a:p>
            <a:pPr eaLnBrk="1" hangingPunct="1">
              <a:tabLst>
                <a:tab pos="357188" algn="l"/>
              </a:tabLst>
              <a:defRPr/>
            </a:pPr>
            <a:r>
              <a:rPr lang="tr-TR" sz="2000" b="1" dirty="0"/>
              <a:t>Etkili kullanmak İçin yapılması gerekenler</a:t>
            </a:r>
          </a:p>
          <a:p>
            <a:pPr eaLnBrk="1" hangingPunct="1">
              <a:tabLst>
                <a:tab pos="357188" algn="l"/>
              </a:tabLst>
              <a:defRPr/>
            </a:pPr>
            <a:endParaRPr lang="tr-TR" sz="2000" b="1" dirty="0"/>
          </a:p>
          <a:p>
            <a:pPr marL="342900" indent="-342900" eaLnBrk="1" hangingPunct="1">
              <a:spcAft>
                <a:spcPct val="20000"/>
              </a:spcAft>
              <a:buFont typeface="Arial" panose="020B0604020202020204" pitchFamily="34" charset="0"/>
              <a:buChar char="•"/>
              <a:tabLst>
                <a:tab pos="357188" algn="l"/>
              </a:tabLst>
              <a:defRPr/>
            </a:pPr>
            <a:r>
              <a:rPr lang="tr-TR" sz="2000" dirty="0"/>
              <a:t>Öğrencilerin nitelikleri iyi  bilinmelidir. </a:t>
            </a:r>
          </a:p>
          <a:p>
            <a:pPr marL="342900" indent="-342900" eaLnBrk="1" hangingPunct="1">
              <a:spcAft>
                <a:spcPct val="20000"/>
              </a:spcAft>
              <a:buFont typeface="Arial" panose="020B0604020202020204" pitchFamily="34" charset="0"/>
              <a:buChar char="•"/>
              <a:tabLst>
                <a:tab pos="357188" algn="l"/>
              </a:tabLst>
              <a:defRPr/>
            </a:pPr>
            <a:r>
              <a:rPr lang="tr-TR" sz="2000" dirty="0"/>
              <a:t>Amaca uygun bir olay / problem seçilmelidir.</a:t>
            </a:r>
          </a:p>
          <a:p>
            <a:pPr marL="342900" indent="-342900" eaLnBrk="1" hangingPunct="1">
              <a:spcAft>
                <a:spcPct val="20000"/>
              </a:spcAft>
              <a:buFont typeface="Arial" panose="020B0604020202020204" pitchFamily="34" charset="0"/>
              <a:buChar char="•"/>
              <a:tabLst>
                <a:tab pos="357188" algn="l"/>
              </a:tabLst>
              <a:defRPr/>
            </a:pPr>
            <a:r>
              <a:rPr lang="tr-TR" sz="2000" dirty="0"/>
              <a:t>Rollere öğrencilerin özelliklerine göre verilmelidir</a:t>
            </a:r>
          </a:p>
          <a:p>
            <a:pPr marL="342900" indent="-342900" eaLnBrk="1" hangingPunct="1">
              <a:spcAft>
                <a:spcPct val="20000"/>
              </a:spcAft>
              <a:buFont typeface="Arial" panose="020B0604020202020204" pitchFamily="34" charset="0"/>
              <a:buChar char="•"/>
              <a:tabLst>
                <a:tab pos="357188" algn="l"/>
              </a:tabLst>
              <a:defRPr/>
            </a:pPr>
            <a:r>
              <a:rPr lang="tr-TR" sz="2000" dirty="0"/>
              <a:t>Her bir rolün uygulama esasları, sorumlulukları iyi 	açıklanmalıdır.</a:t>
            </a:r>
          </a:p>
          <a:p>
            <a:pPr marL="342900" indent="-342900" eaLnBrk="1" hangingPunct="1">
              <a:spcAft>
                <a:spcPct val="20000"/>
              </a:spcAft>
              <a:buFont typeface="Arial" panose="020B0604020202020204" pitchFamily="34" charset="0"/>
              <a:buChar char="•"/>
              <a:tabLst>
                <a:tab pos="357188" algn="l"/>
              </a:tabLst>
              <a:defRPr/>
            </a:pPr>
            <a:r>
              <a:rPr lang="tr-TR" sz="2000" dirty="0"/>
              <a:t>Gerekli olan ortam ve araçlar titizlikle ayarlanmalı / 	düzenlenmelidir.</a:t>
            </a:r>
          </a:p>
          <a:p>
            <a:pPr marL="342900" indent="-342900" eaLnBrk="1" hangingPunct="1">
              <a:spcAft>
                <a:spcPct val="20000"/>
              </a:spcAft>
              <a:buFont typeface="Arial" panose="020B0604020202020204" pitchFamily="34" charset="0"/>
              <a:buChar char="•"/>
              <a:tabLst>
                <a:tab pos="357188" algn="l"/>
              </a:tabLst>
              <a:defRPr/>
            </a:pPr>
            <a:r>
              <a:rPr lang="tr-TR" sz="2000" dirty="0"/>
              <a:t>Benzetimin üç temel esası senaryoya bağlılık, dengeli rol 	dağılımı ve amaca uygun bir senaryo / problem olmalıdır.</a:t>
            </a:r>
            <a:r>
              <a:rPr lang="tr-TR" sz="2000" dirty="0">
                <a:effectLst>
                  <a:outerShdw blurRad="38100" dist="38100" dir="2700000" algn="tl">
                    <a:srgbClr val="000000"/>
                  </a:outerShdw>
                </a:effectLst>
              </a:rPr>
              <a:t> </a:t>
            </a:r>
          </a:p>
        </p:txBody>
      </p:sp>
    </p:spTree>
    <p:extLst>
      <p:ext uri="{BB962C8B-B14F-4D97-AF65-F5344CB8AC3E}">
        <p14:creationId xmlns:p14="http://schemas.microsoft.com/office/powerpoint/2010/main" val="14091771"/>
      </p:ext>
    </p:extLst>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Text Box 2"/>
          <p:cNvSpPr txBox="1">
            <a:spLocks noChangeArrowheads="1"/>
          </p:cNvSpPr>
          <p:nvPr/>
        </p:nvSpPr>
        <p:spPr bwMode="auto">
          <a:xfrm>
            <a:off x="323850" y="2060575"/>
            <a:ext cx="8497888" cy="4056063"/>
          </a:xfrm>
          <a:prstGeom prst="rect">
            <a:avLst/>
          </a:prstGeom>
          <a:solidFill>
            <a:schemeClr val="bg1"/>
          </a:solidFill>
          <a:ln>
            <a:noFill/>
          </a:ln>
        </p:spPr>
        <p:txBody>
          <a:bodyPr>
            <a:spAutoFit/>
          </a:bodyPr>
          <a:lstStyle>
            <a:lvl1pPr>
              <a:spcBef>
                <a:spcPct val="20000"/>
              </a:spcBef>
              <a:buClr>
                <a:srgbClr val="0BD0D9"/>
              </a:buClr>
              <a:buSzPct val="95000"/>
              <a:buFont typeface="Wingdings 2" panose="05020102010507070707" pitchFamily="18" charset="2"/>
              <a:buChar char=""/>
              <a:tabLst>
                <a:tab pos="357188" algn="l"/>
              </a:tabLst>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tabLst>
                <a:tab pos="357188" algn="l"/>
              </a:tabLst>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tabLst>
                <a:tab pos="357188" algn="l"/>
              </a:tabLst>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tabLst>
                <a:tab pos="357188" algn="l"/>
              </a:tabLst>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tabLst>
                <a:tab pos="357188" algn="l"/>
              </a:tabLst>
              <a:defRPr sz="2000">
                <a:solidFill>
                  <a:schemeClr val="tx1"/>
                </a:solidFill>
                <a:latin typeface="Constantia" panose="02030602050306030303" pitchFamily="18" charset="0"/>
              </a:defRPr>
            </a:lvl5pPr>
            <a:lvl6pPr marL="2514600" indent="-228600" fontAlgn="base">
              <a:spcBef>
                <a:spcPct val="20000"/>
              </a:spcBef>
              <a:spcAft>
                <a:spcPct val="0"/>
              </a:spcAft>
              <a:buClr>
                <a:srgbClr val="10CF9B"/>
              </a:buClr>
              <a:buSzPct val="65000"/>
              <a:buFont typeface="Wingdings 2" panose="05020102010507070707" pitchFamily="18" charset="2"/>
              <a:buChar char=""/>
              <a:tabLst>
                <a:tab pos="357188" algn="l"/>
              </a:tabLst>
              <a:defRPr sz="2000">
                <a:solidFill>
                  <a:schemeClr val="tx1"/>
                </a:solidFill>
                <a:latin typeface="Constantia" panose="02030602050306030303" pitchFamily="18" charset="0"/>
              </a:defRPr>
            </a:lvl6pPr>
            <a:lvl7pPr marL="2971800" indent="-228600" fontAlgn="base">
              <a:spcBef>
                <a:spcPct val="20000"/>
              </a:spcBef>
              <a:spcAft>
                <a:spcPct val="0"/>
              </a:spcAft>
              <a:buClr>
                <a:srgbClr val="10CF9B"/>
              </a:buClr>
              <a:buSzPct val="65000"/>
              <a:buFont typeface="Wingdings 2" panose="05020102010507070707" pitchFamily="18" charset="2"/>
              <a:buChar char=""/>
              <a:tabLst>
                <a:tab pos="357188" algn="l"/>
              </a:tabLst>
              <a:defRPr sz="2000">
                <a:solidFill>
                  <a:schemeClr val="tx1"/>
                </a:solidFill>
                <a:latin typeface="Constantia" panose="02030602050306030303" pitchFamily="18" charset="0"/>
              </a:defRPr>
            </a:lvl7pPr>
            <a:lvl8pPr marL="3429000" indent="-228600" fontAlgn="base">
              <a:spcBef>
                <a:spcPct val="20000"/>
              </a:spcBef>
              <a:spcAft>
                <a:spcPct val="0"/>
              </a:spcAft>
              <a:buClr>
                <a:srgbClr val="10CF9B"/>
              </a:buClr>
              <a:buSzPct val="65000"/>
              <a:buFont typeface="Wingdings 2" panose="05020102010507070707" pitchFamily="18" charset="2"/>
              <a:buChar char=""/>
              <a:tabLst>
                <a:tab pos="357188" algn="l"/>
              </a:tabLst>
              <a:defRPr sz="2000">
                <a:solidFill>
                  <a:schemeClr val="tx1"/>
                </a:solidFill>
                <a:latin typeface="Constantia" panose="02030602050306030303" pitchFamily="18" charset="0"/>
              </a:defRPr>
            </a:lvl8pPr>
            <a:lvl9pPr marL="3886200" indent="-228600" fontAlgn="base">
              <a:spcBef>
                <a:spcPct val="20000"/>
              </a:spcBef>
              <a:spcAft>
                <a:spcPct val="0"/>
              </a:spcAft>
              <a:buClr>
                <a:srgbClr val="10CF9B"/>
              </a:buClr>
              <a:buSzPct val="65000"/>
              <a:buFont typeface="Wingdings 2" panose="05020102010507070707" pitchFamily="18" charset="2"/>
              <a:buChar char=""/>
              <a:tabLst>
                <a:tab pos="357188" algn="l"/>
              </a:tabLst>
              <a:defRPr sz="2000">
                <a:solidFill>
                  <a:schemeClr val="tx1"/>
                </a:solidFill>
                <a:latin typeface="Constantia" panose="02030602050306030303" pitchFamily="18" charset="0"/>
              </a:defRPr>
            </a:lvl9pPr>
          </a:lstStyle>
          <a:p>
            <a:pPr algn="ctr" eaLnBrk="1" hangingPunct="1">
              <a:spcBef>
                <a:spcPct val="0"/>
              </a:spcBef>
              <a:spcAft>
                <a:spcPct val="50000"/>
              </a:spcAft>
              <a:buClrTx/>
              <a:buSzTx/>
              <a:buFontTx/>
              <a:buNone/>
              <a:defRPr/>
            </a:pPr>
            <a:r>
              <a:rPr lang="tr-TR" altLang="tr-TR" sz="2800" b="1" dirty="0" smtClean="0">
                <a:solidFill>
                  <a:schemeClr val="accent1">
                    <a:lumMod val="75000"/>
                  </a:schemeClr>
                </a:solidFill>
                <a:latin typeface="Arial" panose="020B0604020202020204" pitchFamily="34" charset="0"/>
              </a:rPr>
              <a:t>DRAMA YÖNTEMİ</a:t>
            </a:r>
          </a:p>
          <a:p>
            <a:pPr algn="just" eaLnBrk="1" hangingPunct="1">
              <a:spcBef>
                <a:spcPct val="0"/>
              </a:spcBef>
              <a:buClrTx/>
              <a:buSzTx/>
              <a:buFontTx/>
              <a:buNone/>
              <a:defRPr/>
            </a:pPr>
            <a:r>
              <a:rPr lang="tr-TR" altLang="tr-TR" sz="2200" dirty="0" smtClean="0">
                <a:latin typeface="Arial" panose="020B0604020202020204" pitchFamily="34" charset="0"/>
              </a:rPr>
              <a:t>Drama öğrencilerin hangi durumlarda nasıl davranmaları gerektiğini yaşayarak öğrendikleri bir uygulamadır. </a:t>
            </a:r>
          </a:p>
          <a:p>
            <a:pPr algn="just" eaLnBrk="1" hangingPunct="1">
              <a:spcBef>
                <a:spcPct val="0"/>
              </a:spcBef>
              <a:spcAft>
                <a:spcPct val="30000"/>
              </a:spcAft>
              <a:buClrTx/>
              <a:buSzTx/>
              <a:buFontTx/>
              <a:buNone/>
              <a:defRPr/>
            </a:pPr>
            <a:r>
              <a:rPr lang="tr-TR" altLang="tr-TR" sz="2200" dirty="0" smtClean="0">
                <a:latin typeface="Arial" panose="020B0604020202020204" pitchFamily="34" charset="0"/>
              </a:rPr>
              <a:t>Doğal drama ve biçimsel drama olarak iki türü vardır. </a:t>
            </a:r>
          </a:p>
          <a:p>
            <a:pPr algn="just" eaLnBrk="1" hangingPunct="1">
              <a:spcBef>
                <a:spcPct val="0"/>
              </a:spcBef>
              <a:spcAft>
                <a:spcPct val="50000"/>
              </a:spcAft>
              <a:buClrTx/>
              <a:buSzTx/>
              <a:buFontTx/>
              <a:buNone/>
              <a:defRPr/>
            </a:pPr>
            <a:r>
              <a:rPr lang="tr-TR" altLang="tr-TR" sz="2200" dirty="0" smtClean="0">
                <a:latin typeface="Arial" panose="020B0604020202020204" pitchFamily="34" charset="0"/>
              </a:rPr>
              <a:t>Doğal </a:t>
            </a:r>
            <a:r>
              <a:rPr lang="tr-TR" altLang="tr-TR" sz="2200" dirty="0" err="1" smtClean="0">
                <a:latin typeface="Arial" panose="020B0604020202020204" pitchFamily="34" charset="0"/>
              </a:rPr>
              <a:t>dramada</a:t>
            </a:r>
            <a:r>
              <a:rPr lang="tr-TR" altLang="tr-TR" sz="2200" dirty="0" smtClean="0">
                <a:latin typeface="Arial" panose="020B0604020202020204" pitchFamily="34" charset="0"/>
              </a:rPr>
              <a:t> oyuncular kendilerini diledikleri gibi ifade ederler. Amaç duygu ve düşüncelerini kendi sözcükleriyle açıklamalarını sağlamaktadır.</a:t>
            </a:r>
          </a:p>
          <a:p>
            <a:pPr algn="just" eaLnBrk="1" hangingPunct="1">
              <a:spcBef>
                <a:spcPct val="0"/>
              </a:spcBef>
              <a:buClrTx/>
              <a:buSzTx/>
              <a:buFontTx/>
              <a:buNone/>
              <a:defRPr/>
            </a:pPr>
            <a:r>
              <a:rPr lang="tr-TR" altLang="tr-TR" sz="2200" dirty="0" smtClean="0">
                <a:latin typeface="Arial" panose="020B0604020202020204" pitchFamily="34" charset="0"/>
              </a:rPr>
              <a:t>Biçimsel drama daha çok yetişkin bireylere yöneliktir. Bunda oyunlar daha ciddi ve planlıdır. </a:t>
            </a:r>
            <a:r>
              <a:rPr lang="tr-TR" altLang="tr-TR" sz="2200" dirty="0" err="1" smtClean="0">
                <a:latin typeface="Arial" panose="020B0604020202020204" pitchFamily="34" charset="0"/>
              </a:rPr>
              <a:t>Dramanın</a:t>
            </a:r>
            <a:r>
              <a:rPr lang="tr-TR" altLang="tr-TR" sz="2200" dirty="0" smtClean="0">
                <a:latin typeface="Arial" panose="020B0604020202020204" pitchFamily="34" charset="0"/>
              </a:rPr>
              <a:t>, biçimsel drama türü olarak kabul edilebilecek bir biçimi de yaratıcı dramadır:</a:t>
            </a:r>
          </a:p>
        </p:txBody>
      </p:sp>
      <p:pic>
        <p:nvPicPr>
          <p:cNvPr id="177155" name="Resim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348038" y="346075"/>
            <a:ext cx="2705100" cy="168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52255205"/>
      </p:ext>
    </p:extLst>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Text Box 2"/>
          <p:cNvSpPr txBox="1">
            <a:spLocks noChangeArrowheads="1"/>
          </p:cNvSpPr>
          <p:nvPr/>
        </p:nvSpPr>
        <p:spPr bwMode="auto">
          <a:xfrm>
            <a:off x="323850" y="2924175"/>
            <a:ext cx="8497888" cy="3140075"/>
          </a:xfrm>
          <a:prstGeom prst="rect">
            <a:avLst/>
          </a:prstGeom>
          <a:solidFill>
            <a:schemeClr val="bg1"/>
          </a:solidFill>
          <a:ln>
            <a:noFill/>
          </a:ln>
        </p:spPr>
        <p:txBody>
          <a:bodyPr>
            <a:spAutoFit/>
          </a:bodyPr>
          <a:lstStyle>
            <a:lvl1pPr>
              <a:spcBef>
                <a:spcPct val="20000"/>
              </a:spcBef>
              <a:buClr>
                <a:srgbClr val="0BD0D9"/>
              </a:buClr>
              <a:buSzPct val="95000"/>
              <a:buFont typeface="Wingdings 2" panose="05020102010507070707" pitchFamily="18" charset="2"/>
              <a:buChar char=""/>
              <a:tabLst>
                <a:tab pos="357188" algn="l"/>
              </a:tabLst>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tabLst>
                <a:tab pos="357188" algn="l"/>
              </a:tabLst>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tabLst>
                <a:tab pos="357188" algn="l"/>
              </a:tabLst>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tabLst>
                <a:tab pos="357188" algn="l"/>
              </a:tabLst>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tabLst>
                <a:tab pos="357188" algn="l"/>
              </a:tabLst>
              <a:defRPr sz="2000">
                <a:solidFill>
                  <a:schemeClr val="tx1"/>
                </a:solidFill>
                <a:latin typeface="Constantia" panose="02030602050306030303" pitchFamily="18" charset="0"/>
              </a:defRPr>
            </a:lvl5pPr>
            <a:lvl6pPr marL="2514600" indent="-228600" fontAlgn="base">
              <a:spcBef>
                <a:spcPct val="20000"/>
              </a:spcBef>
              <a:spcAft>
                <a:spcPct val="0"/>
              </a:spcAft>
              <a:buClr>
                <a:srgbClr val="10CF9B"/>
              </a:buClr>
              <a:buSzPct val="65000"/>
              <a:buFont typeface="Wingdings 2" panose="05020102010507070707" pitchFamily="18" charset="2"/>
              <a:buChar char=""/>
              <a:tabLst>
                <a:tab pos="357188" algn="l"/>
              </a:tabLst>
              <a:defRPr sz="2000">
                <a:solidFill>
                  <a:schemeClr val="tx1"/>
                </a:solidFill>
                <a:latin typeface="Constantia" panose="02030602050306030303" pitchFamily="18" charset="0"/>
              </a:defRPr>
            </a:lvl6pPr>
            <a:lvl7pPr marL="2971800" indent="-228600" fontAlgn="base">
              <a:spcBef>
                <a:spcPct val="20000"/>
              </a:spcBef>
              <a:spcAft>
                <a:spcPct val="0"/>
              </a:spcAft>
              <a:buClr>
                <a:srgbClr val="10CF9B"/>
              </a:buClr>
              <a:buSzPct val="65000"/>
              <a:buFont typeface="Wingdings 2" panose="05020102010507070707" pitchFamily="18" charset="2"/>
              <a:buChar char=""/>
              <a:tabLst>
                <a:tab pos="357188" algn="l"/>
              </a:tabLst>
              <a:defRPr sz="2000">
                <a:solidFill>
                  <a:schemeClr val="tx1"/>
                </a:solidFill>
                <a:latin typeface="Constantia" panose="02030602050306030303" pitchFamily="18" charset="0"/>
              </a:defRPr>
            </a:lvl7pPr>
            <a:lvl8pPr marL="3429000" indent="-228600" fontAlgn="base">
              <a:spcBef>
                <a:spcPct val="20000"/>
              </a:spcBef>
              <a:spcAft>
                <a:spcPct val="0"/>
              </a:spcAft>
              <a:buClr>
                <a:srgbClr val="10CF9B"/>
              </a:buClr>
              <a:buSzPct val="65000"/>
              <a:buFont typeface="Wingdings 2" panose="05020102010507070707" pitchFamily="18" charset="2"/>
              <a:buChar char=""/>
              <a:tabLst>
                <a:tab pos="357188" algn="l"/>
              </a:tabLst>
              <a:defRPr sz="2000">
                <a:solidFill>
                  <a:schemeClr val="tx1"/>
                </a:solidFill>
                <a:latin typeface="Constantia" panose="02030602050306030303" pitchFamily="18" charset="0"/>
              </a:defRPr>
            </a:lvl8pPr>
            <a:lvl9pPr marL="3886200" indent="-228600" fontAlgn="base">
              <a:spcBef>
                <a:spcPct val="20000"/>
              </a:spcBef>
              <a:spcAft>
                <a:spcPct val="0"/>
              </a:spcAft>
              <a:buClr>
                <a:srgbClr val="10CF9B"/>
              </a:buClr>
              <a:buSzPct val="65000"/>
              <a:buFont typeface="Wingdings 2" panose="05020102010507070707" pitchFamily="18" charset="2"/>
              <a:buChar char=""/>
              <a:tabLst>
                <a:tab pos="357188" algn="l"/>
              </a:tabLst>
              <a:defRPr sz="2000">
                <a:solidFill>
                  <a:schemeClr val="tx1"/>
                </a:solidFill>
                <a:latin typeface="Constantia" panose="02030602050306030303" pitchFamily="18" charset="0"/>
              </a:defRPr>
            </a:lvl9pPr>
          </a:lstStyle>
          <a:p>
            <a:pPr algn="ctr" eaLnBrk="1" hangingPunct="1">
              <a:spcBef>
                <a:spcPct val="0"/>
              </a:spcBef>
              <a:spcAft>
                <a:spcPct val="50000"/>
              </a:spcAft>
              <a:buClrTx/>
              <a:buSzTx/>
              <a:buFontTx/>
              <a:buNone/>
              <a:defRPr/>
            </a:pPr>
            <a:r>
              <a:rPr lang="tr-TR" altLang="tr-TR" sz="2800" b="1" dirty="0" smtClean="0">
                <a:solidFill>
                  <a:schemeClr val="accent1">
                    <a:lumMod val="75000"/>
                  </a:schemeClr>
                </a:solidFill>
                <a:latin typeface="Arial" panose="020B0604020202020204" pitchFamily="34" charset="0"/>
              </a:rPr>
              <a:t>PROJE YÖNTEMİ</a:t>
            </a:r>
          </a:p>
          <a:p>
            <a:pPr algn="just" eaLnBrk="1" hangingPunct="1">
              <a:spcBef>
                <a:spcPct val="0"/>
              </a:spcBef>
              <a:spcAft>
                <a:spcPct val="50000"/>
              </a:spcAft>
              <a:buClrTx/>
              <a:buSzTx/>
              <a:buFontTx/>
              <a:buNone/>
              <a:defRPr/>
            </a:pPr>
            <a:r>
              <a:rPr lang="tr-TR" altLang="tr-TR" sz="2400" dirty="0" smtClean="0">
                <a:latin typeface="Arial" panose="020B0604020202020204" pitchFamily="34" charset="0"/>
              </a:rPr>
              <a:t>Proje yöntemi bir problemi bireysel ya da grup halinde ele alınarak, özellikle yaşama dönük çözümler ya da ürünler ortaya koymayı amaçlayan bir öğretim yöntemidir. Okul ile yaşam arasında bağ kurabilme açısından yararlı bir yöntemdir. </a:t>
            </a:r>
          </a:p>
          <a:p>
            <a:pPr algn="just" eaLnBrk="1" hangingPunct="1">
              <a:spcBef>
                <a:spcPct val="0"/>
              </a:spcBef>
              <a:buClrTx/>
              <a:buSzTx/>
              <a:buFontTx/>
              <a:buNone/>
              <a:defRPr/>
            </a:pPr>
            <a:r>
              <a:rPr lang="tr-TR" altLang="tr-TR" sz="2400" dirty="0" smtClean="0">
                <a:latin typeface="Arial" panose="020B0604020202020204" pitchFamily="34" charset="0"/>
              </a:rPr>
              <a:t>Öğretmen destekleyici ve yönlendirici bir konumdadır</a:t>
            </a:r>
          </a:p>
        </p:txBody>
      </p:sp>
      <p:pic>
        <p:nvPicPr>
          <p:cNvPr id="178179" name="Resim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211638" y="484188"/>
            <a:ext cx="3889375"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8180" name="Resim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55650" y="549275"/>
            <a:ext cx="2466975"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7332560"/>
      </p:ext>
    </p:extLst>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Text Box 2"/>
          <p:cNvSpPr txBox="1">
            <a:spLocks noChangeArrowheads="1"/>
          </p:cNvSpPr>
          <p:nvPr/>
        </p:nvSpPr>
        <p:spPr bwMode="auto">
          <a:xfrm>
            <a:off x="684213" y="1052513"/>
            <a:ext cx="8137525" cy="4970462"/>
          </a:xfrm>
          <a:prstGeom prst="rect">
            <a:avLst/>
          </a:prstGeom>
          <a:solidFill>
            <a:schemeClr val="bg1"/>
          </a:solidFill>
          <a:ln>
            <a:noFill/>
          </a:ln>
        </p:spPr>
        <p:txBody>
          <a:bodyPr>
            <a:spAutoFit/>
          </a:bodyPr>
          <a:lstStyle>
            <a:lvl1pPr marL="357188" indent="-357188">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fontAlgn="base">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fontAlgn="base">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fontAlgn="base">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fontAlgn="base">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eaLnBrk="1" hangingPunct="1">
              <a:spcBef>
                <a:spcPct val="0"/>
              </a:spcBef>
              <a:spcAft>
                <a:spcPct val="50000"/>
              </a:spcAft>
              <a:buClrTx/>
              <a:buSzTx/>
              <a:buFontTx/>
              <a:buNone/>
              <a:defRPr/>
            </a:pPr>
            <a:r>
              <a:rPr lang="tr-TR" altLang="tr-TR" sz="2800" b="1" dirty="0" smtClean="0">
                <a:solidFill>
                  <a:schemeClr val="accent1">
                    <a:lumMod val="75000"/>
                  </a:schemeClr>
                </a:solidFill>
                <a:latin typeface="Arial" panose="020B0604020202020204" pitchFamily="34" charset="0"/>
              </a:rPr>
              <a:t>PROJE YÖNTEMİ</a:t>
            </a:r>
          </a:p>
          <a:p>
            <a:pPr eaLnBrk="1" hangingPunct="1">
              <a:spcBef>
                <a:spcPct val="0"/>
              </a:spcBef>
              <a:spcAft>
                <a:spcPct val="50000"/>
              </a:spcAft>
              <a:buClrTx/>
              <a:buSzTx/>
              <a:buFontTx/>
              <a:buNone/>
              <a:defRPr/>
            </a:pPr>
            <a:r>
              <a:rPr lang="tr-TR" altLang="tr-TR" sz="2200" b="1" u="sng" dirty="0" smtClean="0">
                <a:latin typeface="Arial" panose="020B0604020202020204" pitchFamily="34" charset="0"/>
              </a:rPr>
              <a:t>4 aşamadan oluşur.</a:t>
            </a:r>
          </a:p>
          <a:p>
            <a:pPr eaLnBrk="1" hangingPunct="1">
              <a:spcBef>
                <a:spcPct val="0"/>
              </a:spcBef>
              <a:spcAft>
                <a:spcPct val="50000"/>
              </a:spcAft>
              <a:buClrTx/>
              <a:buSzTx/>
              <a:buFont typeface="Arial" panose="020B0604020202020204" pitchFamily="34" charset="0"/>
              <a:buChar char="•"/>
              <a:defRPr/>
            </a:pPr>
            <a:r>
              <a:rPr lang="tr-TR" altLang="tr-TR" sz="2200" dirty="0" smtClean="0">
                <a:latin typeface="Arial" panose="020B0604020202020204" pitchFamily="34" charset="0"/>
              </a:rPr>
              <a:t>Projenin seçimi: Öğretmenin rehberliğinde dersin    amaçlarıyla uyumlu, öğrencilerin de ilgi duyacakları projeler belirlenir. </a:t>
            </a:r>
          </a:p>
          <a:p>
            <a:pPr eaLnBrk="1" hangingPunct="1">
              <a:spcBef>
                <a:spcPct val="0"/>
              </a:spcBef>
              <a:spcAft>
                <a:spcPct val="50000"/>
              </a:spcAft>
              <a:buClrTx/>
              <a:buSzTx/>
              <a:buFont typeface="Arial" panose="020B0604020202020204" pitchFamily="34" charset="0"/>
              <a:buChar char="•"/>
              <a:defRPr/>
            </a:pPr>
            <a:r>
              <a:rPr lang="tr-TR" altLang="tr-TR" sz="2200" dirty="0" smtClean="0">
                <a:latin typeface="Arial" panose="020B0604020202020204" pitchFamily="34" charset="0"/>
              </a:rPr>
              <a:t>Proje hazırlıkları: Seçilen projenin planlama aşamasıdır. </a:t>
            </a:r>
          </a:p>
          <a:p>
            <a:pPr eaLnBrk="1" hangingPunct="1">
              <a:spcBef>
                <a:spcPct val="0"/>
              </a:spcBef>
              <a:spcAft>
                <a:spcPct val="50000"/>
              </a:spcAft>
              <a:buClrTx/>
              <a:buSzTx/>
              <a:buFont typeface="Arial" panose="020B0604020202020204" pitchFamily="34" charset="0"/>
              <a:buChar char="•"/>
              <a:defRPr/>
            </a:pPr>
            <a:r>
              <a:rPr lang="tr-TR" altLang="tr-TR" sz="2200" dirty="0" smtClean="0">
                <a:latin typeface="Arial" panose="020B0604020202020204" pitchFamily="34" charset="0"/>
              </a:rPr>
              <a:t>Projenin gerçekleştirilmesi: Yapılan planlama çerçevesinde   proje ile ilgili her türlü çalışmanın yerine getirildiği aşamadır.</a:t>
            </a:r>
          </a:p>
          <a:p>
            <a:pPr eaLnBrk="1" hangingPunct="1">
              <a:spcBef>
                <a:spcPct val="0"/>
              </a:spcBef>
              <a:spcAft>
                <a:spcPct val="50000"/>
              </a:spcAft>
              <a:buClrTx/>
              <a:buSzTx/>
              <a:buFont typeface="Arial" panose="020B0604020202020204" pitchFamily="34" charset="0"/>
              <a:buChar char="•"/>
              <a:defRPr/>
            </a:pPr>
            <a:r>
              <a:rPr lang="tr-TR" altLang="tr-TR" sz="2200" dirty="0" smtClean="0">
                <a:latin typeface="Arial" panose="020B0604020202020204" pitchFamily="34" charset="0"/>
              </a:rPr>
              <a:t>Projenin değerlendirilmesi: Elde edilen sonuçlar değerlendirilir. </a:t>
            </a:r>
          </a:p>
          <a:p>
            <a:pPr eaLnBrk="1" hangingPunct="1">
              <a:spcBef>
                <a:spcPct val="0"/>
              </a:spcBef>
              <a:spcAft>
                <a:spcPct val="50000"/>
              </a:spcAft>
              <a:buClrTx/>
              <a:buSzTx/>
              <a:buFontTx/>
              <a:buNone/>
              <a:defRPr/>
            </a:pPr>
            <a:endParaRPr lang="tr-TR" altLang="tr-TR" sz="2200" b="1" dirty="0" smtClean="0">
              <a:solidFill>
                <a:schemeClr val="bg1"/>
              </a:solidFill>
              <a:latin typeface="Arial" panose="020B0604020202020204" pitchFamily="34" charset="0"/>
            </a:endParaRPr>
          </a:p>
        </p:txBody>
      </p:sp>
    </p:spTree>
    <p:extLst>
      <p:ext uri="{BB962C8B-B14F-4D97-AF65-F5344CB8AC3E}">
        <p14:creationId xmlns:p14="http://schemas.microsoft.com/office/powerpoint/2010/main" val="3071389165"/>
      </p:ext>
    </p:extLst>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Text Box 2"/>
          <p:cNvSpPr txBox="1">
            <a:spLocks noChangeArrowheads="1"/>
          </p:cNvSpPr>
          <p:nvPr/>
        </p:nvSpPr>
        <p:spPr bwMode="auto">
          <a:xfrm>
            <a:off x="468313" y="2781300"/>
            <a:ext cx="8497887" cy="2586038"/>
          </a:xfrm>
          <a:prstGeom prst="rect">
            <a:avLst/>
          </a:prstGeom>
          <a:solidFill>
            <a:schemeClr val="bg1"/>
          </a:solidFill>
          <a:ln w="9525">
            <a:noFill/>
            <a:miter lim="800000"/>
            <a:headEnd/>
            <a:tailEnd/>
          </a:ln>
          <a:effectLst/>
        </p:spPr>
        <p:txBody>
          <a:bodyPr>
            <a:spAutoFit/>
          </a:bodyPr>
          <a:lstStyle/>
          <a:p>
            <a:pPr algn="ctr" eaLnBrk="1" hangingPunct="1">
              <a:spcAft>
                <a:spcPct val="50000"/>
              </a:spcAft>
              <a:tabLst>
                <a:tab pos="357188" algn="l"/>
              </a:tabLst>
              <a:defRPr/>
            </a:pPr>
            <a:r>
              <a:rPr lang="tr-TR" sz="2800" b="1" dirty="0">
                <a:solidFill>
                  <a:schemeClr val="accent1">
                    <a:lumMod val="75000"/>
                  </a:schemeClr>
                </a:solidFill>
              </a:rPr>
              <a:t>MİKRO ÖĞRETİM YÖNTEMİ</a:t>
            </a:r>
          </a:p>
          <a:p>
            <a:pPr algn="just" eaLnBrk="1" hangingPunct="1">
              <a:spcAft>
                <a:spcPct val="50000"/>
              </a:spcAft>
              <a:tabLst>
                <a:tab pos="357188" algn="l"/>
              </a:tabLst>
              <a:defRPr/>
            </a:pPr>
            <a:r>
              <a:rPr lang="tr-TR" sz="2400" dirty="0"/>
              <a:t>Mikro öğretim, özellikle öğretmenlerin hizmet öncesi eğitiminde kullanılan ve onları başlıca öğretmenlik davranışları açısından sistemli bir şekilde deneme yaparak yetiştirmeyi amaçlayan bir öğretim yöntemi” olarak tanımlanabilir.</a:t>
            </a:r>
            <a:r>
              <a:rPr lang="tr-TR" sz="2400" dirty="0">
                <a:effectLst>
                  <a:outerShdw blurRad="38100" dist="38100" dir="2700000" algn="tl">
                    <a:srgbClr val="000000"/>
                  </a:outerShdw>
                </a:effectLst>
              </a:rPr>
              <a:t> </a:t>
            </a:r>
          </a:p>
        </p:txBody>
      </p:sp>
      <p:pic>
        <p:nvPicPr>
          <p:cNvPr id="180227" name="Resim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27313" y="115888"/>
            <a:ext cx="3927475" cy="2357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7219645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 Box 2"/>
          <p:cNvSpPr txBox="1">
            <a:spLocks noChangeArrowheads="1"/>
          </p:cNvSpPr>
          <p:nvPr/>
        </p:nvSpPr>
        <p:spPr bwMode="auto">
          <a:xfrm>
            <a:off x="309563" y="968375"/>
            <a:ext cx="8497887" cy="54483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tr-TR" altLang="tr-TR" sz="2800" b="1">
                <a:solidFill>
                  <a:srgbClr val="0070C0"/>
                </a:solidFill>
              </a:rPr>
              <a:t>ÖĞRETİM STRATEJİSİ TÜRLERİ: </a:t>
            </a:r>
            <a:endParaRPr lang="tr-TR" altLang="tr-TR" sz="2800"/>
          </a:p>
          <a:p>
            <a:pPr algn="just" eaLnBrk="1" hangingPunct="1">
              <a:buFontTx/>
              <a:buAutoNum type="arabicParenBoth"/>
            </a:pPr>
            <a:r>
              <a:rPr lang="tr-TR" altLang="tr-TR" sz="2800" u="sng"/>
              <a:t>Sunuş yoluyla öğretim</a:t>
            </a:r>
            <a:r>
              <a:rPr lang="tr-TR" altLang="tr-TR" sz="2800"/>
              <a:t>: </a:t>
            </a:r>
            <a:r>
              <a:rPr lang="tr-TR" altLang="tr-TR" sz="2600"/>
              <a:t>Bilginin belirli bir düzen içinde sunularak/aktarılarak  öğretilmesi esastır. </a:t>
            </a:r>
          </a:p>
          <a:p>
            <a:pPr eaLnBrk="1" hangingPunct="1"/>
            <a:r>
              <a:rPr lang="tr-TR" altLang="tr-TR" sz="2800"/>
              <a:t> </a:t>
            </a:r>
          </a:p>
          <a:p>
            <a:pPr algn="just" eaLnBrk="1" hangingPunct="1"/>
            <a:r>
              <a:rPr lang="tr-TR" altLang="tr-TR" sz="2800"/>
              <a:t>(</a:t>
            </a:r>
            <a:r>
              <a:rPr lang="tr-TR" altLang="tr-TR" sz="2800" u="sng"/>
              <a:t>2)Buluş yoluyla öğretim</a:t>
            </a:r>
            <a:r>
              <a:rPr lang="tr-TR" altLang="tr-TR" sz="2800"/>
              <a:t>: </a:t>
            </a:r>
            <a:r>
              <a:rPr lang="tr-TR" altLang="tr-TR" sz="2600"/>
              <a:t>Öğrenci merkezli bir stratejidir. Öğretmenin rehberliğinde öğrenciye bir problem durumunun sunulması ve öğrencinin genellemelere keşfederek ulaşması esastır. </a:t>
            </a:r>
          </a:p>
          <a:p>
            <a:pPr eaLnBrk="1" hangingPunct="1"/>
            <a:endParaRPr lang="tr-TR" altLang="tr-TR" sz="2600"/>
          </a:p>
          <a:p>
            <a:pPr eaLnBrk="1" hangingPunct="1"/>
            <a:r>
              <a:rPr lang="tr-TR" altLang="tr-TR" sz="2800"/>
              <a:t>(3) </a:t>
            </a:r>
            <a:r>
              <a:rPr lang="tr-TR" altLang="tr-TR" sz="2800" u="sng"/>
              <a:t>Araştırma-inceleme yoluyla öğretim</a:t>
            </a:r>
            <a:r>
              <a:rPr lang="tr-TR" altLang="tr-TR" sz="2800"/>
              <a:t>:  </a:t>
            </a:r>
            <a:r>
              <a:rPr lang="tr-TR" altLang="tr-TR" sz="2600"/>
              <a:t>Öğrenci merkezli bir strateji olup, öğrencilerin problem çözmenin sistematik sürecine uygun olarak verilen bir problemi çözmeleri sağlanır. </a:t>
            </a:r>
          </a:p>
        </p:txBody>
      </p:sp>
    </p:spTree>
    <p:extLst>
      <p:ext uri="{BB962C8B-B14F-4D97-AF65-F5344CB8AC3E}">
        <p14:creationId xmlns:p14="http://schemas.microsoft.com/office/powerpoint/2010/main" val="974364191"/>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Text Box 2"/>
          <p:cNvSpPr txBox="1">
            <a:spLocks noChangeArrowheads="1"/>
          </p:cNvSpPr>
          <p:nvPr/>
        </p:nvSpPr>
        <p:spPr bwMode="auto">
          <a:xfrm>
            <a:off x="395288" y="1628775"/>
            <a:ext cx="8137525" cy="2954338"/>
          </a:xfrm>
          <a:prstGeom prst="rect">
            <a:avLst/>
          </a:prstGeom>
          <a:solidFill>
            <a:schemeClr val="bg1"/>
          </a:solidFill>
          <a:ln>
            <a:noFill/>
          </a:ln>
        </p:spPr>
        <p:txBody>
          <a:bodyPr>
            <a:spAutoFit/>
          </a:bodyPr>
          <a:lstStyle>
            <a:lvl1pPr>
              <a:spcBef>
                <a:spcPct val="20000"/>
              </a:spcBef>
              <a:buClr>
                <a:srgbClr val="0BD0D9"/>
              </a:buClr>
              <a:buSzPct val="95000"/>
              <a:buFont typeface="Wingdings 2" panose="05020102010507070707" pitchFamily="18" charset="2"/>
              <a:buChar char=""/>
              <a:tabLst>
                <a:tab pos="357188" algn="l"/>
              </a:tabLst>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tabLst>
                <a:tab pos="357188" algn="l"/>
              </a:tabLst>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tabLst>
                <a:tab pos="357188" algn="l"/>
              </a:tabLst>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tabLst>
                <a:tab pos="357188" algn="l"/>
              </a:tabLst>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tabLst>
                <a:tab pos="357188" algn="l"/>
              </a:tabLst>
              <a:defRPr sz="2000">
                <a:solidFill>
                  <a:schemeClr val="tx1"/>
                </a:solidFill>
                <a:latin typeface="Constantia" panose="02030602050306030303" pitchFamily="18" charset="0"/>
              </a:defRPr>
            </a:lvl5pPr>
            <a:lvl6pPr marL="2514600" indent="-228600" fontAlgn="base">
              <a:spcBef>
                <a:spcPct val="20000"/>
              </a:spcBef>
              <a:spcAft>
                <a:spcPct val="0"/>
              </a:spcAft>
              <a:buClr>
                <a:srgbClr val="10CF9B"/>
              </a:buClr>
              <a:buSzPct val="65000"/>
              <a:buFont typeface="Wingdings 2" panose="05020102010507070707" pitchFamily="18" charset="2"/>
              <a:buChar char=""/>
              <a:tabLst>
                <a:tab pos="357188" algn="l"/>
              </a:tabLst>
              <a:defRPr sz="2000">
                <a:solidFill>
                  <a:schemeClr val="tx1"/>
                </a:solidFill>
                <a:latin typeface="Constantia" panose="02030602050306030303" pitchFamily="18" charset="0"/>
              </a:defRPr>
            </a:lvl6pPr>
            <a:lvl7pPr marL="2971800" indent="-228600" fontAlgn="base">
              <a:spcBef>
                <a:spcPct val="20000"/>
              </a:spcBef>
              <a:spcAft>
                <a:spcPct val="0"/>
              </a:spcAft>
              <a:buClr>
                <a:srgbClr val="10CF9B"/>
              </a:buClr>
              <a:buSzPct val="65000"/>
              <a:buFont typeface="Wingdings 2" panose="05020102010507070707" pitchFamily="18" charset="2"/>
              <a:buChar char=""/>
              <a:tabLst>
                <a:tab pos="357188" algn="l"/>
              </a:tabLst>
              <a:defRPr sz="2000">
                <a:solidFill>
                  <a:schemeClr val="tx1"/>
                </a:solidFill>
                <a:latin typeface="Constantia" panose="02030602050306030303" pitchFamily="18" charset="0"/>
              </a:defRPr>
            </a:lvl7pPr>
            <a:lvl8pPr marL="3429000" indent="-228600" fontAlgn="base">
              <a:spcBef>
                <a:spcPct val="20000"/>
              </a:spcBef>
              <a:spcAft>
                <a:spcPct val="0"/>
              </a:spcAft>
              <a:buClr>
                <a:srgbClr val="10CF9B"/>
              </a:buClr>
              <a:buSzPct val="65000"/>
              <a:buFont typeface="Wingdings 2" panose="05020102010507070707" pitchFamily="18" charset="2"/>
              <a:buChar char=""/>
              <a:tabLst>
                <a:tab pos="357188" algn="l"/>
              </a:tabLst>
              <a:defRPr sz="2000">
                <a:solidFill>
                  <a:schemeClr val="tx1"/>
                </a:solidFill>
                <a:latin typeface="Constantia" panose="02030602050306030303" pitchFamily="18" charset="0"/>
              </a:defRPr>
            </a:lvl8pPr>
            <a:lvl9pPr marL="3886200" indent="-228600" fontAlgn="base">
              <a:spcBef>
                <a:spcPct val="20000"/>
              </a:spcBef>
              <a:spcAft>
                <a:spcPct val="0"/>
              </a:spcAft>
              <a:buClr>
                <a:srgbClr val="10CF9B"/>
              </a:buClr>
              <a:buSzPct val="65000"/>
              <a:buFont typeface="Wingdings 2" panose="05020102010507070707" pitchFamily="18" charset="2"/>
              <a:buChar char=""/>
              <a:tabLst>
                <a:tab pos="357188" algn="l"/>
              </a:tabLst>
              <a:defRPr sz="2000">
                <a:solidFill>
                  <a:schemeClr val="tx1"/>
                </a:solidFill>
                <a:latin typeface="Constantia" panose="02030602050306030303" pitchFamily="18" charset="0"/>
              </a:defRPr>
            </a:lvl9pPr>
          </a:lstStyle>
          <a:p>
            <a:pPr algn="ctr" eaLnBrk="1" hangingPunct="1">
              <a:spcBef>
                <a:spcPct val="0"/>
              </a:spcBef>
              <a:spcAft>
                <a:spcPct val="50000"/>
              </a:spcAft>
              <a:buClrTx/>
              <a:buSzTx/>
              <a:buFontTx/>
              <a:buNone/>
              <a:defRPr/>
            </a:pPr>
            <a:r>
              <a:rPr lang="tr-TR" altLang="tr-TR" sz="2800" b="1" dirty="0" smtClean="0">
                <a:solidFill>
                  <a:schemeClr val="accent1">
                    <a:lumMod val="75000"/>
                  </a:schemeClr>
                </a:solidFill>
                <a:latin typeface="Arial" panose="020B0604020202020204" pitchFamily="34" charset="0"/>
              </a:rPr>
              <a:t>MİKRO ÖĞRETİM YÖNTEMİ</a:t>
            </a:r>
          </a:p>
          <a:p>
            <a:pPr algn="just" eaLnBrk="1" hangingPunct="1">
              <a:spcBef>
                <a:spcPct val="0"/>
              </a:spcBef>
              <a:spcAft>
                <a:spcPct val="50000"/>
              </a:spcAft>
              <a:buClrTx/>
              <a:buSzTx/>
              <a:buFontTx/>
              <a:buNone/>
              <a:defRPr/>
            </a:pPr>
            <a:r>
              <a:rPr lang="tr-TR" altLang="tr-TR" sz="2400" dirty="0" smtClean="0">
                <a:latin typeface="Arial" panose="020B0604020202020204" pitchFamily="34" charset="0"/>
              </a:rPr>
              <a:t>Buna göre beceriler tüm sınıfa değil, 5 – 10 öğrenciye sunulur. O anda diğer öğrenciler izleyici ve değerlendirici bir rol alırlar. Denenecek başlıca beceriler derse giriş yapma, bir kavram ya da ilkeyi öğretme, öğretim ortamında soru sorma, ders araç gereci kullanma, dersin özetlenmesi ve bitirilmesi aşamalarıdır.</a:t>
            </a:r>
          </a:p>
        </p:txBody>
      </p:sp>
    </p:spTree>
    <p:extLst>
      <p:ext uri="{BB962C8B-B14F-4D97-AF65-F5344CB8AC3E}">
        <p14:creationId xmlns:p14="http://schemas.microsoft.com/office/powerpoint/2010/main" val="188394844"/>
      </p:ext>
    </p:extLst>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Text Box 2"/>
          <p:cNvSpPr txBox="1">
            <a:spLocks noChangeArrowheads="1"/>
          </p:cNvSpPr>
          <p:nvPr/>
        </p:nvSpPr>
        <p:spPr bwMode="auto">
          <a:xfrm>
            <a:off x="323850" y="1411288"/>
            <a:ext cx="8497888" cy="4124325"/>
          </a:xfrm>
          <a:prstGeom prst="rect">
            <a:avLst/>
          </a:prstGeom>
          <a:solidFill>
            <a:schemeClr val="bg1"/>
          </a:solidFill>
          <a:ln>
            <a:noFill/>
          </a:ln>
        </p:spPr>
        <p:txBody>
          <a:bodyPr>
            <a:spAutoFit/>
          </a:bodyPr>
          <a:lstStyle>
            <a:lvl1pPr marL="357188" indent="-357188">
              <a:spcBef>
                <a:spcPct val="20000"/>
              </a:spcBef>
              <a:buClr>
                <a:srgbClr val="0BD0D9"/>
              </a:buClr>
              <a:buSzPct val="95000"/>
              <a:buFont typeface="Wingdings 2" panose="05020102010507070707" pitchFamily="18" charset="2"/>
              <a:buChar char=""/>
              <a:tabLst>
                <a:tab pos="357188" algn="l"/>
              </a:tabLst>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tabLst>
                <a:tab pos="357188" algn="l"/>
              </a:tabLst>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tabLst>
                <a:tab pos="357188" algn="l"/>
              </a:tabLst>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tabLst>
                <a:tab pos="357188" algn="l"/>
              </a:tabLst>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tabLst>
                <a:tab pos="357188" algn="l"/>
              </a:tabLst>
              <a:defRPr sz="2000">
                <a:solidFill>
                  <a:schemeClr val="tx1"/>
                </a:solidFill>
                <a:latin typeface="Constantia" panose="02030602050306030303" pitchFamily="18" charset="0"/>
              </a:defRPr>
            </a:lvl5pPr>
            <a:lvl6pPr marL="2514600" indent="-228600" fontAlgn="base">
              <a:spcBef>
                <a:spcPct val="20000"/>
              </a:spcBef>
              <a:spcAft>
                <a:spcPct val="0"/>
              </a:spcAft>
              <a:buClr>
                <a:srgbClr val="10CF9B"/>
              </a:buClr>
              <a:buSzPct val="65000"/>
              <a:buFont typeface="Wingdings 2" panose="05020102010507070707" pitchFamily="18" charset="2"/>
              <a:buChar char=""/>
              <a:tabLst>
                <a:tab pos="357188" algn="l"/>
              </a:tabLst>
              <a:defRPr sz="2000">
                <a:solidFill>
                  <a:schemeClr val="tx1"/>
                </a:solidFill>
                <a:latin typeface="Constantia" panose="02030602050306030303" pitchFamily="18" charset="0"/>
              </a:defRPr>
            </a:lvl6pPr>
            <a:lvl7pPr marL="2971800" indent="-228600" fontAlgn="base">
              <a:spcBef>
                <a:spcPct val="20000"/>
              </a:spcBef>
              <a:spcAft>
                <a:spcPct val="0"/>
              </a:spcAft>
              <a:buClr>
                <a:srgbClr val="10CF9B"/>
              </a:buClr>
              <a:buSzPct val="65000"/>
              <a:buFont typeface="Wingdings 2" panose="05020102010507070707" pitchFamily="18" charset="2"/>
              <a:buChar char=""/>
              <a:tabLst>
                <a:tab pos="357188" algn="l"/>
              </a:tabLst>
              <a:defRPr sz="2000">
                <a:solidFill>
                  <a:schemeClr val="tx1"/>
                </a:solidFill>
                <a:latin typeface="Constantia" panose="02030602050306030303" pitchFamily="18" charset="0"/>
              </a:defRPr>
            </a:lvl7pPr>
            <a:lvl8pPr marL="3429000" indent="-228600" fontAlgn="base">
              <a:spcBef>
                <a:spcPct val="20000"/>
              </a:spcBef>
              <a:spcAft>
                <a:spcPct val="0"/>
              </a:spcAft>
              <a:buClr>
                <a:srgbClr val="10CF9B"/>
              </a:buClr>
              <a:buSzPct val="65000"/>
              <a:buFont typeface="Wingdings 2" panose="05020102010507070707" pitchFamily="18" charset="2"/>
              <a:buChar char=""/>
              <a:tabLst>
                <a:tab pos="357188" algn="l"/>
              </a:tabLst>
              <a:defRPr sz="2000">
                <a:solidFill>
                  <a:schemeClr val="tx1"/>
                </a:solidFill>
                <a:latin typeface="Constantia" panose="02030602050306030303" pitchFamily="18" charset="0"/>
              </a:defRPr>
            </a:lvl8pPr>
            <a:lvl9pPr marL="3886200" indent="-228600" fontAlgn="base">
              <a:spcBef>
                <a:spcPct val="20000"/>
              </a:spcBef>
              <a:spcAft>
                <a:spcPct val="0"/>
              </a:spcAft>
              <a:buClr>
                <a:srgbClr val="10CF9B"/>
              </a:buClr>
              <a:buSzPct val="65000"/>
              <a:buFont typeface="Wingdings 2" panose="05020102010507070707" pitchFamily="18" charset="2"/>
              <a:buChar char=""/>
              <a:tabLst>
                <a:tab pos="357188" algn="l"/>
              </a:tabLst>
              <a:defRPr sz="2000">
                <a:solidFill>
                  <a:schemeClr val="tx1"/>
                </a:solidFill>
                <a:latin typeface="Constantia" panose="02030602050306030303" pitchFamily="18" charset="0"/>
              </a:defRPr>
            </a:lvl9pPr>
          </a:lstStyle>
          <a:p>
            <a:pPr eaLnBrk="1" hangingPunct="1">
              <a:spcBef>
                <a:spcPct val="0"/>
              </a:spcBef>
              <a:spcAft>
                <a:spcPct val="50000"/>
              </a:spcAft>
              <a:buClrTx/>
              <a:buSzTx/>
              <a:buFontTx/>
              <a:buNone/>
              <a:defRPr/>
            </a:pPr>
            <a:r>
              <a:rPr lang="tr-TR" altLang="tr-TR" sz="2800" b="1" dirty="0" smtClean="0">
                <a:solidFill>
                  <a:schemeClr val="accent1">
                    <a:lumMod val="75000"/>
                  </a:schemeClr>
                </a:solidFill>
                <a:latin typeface="Arial" panose="020B0604020202020204" pitchFamily="34" charset="0"/>
              </a:rPr>
              <a:t>MİKRO ÖĞRETİM YÖNTEMİ</a:t>
            </a:r>
          </a:p>
          <a:p>
            <a:pPr eaLnBrk="1" hangingPunct="1">
              <a:spcBef>
                <a:spcPct val="0"/>
              </a:spcBef>
              <a:buClrTx/>
              <a:buSzTx/>
              <a:buFontTx/>
              <a:buNone/>
              <a:defRPr/>
            </a:pPr>
            <a:r>
              <a:rPr lang="tr-TR" altLang="tr-TR" sz="2400" b="1" u="sng" dirty="0" smtClean="0">
                <a:latin typeface="Arial" panose="020B0604020202020204" pitchFamily="34" charset="0"/>
              </a:rPr>
              <a:t>Yararları</a:t>
            </a:r>
          </a:p>
          <a:p>
            <a:pPr eaLnBrk="1" hangingPunct="1">
              <a:spcBef>
                <a:spcPct val="0"/>
              </a:spcBef>
              <a:spcAft>
                <a:spcPct val="30000"/>
              </a:spcAft>
              <a:buClrTx/>
              <a:buSzTx/>
              <a:buFont typeface="Arial" panose="020B0604020202020204" pitchFamily="34" charset="0"/>
              <a:buChar char="•"/>
              <a:defRPr/>
            </a:pPr>
            <a:r>
              <a:rPr lang="tr-TR" altLang="tr-TR" sz="2000" dirty="0" smtClean="0">
                <a:latin typeface="Arial" panose="020B0604020202020204" pitchFamily="34" charset="0"/>
              </a:rPr>
              <a:t>Karmaşık beceriler küçük parçalar halinde öğrenilebilir.</a:t>
            </a:r>
          </a:p>
          <a:p>
            <a:pPr eaLnBrk="1" hangingPunct="1">
              <a:spcBef>
                <a:spcPct val="0"/>
              </a:spcBef>
              <a:spcAft>
                <a:spcPct val="30000"/>
              </a:spcAft>
              <a:buClrTx/>
              <a:buSzTx/>
              <a:buFont typeface="Arial" panose="020B0604020202020204" pitchFamily="34" charset="0"/>
              <a:buChar char="•"/>
              <a:defRPr/>
            </a:pPr>
            <a:r>
              <a:rPr lang="tr-TR" altLang="tr-TR" sz="2000" dirty="0" smtClean="0">
                <a:latin typeface="Arial" panose="020B0604020202020204" pitchFamily="34" charset="0"/>
              </a:rPr>
              <a:t>Eleştirel düşünmeyi ve demokratik tutumları geliştirir.</a:t>
            </a:r>
          </a:p>
          <a:p>
            <a:pPr eaLnBrk="1" hangingPunct="1">
              <a:spcBef>
                <a:spcPct val="0"/>
              </a:spcBef>
              <a:spcAft>
                <a:spcPct val="30000"/>
              </a:spcAft>
              <a:buClrTx/>
              <a:buSzTx/>
              <a:buFont typeface="Arial" panose="020B0604020202020204" pitchFamily="34" charset="0"/>
              <a:buChar char="•"/>
              <a:defRPr/>
            </a:pPr>
            <a:r>
              <a:rPr lang="tr-TR" altLang="tr-TR" sz="2000" dirty="0" smtClean="0">
                <a:latin typeface="Arial" panose="020B0604020202020204" pitchFamily="34" charset="0"/>
              </a:rPr>
              <a:t>Video ile kayıt yapılan gösteri, tekrar izlenerek eleştiriler yapılabilir.</a:t>
            </a:r>
          </a:p>
          <a:p>
            <a:pPr eaLnBrk="1" hangingPunct="1">
              <a:spcBef>
                <a:spcPct val="0"/>
              </a:spcBef>
              <a:spcAft>
                <a:spcPct val="30000"/>
              </a:spcAft>
              <a:buClrTx/>
              <a:buSzTx/>
              <a:buFont typeface="Arial" panose="020B0604020202020204" pitchFamily="34" charset="0"/>
              <a:buChar char="•"/>
              <a:defRPr/>
            </a:pPr>
            <a:r>
              <a:rPr lang="tr-TR" altLang="tr-TR" sz="2000" dirty="0" smtClean="0">
                <a:latin typeface="Arial" panose="020B0604020202020204" pitchFamily="34" charset="0"/>
              </a:rPr>
              <a:t>Sergilenen beceri hakkında farklı eleştiriler yapma imkanı sağlar.</a:t>
            </a:r>
          </a:p>
          <a:p>
            <a:pPr eaLnBrk="1" hangingPunct="1">
              <a:spcBef>
                <a:spcPct val="0"/>
              </a:spcBef>
              <a:spcAft>
                <a:spcPct val="30000"/>
              </a:spcAft>
              <a:buClrTx/>
              <a:buSzTx/>
              <a:buFont typeface="Arial" panose="020B0604020202020204" pitchFamily="34" charset="0"/>
              <a:buChar char="•"/>
              <a:defRPr/>
            </a:pPr>
            <a:r>
              <a:rPr lang="tr-TR" altLang="tr-TR" sz="2000" dirty="0" smtClean="0">
                <a:latin typeface="Arial" panose="020B0604020202020204" pitchFamily="34" charset="0"/>
              </a:rPr>
              <a:t>Kendi sunusunu izleyen öğretmen adayına kuvvetli ve zayıf yönlerini görme şansı verir.</a:t>
            </a:r>
          </a:p>
          <a:p>
            <a:pPr eaLnBrk="1" hangingPunct="1">
              <a:spcBef>
                <a:spcPct val="0"/>
              </a:spcBef>
              <a:spcAft>
                <a:spcPct val="30000"/>
              </a:spcAft>
              <a:buClrTx/>
              <a:buSzTx/>
              <a:buFont typeface="Arial" panose="020B0604020202020204" pitchFamily="34" charset="0"/>
              <a:buChar char="•"/>
              <a:defRPr/>
            </a:pPr>
            <a:r>
              <a:rPr lang="tr-TR" altLang="tr-TR" sz="2000" dirty="0" smtClean="0">
                <a:latin typeface="Arial" panose="020B0604020202020204" pitchFamily="34" charset="0"/>
              </a:rPr>
              <a:t>Alınan eleştiriler doğrultusunda beceri yeniden denenebilir</a:t>
            </a:r>
          </a:p>
          <a:p>
            <a:pPr eaLnBrk="1" hangingPunct="1">
              <a:spcBef>
                <a:spcPct val="0"/>
              </a:spcBef>
              <a:spcAft>
                <a:spcPct val="30000"/>
              </a:spcAft>
              <a:buClrTx/>
              <a:buSzTx/>
              <a:buFont typeface="Arial" panose="020B0604020202020204" pitchFamily="34" charset="0"/>
              <a:buChar char="•"/>
              <a:defRPr/>
            </a:pPr>
            <a:r>
              <a:rPr lang="tr-TR" altLang="tr-TR" sz="2000" dirty="0" smtClean="0">
                <a:latin typeface="Arial" panose="020B0604020202020204" pitchFamily="34" charset="0"/>
              </a:rPr>
              <a:t>Adayların kendilerine güvenmelerini sağlar.</a:t>
            </a:r>
          </a:p>
        </p:txBody>
      </p:sp>
    </p:spTree>
    <p:extLst>
      <p:ext uri="{BB962C8B-B14F-4D97-AF65-F5344CB8AC3E}">
        <p14:creationId xmlns:p14="http://schemas.microsoft.com/office/powerpoint/2010/main" val="972917175"/>
      </p:ext>
    </p:extLst>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Text Box 2"/>
          <p:cNvSpPr txBox="1">
            <a:spLocks noChangeArrowheads="1"/>
          </p:cNvSpPr>
          <p:nvPr/>
        </p:nvSpPr>
        <p:spPr bwMode="auto">
          <a:xfrm>
            <a:off x="323850" y="1411288"/>
            <a:ext cx="8497888" cy="4699000"/>
          </a:xfrm>
          <a:prstGeom prst="rect">
            <a:avLst/>
          </a:prstGeom>
          <a:solidFill>
            <a:schemeClr val="bg1"/>
          </a:solidFill>
          <a:ln w="9525">
            <a:noFill/>
            <a:miter lim="800000"/>
            <a:headEnd/>
            <a:tailEnd/>
          </a:ln>
          <a:effectLst/>
        </p:spPr>
        <p:txBody>
          <a:bodyPr>
            <a:spAutoFit/>
          </a:bodyPr>
          <a:lstStyle/>
          <a:p>
            <a:pPr eaLnBrk="1" hangingPunct="1">
              <a:spcAft>
                <a:spcPct val="50000"/>
              </a:spcAft>
              <a:tabLst>
                <a:tab pos="357188" algn="l"/>
              </a:tabLst>
              <a:defRPr/>
            </a:pPr>
            <a:r>
              <a:rPr lang="tr-TR" sz="2800" b="1" dirty="0">
                <a:solidFill>
                  <a:schemeClr val="accent1">
                    <a:lumMod val="75000"/>
                  </a:schemeClr>
                </a:solidFill>
              </a:rPr>
              <a:t>MİKRO ÖĞRETİM YÖNTEMİ</a:t>
            </a:r>
          </a:p>
          <a:p>
            <a:pPr eaLnBrk="1" hangingPunct="1">
              <a:tabLst>
                <a:tab pos="357188" algn="l"/>
              </a:tabLst>
              <a:defRPr/>
            </a:pPr>
            <a:r>
              <a:rPr lang="tr-TR" sz="2400" b="1" u="sng" dirty="0"/>
              <a:t>Dezavantajları</a:t>
            </a:r>
          </a:p>
          <a:p>
            <a:pPr marL="342900" indent="-342900" eaLnBrk="1" hangingPunct="1">
              <a:spcAft>
                <a:spcPct val="30000"/>
              </a:spcAft>
              <a:buFont typeface="Arial" panose="020B0604020202020204" pitchFamily="34" charset="0"/>
              <a:buChar char="•"/>
              <a:tabLst>
                <a:tab pos="357188" algn="l"/>
              </a:tabLst>
              <a:defRPr/>
            </a:pPr>
            <a:r>
              <a:rPr lang="tr-TR" sz="2000" dirty="0"/>
              <a:t>Denenen becerilerin yapay bir ortamda sunulması, gerçek bazı 	sorunların yaşanmasını güçleştirir.</a:t>
            </a:r>
          </a:p>
          <a:p>
            <a:pPr marL="342900" indent="-342900" eaLnBrk="1" hangingPunct="1">
              <a:spcAft>
                <a:spcPct val="30000"/>
              </a:spcAft>
              <a:buFont typeface="Arial" panose="020B0604020202020204" pitchFamily="34" charset="0"/>
              <a:buChar char="•"/>
              <a:tabLst>
                <a:tab pos="357188" algn="l"/>
              </a:tabLst>
              <a:defRPr/>
            </a:pPr>
            <a:r>
              <a:rPr lang="tr-TR" sz="2000" dirty="0"/>
              <a:t>Bu yapay ortamlar için gerçek öğrenciler bulmak güçtür. </a:t>
            </a:r>
          </a:p>
          <a:p>
            <a:pPr marL="342900" indent="-342900" eaLnBrk="1" hangingPunct="1">
              <a:spcAft>
                <a:spcPct val="30000"/>
              </a:spcAft>
              <a:buFont typeface="Arial" panose="020B0604020202020204" pitchFamily="34" charset="0"/>
              <a:buChar char="•"/>
              <a:tabLst>
                <a:tab pos="357188" algn="l"/>
              </a:tabLst>
              <a:defRPr/>
            </a:pPr>
            <a:r>
              <a:rPr lang="tr-TR" sz="2000" dirty="0"/>
              <a:t>Gerekli fiziksel ortamın hazırlanması ve araç – gereç sağlamak 	güç olabilir.</a:t>
            </a:r>
          </a:p>
          <a:p>
            <a:pPr marL="342900" indent="-342900" eaLnBrk="1" hangingPunct="1">
              <a:spcAft>
                <a:spcPct val="30000"/>
              </a:spcAft>
              <a:buFont typeface="Arial" panose="020B0604020202020204" pitchFamily="34" charset="0"/>
              <a:buChar char="•"/>
              <a:tabLst>
                <a:tab pos="357188" algn="l"/>
              </a:tabLst>
              <a:defRPr/>
            </a:pPr>
            <a:r>
              <a:rPr lang="tr-TR" sz="2000" dirty="0"/>
              <a:t>Özellikle elektronik araçları (kamera vb.) kullanma güçlükleri 	yaşanabilir.</a:t>
            </a:r>
          </a:p>
          <a:p>
            <a:pPr marL="342900" indent="-342900" eaLnBrk="1" hangingPunct="1">
              <a:spcAft>
                <a:spcPct val="30000"/>
              </a:spcAft>
              <a:buFont typeface="Arial" panose="020B0604020202020204" pitchFamily="34" charset="0"/>
              <a:buChar char="•"/>
              <a:tabLst>
                <a:tab pos="357188" algn="l"/>
              </a:tabLst>
              <a:defRPr/>
            </a:pPr>
            <a:r>
              <a:rPr lang="tr-TR" sz="2000" dirty="0"/>
              <a:t>Öğretim elemanına özellikle zaman açısından ek bir yük getirir.</a:t>
            </a:r>
          </a:p>
          <a:p>
            <a:pPr marL="342900" indent="-342900" eaLnBrk="1" hangingPunct="1">
              <a:spcAft>
                <a:spcPct val="30000"/>
              </a:spcAft>
              <a:buFont typeface="Arial" panose="020B0604020202020204" pitchFamily="34" charset="0"/>
              <a:buChar char="•"/>
              <a:tabLst>
                <a:tab pos="357188" algn="l"/>
              </a:tabLst>
              <a:defRPr/>
            </a:pPr>
            <a:r>
              <a:rPr lang="tr-TR" sz="2000" dirty="0"/>
              <a:t>Daha fazla zaman gerektirir.</a:t>
            </a:r>
          </a:p>
          <a:p>
            <a:pPr marL="342900" indent="-342900" eaLnBrk="1" hangingPunct="1">
              <a:spcAft>
                <a:spcPct val="30000"/>
              </a:spcAft>
              <a:buFont typeface="Arial" panose="020B0604020202020204" pitchFamily="34" charset="0"/>
              <a:buChar char="•"/>
              <a:tabLst>
                <a:tab pos="357188" algn="l"/>
              </a:tabLst>
              <a:defRPr/>
            </a:pPr>
            <a:r>
              <a:rPr lang="tr-TR" sz="2000" dirty="0"/>
              <a:t>Kameraya alındığını bilen öğretmen adayı heyecanlanabilir</a:t>
            </a:r>
            <a:r>
              <a:rPr lang="tr-TR" sz="2000" dirty="0">
                <a:effectLst>
                  <a:outerShdw blurRad="38100" dist="38100" dir="2700000" algn="tl">
                    <a:srgbClr val="000000"/>
                  </a:outerShdw>
                </a:effectLst>
              </a:rPr>
              <a:t> </a:t>
            </a:r>
          </a:p>
        </p:txBody>
      </p:sp>
    </p:spTree>
    <p:extLst>
      <p:ext uri="{BB962C8B-B14F-4D97-AF65-F5344CB8AC3E}">
        <p14:creationId xmlns:p14="http://schemas.microsoft.com/office/powerpoint/2010/main" val="1617384463"/>
      </p:ext>
    </p:extLst>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Text Box 2"/>
          <p:cNvSpPr txBox="1">
            <a:spLocks noChangeArrowheads="1"/>
          </p:cNvSpPr>
          <p:nvPr/>
        </p:nvSpPr>
        <p:spPr bwMode="auto">
          <a:xfrm>
            <a:off x="1331913" y="1989138"/>
            <a:ext cx="6553200" cy="3108325"/>
          </a:xfrm>
          <a:prstGeom prst="rect">
            <a:avLst/>
          </a:prstGeom>
          <a:solidFill>
            <a:schemeClr val="bg1"/>
          </a:solidFill>
          <a:ln w="9525">
            <a:noFill/>
            <a:miter lim="800000"/>
            <a:headEnd/>
            <a:tailEnd/>
          </a:ln>
          <a:effectLst/>
        </p:spPr>
        <p:txBody>
          <a:bodyPr>
            <a:spAutoFit/>
          </a:bodyPr>
          <a:lstStyle/>
          <a:p>
            <a:pPr eaLnBrk="1" hangingPunct="1">
              <a:spcAft>
                <a:spcPct val="50000"/>
              </a:spcAft>
              <a:tabLst>
                <a:tab pos="357188" algn="l"/>
              </a:tabLst>
              <a:defRPr/>
            </a:pPr>
            <a:r>
              <a:rPr lang="tr-TR" sz="2800" b="1" dirty="0">
                <a:solidFill>
                  <a:schemeClr val="accent1">
                    <a:lumMod val="75000"/>
                  </a:schemeClr>
                </a:solidFill>
              </a:rPr>
              <a:t>KAVRAM HARİTALARI YÖNTEMİ</a:t>
            </a:r>
          </a:p>
          <a:p>
            <a:pPr algn="just" eaLnBrk="1" hangingPunct="1">
              <a:spcAft>
                <a:spcPct val="50000"/>
              </a:spcAft>
              <a:tabLst>
                <a:tab pos="357188" algn="l"/>
              </a:tabLst>
              <a:defRPr/>
            </a:pPr>
            <a:r>
              <a:rPr lang="tr-TR" sz="2200" dirty="0"/>
              <a:t>Kavram, olayları, eşyaları, insanları ve düşünceleri benzer özelliklerine göre gruplandırma sonucunda, bu gruplara verilen addır. Yapılan bu gruplama sonucunda birbirinden ayrılan düşünce birimleri sözcük ya da sözcükler olarak zihnimizde yer alır. Bu düşünceyi ifade etmekte kullandığımız sözcükler kavramlardır</a:t>
            </a:r>
            <a:r>
              <a:rPr lang="tr-TR" sz="2200" dirty="0">
                <a:effectLst>
                  <a:outerShdw blurRad="38100" dist="38100" dir="2700000" algn="tl">
                    <a:srgbClr val="000000"/>
                  </a:outerShdw>
                </a:effectLst>
              </a:rPr>
              <a:t> </a:t>
            </a:r>
          </a:p>
        </p:txBody>
      </p:sp>
    </p:spTree>
    <p:extLst>
      <p:ext uri="{BB962C8B-B14F-4D97-AF65-F5344CB8AC3E}">
        <p14:creationId xmlns:p14="http://schemas.microsoft.com/office/powerpoint/2010/main" val="3285151117"/>
      </p:ext>
    </p:extLst>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Text Box 2"/>
          <p:cNvSpPr txBox="1">
            <a:spLocks noChangeArrowheads="1"/>
          </p:cNvSpPr>
          <p:nvPr/>
        </p:nvSpPr>
        <p:spPr bwMode="auto">
          <a:xfrm>
            <a:off x="323850" y="1125538"/>
            <a:ext cx="8497888" cy="1768475"/>
          </a:xfrm>
          <a:prstGeom prst="rect">
            <a:avLst/>
          </a:prstGeom>
          <a:solidFill>
            <a:schemeClr val="bg1"/>
          </a:solidFill>
          <a:ln w="9525">
            <a:noFill/>
            <a:miter lim="800000"/>
            <a:headEnd/>
            <a:tailEnd/>
          </a:ln>
          <a:effectLst/>
        </p:spPr>
        <p:txBody>
          <a:bodyPr>
            <a:spAutoFit/>
          </a:bodyPr>
          <a:lstStyle/>
          <a:p>
            <a:pPr algn="ctr" eaLnBrk="1" hangingPunct="1">
              <a:spcAft>
                <a:spcPct val="50000"/>
              </a:spcAft>
              <a:tabLst>
                <a:tab pos="357188" algn="l"/>
              </a:tabLst>
              <a:defRPr/>
            </a:pPr>
            <a:r>
              <a:rPr lang="tr-TR" sz="2800" b="1" dirty="0">
                <a:solidFill>
                  <a:schemeClr val="accent1">
                    <a:lumMod val="75000"/>
                  </a:schemeClr>
                </a:solidFill>
              </a:rPr>
              <a:t>KAVRAM HARİTALARI YÖNTEMİ</a:t>
            </a:r>
          </a:p>
          <a:p>
            <a:pPr eaLnBrk="1" hangingPunct="1">
              <a:tabLst>
                <a:tab pos="357188" algn="l"/>
              </a:tabLst>
              <a:defRPr/>
            </a:pPr>
            <a:r>
              <a:rPr lang="tr-TR" sz="2400" b="1" u="sng" dirty="0"/>
              <a:t>Anlam çözümleme tabloları (AÇT): </a:t>
            </a:r>
          </a:p>
          <a:p>
            <a:pPr algn="just" eaLnBrk="1" hangingPunct="1">
              <a:tabLst>
                <a:tab pos="357188" algn="l"/>
              </a:tabLst>
              <a:defRPr/>
            </a:pPr>
            <a:r>
              <a:rPr lang="tr-TR" sz="2200" dirty="0"/>
              <a:t>Öğrencilerin katılımıyla iki boyutlu bir tablo olarak hazırlanabilir. Bir boyutta varlıklar-kavramlar, diğer boyutta özellikler yer alır.  </a:t>
            </a:r>
          </a:p>
        </p:txBody>
      </p:sp>
      <p:pic>
        <p:nvPicPr>
          <p:cNvPr id="185347"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1700" y="3141663"/>
            <a:ext cx="7920038" cy="293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58658454"/>
      </p:ext>
    </p:extLst>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Text Box 2"/>
          <p:cNvSpPr txBox="1">
            <a:spLocks noChangeArrowheads="1"/>
          </p:cNvSpPr>
          <p:nvPr/>
        </p:nvSpPr>
        <p:spPr bwMode="auto">
          <a:xfrm>
            <a:off x="323850" y="620713"/>
            <a:ext cx="8497888" cy="2012950"/>
          </a:xfrm>
          <a:prstGeom prst="rect">
            <a:avLst/>
          </a:prstGeom>
          <a:solidFill>
            <a:schemeClr val="bg1"/>
          </a:solidFill>
          <a:ln w="9525">
            <a:noFill/>
            <a:miter lim="800000"/>
            <a:headEnd/>
            <a:tailEnd/>
          </a:ln>
          <a:effectLst/>
        </p:spPr>
        <p:txBody>
          <a:bodyPr>
            <a:spAutoFit/>
          </a:bodyPr>
          <a:lstStyle/>
          <a:p>
            <a:pPr algn="ctr" eaLnBrk="1" hangingPunct="1">
              <a:spcAft>
                <a:spcPct val="50000"/>
              </a:spcAft>
              <a:tabLst>
                <a:tab pos="357188" algn="l"/>
              </a:tabLst>
              <a:defRPr/>
            </a:pPr>
            <a:r>
              <a:rPr lang="tr-TR" sz="2800" b="1" dirty="0">
                <a:solidFill>
                  <a:schemeClr val="accent1">
                    <a:lumMod val="75000"/>
                  </a:schemeClr>
                </a:solidFill>
              </a:rPr>
              <a:t>KAVRAM HARİTALARI YÖNTEMİ</a:t>
            </a:r>
          </a:p>
          <a:p>
            <a:pPr eaLnBrk="1" hangingPunct="1">
              <a:tabLst>
                <a:tab pos="357188" algn="l"/>
              </a:tabLst>
              <a:defRPr/>
            </a:pPr>
            <a:r>
              <a:rPr lang="tr-TR" sz="2400" b="1" dirty="0"/>
              <a:t>Kavram ağları (KA): </a:t>
            </a:r>
          </a:p>
          <a:p>
            <a:pPr eaLnBrk="1" hangingPunct="1">
              <a:tabLst>
                <a:tab pos="357188" algn="l"/>
              </a:tabLst>
              <a:defRPr/>
            </a:pPr>
            <a:r>
              <a:rPr lang="tr-TR" sz="2000" dirty="0"/>
              <a:t>Öğrencilerin  izlenimlerini, düşüncelerini yazılı öğretim araçlarındaki (ders kitabı, ansiklopedi vb.) kavram ve ilkelerle uyumlu bir biçimde sergileyen bir grafiktir. </a:t>
            </a:r>
            <a:endParaRPr lang="tr-TR" sz="2000" dirty="0">
              <a:effectLst>
                <a:outerShdw blurRad="38100" dist="38100" dir="2700000" algn="tl">
                  <a:srgbClr val="000000"/>
                </a:outerShdw>
              </a:effectLst>
            </a:endParaRPr>
          </a:p>
        </p:txBody>
      </p:sp>
      <p:pic>
        <p:nvPicPr>
          <p:cNvPr id="186371"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0363" y="2997200"/>
            <a:ext cx="8424862" cy="296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68760954"/>
      </p:ext>
    </p:extLst>
  </p:cSld>
  <p:clrMapOvr>
    <a:masterClrMapping/>
  </p:clrMapOvr>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Text Box 2"/>
          <p:cNvSpPr txBox="1">
            <a:spLocks noChangeArrowheads="1"/>
          </p:cNvSpPr>
          <p:nvPr/>
        </p:nvSpPr>
        <p:spPr bwMode="auto">
          <a:xfrm>
            <a:off x="323850" y="1052513"/>
            <a:ext cx="8497888" cy="1724025"/>
          </a:xfrm>
          <a:prstGeom prst="rect">
            <a:avLst/>
          </a:prstGeom>
          <a:solidFill>
            <a:schemeClr val="bg1"/>
          </a:solidFill>
          <a:ln w="9525">
            <a:noFill/>
            <a:miter lim="800000"/>
            <a:headEnd/>
            <a:tailEnd/>
          </a:ln>
          <a:effectLst/>
        </p:spPr>
        <p:txBody>
          <a:bodyPr>
            <a:spAutoFit/>
          </a:bodyPr>
          <a:lstStyle/>
          <a:p>
            <a:pPr algn="ctr" eaLnBrk="1" hangingPunct="1">
              <a:spcAft>
                <a:spcPct val="50000"/>
              </a:spcAft>
              <a:tabLst>
                <a:tab pos="357188" algn="l"/>
              </a:tabLst>
              <a:defRPr/>
            </a:pPr>
            <a:r>
              <a:rPr lang="tr-TR" sz="2800" b="1" dirty="0">
                <a:solidFill>
                  <a:schemeClr val="accent1">
                    <a:lumMod val="75000"/>
                  </a:schemeClr>
                </a:solidFill>
              </a:rPr>
              <a:t>KAVRAM HARİTALARI YÖNTEMİ</a:t>
            </a:r>
          </a:p>
          <a:p>
            <a:pPr eaLnBrk="1" hangingPunct="1">
              <a:tabLst>
                <a:tab pos="357188" algn="l"/>
              </a:tabLst>
              <a:defRPr/>
            </a:pPr>
            <a:r>
              <a:rPr lang="tr-TR" sz="2400" b="1" dirty="0"/>
              <a:t>Kavram haritaları (KH):</a:t>
            </a:r>
          </a:p>
          <a:p>
            <a:pPr algn="just" eaLnBrk="1" hangingPunct="1">
              <a:tabLst>
                <a:tab pos="357188" algn="l"/>
              </a:tabLst>
              <a:defRPr/>
            </a:pPr>
            <a:r>
              <a:rPr lang="tr-TR" sz="2000" dirty="0"/>
              <a:t>Kavram haritaları, bilgi ve kavramlar arasındaki hiyerarşik ilişkiyi genelden özele doğru ele alıp, görsel hale getirerek somut veriler sunmayı amaçlar.</a:t>
            </a:r>
            <a:endParaRPr lang="tr-TR" sz="2000" dirty="0">
              <a:effectLst>
                <a:outerShdw blurRad="38100" dist="38100" dir="2700000" algn="tl">
                  <a:srgbClr val="000000"/>
                </a:outerShdw>
              </a:effectLst>
            </a:endParaRPr>
          </a:p>
        </p:txBody>
      </p:sp>
      <p:pic>
        <p:nvPicPr>
          <p:cNvPr id="187395"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288" y="3284538"/>
            <a:ext cx="8424862" cy="316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90452054"/>
      </p:ext>
    </p:extLst>
  </p:cSld>
  <p:clrMapOvr>
    <a:masterClrMapping/>
  </p:clrMapOvr>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Text Box 2"/>
          <p:cNvSpPr txBox="1">
            <a:spLocks noChangeArrowheads="1"/>
          </p:cNvSpPr>
          <p:nvPr/>
        </p:nvSpPr>
        <p:spPr bwMode="auto">
          <a:xfrm>
            <a:off x="611188" y="2565400"/>
            <a:ext cx="8281987" cy="3878263"/>
          </a:xfrm>
          <a:prstGeom prst="rect">
            <a:avLst/>
          </a:prstGeom>
          <a:solidFill>
            <a:schemeClr val="bg1"/>
          </a:solidFill>
          <a:ln w="9525">
            <a:noFill/>
            <a:miter lim="800000"/>
            <a:headEnd/>
            <a:tailEnd/>
          </a:ln>
        </p:spPr>
        <p:txBody>
          <a:bodyPr>
            <a:spAutoFit/>
          </a:bodyPr>
          <a:lstStyle/>
          <a:p>
            <a:pPr marL="342900" indent="-342900" algn="ctr" eaLnBrk="1" hangingPunct="1">
              <a:spcAft>
                <a:spcPct val="50000"/>
              </a:spcAft>
              <a:tabLst>
                <a:tab pos="357188" algn="l"/>
              </a:tabLst>
              <a:defRPr/>
            </a:pPr>
            <a:r>
              <a:rPr lang="tr-TR" sz="2400" b="1" dirty="0">
                <a:solidFill>
                  <a:schemeClr val="accent1">
                    <a:lumMod val="75000"/>
                  </a:schemeClr>
                </a:solidFill>
              </a:rPr>
              <a:t>AKTİF ÖĞRENME TEKNİKLERİ</a:t>
            </a:r>
          </a:p>
          <a:p>
            <a:pPr marL="342900" indent="-342900" eaLnBrk="1" hangingPunct="1">
              <a:spcAft>
                <a:spcPct val="50000"/>
              </a:spcAft>
              <a:tabLst>
                <a:tab pos="357188" algn="l"/>
              </a:tabLst>
              <a:defRPr/>
            </a:pPr>
            <a:r>
              <a:rPr lang="tr-TR" sz="2000" b="1" dirty="0"/>
              <a:t>İSTASYON TEKNİĞİ</a:t>
            </a:r>
          </a:p>
          <a:p>
            <a:pPr marL="342900" indent="-342900" algn="just" eaLnBrk="1" hangingPunct="1">
              <a:spcAft>
                <a:spcPct val="50000"/>
              </a:spcAft>
              <a:tabLst>
                <a:tab pos="357188" algn="l"/>
              </a:tabLst>
              <a:defRPr/>
            </a:pPr>
            <a:r>
              <a:rPr lang="tr-TR" sz="2000" dirty="0"/>
              <a:t>Kavram itibariyle öğrencilerin sınıf içinde bir konunun ya da bir çalışmanın çeşitli boyutlarını belirli bir süre çalışıp daha sonra görevlerini değiştirmeleri, böylece her öğrencinin her görevi yerine belirli ölçüde yerine getirdiği bir uygulamadır.</a:t>
            </a:r>
          </a:p>
          <a:p>
            <a:pPr marL="342900" indent="-342900" algn="just" eaLnBrk="1" hangingPunct="1">
              <a:spcAft>
                <a:spcPct val="50000"/>
              </a:spcAft>
              <a:tabLst>
                <a:tab pos="357188" algn="l"/>
              </a:tabLst>
              <a:defRPr/>
            </a:pPr>
            <a:r>
              <a:rPr lang="tr-TR" sz="2000" dirty="0"/>
              <a:t>Öğrencilerin aktif olduğu bir tekniktir. Öğrencilerde öğrenmeye karşı merak uyandırır.</a:t>
            </a:r>
          </a:p>
          <a:p>
            <a:pPr marL="342900" indent="-342900" algn="just" eaLnBrk="1" hangingPunct="1">
              <a:spcAft>
                <a:spcPct val="50000"/>
              </a:spcAft>
              <a:tabLst>
                <a:tab pos="357188" algn="l"/>
              </a:tabLst>
              <a:defRPr/>
            </a:pPr>
            <a:r>
              <a:rPr lang="tr-TR" sz="2000" dirty="0"/>
              <a:t>Sınıfta kabul edilebilir bir gürültü göze alınmaz ise öğretmenle öğrenciler arasında sorunlar yaşanabilir.</a:t>
            </a:r>
            <a:endParaRPr lang="tr-TR" sz="2000" b="1" dirty="0"/>
          </a:p>
        </p:txBody>
      </p:sp>
      <p:pic>
        <p:nvPicPr>
          <p:cNvPr id="188419" name="Resim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413125" y="333375"/>
            <a:ext cx="2678113" cy="201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66055007"/>
      </p:ext>
    </p:extLst>
  </p:cSld>
  <p:clrMapOvr>
    <a:masterClrMapping/>
  </p:clrMapOvr>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Text Box 2"/>
          <p:cNvSpPr txBox="1">
            <a:spLocks noChangeArrowheads="1"/>
          </p:cNvSpPr>
          <p:nvPr/>
        </p:nvSpPr>
        <p:spPr bwMode="auto">
          <a:xfrm>
            <a:off x="323850" y="1196975"/>
            <a:ext cx="8497888" cy="45704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tabLst>
                <a:tab pos="357188" algn="l"/>
              </a:tabLst>
              <a:defRPr>
                <a:solidFill>
                  <a:schemeClr val="tx1"/>
                </a:solidFill>
                <a:latin typeface="Arial" charset="0"/>
              </a:defRPr>
            </a:lvl1pPr>
            <a:lvl2pPr marL="742950" indent="-285750">
              <a:tabLst>
                <a:tab pos="357188" algn="l"/>
              </a:tabLst>
              <a:defRPr>
                <a:solidFill>
                  <a:schemeClr val="tx1"/>
                </a:solidFill>
                <a:latin typeface="Arial" charset="0"/>
              </a:defRPr>
            </a:lvl2pPr>
            <a:lvl3pPr marL="1143000" indent="-228600">
              <a:tabLst>
                <a:tab pos="357188" algn="l"/>
              </a:tabLst>
              <a:defRPr>
                <a:solidFill>
                  <a:schemeClr val="tx1"/>
                </a:solidFill>
                <a:latin typeface="Arial" charset="0"/>
              </a:defRPr>
            </a:lvl3pPr>
            <a:lvl4pPr marL="1600200" indent="-228600">
              <a:tabLst>
                <a:tab pos="357188" algn="l"/>
              </a:tabLst>
              <a:defRPr>
                <a:solidFill>
                  <a:schemeClr val="tx1"/>
                </a:solidFill>
                <a:latin typeface="Arial" charset="0"/>
              </a:defRPr>
            </a:lvl4pPr>
            <a:lvl5pPr marL="2057400" indent="-228600">
              <a:tabLst>
                <a:tab pos="357188" algn="l"/>
              </a:tabLst>
              <a:defRPr>
                <a:solidFill>
                  <a:schemeClr val="tx1"/>
                </a:solidFill>
                <a:latin typeface="Arial" charset="0"/>
              </a:defRPr>
            </a:lvl5pPr>
            <a:lvl6pPr marL="2514600" indent="-228600" eaLnBrk="0" fontAlgn="base" hangingPunct="0">
              <a:spcBef>
                <a:spcPct val="0"/>
              </a:spcBef>
              <a:spcAft>
                <a:spcPct val="0"/>
              </a:spcAft>
              <a:tabLst>
                <a:tab pos="357188" algn="l"/>
              </a:tabLst>
              <a:defRPr>
                <a:solidFill>
                  <a:schemeClr val="tx1"/>
                </a:solidFill>
                <a:latin typeface="Arial" charset="0"/>
              </a:defRPr>
            </a:lvl6pPr>
            <a:lvl7pPr marL="2971800" indent="-228600" eaLnBrk="0" fontAlgn="base" hangingPunct="0">
              <a:spcBef>
                <a:spcPct val="0"/>
              </a:spcBef>
              <a:spcAft>
                <a:spcPct val="0"/>
              </a:spcAft>
              <a:tabLst>
                <a:tab pos="357188" algn="l"/>
              </a:tabLst>
              <a:defRPr>
                <a:solidFill>
                  <a:schemeClr val="tx1"/>
                </a:solidFill>
                <a:latin typeface="Arial" charset="0"/>
              </a:defRPr>
            </a:lvl7pPr>
            <a:lvl8pPr marL="3429000" indent="-228600" eaLnBrk="0" fontAlgn="base" hangingPunct="0">
              <a:spcBef>
                <a:spcPct val="0"/>
              </a:spcBef>
              <a:spcAft>
                <a:spcPct val="0"/>
              </a:spcAft>
              <a:tabLst>
                <a:tab pos="357188" algn="l"/>
              </a:tabLst>
              <a:defRPr>
                <a:solidFill>
                  <a:schemeClr val="tx1"/>
                </a:solidFill>
                <a:latin typeface="Arial" charset="0"/>
              </a:defRPr>
            </a:lvl8pPr>
            <a:lvl9pPr marL="3886200" indent="-228600" eaLnBrk="0" fontAlgn="base" hangingPunct="0">
              <a:spcBef>
                <a:spcPct val="0"/>
              </a:spcBef>
              <a:spcAft>
                <a:spcPct val="0"/>
              </a:spcAft>
              <a:tabLst>
                <a:tab pos="357188" algn="l"/>
              </a:tabLst>
              <a:defRPr>
                <a:solidFill>
                  <a:schemeClr val="tx1"/>
                </a:solidFill>
                <a:latin typeface="Arial" charset="0"/>
              </a:defRPr>
            </a:lvl9pPr>
          </a:lstStyle>
          <a:p>
            <a:pPr eaLnBrk="1" hangingPunct="1">
              <a:spcAft>
                <a:spcPct val="50000"/>
              </a:spcAft>
            </a:pPr>
            <a:r>
              <a:rPr lang="tr-TR" altLang="tr-TR" sz="2400" b="1"/>
              <a:t>İSTASYON TEKNİĞİ</a:t>
            </a:r>
          </a:p>
          <a:p>
            <a:pPr eaLnBrk="1" hangingPunct="1"/>
            <a:r>
              <a:rPr lang="tr-TR" altLang="tr-TR" sz="2400"/>
              <a:t>İstasyon tekniğinin etkin kullanımı belli bir süreci gerektirir. Çalışmanın işlem süreci şu biçimde organize edilir. </a:t>
            </a:r>
            <a:endParaRPr lang="en-GB" altLang="tr-TR" sz="2400"/>
          </a:p>
          <a:p>
            <a:pPr eaLnBrk="1" hangingPunct="1">
              <a:spcAft>
                <a:spcPts val="600"/>
              </a:spcAft>
              <a:buFont typeface="Arial" charset="0"/>
              <a:buChar char="•"/>
            </a:pPr>
            <a:r>
              <a:rPr lang="tr-TR" altLang="tr-TR" sz="2400"/>
              <a:t>Çalışılacak konu ana basamaklara bölünür. </a:t>
            </a:r>
            <a:endParaRPr lang="en-GB" altLang="tr-TR" sz="2400"/>
          </a:p>
          <a:p>
            <a:pPr eaLnBrk="1" hangingPunct="1">
              <a:spcAft>
                <a:spcPts val="600"/>
              </a:spcAft>
              <a:buFont typeface="Arial" charset="0"/>
              <a:buChar char="•"/>
            </a:pPr>
            <a:r>
              <a:rPr lang="tr-TR" altLang="tr-TR" sz="2400"/>
              <a:t>Öğrenciler 4 gruba ayrılırlar. Ancak dikkat edilmesi gereken grup üyelerinin rastgele seçilmiş, heterojen  bir dağılıma sahip olmaları ve üye sayısının tek sayı olacak biçimde,  en fazla 5 ya da 7 kişi olmasıdır. </a:t>
            </a:r>
          </a:p>
          <a:p>
            <a:pPr eaLnBrk="1" hangingPunct="1">
              <a:spcAft>
                <a:spcPts val="600"/>
              </a:spcAft>
              <a:buFont typeface="Arial" charset="0"/>
              <a:buChar char="•"/>
            </a:pPr>
            <a:r>
              <a:rPr lang="tr-TR" altLang="tr-TR" sz="2400"/>
              <a:t>Daha sonra gruplar yer değiştirirler, ve grupların kaldığı yerden çalışmaları sürdürürler. </a:t>
            </a:r>
          </a:p>
          <a:p>
            <a:pPr eaLnBrk="1" hangingPunct="1">
              <a:spcAft>
                <a:spcPts val="600"/>
              </a:spcAft>
              <a:buFont typeface="Arial" charset="0"/>
              <a:buChar char="•"/>
            </a:pPr>
            <a:r>
              <a:rPr lang="tr-TR" altLang="tr-TR" sz="2400"/>
              <a:t>Grup şefi sunu yapar.</a:t>
            </a:r>
            <a:endParaRPr lang="en-GB" altLang="tr-TR" sz="2400"/>
          </a:p>
        </p:txBody>
      </p:sp>
    </p:spTree>
    <p:extLst>
      <p:ext uri="{BB962C8B-B14F-4D97-AF65-F5344CB8AC3E}">
        <p14:creationId xmlns:p14="http://schemas.microsoft.com/office/powerpoint/2010/main" val="888280022"/>
      </p:ext>
    </p:extLst>
  </p:cSld>
  <p:clrMapOvr>
    <a:masterClrMapping/>
  </p:clrMapOvr>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Text Box 2"/>
          <p:cNvSpPr txBox="1">
            <a:spLocks noChangeArrowheads="1"/>
          </p:cNvSpPr>
          <p:nvPr/>
        </p:nvSpPr>
        <p:spPr bwMode="auto">
          <a:xfrm>
            <a:off x="323850" y="1196975"/>
            <a:ext cx="8497888" cy="39703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tabLst>
                <a:tab pos="357188" algn="l"/>
              </a:tabLst>
              <a:defRPr>
                <a:solidFill>
                  <a:schemeClr val="tx1"/>
                </a:solidFill>
                <a:latin typeface="Arial" charset="0"/>
              </a:defRPr>
            </a:lvl1pPr>
            <a:lvl2pPr marL="742950" indent="-285750">
              <a:tabLst>
                <a:tab pos="357188" algn="l"/>
              </a:tabLst>
              <a:defRPr>
                <a:solidFill>
                  <a:schemeClr val="tx1"/>
                </a:solidFill>
                <a:latin typeface="Arial" charset="0"/>
              </a:defRPr>
            </a:lvl2pPr>
            <a:lvl3pPr marL="1143000" indent="-228600">
              <a:tabLst>
                <a:tab pos="357188" algn="l"/>
              </a:tabLst>
              <a:defRPr>
                <a:solidFill>
                  <a:schemeClr val="tx1"/>
                </a:solidFill>
                <a:latin typeface="Arial" charset="0"/>
              </a:defRPr>
            </a:lvl3pPr>
            <a:lvl4pPr marL="1600200" indent="-228600">
              <a:tabLst>
                <a:tab pos="357188" algn="l"/>
              </a:tabLst>
              <a:defRPr>
                <a:solidFill>
                  <a:schemeClr val="tx1"/>
                </a:solidFill>
                <a:latin typeface="Arial" charset="0"/>
              </a:defRPr>
            </a:lvl4pPr>
            <a:lvl5pPr marL="2057400" indent="-228600">
              <a:tabLst>
                <a:tab pos="357188" algn="l"/>
              </a:tabLst>
              <a:defRPr>
                <a:solidFill>
                  <a:schemeClr val="tx1"/>
                </a:solidFill>
                <a:latin typeface="Arial" charset="0"/>
              </a:defRPr>
            </a:lvl5pPr>
            <a:lvl6pPr marL="2514600" indent="-228600" eaLnBrk="0" fontAlgn="base" hangingPunct="0">
              <a:spcBef>
                <a:spcPct val="0"/>
              </a:spcBef>
              <a:spcAft>
                <a:spcPct val="0"/>
              </a:spcAft>
              <a:tabLst>
                <a:tab pos="357188" algn="l"/>
              </a:tabLst>
              <a:defRPr>
                <a:solidFill>
                  <a:schemeClr val="tx1"/>
                </a:solidFill>
                <a:latin typeface="Arial" charset="0"/>
              </a:defRPr>
            </a:lvl6pPr>
            <a:lvl7pPr marL="2971800" indent="-228600" eaLnBrk="0" fontAlgn="base" hangingPunct="0">
              <a:spcBef>
                <a:spcPct val="0"/>
              </a:spcBef>
              <a:spcAft>
                <a:spcPct val="0"/>
              </a:spcAft>
              <a:tabLst>
                <a:tab pos="357188" algn="l"/>
              </a:tabLst>
              <a:defRPr>
                <a:solidFill>
                  <a:schemeClr val="tx1"/>
                </a:solidFill>
                <a:latin typeface="Arial" charset="0"/>
              </a:defRPr>
            </a:lvl7pPr>
            <a:lvl8pPr marL="3429000" indent="-228600" eaLnBrk="0" fontAlgn="base" hangingPunct="0">
              <a:spcBef>
                <a:spcPct val="0"/>
              </a:spcBef>
              <a:spcAft>
                <a:spcPct val="0"/>
              </a:spcAft>
              <a:tabLst>
                <a:tab pos="357188" algn="l"/>
              </a:tabLst>
              <a:defRPr>
                <a:solidFill>
                  <a:schemeClr val="tx1"/>
                </a:solidFill>
                <a:latin typeface="Arial" charset="0"/>
              </a:defRPr>
            </a:lvl8pPr>
            <a:lvl9pPr marL="3886200" indent="-228600" eaLnBrk="0" fontAlgn="base" hangingPunct="0">
              <a:spcBef>
                <a:spcPct val="0"/>
              </a:spcBef>
              <a:spcAft>
                <a:spcPct val="0"/>
              </a:spcAft>
              <a:tabLst>
                <a:tab pos="357188" algn="l"/>
              </a:tabLst>
              <a:defRPr>
                <a:solidFill>
                  <a:schemeClr val="tx1"/>
                </a:solidFill>
                <a:latin typeface="Arial" charset="0"/>
              </a:defRPr>
            </a:lvl9pPr>
          </a:lstStyle>
          <a:p>
            <a:pPr algn="ctr" eaLnBrk="1" hangingPunct="1">
              <a:spcAft>
                <a:spcPct val="50000"/>
              </a:spcAft>
            </a:pPr>
            <a:r>
              <a:rPr lang="tr-TR" altLang="tr-TR" sz="2400" b="1"/>
              <a:t>GÖRÜŞ GELİŞTİRME TEKNİĞİ</a:t>
            </a:r>
          </a:p>
          <a:p>
            <a:pPr algn="just" eaLnBrk="1" hangingPunct="1">
              <a:spcAft>
                <a:spcPct val="50000"/>
              </a:spcAft>
            </a:pPr>
            <a:r>
              <a:rPr lang="tr-TR" altLang="tr-TR" sz="2400"/>
              <a:t>	Bu teknik öğrencilerin mevcut düşüncelerini geliştirmeyi, değiştirmeyi ya da yeni bir düşünce oluşturmalarını sağlayan etkili bir tekniktir. Çeşitli boyutlarda görüşlerin ortaya konulabileceği tartışma konusu ve buna bağlı sorular oluşturulur. Öğrenciler görüş geliştirilecek konu etrafında etraflıca düşünürler ve düşüncelerini “fikrim yok”, “kararsızım”, “katılmıyorum” ve “katılıyorum” gibi ifadelerle açıklarlar ve farklı bakış açılarını kendi düşünceleri ile karşılaştırma fırsatı bulurlar. </a:t>
            </a:r>
          </a:p>
        </p:txBody>
      </p:sp>
    </p:spTree>
    <p:extLst>
      <p:ext uri="{BB962C8B-B14F-4D97-AF65-F5344CB8AC3E}">
        <p14:creationId xmlns:p14="http://schemas.microsoft.com/office/powerpoint/2010/main" val="36892583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ext Box 2"/>
          <p:cNvSpPr txBox="1">
            <a:spLocks noChangeArrowheads="1"/>
          </p:cNvSpPr>
          <p:nvPr/>
        </p:nvSpPr>
        <p:spPr bwMode="auto">
          <a:xfrm>
            <a:off x="309563" y="1784350"/>
            <a:ext cx="8497887" cy="24415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spcBef>
                <a:spcPct val="50000"/>
              </a:spcBef>
            </a:pPr>
            <a:r>
              <a:rPr lang="tr-TR" altLang="tr-TR" sz="2800" b="1">
                <a:solidFill>
                  <a:srgbClr val="0070C0"/>
                </a:solidFill>
              </a:rPr>
              <a:t>ÖĞRETİM YÖNTEMİ: </a:t>
            </a:r>
          </a:p>
          <a:p>
            <a:pPr algn="just" eaLnBrk="1" hangingPunct="1">
              <a:spcBef>
                <a:spcPct val="50000"/>
              </a:spcBef>
            </a:pPr>
            <a:r>
              <a:rPr lang="tr-TR" altLang="tr-TR" sz="2800"/>
              <a:t>Öğretim amaçlarına ulaşmak için öğretmenlerin öğretim amaçlarını, materyallerini, konuyu, öğretim tekniklerini kullanmalarını ve bunları organize etme biçimlerini ifade eder. </a:t>
            </a:r>
          </a:p>
        </p:txBody>
      </p:sp>
    </p:spTree>
    <p:extLst>
      <p:ext uri="{BB962C8B-B14F-4D97-AF65-F5344CB8AC3E}">
        <p14:creationId xmlns:p14="http://schemas.microsoft.com/office/powerpoint/2010/main" val="4285380477"/>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Text Box 2"/>
          <p:cNvSpPr txBox="1">
            <a:spLocks noChangeArrowheads="1"/>
          </p:cNvSpPr>
          <p:nvPr/>
        </p:nvSpPr>
        <p:spPr bwMode="auto">
          <a:xfrm>
            <a:off x="323850" y="1196975"/>
            <a:ext cx="8351838" cy="3878263"/>
          </a:xfrm>
          <a:prstGeom prst="rect">
            <a:avLst/>
          </a:prstGeom>
          <a:solidFill>
            <a:schemeClr val="bg1"/>
          </a:solidFill>
          <a:ln w="9525">
            <a:noFill/>
            <a:miter lim="800000"/>
            <a:headEnd/>
            <a:tailEnd/>
          </a:ln>
        </p:spPr>
        <p:txBody>
          <a:bodyPr>
            <a:spAutoFit/>
          </a:bodyPr>
          <a:lstStyle/>
          <a:p>
            <a:pPr marL="342900" indent="-342900" algn="ctr" eaLnBrk="1" hangingPunct="1">
              <a:spcAft>
                <a:spcPct val="50000"/>
              </a:spcAft>
              <a:tabLst>
                <a:tab pos="357188" algn="l"/>
              </a:tabLst>
              <a:defRPr/>
            </a:pPr>
            <a:r>
              <a:rPr lang="tr-TR" sz="2400" b="1" dirty="0">
                <a:solidFill>
                  <a:schemeClr val="accent1">
                    <a:lumMod val="75000"/>
                  </a:schemeClr>
                </a:solidFill>
              </a:rPr>
              <a:t>AKTİF ÖĞRENME TEKNİKLERİ</a:t>
            </a:r>
          </a:p>
          <a:p>
            <a:pPr marL="342900" indent="-342900" algn="ctr" eaLnBrk="1" hangingPunct="1">
              <a:spcAft>
                <a:spcPct val="50000"/>
              </a:spcAft>
              <a:tabLst>
                <a:tab pos="357188" algn="l"/>
              </a:tabLst>
              <a:defRPr/>
            </a:pPr>
            <a:r>
              <a:rPr lang="tr-TR" sz="2000" b="1" dirty="0"/>
              <a:t>KONUŞMA HALKASI TEKNİĞİ</a:t>
            </a:r>
          </a:p>
          <a:p>
            <a:pPr marL="342900" indent="-342900" algn="just" eaLnBrk="1" hangingPunct="1">
              <a:spcAft>
                <a:spcPct val="50000"/>
              </a:spcAft>
              <a:tabLst>
                <a:tab pos="357188" algn="l"/>
              </a:tabLst>
              <a:defRPr/>
            </a:pPr>
            <a:r>
              <a:rPr lang="tr-TR" sz="2000" dirty="0"/>
              <a:t>	Konuşma halkası tekniği öğrencilere sunulan bir olay, durum, öykünün okunması ya da bir durumun canlandırılması, görüntüsünün izlenmesi sonrasında olay içinde geçen kişinin yerine kendilerini koyup düşüncelerini sırayla konuşarak ortaya koymaları biçiminde uygulanan bir tekniktir. Öğrencilerin empati yeteneklerinin gelişmesine katkı sağlayan bu teknikte, katılımcılar birbirlerinin yüzünü görecek biçimde oturur ve sırayla “sizce ne hissetmiştir? Ne düşünmüştür? Siz olsaydınız ne yapardınız?” gibi sorulara cevaplar vererek düşüncelerini özgürce ifade ederler </a:t>
            </a:r>
          </a:p>
        </p:txBody>
      </p:sp>
    </p:spTree>
    <p:extLst>
      <p:ext uri="{BB962C8B-B14F-4D97-AF65-F5344CB8AC3E}">
        <p14:creationId xmlns:p14="http://schemas.microsoft.com/office/powerpoint/2010/main" val="1305712459"/>
      </p:ext>
    </p:extLst>
  </p:cSld>
  <p:clrMapOvr>
    <a:masterClrMapping/>
  </p:clrMapOvr>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Text Box 2"/>
          <p:cNvSpPr txBox="1">
            <a:spLocks noChangeArrowheads="1"/>
          </p:cNvSpPr>
          <p:nvPr/>
        </p:nvSpPr>
        <p:spPr bwMode="auto">
          <a:xfrm>
            <a:off x="539750" y="1989138"/>
            <a:ext cx="8281988" cy="3878262"/>
          </a:xfrm>
          <a:prstGeom prst="rect">
            <a:avLst/>
          </a:prstGeom>
          <a:solidFill>
            <a:schemeClr val="bg1"/>
          </a:solidFill>
          <a:ln w="9525">
            <a:noFill/>
            <a:miter lim="800000"/>
            <a:headEnd/>
            <a:tailEnd/>
          </a:ln>
        </p:spPr>
        <p:txBody>
          <a:bodyPr>
            <a:spAutoFit/>
          </a:bodyPr>
          <a:lstStyle/>
          <a:p>
            <a:pPr marL="342900" indent="-342900" algn="ctr" eaLnBrk="1" hangingPunct="1">
              <a:spcAft>
                <a:spcPct val="50000"/>
              </a:spcAft>
              <a:tabLst>
                <a:tab pos="357188" algn="l"/>
              </a:tabLst>
              <a:defRPr/>
            </a:pPr>
            <a:r>
              <a:rPr lang="tr-TR" sz="2400" b="1" dirty="0">
                <a:solidFill>
                  <a:schemeClr val="accent1">
                    <a:lumMod val="75000"/>
                  </a:schemeClr>
                </a:solidFill>
              </a:rPr>
              <a:t>AKTİF ÖĞRENME TEKNİKLERİ</a:t>
            </a:r>
          </a:p>
          <a:p>
            <a:pPr marL="342900" indent="-342900" algn="ctr" eaLnBrk="1" hangingPunct="1">
              <a:spcAft>
                <a:spcPct val="50000"/>
              </a:spcAft>
              <a:tabLst>
                <a:tab pos="357188" algn="l"/>
              </a:tabLst>
              <a:defRPr/>
            </a:pPr>
            <a:r>
              <a:rPr lang="tr-TR" sz="2000" b="1" dirty="0"/>
              <a:t>AKVARYUM TEKNİĞİ</a:t>
            </a:r>
          </a:p>
          <a:p>
            <a:pPr marL="342900" indent="-342900" algn="just" eaLnBrk="1" hangingPunct="1">
              <a:tabLst>
                <a:tab pos="357188" algn="l"/>
              </a:tabLst>
              <a:defRPr/>
            </a:pPr>
            <a:r>
              <a:rPr lang="tr-TR" sz="2000" dirty="0"/>
              <a:t>	Akvaryum tekniği tartışma konusu olabilecek, özellikle üzerinde anlaşma sağlanamayan konuların ele alınmasında etkili bir tekniktir Sınıf ortamında uygulanabilmesi için bir çember çizilir. Öğrenciler çember biçiminde ayakta durur ya da oturur. Çemberin ortasına bir sandalye konulur. Konu duyurulduktan sonra görüş belirtmek isteyen öğrenci sandalyeye oturur, düşüncesini söyler ve diğer görüşünü açıklamak isteyen öğrenciye yerini bırakır. Çember dışındaki diğer öğrenciler gözlemde bulunur, not tutar ve zaman zaman dönüt verirler. Tartışma sonucunda bir özet yapılmalıdır </a:t>
            </a:r>
            <a:endParaRPr lang="en-GB" sz="2000" dirty="0"/>
          </a:p>
        </p:txBody>
      </p:sp>
      <p:pic>
        <p:nvPicPr>
          <p:cNvPr id="192515" name="Resim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52788" y="352425"/>
            <a:ext cx="28575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99033018"/>
      </p:ext>
    </p:extLst>
  </p:cSld>
  <p:clrMapOvr>
    <a:masterClrMapping/>
  </p:clrMapOvr>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Text Box 2"/>
          <p:cNvSpPr txBox="1">
            <a:spLocks noChangeArrowheads="1"/>
          </p:cNvSpPr>
          <p:nvPr/>
        </p:nvSpPr>
        <p:spPr bwMode="auto">
          <a:xfrm>
            <a:off x="323850" y="765175"/>
            <a:ext cx="7991475" cy="53546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tabLst>
                <a:tab pos="357188" algn="l"/>
              </a:tabLst>
              <a:defRPr>
                <a:solidFill>
                  <a:schemeClr val="tx1"/>
                </a:solidFill>
                <a:latin typeface="Arial" charset="0"/>
              </a:defRPr>
            </a:lvl1pPr>
            <a:lvl2pPr marL="742950" indent="-285750">
              <a:tabLst>
                <a:tab pos="357188" algn="l"/>
              </a:tabLst>
              <a:defRPr>
                <a:solidFill>
                  <a:schemeClr val="tx1"/>
                </a:solidFill>
                <a:latin typeface="Arial" charset="0"/>
              </a:defRPr>
            </a:lvl2pPr>
            <a:lvl3pPr marL="1143000" indent="-228600">
              <a:tabLst>
                <a:tab pos="357188" algn="l"/>
              </a:tabLst>
              <a:defRPr>
                <a:solidFill>
                  <a:schemeClr val="tx1"/>
                </a:solidFill>
                <a:latin typeface="Arial" charset="0"/>
              </a:defRPr>
            </a:lvl3pPr>
            <a:lvl4pPr marL="1600200" indent="-228600">
              <a:tabLst>
                <a:tab pos="357188" algn="l"/>
              </a:tabLst>
              <a:defRPr>
                <a:solidFill>
                  <a:schemeClr val="tx1"/>
                </a:solidFill>
                <a:latin typeface="Arial" charset="0"/>
              </a:defRPr>
            </a:lvl4pPr>
            <a:lvl5pPr marL="2057400" indent="-228600">
              <a:tabLst>
                <a:tab pos="357188" algn="l"/>
              </a:tabLst>
              <a:defRPr>
                <a:solidFill>
                  <a:schemeClr val="tx1"/>
                </a:solidFill>
                <a:latin typeface="Arial" charset="0"/>
              </a:defRPr>
            </a:lvl5pPr>
            <a:lvl6pPr marL="2514600" indent="-228600" eaLnBrk="0" fontAlgn="base" hangingPunct="0">
              <a:spcBef>
                <a:spcPct val="0"/>
              </a:spcBef>
              <a:spcAft>
                <a:spcPct val="0"/>
              </a:spcAft>
              <a:tabLst>
                <a:tab pos="357188" algn="l"/>
              </a:tabLst>
              <a:defRPr>
                <a:solidFill>
                  <a:schemeClr val="tx1"/>
                </a:solidFill>
                <a:latin typeface="Arial" charset="0"/>
              </a:defRPr>
            </a:lvl6pPr>
            <a:lvl7pPr marL="2971800" indent="-228600" eaLnBrk="0" fontAlgn="base" hangingPunct="0">
              <a:spcBef>
                <a:spcPct val="0"/>
              </a:spcBef>
              <a:spcAft>
                <a:spcPct val="0"/>
              </a:spcAft>
              <a:tabLst>
                <a:tab pos="357188" algn="l"/>
              </a:tabLst>
              <a:defRPr>
                <a:solidFill>
                  <a:schemeClr val="tx1"/>
                </a:solidFill>
                <a:latin typeface="Arial" charset="0"/>
              </a:defRPr>
            </a:lvl7pPr>
            <a:lvl8pPr marL="3429000" indent="-228600" eaLnBrk="0" fontAlgn="base" hangingPunct="0">
              <a:spcBef>
                <a:spcPct val="0"/>
              </a:spcBef>
              <a:spcAft>
                <a:spcPct val="0"/>
              </a:spcAft>
              <a:tabLst>
                <a:tab pos="357188" algn="l"/>
              </a:tabLst>
              <a:defRPr>
                <a:solidFill>
                  <a:schemeClr val="tx1"/>
                </a:solidFill>
                <a:latin typeface="Arial" charset="0"/>
              </a:defRPr>
            </a:lvl8pPr>
            <a:lvl9pPr marL="3886200" indent="-228600" eaLnBrk="0" fontAlgn="base" hangingPunct="0">
              <a:spcBef>
                <a:spcPct val="0"/>
              </a:spcBef>
              <a:spcAft>
                <a:spcPct val="0"/>
              </a:spcAft>
              <a:tabLst>
                <a:tab pos="357188" algn="l"/>
              </a:tabLst>
              <a:defRPr>
                <a:solidFill>
                  <a:schemeClr val="tx1"/>
                </a:solidFill>
                <a:latin typeface="Arial" charset="0"/>
              </a:defRPr>
            </a:lvl9pPr>
          </a:lstStyle>
          <a:p>
            <a:pPr algn="ctr" eaLnBrk="1" hangingPunct="1">
              <a:spcAft>
                <a:spcPct val="50000"/>
              </a:spcAft>
            </a:pPr>
            <a:r>
              <a:rPr lang="tr-TR" altLang="tr-TR" sz="2800" b="1">
                <a:solidFill>
                  <a:srgbClr val="0070C0"/>
                </a:solidFill>
              </a:rPr>
              <a:t>AKTİF ÖĞRENME TEKNİKLERİ</a:t>
            </a:r>
            <a:endParaRPr lang="tr-TR" altLang="tr-TR" sz="2600" b="1">
              <a:solidFill>
                <a:srgbClr val="0070C0"/>
              </a:solidFill>
            </a:endParaRPr>
          </a:p>
          <a:p>
            <a:pPr algn="ctr" eaLnBrk="1" hangingPunct="1">
              <a:spcAft>
                <a:spcPct val="50000"/>
              </a:spcAft>
            </a:pPr>
            <a:r>
              <a:rPr lang="tr-TR" altLang="tr-TR" sz="2400" b="1"/>
              <a:t>KARTOPU TEKNİĞİ</a:t>
            </a:r>
          </a:p>
          <a:p>
            <a:pPr algn="just" eaLnBrk="1" hangingPunct="1"/>
            <a:r>
              <a:rPr lang="tr-TR" altLang="tr-TR" sz="2400"/>
              <a:t>	Kartopu tekniği öğrencilerin kendi görüşlerini diğer öğrencilerle tartışabildikleri ve görüşlerini kıyaslayabildikleri etkili bir tekniktir. Önce öğrenci tartışma konusu hakkında kendisi düşünür bir görüş oluşturur. Bu düşüncesini bir başka öğrenciyle tartışır. Oluşan iki kişilik gruplar birleşip dörderli tartışma grupları oluşturur, konuyu ele almaya devam ederler. Bu gruplar da diğer dörderli gruplarla birleşip sekizerli tartışma kümelerini oluşturduktan sonra, oluşan görüşlerin bireysel ya da grup adına sözcü sunusuyla tüm sınıfa sunum yapılarak uygulama tamamlanır.</a:t>
            </a:r>
            <a:endParaRPr lang="en-GB" altLang="tr-TR" sz="2400"/>
          </a:p>
        </p:txBody>
      </p:sp>
    </p:spTree>
    <p:extLst>
      <p:ext uri="{BB962C8B-B14F-4D97-AF65-F5344CB8AC3E}">
        <p14:creationId xmlns:p14="http://schemas.microsoft.com/office/powerpoint/2010/main" val="954546263"/>
      </p:ext>
    </p:extLst>
  </p:cSld>
  <p:clrMapOvr>
    <a:masterClrMapping/>
  </p:clrMapOvr>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Text Box 2"/>
          <p:cNvSpPr txBox="1">
            <a:spLocks noChangeArrowheads="1"/>
          </p:cNvSpPr>
          <p:nvPr/>
        </p:nvSpPr>
        <p:spPr bwMode="auto">
          <a:xfrm>
            <a:off x="323850" y="1196975"/>
            <a:ext cx="8497888" cy="3508375"/>
          </a:xfrm>
          <a:prstGeom prst="rect">
            <a:avLst/>
          </a:prstGeom>
          <a:solidFill>
            <a:schemeClr val="bg1"/>
          </a:solidFill>
          <a:ln w="9525">
            <a:noFill/>
            <a:miter lim="800000"/>
            <a:headEnd/>
            <a:tailEnd/>
          </a:ln>
        </p:spPr>
        <p:txBody>
          <a:bodyPr>
            <a:spAutoFit/>
          </a:bodyPr>
          <a:lstStyle/>
          <a:p>
            <a:pPr marL="342900" indent="-342900" algn="ctr" eaLnBrk="1" hangingPunct="1">
              <a:spcAft>
                <a:spcPct val="50000"/>
              </a:spcAft>
              <a:tabLst>
                <a:tab pos="357188" algn="l"/>
              </a:tabLst>
              <a:defRPr/>
            </a:pPr>
            <a:r>
              <a:rPr lang="tr-TR" sz="2000" b="1" dirty="0">
                <a:solidFill>
                  <a:schemeClr val="accent1">
                    <a:lumMod val="75000"/>
                  </a:schemeClr>
                </a:solidFill>
              </a:rPr>
              <a:t>ALTI AYAKKABILI UYGULAMA TEKNİĞİ</a:t>
            </a:r>
          </a:p>
          <a:p>
            <a:pPr marL="342900" indent="-342900" algn="just" eaLnBrk="1" hangingPunct="1">
              <a:tabLst>
                <a:tab pos="357188" algn="l"/>
              </a:tabLst>
              <a:defRPr/>
            </a:pPr>
            <a:r>
              <a:rPr lang="tr-TR" sz="2400" dirty="0"/>
              <a:t>	Edward De Bono tarafından geliştirilmiştir. Ona göre altı şapkalı düşünme tekniği düşünme biçimlerini, altı ayakkabılı uygulama tekniği ise düşüncelerin uygulamaya dönüşmesini sağlayıcı tekniklerdir. Buna göre bu teknikte farklı durumlarda farklı davranış biçimlerini temsil eden altı farklı renkte  altı çift ayakkabı vardır. Amaç davranışları gruplandırmaktan öte, hangi durumlarda ne tür davranışlar ortaya konulabileceğine ilişkin davranış geliştirebilmektir.</a:t>
            </a:r>
            <a:endParaRPr lang="en-GB" sz="2400" dirty="0"/>
          </a:p>
        </p:txBody>
      </p:sp>
    </p:spTree>
    <p:extLst>
      <p:ext uri="{BB962C8B-B14F-4D97-AF65-F5344CB8AC3E}">
        <p14:creationId xmlns:p14="http://schemas.microsoft.com/office/powerpoint/2010/main" val="2801973561"/>
      </p:ext>
    </p:extLst>
  </p:cSld>
  <p:clrMapOvr>
    <a:masterClrMapping/>
  </p:clrMapOvr>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Text Box 2"/>
          <p:cNvSpPr txBox="1">
            <a:spLocks noChangeArrowheads="1"/>
          </p:cNvSpPr>
          <p:nvPr/>
        </p:nvSpPr>
        <p:spPr bwMode="auto">
          <a:xfrm>
            <a:off x="323850" y="1196975"/>
            <a:ext cx="8497888" cy="4246563"/>
          </a:xfrm>
          <a:prstGeom prst="rect">
            <a:avLst/>
          </a:prstGeom>
          <a:solidFill>
            <a:schemeClr val="bg1"/>
          </a:solidFill>
          <a:ln w="9525">
            <a:noFill/>
            <a:miter lim="800000"/>
            <a:headEnd/>
            <a:tailEnd/>
          </a:ln>
        </p:spPr>
        <p:txBody>
          <a:bodyPr>
            <a:spAutoFit/>
          </a:bodyPr>
          <a:lstStyle/>
          <a:p>
            <a:pPr marL="342900" indent="-342900" algn="ctr" eaLnBrk="1" hangingPunct="1">
              <a:spcAft>
                <a:spcPct val="50000"/>
              </a:spcAft>
              <a:tabLst>
                <a:tab pos="357188" algn="l"/>
              </a:tabLst>
              <a:defRPr/>
            </a:pPr>
            <a:r>
              <a:rPr lang="tr-TR" sz="2000" b="1" dirty="0">
                <a:solidFill>
                  <a:schemeClr val="accent1">
                    <a:lumMod val="75000"/>
                  </a:schemeClr>
                </a:solidFill>
              </a:rPr>
              <a:t>ALTI AYAKKABILI UYGULAMA TEKNİĞİ</a:t>
            </a:r>
          </a:p>
          <a:p>
            <a:pPr marL="342900" indent="-342900" eaLnBrk="1" hangingPunct="1">
              <a:tabLst>
                <a:tab pos="357188" algn="l"/>
              </a:tabLst>
              <a:defRPr/>
            </a:pPr>
            <a:r>
              <a:rPr lang="tr-TR" sz="2400" b="1" dirty="0"/>
              <a:t>Lacivert resmi ayakkabı:  </a:t>
            </a:r>
            <a:r>
              <a:rPr lang="tr-TR" sz="2400" dirty="0"/>
              <a:t>Resmi, rutin her durumda aynı şeylerin yapılacağını belirten bir uygulamadır. </a:t>
            </a:r>
            <a:endParaRPr lang="en-GB" sz="2400" dirty="0"/>
          </a:p>
          <a:p>
            <a:pPr marL="342900" indent="-342900" eaLnBrk="1" hangingPunct="1">
              <a:tabLst>
                <a:tab pos="357188" algn="l"/>
              </a:tabLst>
              <a:defRPr/>
            </a:pPr>
            <a:r>
              <a:rPr lang="tr-TR" sz="2400" dirty="0"/>
              <a:t> </a:t>
            </a:r>
            <a:endParaRPr lang="en-GB" sz="2400" dirty="0"/>
          </a:p>
          <a:p>
            <a:pPr marL="342900" indent="-342900" eaLnBrk="1" hangingPunct="1">
              <a:tabLst>
                <a:tab pos="357188" algn="l"/>
              </a:tabLst>
              <a:defRPr/>
            </a:pPr>
            <a:r>
              <a:rPr lang="tr-TR" sz="2400" b="1" dirty="0"/>
              <a:t>Gri spor ayakkabısı</a:t>
            </a:r>
            <a:r>
              <a:rPr lang="tr-TR" sz="2400" dirty="0"/>
              <a:t>: Gri renk açık olmayan durum, karmaşıklık anlamına gelir. Konu ile ilgili rahat bir durumda, acele etmeden, dikkat çekmeden konu ile ilgili araştırma yapmayı ve veri toplamayı esas alan uygulamadır. </a:t>
            </a:r>
            <a:endParaRPr lang="en-GB" sz="2400" dirty="0"/>
          </a:p>
          <a:p>
            <a:pPr marL="342900" indent="-342900" eaLnBrk="1" hangingPunct="1">
              <a:tabLst>
                <a:tab pos="357188" algn="l"/>
              </a:tabLst>
              <a:defRPr/>
            </a:pPr>
            <a:r>
              <a:rPr lang="tr-TR" sz="2400" dirty="0"/>
              <a:t> </a:t>
            </a:r>
            <a:endParaRPr lang="en-GB" sz="2400" dirty="0"/>
          </a:p>
          <a:p>
            <a:pPr marL="342900" indent="-342900" eaLnBrk="1" hangingPunct="1">
              <a:tabLst>
                <a:tab pos="357188" algn="l"/>
              </a:tabLst>
              <a:defRPr/>
            </a:pPr>
            <a:r>
              <a:rPr lang="tr-TR" sz="2400" b="1" dirty="0"/>
              <a:t>Turuncu lastik çizme:</a:t>
            </a:r>
            <a:r>
              <a:rPr lang="tr-TR" sz="2400" dirty="0"/>
              <a:t> Tehlikeyi görme ve onu ortadan kaldırmayı esas alan uygulamayı temsil eder. </a:t>
            </a:r>
            <a:endParaRPr lang="en-GB" sz="2400" dirty="0"/>
          </a:p>
        </p:txBody>
      </p:sp>
    </p:spTree>
    <p:extLst>
      <p:ext uri="{BB962C8B-B14F-4D97-AF65-F5344CB8AC3E}">
        <p14:creationId xmlns:p14="http://schemas.microsoft.com/office/powerpoint/2010/main" val="3143536320"/>
      </p:ext>
    </p:extLst>
  </p:cSld>
  <p:clrMapOvr>
    <a:masterClrMapping/>
  </p:clrMapOvr>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Text Box 2"/>
          <p:cNvSpPr txBox="1">
            <a:spLocks noChangeArrowheads="1"/>
          </p:cNvSpPr>
          <p:nvPr/>
        </p:nvSpPr>
        <p:spPr bwMode="auto">
          <a:xfrm>
            <a:off x="323850" y="1196975"/>
            <a:ext cx="8497888" cy="4340225"/>
          </a:xfrm>
          <a:prstGeom prst="rect">
            <a:avLst/>
          </a:prstGeom>
          <a:solidFill>
            <a:schemeClr val="bg1"/>
          </a:solidFill>
          <a:ln w="9525">
            <a:noFill/>
            <a:miter lim="800000"/>
            <a:headEnd/>
            <a:tailEnd/>
          </a:ln>
        </p:spPr>
        <p:txBody>
          <a:bodyPr>
            <a:spAutoFit/>
          </a:bodyPr>
          <a:lstStyle/>
          <a:p>
            <a:pPr marL="342900" indent="-342900" eaLnBrk="1" hangingPunct="1">
              <a:spcAft>
                <a:spcPct val="50000"/>
              </a:spcAft>
              <a:tabLst>
                <a:tab pos="357188" algn="l"/>
              </a:tabLst>
              <a:defRPr/>
            </a:pPr>
            <a:r>
              <a:rPr lang="tr-TR" sz="2400" b="1" dirty="0">
                <a:solidFill>
                  <a:schemeClr val="accent1">
                    <a:lumMod val="75000"/>
                  </a:schemeClr>
                </a:solidFill>
              </a:rPr>
              <a:t>ALTI AYAKKABILI UYGULAMA TEKNİĞİ</a:t>
            </a:r>
          </a:p>
          <a:p>
            <a:pPr marL="342900" indent="-342900" eaLnBrk="1" hangingPunct="1">
              <a:tabLst>
                <a:tab pos="357188" algn="l"/>
              </a:tabLst>
              <a:defRPr/>
            </a:pPr>
            <a:r>
              <a:rPr lang="tr-TR" sz="2400" b="1" dirty="0"/>
              <a:t>Pembe ev terliği:</a:t>
            </a:r>
            <a:r>
              <a:rPr lang="tr-TR" sz="2400" dirty="0"/>
              <a:t> Pembe renk duygusallığı, insancıl yaklaşımı empatiyi, sevgiyi, ev terliği ise sıcaklığı yakınlığı, ilgiyi, duyarlı olmayı temsil etmektedir. </a:t>
            </a:r>
            <a:endParaRPr lang="en-GB" sz="2400" dirty="0"/>
          </a:p>
          <a:p>
            <a:pPr marL="342900" indent="-342900" eaLnBrk="1" hangingPunct="1">
              <a:tabLst>
                <a:tab pos="357188" algn="l"/>
              </a:tabLst>
              <a:defRPr/>
            </a:pPr>
            <a:r>
              <a:rPr lang="tr-TR" sz="2400" dirty="0"/>
              <a:t> </a:t>
            </a:r>
            <a:endParaRPr lang="en-GB" sz="2400" dirty="0"/>
          </a:p>
          <a:p>
            <a:pPr marL="342900" indent="-342900" eaLnBrk="1" hangingPunct="1">
              <a:tabLst>
                <a:tab pos="357188" algn="l"/>
              </a:tabLst>
              <a:defRPr/>
            </a:pPr>
            <a:r>
              <a:rPr lang="tr-TR" sz="2400" b="1" dirty="0"/>
              <a:t>Kahverengi yürüyüş ayakkabısı: </a:t>
            </a:r>
            <a:r>
              <a:rPr lang="tr-TR" sz="2400" dirty="0"/>
              <a:t>Yürüyüş ayakkabısı, rahatlığı, pratikliği, esnekliği, kahverengi ise sağlam zemini ifade eder. </a:t>
            </a:r>
            <a:endParaRPr lang="en-GB" sz="2400" dirty="0"/>
          </a:p>
          <a:p>
            <a:pPr marL="342900" indent="-342900" eaLnBrk="1" hangingPunct="1">
              <a:tabLst>
                <a:tab pos="357188" algn="l"/>
              </a:tabLst>
              <a:defRPr/>
            </a:pPr>
            <a:r>
              <a:rPr lang="tr-TR" sz="2400" dirty="0"/>
              <a:t> </a:t>
            </a:r>
            <a:endParaRPr lang="en-GB" sz="2400" dirty="0"/>
          </a:p>
          <a:p>
            <a:pPr marL="342900" indent="-342900" eaLnBrk="1" hangingPunct="1">
              <a:tabLst>
                <a:tab pos="357188" algn="l"/>
              </a:tabLst>
              <a:defRPr/>
            </a:pPr>
            <a:r>
              <a:rPr lang="tr-TR" sz="2400" b="1" dirty="0"/>
              <a:t>Mor binici çizmesi: </a:t>
            </a:r>
            <a:r>
              <a:rPr lang="tr-TR" sz="2400" dirty="0"/>
              <a:t>Binicilik yetkiyi, üstünlüğü, mor ise yine otoriteyi, liderliği temsil etmektedir. </a:t>
            </a:r>
            <a:endParaRPr lang="en-GB" sz="2400" dirty="0"/>
          </a:p>
        </p:txBody>
      </p:sp>
    </p:spTree>
    <p:extLst>
      <p:ext uri="{BB962C8B-B14F-4D97-AF65-F5344CB8AC3E}">
        <p14:creationId xmlns:p14="http://schemas.microsoft.com/office/powerpoint/2010/main" val="231703217"/>
      </p:ext>
    </p:extLst>
  </p:cSld>
  <p:clrMapOvr>
    <a:masterClrMapping/>
  </p:clrMapOvr>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Text Box 2"/>
          <p:cNvSpPr txBox="1">
            <a:spLocks noChangeArrowheads="1"/>
          </p:cNvSpPr>
          <p:nvPr/>
        </p:nvSpPr>
        <p:spPr bwMode="auto">
          <a:xfrm>
            <a:off x="468313" y="3284538"/>
            <a:ext cx="7848600" cy="2632075"/>
          </a:xfrm>
          <a:prstGeom prst="rect">
            <a:avLst/>
          </a:prstGeom>
          <a:solidFill>
            <a:schemeClr val="bg1"/>
          </a:solidFill>
          <a:ln w="9525">
            <a:noFill/>
            <a:miter lim="800000"/>
            <a:headEnd/>
            <a:tailEnd/>
          </a:ln>
        </p:spPr>
        <p:txBody>
          <a:bodyPr>
            <a:spAutoFit/>
          </a:bodyPr>
          <a:lstStyle/>
          <a:p>
            <a:pPr marL="342900" indent="-342900" algn="ctr" eaLnBrk="1" hangingPunct="1">
              <a:spcAft>
                <a:spcPct val="50000"/>
              </a:spcAft>
              <a:tabLst>
                <a:tab pos="357188" algn="l"/>
              </a:tabLst>
              <a:defRPr/>
            </a:pPr>
            <a:r>
              <a:rPr lang="tr-TR" sz="2000" b="1" dirty="0">
                <a:solidFill>
                  <a:schemeClr val="accent1">
                    <a:lumMod val="75000"/>
                  </a:schemeClr>
                </a:solidFill>
              </a:rPr>
              <a:t>AKTİF ÖĞRENME TEKNİKLERİ</a:t>
            </a:r>
          </a:p>
          <a:p>
            <a:pPr marL="342900" indent="-342900" algn="ctr" eaLnBrk="1" hangingPunct="1">
              <a:spcAft>
                <a:spcPct val="50000"/>
              </a:spcAft>
              <a:tabLst>
                <a:tab pos="357188" algn="l"/>
              </a:tabLst>
              <a:defRPr/>
            </a:pPr>
            <a:r>
              <a:rPr lang="tr-TR" b="1" dirty="0"/>
              <a:t>BALIK KILÇIĞI TEKNİĞİ</a:t>
            </a:r>
          </a:p>
          <a:p>
            <a:pPr algn="just" eaLnBrk="1" hangingPunct="1">
              <a:defRPr/>
            </a:pPr>
            <a:r>
              <a:rPr lang="tr-TR" dirty="0"/>
              <a:t>Balık kılçığı tekniği bir problem çözme uygulaması olup, 1943 yılında Tokyo Üniversitesi’nde  Dr. </a:t>
            </a:r>
            <a:r>
              <a:rPr lang="tr-TR" dirty="0" err="1"/>
              <a:t>Kaoru</a:t>
            </a:r>
            <a:r>
              <a:rPr lang="tr-TR" dirty="0"/>
              <a:t> </a:t>
            </a:r>
            <a:r>
              <a:rPr lang="tr-TR" dirty="0" err="1"/>
              <a:t>Ishikawa</a:t>
            </a:r>
            <a:r>
              <a:rPr lang="tr-TR" dirty="0"/>
              <a:t> tarafından geliştirilmiştir. Bu nedenle ele alınan problemi çözmek için problem çözmenin sistematik aşamalarının bilinmesi ve uygulanması gereklidir. Bir problemin çözümlenmesi için sorunu oluşturan temel ve yan nedenlerin analiz edilmesini  esas alan bu teknik balık kılçığına benzeyen bir diyagram çizilmesini içerir</a:t>
            </a:r>
            <a:endParaRPr lang="en-GB" dirty="0"/>
          </a:p>
        </p:txBody>
      </p:sp>
      <p:pic>
        <p:nvPicPr>
          <p:cNvPr id="197635" name="Resim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16238" y="476250"/>
            <a:ext cx="3240087" cy="2290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64249819"/>
      </p:ext>
    </p:extLst>
  </p:cSld>
  <p:clrMapOvr>
    <a:masterClrMapping/>
  </p:clrMapOvr>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Text Box 2"/>
          <p:cNvSpPr txBox="1">
            <a:spLocks noChangeArrowheads="1"/>
          </p:cNvSpPr>
          <p:nvPr/>
        </p:nvSpPr>
        <p:spPr bwMode="auto">
          <a:xfrm>
            <a:off x="468313" y="692150"/>
            <a:ext cx="7848600" cy="1016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tabLst>
                <a:tab pos="357188" algn="l"/>
              </a:tabLst>
              <a:defRPr>
                <a:solidFill>
                  <a:schemeClr val="tx1"/>
                </a:solidFill>
                <a:latin typeface="Arial" charset="0"/>
              </a:defRPr>
            </a:lvl1pPr>
            <a:lvl2pPr marL="742950" indent="-285750">
              <a:tabLst>
                <a:tab pos="357188" algn="l"/>
              </a:tabLst>
              <a:defRPr>
                <a:solidFill>
                  <a:schemeClr val="tx1"/>
                </a:solidFill>
                <a:latin typeface="Arial" charset="0"/>
              </a:defRPr>
            </a:lvl2pPr>
            <a:lvl3pPr marL="1143000" indent="-228600">
              <a:tabLst>
                <a:tab pos="357188" algn="l"/>
              </a:tabLst>
              <a:defRPr>
                <a:solidFill>
                  <a:schemeClr val="tx1"/>
                </a:solidFill>
                <a:latin typeface="Arial" charset="0"/>
              </a:defRPr>
            </a:lvl3pPr>
            <a:lvl4pPr marL="1600200" indent="-228600">
              <a:tabLst>
                <a:tab pos="357188" algn="l"/>
              </a:tabLst>
              <a:defRPr>
                <a:solidFill>
                  <a:schemeClr val="tx1"/>
                </a:solidFill>
                <a:latin typeface="Arial" charset="0"/>
              </a:defRPr>
            </a:lvl4pPr>
            <a:lvl5pPr marL="2057400" indent="-228600">
              <a:tabLst>
                <a:tab pos="357188" algn="l"/>
              </a:tabLst>
              <a:defRPr>
                <a:solidFill>
                  <a:schemeClr val="tx1"/>
                </a:solidFill>
                <a:latin typeface="Arial" charset="0"/>
              </a:defRPr>
            </a:lvl5pPr>
            <a:lvl6pPr marL="2514600" indent="-228600" eaLnBrk="0" fontAlgn="base" hangingPunct="0">
              <a:spcBef>
                <a:spcPct val="0"/>
              </a:spcBef>
              <a:spcAft>
                <a:spcPct val="0"/>
              </a:spcAft>
              <a:tabLst>
                <a:tab pos="357188" algn="l"/>
              </a:tabLst>
              <a:defRPr>
                <a:solidFill>
                  <a:schemeClr val="tx1"/>
                </a:solidFill>
                <a:latin typeface="Arial" charset="0"/>
              </a:defRPr>
            </a:lvl6pPr>
            <a:lvl7pPr marL="2971800" indent="-228600" eaLnBrk="0" fontAlgn="base" hangingPunct="0">
              <a:spcBef>
                <a:spcPct val="0"/>
              </a:spcBef>
              <a:spcAft>
                <a:spcPct val="0"/>
              </a:spcAft>
              <a:tabLst>
                <a:tab pos="357188" algn="l"/>
              </a:tabLst>
              <a:defRPr>
                <a:solidFill>
                  <a:schemeClr val="tx1"/>
                </a:solidFill>
                <a:latin typeface="Arial" charset="0"/>
              </a:defRPr>
            </a:lvl7pPr>
            <a:lvl8pPr marL="3429000" indent="-228600" eaLnBrk="0" fontAlgn="base" hangingPunct="0">
              <a:spcBef>
                <a:spcPct val="0"/>
              </a:spcBef>
              <a:spcAft>
                <a:spcPct val="0"/>
              </a:spcAft>
              <a:tabLst>
                <a:tab pos="357188" algn="l"/>
              </a:tabLst>
              <a:defRPr>
                <a:solidFill>
                  <a:schemeClr val="tx1"/>
                </a:solidFill>
                <a:latin typeface="Arial" charset="0"/>
              </a:defRPr>
            </a:lvl8pPr>
            <a:lvl9pPr marL="3886200" indent="-228600" eaLnBrk="0" fontAlgn="base" hangingPunct="0">
              <a:spcBef>
                <a:spcPct val="0"/>
              </a:spcBef>
              <a:spcAft>
                <a:spcPct val="0"/>
              </a:spcAft>
              <a:tabLst>
                <a:tab pos="357188" algn="l"/>
              </a:tabLst>
              <a:defRPr>
                <a:solidFill>
                  <a:schemeClr val="tx1"/>
                </a:solidFill>
                <a:latin typeface="Arial" charset="0"/>
              </a:defRPr>
            </a:lvl9pPr>
          </a:lstStyle>
          <a:p>
            <a:pPr algn="ctr" eaLnBrk="1" hangingPunct="1">
              <a:spcAft>
                <a:spcPct val="50000"/>
              </a:spcAft>
            </a:pPr>
            <a:r>
              <a:rPr lang="tr-TR" altLang="tr-TR" sz="2400" b="1"/>
              <a:t>BALIK KILÇIĞI TEKNİĞİ</a:t>
            </a:r>
          </a:p>
          <a:p>
            <a:pPr eaLnBrk="1" hangingPunct="1">
              <a:spcAft>
                <a:spcPct val="50000"/>
              </a:spcAft>
            </a:pPr>
            <a:endParaRPr lang="tr-TR" altLang="tr-TR" sz="2400" b="1">
              <a:solidFill>
                <a:srgbClr val="FFFF00"/>
              </a:solidFill>
            </a:endParaRPr>
          </a:p>
        </p:txBody>
      </p:sp>
      <p:pic>
        <p:nvPicPr>
          <p:cNvPr id="19865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0113" y="2205038"/>
            <a:ext cx="6551612" cy="354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22621677"/>
      </p:ext>
    </p:extLst>
  </p:cSld>
  <p:clrMapOvr>
    <a:masterClrMapping/>
  </p:clrMapOvr>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Text Box 2"/>
          <p:cNvSpPr txBox="1">
            <a:spLocks noChangeArrowheads="1"/>
          </p:cNvSpPr>
          <p:nvPr/>
        </p:nvSpPr>
        <p:spPr bwMode="auto">
          <a:xfrm>
            <a:off x="323850" y="1484313"/>
            <a:ext cx="8497888" cy="3970337"/>
          </a:xfrm>
          <a:prstGeom prst="rect">
            <a:avLst/>
          </a:prstGeom>
          <a:solidFill>
            <a:schemeClr val="bg1"/>
          </a:solidFill>
          <a:ln w="9525">
            <a:noFill/>
            <a:miter lim="800000"/>
            <a:headEnd/>
            <a:tailEnd/>
          </a:ln>
        </p:spPr>
        <p:txBody>
          <a:bodyPr>
            <a:spAutoFit/>
          </a:bodyPr>
          <a:lstStyle/>
          <a:p>
            <a:pPr marL="342900" indent="-342900" algn="ctr" eaLnBrk="1" hangingPunct="1">
              <a:spcAft>
                <a:spcPct val="50000"/>
              </a:spcAft>
              <a:tabLst>
                <a:tab pos="357188" algn="l"/>
              </a:tabLst>
              <a:defRPr/>
            </a:pPr>
            <a:r>
              <a:rPr lang="tr-TR" sz="2400" b="1" dirty="0">
                <a:solidFill>
                  <a:schemeClr val="accent1">
                    <a:lumMod val="75000"/>
                  </a:schemeClr>
                </a:solidFill>
              </a:rPr>
              <a:t>METAFOR TEKNİĞİ</a:t>
            </a:r>
          </a:p>
          <a:p>
            <a:pPr marL="342900" indent="-342900" algn="just" eaLnBrk="1" hangingPunct="1">
              <a:tabLst>
                <a:tab pos="357188" algn="l"/>
              </a:tabLst>
              <a:defRPr/>
            </a:pPr>
            <a:r>
              <a:rPr lang="tr-TR" sz="2400" dirty="0"/>
              <a:t>Metafor (analoji) ne olduğu tam bilinmeyeni ya da yeni bir öğrenmeyi elde ederken, eldeki bilinen bilgilerden, kavramlardan yararlanıp, bilinmeyenle arada bir bağ oluşturmak, benzetmek ve yeni olanı daha kolay öğrenmeyi sağlamak olarak açıklanabilir. Son yıllarda geniş bir kullanım alanı bulunan ve çağrıştırıcı olarak da ifade edilen metaforlar bilimsel kuram geliştirmede, yönetim bilimlerinde ve eğitimde etkin biçimde kullanılmaktadır </a:t>
            </a:r>
            <a:endParaRPr lang="en-GB" sz="2400" dirty="0"/>
          </a:p>
        </p:txBody>
      </p:sp>
    </p:spTree>
    <p:extLst>
      <p:ext uri="{BB962C8B-B14F-4D97-AF65-F5344CB8AC3E}">
        <p14:creationId xmlns:p14="http://schemas.microsoft.com/office/powerpoint/2010/main" val="4185490586"/>
      </p:ext>
    </p:extLst>
  </p:cSld>
  <p:clrMapOvr>
    <a:masterClrMapping/>
  </p:clrMapOvr>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Text Box 2"/>
          <p:cNvSpPr txBox="1">
            <a:spLocks noChangeArrowheads="1"/>
          </p:cNvSpPr>
          <p:nvPr/>
        </p:nvSpPr>
        <p:spPr bwMode="auto">
          <a:xfrm>
            <a:off x="395288" y="836613"/>
            <a:ext cx="8497887" cy="4340225"/>
          </a:xfrm>
          <a:prstGeom prst="rect">
            <a:avLst/>
          </a:prstGeom>
          <a:solidFill>
            <a:schemeClr val="bg1"/>
          </a:solidFill>
          <a:ln w="9525">
            <a:noFill/>
            <a:miter lim="800000"/>
            <a:headEnd/>
            <a:tailEnd/>
          </a:ln>
        </p:spPr>
        <p:txBody>
          <a:bodyPr>
            <a:spAutoFit/>
          </a:bodyPr>
          <a:lstStyle/>
          <a:p>
            <a:pPr marL="342900" indent="-342900" eaLnBrk="1" hangingPunct="1">
              <a:spcAft>
                <a:spcPct val="50000"/>
              </a:spcAft>
              <a:tabLst>
                <a:tab pos="357188" algn="l"/>
              </a:tabLst>
              <a:defRPr/>
            </a:pPr>
            <a:r>
              <a:rPr lang="tr-TR" sz="2400" b="1" dirty="0">
                <a:solidFill>
                  <a:schemeClr val="accent1">
                    <a:lumMod val="75000"/>
                  </a:schemeClr>
                </a:solidFill>
              </a:rPr>
              <a:t>METAFOR TEKNİĞİ</a:t>
            </a:r>
          </a:p>
          <a:p>
            <a:pPr marL="342900" indent="-342900" eaLnBrk="1" hangingPunct="1">
              <a:tabLst>
                <a:tab pos="357188" algn="l"/>
              </a:tabLst>
              <a:defRPr/>
            </a:pPr>
            <a:r>
              <a:rPr lang="tr-TR" sz="2400" i="1" dirty="0"/>
              <a:t>Örnek metaforlar.</a:t>
            </a:r>
            <a:endParaRPr lang="en-GB" sz="2400" dirty="0"/>
          </a:p>
          <a:p>
            <a:pPr marL="342900" indent="-342900" eaLnBrk="1" hangingPunct="1">
              <a:tabLst>
                <a:tab pos="357188" algn="l"/>
              </a:tabLst>
              <a:defRPr/>
            </a:pPr>
            <a:r>
              <a:rPr lang="tr-TR" sz="2400" dirty="0"/>
              <a:t> </a:t>
            </a:r>
            <a:endParaRPr lang="en-GB" sz="2400" dirty="0"/>
          </a:p>
          <a:p>
            <a:pPr marL="342900" indent="-342900" eaLnBrk="1" hangingPunct="1">
              <a:tabLst>
                <a:tab pos="357188" algn="l"/>
              </a:tabLst>
              <a:defRPr/>
            </a:pPr>
            <a:r>
              <a:rPr lang="tr-TR" sz="2400" dirty="0"/>
              <a:t>Fen Bilgisi dersinde insan vücudunun çalışmasını anlatırken ….</a:t>
            </a:r>
            <a:endParaRPr lang="en-GB" sz="2400" dirty="0"/>
          </a:p>
          <a:p>
            <a:pPr marL="342900" indent="-342900" eaLnBrk="1" hangingPunct="1">
              <a:tabLst>
                <a:tab pos="357188" algn="l"/>
              </a:tabLst>
              <a:defRPr/>
            </a:pPr>
            <a:r>
              <a:rPr lang="tr-TR" sz="2400" i="1" dirty="0"/>
              <a:t>İnsan vücudu bir otomobilin çalışma sistemi gibidir. Kalp otomobilin motoru gibidir, durduğunda motorun çalışmadığı gibi, kalp durursa insan vücudu da bir anlamda durur, çalışmaz. Kalpten vücuda dağılan damarlar otomobilin yakıt sistemi gibidir. Kan motorun çalışmasını sağlayan yakıt gibidir.</a:t>
            </a:r>
            <a:r>
              <a:rPr lang="tr-TR" sz="2400" dirty="0"/>
              <a:t> ….. </a:t>
            </a:r>
            <a:endParaRPr lang="en-GB" sz="2400" dirty="0"/>
          </a:p>
        </p:txBody>
      </p:sp>
    </p:spTree>
    <p:extLst>
      <p:ext uri="{BB962C8B-B14F-4D97-AF65-F5344CB8AC3E}">
        <p14:creationId xmlns:p14="http://schemas.microsoft.com/office/powerpoint/2010/main" val="290054919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ext Box 2"/>
          <p:cNvSpPr txBox="1">
            <a:spLocks noChangeArrowheads="1"/>
          </p:cNvSpPr>
          <p:nvPr/>
        </p:nvSpPr>
        <p:spPr bwMode="auto">
          <a:xfrm>
            <a:off x="309563" y="1784350"/>
            <a:ext cx="8497887" cy="32956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spcBef>
                <a:spcPct val="50000"/>
              </a:spcBef>
            </a:pPr>
            <a:r>
              <a:rPr lang="tr-TR" altLang="tr-TR" sz="2800" b="1">
                <a:solidFill>
                  <a:srgbClr val="0070C0"/>
                </a:solidFill>
              </a:rPr>
              <a:t>ÖĞRETİM TEKNİĞİ: </a:t>
            </a:r>
          </a:p>
          <a:p>
            <a:pPr algn="just" eaLnBrk="1" hangingPunct="1">
              <a:spcBef>
                <a:spcPct val="50000"/>
              </a:spcBef>
            </a:pPr>
            <a:r>
              <a:rPr lang="tr-TR" altLang="tr-TR" sz="2800"/>
              <a:t>Öğretmenlerin seçtikleri öğretim yöntemlerini uygularken sergiledikleri tutumlar olarak tanımlanabilir. Örneğin anlatım yöntemini kullanan bir öğretmenin konuşma biçimi, soruları kullanma şekli, ortamı yönetim biçimi, onun kendine özgü tekniği olarak algılanabilir. </a:t>
            </a:r>
          </a:p>
        </p:txBody>
      </p:sp>
      <p:pic>
        <p:nvPicPr>
          <p:cNvPr id="22531"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92800" y="476250"/>
            <a:ext cx="2914650" cy="1571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42882631"/>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Text Box 2"/>
          <p:cNvSpPr txBox="1">
            <a:spLocks noChangeArrowheads="1"/>
          </p:cNvSpPr>
          <p:nvPr/>
        </p:nvSpPr>
        <p:spPr bwMode="auto">
          <a:xfrm>
            <a:off x="323850" y="1052513"/>
            <a:ext cx="8497888" cy="3970337"/>
          </a:xfrm>
          <a:prstGeom prst="rect">
            <a:avLst/>
          </a:prstGeom>
          <a:solidFill>
            <a:schemeClr val="bg1"/>
          </a:solidFill>
          <a:ln w="9525">
            <a:noFill/>
            <a:miter lim="800000"/>
            <a:headEnd/>
            <a:tailEnd/>
          </a:ln>
        </p:spPr>
        <p:txBody>
          <a:bodyPr>
            <a:spAutoFit/>
          </a:bodyPr>
          <a:lstStyle/>
          <a:p>
            <a:pPr marL="342900" indent="-342900" algn="ctr" eaLnBrk="1" hangingPunct="1">
              <a:spcAft>
                <a:spcPct val="50000"/>
              </a:spcAft>
              <a:tabLst>
                <a:tab pos="357188" algn="l"/>
              </a:tabLst>
              <a:defRPr/>
            </a:pPr>
            <a:r>
              <a:rPr lang="tr-TR" sz="2400" b="1" dirty="0">
                <a:solidFill>
                  <a:schemeClr val="accent1">
                    <a:lumMod val="75000"/>
                  </a:schemeClr>
                </a:solidFill>
              </a:rPr>
              <a:t>EĞİTSEL OYUNLAR TEKNİĞİ</a:t>
            </a:r>
          </a:p>
          <a:p>
            <a:pPr marL="342900" indent="-342900" algn="just" eaLnBrk="1" hangingPunct="1">
              <a:tabLst>
                <a:tab pos="357188" algn="l"/>
              </a:tabLst>
              <a:defRPr/>
            </a:pPr>
            <a:r>
              <a:rPr lang="tr-TR" sz="2400" dirty="0"/>
              <a:t>	Oyun bir eğlence aracı olmakla birlikte eğitim aracı olarak kullanıldığında etkili bir öğrenme ortamı oluşabilmektedir. Bu nedenle eğitsel amaçlı oyunları öğrenilecek içeriği oyunlaştırarak davranış kazandırmayı eğlenerek öğretmeyi amaçlayan oyunlar olarak tanımlamak mümkündür. Daha çok küçük yaşlardaki çocuklara davranış kazandırmada etkili olduğu bilinmekle birlikte, amaca uygun biçimde tasarlanır ve uygulanırsa her yaş grubunda başarılı sonuçlar alınır.</a:t>
            </a:r>
            <a:endParaRPr lang="en-GB" sz="2400" dirty="0"/>
          </a:p>
        </p:txBody>
      </p:sp>
    </p:spTree>
    <p:extLst>
      <p:ext uri="{BB962C8B-B14F-4D97-AF65-F5344CB8AC3E}">
        <p14:creationId xmlns:p14="http://schemas.microsoft.com/office/powerpoint/2010/main" val="2701171940"/>
      </p:ext>
    </p:extLst>
  </p:cSld>
  <p:clrMapOvr>
    <a:masterClrMapping/>
  </p:clrMapOvr>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Text Box 2"/>
          <p:cNvSpPr txBox="1">
            <a:spLocks noChangeArrowheads="1"/>
          </p:cNvSpPr>
          <p:nvPr/>
        </p:nvSpPr>
        <p:spPr bwMode="auto">
          <a:xfrm>
            <a:off x="323850" y="1484313"/>
            <a:ext cx="8497888" cy="3970337"/>
          </a:xfrm>
          <a:prstGeom prst="rect">
            <a:avLst/>
          </a:prstGeom>
          <a:solidFill>
            <a:schemeClr val="bg1"/>
          </a:solidFill>
          <a:ln w="9525">
            <a:noFill/>
            <a:miter lim="800000"/>
            <a:headEnd/>
            <a:tailEnd/>
          </a:ln>
        </p:spPr>
        <p:txBody>
          <a:bodyPr>
            <a:spAutoFit/>
          </a:bodyPr>
          <a:lstStyle/>
          <a:p>
            <a:pPr marL="342900" indent="-342900" eaLnBrk="1" hangingPunct="1">
              <a:spcAft>
                <a:spcPct val="50000"/>
              </a:spcAft>
              <a:tabLst>
                <a:tab pos="357188" algn="l"/>
              </a:tabLst>
              <a:defRPr/>
            </a:pPr>
            <a:r>
              <a:rPr lang="tr-TR" sz="2400" b="1" dirty="0"/>
              <a:t>KART  EŞLEŞTİRME TEKNİĞİ</a:t>
            </a:r>
          </a:p>
          <a:p>
            <a:pPr algn="just" eaLnBrk="1" hangingPunct="1">
              <a:defRPr/>
            </a:pPr>
            <a:r>
              <a:rPr lang="tr-TR" sz="2400" dirty="0"/>
              <a:t>Sınıfta öğrencilerin aktif katılımı açısından oldukça etkilidir. Uygulama öncesinde hazırlık yapılması gereklidir. Buna nedenle  öğretmen iki tür kart grubu hazırlar. Sınıf mevcudunun yarısı kadar hazırlanan birinci kart grubunda, ele alınan konu ile ilgili sorular, şekiller, resimler, açıklamalar, kavramlar vb. bir içerik yer alır. Diğer kart grubunda da ilk kart grubunda yer alan içerikle eşleşecek bir içeriğe yer verilir Örneğin ilk dizide soruya yer verilmişse, ikinci kart grubunda soruların cevapları yer almalıdır. </a:t>
            </a:r>
            <a:endParaRPr lang="en-GB" sz="2400" dirty="0"/>
          </a:p>
        </p:txBody>
      </p:sp>
      <p:pic>
        <p:nvPicPr>
          <p:cNvPr id="202755" name="Resim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227763" y="260350"/>
            <a:ext cx="2352675" cy="188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80639844"/>
      </p:ext>
    </p:extLst>
  </p:cSld>
  <p:clrMapOvr>
    <a:masterClrMapping/>
  </p:clrMapOvr>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Text Box 2"/>
          <p:cNvSpPr txBox="1">
            <a:spLocks noChangeArrowheads="1"/>
          </p:cNvSpPr>
          <p:nvPr/>
        </p:nvSpPr>
        <p:spPr bwMode="auto">
          <a:xfrm>
            <a:off x="468313" y="1268413"/>
            <a:ext cx="8497887" cy="4340225"/>
          </a:xfrm>
          <a:prstGeom prst="rect">
            <a:avLst/>
          </a:prstGeom>
          <a:solidFill>
            <a:schemeClr val="bg1"/>
          </a:solidFill>
          <a:ln w="9525">
            <a:noFill/>
            <a:miter lim="800000"/>
            <a:headEnd/>
            <a:tailEnd/>
          </a:ln>
        </p:spPr>
        <p:txBody>
          <a:bodyPr>
            <a:spAutoFit/>
          </a:bodyPr>
          <a:lstStyle/>
          <a:p>
            <a:pPr marL="342900" indent="-342900" algn="ctr" eaLnBrk="1" hangingPunct="1">
              <a:spcAft>
                <a:spcPct val="50000"/>
              </a:spcAft>
              <a:tabLst>
                <a:tab pos="357188" algn="l"/>
              </a:tabLst>
              <a:defRPr/>
            </a:pPr>
            <a:r>
              <a:rPr lang="tr-TR" sz="2400" b="1" dirty="0">
                <a:solidFill>
                  <a:schemeClr val="accent1">
                    <a:lumMod val="75000"/>
                  </a:schemeClr>
                </a:solidFill>
              </a:rPr>
              <a:t>V DİYAGRAMI TEKNİĞİ</a:t>
            </a:r>
          </a:p>
          <a:p>
            <a:pPr marL="342900" indent="-342900" algn="just" eaLnBrk="1" hangingPunct="1">
              <a:tabLst>
                <a:tab pos="357188" algn="l"/>
              </a:tabLst>
              <a:defRPr/>
            </a:pPr>
            <a:r>
              <a:rPr lang="tr-TR" sz="2400" dirty="0"/>
              <a:t>	V diyagramı (</a:t>
            </a:r>
            <a:r>
              <a:rPr lang="tr-TR" sz="2400" dirty="0" err="1"/>
              <a:t>Vee</a:t>
            </a:r>
            <a:r>
              <a:rPr lang="tr-TR" sz="2400" dirty="0"/>
              <a:t>) öğrenme – öğretme sürecinin her aşamasında kullanılabilen, öğrenci merkezli ve araştırma odaklı bir tekniktir. Tekniğin uygulanması sırasında çalışma V harfine benzeyen bir grafiksel gösterimi gerektirdiği için bu adı almıştır. Öğrenci başarısını ölçme-değerlendirme amaçlı kullanımı yaygın olmakla birlikte, öğretin sürecinin başında ön öğrenmelerin kontrolü, geçmiş konuların tekrarı, süreç sırasında,  derse konu ile hazırlıklı gelen öğrencilerin katılımı ile dersin işlenmesi aşamasında da kullanmak mümkündür.</a:t>
            </a:r>
            <a:endParaRPr lang="en-GB" sz="2400" dirty="0"/>
          </a:p>
        </p:txBody>
      </p:sp>
    </p:spTree>
    <p:extLst>
      <p:ext uri="{BB962C8B-B14F-4D97-AF65-F5344CB8AC3E}">
        <p14:creationId xmlns:p14="http://schemas.microsoft.com/office/powerpoint/2010/main" val="2289174231"/>
      </p:ext>
    </p:extLst>
  </p:cSld>
  <p:clrMapOvr>
    <a:masterClrMapping/>
  </p:clrMapOvr>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Text Box 2"/>
          <p:cNvSpPr txBox="1">
            <a:spLocks noChangeArrowheads="1"/>
          </p:cNvSpPr>
          <p:nvPr/>
        </p:nvSpPr>
        <p:spPr bwMode="auto">
          <a:xfrm>
            <a:off x="287338" y="765175"/>
            <a:ext cx="8497887" cy="461963"/>
          </a:xfrm>
          <a:prstGeom prst="rect">
            <a:avLst/>
          </a:prstGeom>
          <a:solidFill>
            <a:schemeClr val="bg1"/>
          </a:solidFill>
          <a:ln w="9525">
            <a:noFill/>
            <a:miter lim="800000"/>
            <a:headEnd/>
            <a:tailEnd/>
          </a:ln>
        </p:spPr>
        <p:txBody>
          <a:bodyPr>
            <a:spAutoFit/>
          </a:bodyPr>
          <a:lstStyle/>
          <a:p>
            <a:pPr marL="342900" indent="-342900" algn="ctr" eaLnBrk="1" hangingPunct="1">
              <a:spcAft>
                <a:spcPct val="50000"/>
              </a:spcAft>
              <a:tabLst>
                <a:tab pos="357188" algn="l"/>
              </a:tabLst>
              <a:defRPr/>
            </a:pPr>
            <a:r>
              <a:rPr lang="tr-TR" sz="2400" b="1" dirty="0">
                <a:solidFill>
                  <a:schemeClr val="accent1">
                    <a:lumMod val="75000"/>
                  </a:schemeClr>
                </a:solidFill>
              </a:rPr>
              <a:t>V DİYAGRAMI TEKNİĞİ</a:t>
            </a:r>
          </a:p>
        </p:txBody>
      </p:sp>
      <p:pic>
        <p:nvPicPr>
          <p:cNvPr id="20480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450" y="2349500"/>
            <a:ext cx="6192838" cy="350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6488507"/>
      </p:ext>
    </p:extLst>
  </p:cSld>
  <p:clrMapOvr>
    <a:masterClrMapping/>
  </p:clrMapOvr>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Text Box 2"/>
          <p:cNvSpPr txBox="1">
            <a:spLocks noChangeArrowheads="1"/>
          </p:cNvSpPr>
          <p:nvPr/>
        </p:nvSpPr>
        <p:spPr bwMode="auto">
          <a:xfrm>
            <a:off x="323850" y="476250"/>
            <a:ext cx="8532813" cy="461963"/>
          </a:xfrm>
          <a:prstGeom prst="rect">
            <a:avLst/>
          </a:prstGeom>
          <a:solidFill>
            <a:schemeClr val="bg1"/>
          </a:solidFill>
          <a:ln w="9525">
            <a:noFill/>
            <a:miter lim="800000"/>
            <a:headEnd/>
            <a:tailEnd/>
          </a:ln>
        </p:spPr>
        <p:txBody>
          <a:bodyPr>
            <a:spAutoFit/>
          </a:bodyPr>
          <a:lstStyle/>
          <a:p>
            <a:pPr marL="342900" indent="-342900" algn="ctr" eaLnBrk="1" hangingPunct="1">
              <a:spcAft>
                <a:spcPct val="50000"/>
              </a:spcAft>
              <a:tabLst>
                <a:tab pos="357188" algn="l"/>
              </a:tabLst>
              <a:defRPr/>
            </a:pPr>
            <a:r>
              <a:rPr lang="tr-TR" sz="2400" b="1" dirty="0">
                <a:solidFill>
                  <a:schemeClr val="accent1">
                    <a:lumMod val="75000"/>
                  </a:schemeClr>
                </a:solidFill>
              </a:rPr>
              <a:t>V DİYAGRAMI TEKNİĞİ</a:t>
            </a:r>
          </a:p>
        </p:txBody>
      </p:sp>
      <p:pic>
        <p:nvPicPr>
          <p:cNvPr id="205827" name="Resim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69988" y="1125538"/>
            <a:ext cx="6840537" cy="484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22494637"/>
      </p:ext>
    </p:extLst>
  </p:cSld>
  <p:clrMapOvr>
    <a:masterClrMapping/>
  </p:clrMapOvr>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6" name="Text Box 2"/>
          <p:cNvSpPr txBox="1">
            <a:spLocks noChangeArrowheads="1"/>
          </p:cNvSpPr>
          <p:nvPr/>
        </p:nvSpPr>
        <p:spPr bwMode="auto">
          <a:xfrm>
            <a:off x="250825" y="2924175"/>
            <a:ext cx="8497888" cy="1477963"/>
          </a:xfrm>
          <a:prstGeom prst="rect">
            <a:avLst/>
          </a:prstGeom>
          <a:gradFill rotWithShape="1">
            <a:gsLst>
              <a:gs pos="0">
                <a:srgbClr val="0066FF"/>
              </a:gs>
              <a:gs pos="100000">
                <a:srgbClr val="0066FF">
                  <a:gamma/>
                  <a:shade val="46275"/>
                  <a:invGamma/>
                </a:srgbClr>
              </a:gs>
            </a:gsLst>
            <a:lin ang="5400000" scaled="1"/>
          </a:gradFill>
          <a:ln w="9525">
            <a:noFill/>
            <a:miter lim="800000"/>
            <a:headEnd/>
            <a:tailEnd/>
          </a:ln>
          <a:effectLst/>
        </p:spPr>
        <p:txBody>
          <a:bodyPr>
            <a:spAutoFit/>
          </a:bodyPr>
          <a:lstStyle/>
          <a:p>
            <a:pPr marL="342900" indent="-342900" algn="ctr" eaLnBrk="1" hangingPunct="1">
              <a:spcAft>
                <a:spcPct val="50000"/>
              </a:spcAft>
              <a:defRPr/>
            </a:pPr>
            <a:r>
              <a:rPr lang="tr-TR" sz="4400" b="1" dirty="0">
                <a:solidFill>
                  <a:srgbClr val="FFFF00"/>
                </a:solidFill>
              </a:rPr>
              <a:t>BAŞARI DİLEKLERİMLE.</a:t>
            </a:r>
          </a:p>
          <a:p>
            <a:pPr marL="342900" indent="-342900" algn="just" eaLnBrk="1" hangingPunct="1">
              <a:spcAft>
                <a:spcPct val="50000"/>
              </a:spcAft>
              <a:defRPr/>
            </a:pPr>
            <a:endParaRPr lang="tr-TR" sz="2400" dirty="0">
              <a:solidFill>
                <a:schemeClr val="bg1"/>
              </a:solidFill>
              <a:effectLst>
                <a:outerShdw blurRad="38100" dist="38100" dir="2700000" algn="tl">
                  <a:srgbClr val="000000"/>
                </a:outerShdw>
              </a:effectLst>
            </a:endParaRPr>
          </a:p>
        </p:txBody>
      </p:sp>
      <p:sp>
        <p:nvSpPr>
          <p:cNvPr id="207876" name="Text Box 4"/>
          <p:cNvSpPr txBox="1">
            <a:spLocks noChangeArrowheads="1"/>
          </p:cNvSpPr>
          <p:nvPr/>
        </p:nvSpPr>
        <p:spPr bwMode="auto">
          <a:xfrm>
            <a:off x="684213" y="1052513"/>
            <a:ext cx="7993062"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616075" indent="-1616075">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fontAlgn="base">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fontAlgn="base">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fontAlgn="base">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fontAlgn="base">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lgn="ctr" eaLnBrk="1" hangingPunct="1">
              <a:spcBef>
                <a:spcPct val="50000"/>
              </a:spcBef>
              <a:buClrTx/>
              <a:buSzTx/>
              <a:buFontTx/>
              <a:buNone/>
              <a:defRPr/>
            </a:pPr>
            <a:r>
              <a:rPr lang="tr-TR" altLang="tr-TR" sz="6000" b="1" dirty="0" smtClean="0">
                <a:solidFill>
                  <a:schemeClr val="accent1">
                    <a:lumMod val="75000"/>
                  </a:schemeClr>
                </a:solidFill>
                <a:latin typeface="Arial" panose="020B0604020202020204" pitchFamily="34" charset="0"/>
              </a:rPr>
              <a:t>SON SÖZ….</a:t>
            </a:r>
          </a:p>
        </p:txBody>
      </p:sp>
    </p:spTree>
    <p:extLst>
      <p:ext uri="{BB962C8B-B14F-4D97-AF65-F5344CB8AC3E}">
        <p14:creationId xmlns:p14="http://schemas.microsoft.com/office/powerpoint/2010/main" val="83942739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628650" y="365125"/>
            <a:ext cx="7886700" cy="1839913"/>
          </a:xfrm>
        </p:spPr>
        <p:txBody>
          <a:bodyPr/>
          <a:lstStyle/>
          <a:p>
            <a:pPr eaLnBrk="1" hangingPunct="1"/>
            <a:r>
              <a:rPr lang="tr-TR" altLang="tr-TR" sz="2000">
                <a:solidFill>
                  <a:srgbClr val="FF0000"/>
                </a:solidFill>
              </a:rPr>
              <a:t/>
            </a:r>
            <a:br>
              <a:rPr lang="tr-TR" altLang="tr-TR" sz="2000">
                <a:solidFill>
                  <a:srgbClr val="FF0000"/>
                </a:solidFill>
              </a:rPr>
            </a:br>
            <a:r>
              <a:rPr lang="tr-TR" altLang="tr-TR" sz="2000">
                <a:solidFill>
                  <a:srgbClr val="FF0000"/>
                </a:solidFill>
              </a:rPr>
              <a:t/>
            </a:r>
            <a:br>
              <a:rPr lang="tr-TR" altLang="tr-TR" sz="2000">
                <a:solidFill>
                  <a:srgbClr val="FF0000"/>
                </a:solidFill>
              </a:rPr>
            </a:br>
            <a:r>
              <a:rPr lang="tr-TR" altLang="tr-TR" sz="2000">
                <a:solidFill>
                  <a:srgbClr val="FF0000"/>
                </a:solidFill>
              </a:rPr>
              <a:t/>
            </a:r>
            <a:br>
              <a:rPr lang="tr-TR" altLang="tr-TR" sz="2000">
                <a:solidFill>
                  <a:srgbClr val="FF0000"/>
                </a:solidFill>
              </a:rPr>
            </a:br>
            <a:r>
              <a:rPr lang="tr-TR" altLang="tr-TR" sz="2000"/>
              <a:t>Eğitimin belli bir plan ya da program uygulanarak gerçekleşen anlamının öne çıktığı tanımlardan başlıcaları şunlardır:</a:t>
            </a:r>
          </a:p>
        </p:txBody>
      </p:sp>
      <p:sp>
        <p:nvSpPr>
          <p:cNvPr id="5123" name="Rectangle 3"/>
          <p:cNvSpPr>
            <a:spLocks noGrp="1" noChangeArrowheads="1"/>
          </p:cNvSpPr>
          <p:nvPr>
            <p:ph idx="1"/>
          </p:nvPr>
        </p:nvSpPr>
        <p:spPr>
          <a:xfrm>
            <a:off x="628650" y="2565400"/>
            <a:ext cx="7886700" cy="3611563"/>
          </a:xfrm>
        </p:spPr>
        <p:txBody>
          <a:bodyPr>
            <a:normAutofit lnSpcReduction="10000"/>
          </a:bodyPr>
          <a:lstStyle/>
          <a:p>
            <a:pPr eaLnBrk="1" hangingPunct="1"/>
            <a:r>
              <a:rPr lang="tr-TR" altLang="tr-TR"/>
              <a:t>Eğitim, önceden saptanmış ilkelere göre insanların davranışlarında belli gelişmeler sağlamaya yarayan </a:t>
            </a:r>
            <a:r>
              <a:rPr lang="tr-TR" altLang="tr-TR" i="1" u="sng"/>
              <a:t>planlı </a:t>
            </a:r>
            <a:r>
              <a:rPr lang="tr-TR" altLang="tr-TR"/>
              <a:t>etkinliklerdir.</a:t>
            </a:r>
          </a:p>
          <a:p>
            <a:pPr eaLnBrk="1" hangingPunct="1"/>
            <a:endParaRPr lang="tr-TR" altLang="tr-TR"/>
          </a:p>
          <a:p>
            <a:pPr eaLnBrk="1" hangingPunct="1"/>
            <a:r>
              <a:rPr lang="tr-TR" altLang="tr-TR"/>
              <a:t>Eğitim, </a:t>
            </a:r>
            <a:r>
              <a:rPr lang="tr-TR" altLang="tr-TR" u="sng"/>
              <a:t>bireyin</a:t>
            </a:r>
            <a:r>
              <a:rPr lang="tr-TR" altLang="tr-TR"/>
              <a:t> </a:t>
            </a:r>
            <a:r>
              <a:rPr lang="tr-TR" altLang="tr-TR" u="sng"/>
              <a:t>davranışlarında</a:t>
            </a:r>
            <a:r>
              <a:rPr lang="tr-TR" altLang="tr-TR"/>
              <a:t> kendi </a:t>
            </a:r>
            <a:r>
              <a:rPr lang="tr-TR" altLang="tr-TR" i="1" u="sng"/>
              <a:t>yaşantısı</a:t>
            </a:r>
            <a:r>
              <a:rPr lang="tr-TR" altLang="tr-TR"/>
              <a:t> yoluyla </a:t>
            </a:r>
            <a:r>
              <a:rPr lang="tr-TR" altLang="tr-TR" i="1" u="sng"/>
              <a:t>kasıtlı </a:t>
            </a:r>
            <a:r>
              <a:rPr lang="tr-TR" altLang="tr-TR"/>
              <a:t>olarak </a:t>
            </a:r>
            <a:r>
              <a:rPr lang="tr-TR" altLang="tr-TR" i="1" u="sng"/>
              <a:t>istendik</a:t>
            </a:r>
            <a:r>
              <a:rPr lang="tr-TR" altLang="tr-TR"/>
              <a:t> değişme oluşturma </a:t>
            </a:r>
            <a:r>
              <a:rPr lang="tr-TR" altLang="tr-TR" u="sng"/>
              <a:t>sürecidir</a:t>
            </a:r>
            <a:r>
              <a:rPr lang="tr-TR" altLang="tr-TR"/>
              <a:t>.</a:t>
            </a:r>
          </a:p>
        </p:txBody>
      </p:sp>
      <p:sp>
        <p:nvSpPr>
          <p:cNvPr id="4" name="Text Box 13"/>
          <p:cNvSpPr txBox="1">
            <a:spLocks noChangeArrowheads="1"/>
          </p:cNvSpPr>
          <p:nvPr/>
        </p:nvSpPr>
        <p:spPr bwMode="auto">
          <a:xfrm>
            <a:off x="1752600" y="333375"/>
            <a:ext cx="4953000" cy="641350"/>
          </a:xfrm>
          <a:prstGeom prst="rect">
            <a:avLst/>
          </a:prstGeom>
          <a:noFill/>
          <a:ln w="9525">
            <a:noFill/>
            <a:miter lim="800000"/>
            <a:headEnd/>
            <a:tailEnd/>
          </a:ln>
          <a:effectLst/>
        </p:spPr>
        <p:txBody>
          <a:bodyPr>
            <a:spAutoFit/>
          </a:bodyPr>
          <a:lstStyle/>
          <a:p>
            <a:pPr eaLnBrk="1" hangingPunct="1">
              <a:spcBef>
                <a:spcPct val="50000"/>
              </a:spcBef>
              <a:defRPr/>
            </a:pPr>
            <a:r>
              <a:rPr lang="tr-TR" sz="3600" b="1" dirty="0">
                <a:solidFill>
                  <a:srgbClr val="00B0F0"/>
                </a:solidFill>
                <a:effectLst>
                  <a:outerShdw blurRad="38100" dist="38100" dir="2700000" algn="tl">
                    <a:srgbClr val="000000"/>
                  </a:outerShdw>
                </a:effectLst>
              </a:rPr>
              <a:t>TEMEL KAVRAMLAR</a:t>
            </a:r>
          </a:p>
        </p:txBody>
      </p:sp>
      <p:pic>
        <p:nvPicPr>
          <p:cNvPr id="5125"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05600" y="5748831"/>
            <a:ext cx="1728787" cy="8562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21415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ext Box 2"/>
          <p:cNvSpPr txBox="1">
            <a:spLocks noChangeArrowheads="1"/>
          </p:cNvSpPr>
          <p:nvPr/>
        </p:nvSpPr>
        <p:spPr bwMode="auto">
          <a:xfrm>
            <a:off x="323850" y="2781300"/>
            <a:ext cx="8208963" cy="32924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spcBef>
                <a:spcPct val="50000"/>
              </a:spcBef>
            </a:pPr>
            <a:r>
              <a:rPr lang="tr-TR" altLang="tr-TR" sz="2800" b="1">
                <a:solidFill>
                  <a:srgbClr val="0070C0"/>
                </a:solidFill>
              </a:rPr>
              <a:t>PROGRAM GELİŞTİRME: </a:t>
            </a:r>
          </a:p>
          <a:p>
            <a:pPr algn="just" eaLnBrk="1" hangingPunct="1">
              <a:spcBef>
                <a:spcPct val="50000"/>
              </a:spcBef>
            </a:pPr>
            <a:r>
              <a:rPr lang="tr-TR" altLang="tr-TR" sz="2400"/>
              <a:t>Genel olarak bir ülkenin ihtiyacı olan nitelikli insan gücünü yetiştirmek amacıyla, eğitimin çeşitli kademelerindeki özel amaçları da gerçekleştirmeyi esas alan, bu amaçlara ulaşılabilmesi için gerekli olan içerik ile ortam tasarımının planlandığı ve sonuçta hedeflere ulaşma düzeyinin ölçme ve değerlendirme biçimlerinin sistemli bir biçimde organize edildiği bir AR-GE sürecidir </a:t>
            </a:r>
          </a:p>
        </p:txBody>
      </p:sp>
      <p:sp>
        <p:nvSpPr>
          <p:cNvPr id="154628" name="Text Box 4"/>
          <p:cNvSpPr txBox="1">
            <a:spLocks noChangeArrowheads="1"/>
          </p:cNvSpPr>
          <p:nvPr/>
        </p:nvSpPr>
        <p:spPr bwMode="auto">
          <a:xfrm>
            <a:off x="1260475" y="333375"/>
            <a:ext cx="4967288" cy="641350"/>
          </a:xfrm>
          <a:prstGeom prst="rect">
            <a:avLst/>
          </a:prstGeom>
          <a:noFill/>
          <a:ln w="9525">
            <a:noFill/>
            <a:miter lim="800000"/>
            <a:headEnd/>
            <a:tailEnd/>
          </a:ln>
          <a:effectLst/>
        </p:spPr>
        <p:txBody>
          <a:bodyPr>
            <a:spAutoFit/>
          </a:bodyPr>
          <a:lstStyle/>
          <a:p>
            <a:pPr eaLnBrk="1" hangingPunct="1">
              <a:spcBef>
                <a:spcPct val="50000"/>
              </a:spcBef>
              <a:defRPr/>
            </a:pPr>
            <a:r>
              <a:rPr lang="tr-TR" sz="3600" b="1" dirty="0">
                <a:solidFill>
                  <a:srgbClr val="00B0F0"/>
                </a:solidFill>
                <a:effectLst>
                  <a:outerShdw blurRad="38100" dist="38100" dir="2700000" algn="tl">
                    <a:srgbClr val="000000"/>
                  </a:outerShdw>
                </a:effectLst>
              </a:rPr>
              <a:t>EĞİTİM PROGRAMI</a:t>
            </a:r>
          </a:p>
        </p:txBody>
      </p:sp>
      <p:pic>
        <p:nvPicPr>
          <p:cNvPr id="2355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30850" y="969963"/>
            <a:ext cx="3322638" cy="22304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558802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825" y="1052513"/>
            <a:ext cx="8713788" cy="554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108097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Resim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54075" y="1341438"/>
            <a:ext cx="8077200" cy="4535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268848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Unvan 1"/>
          <p:cNvSpPr>
            <a:spLocks noGrp="1"/>
          </p:cNvSpPr>
          <p:nvPr>
            <p:ph type="ctrTitle"/>
          </p:nvPr>
        </p:nvSpPr>
        <p:spPr>
          <a:xfrm>
            <a:off x="1739900" y="914400"/>
            <a:ext cx="6946900" cy="3487738"/>
          </a:xfrm>
        </p:spPr>
        <p:txBody>
          <a:bodyPr/>
          <a:lstStyle/>
          <a:p>
            <a:pPr eaLnBrk="1" hangingPunct="1"/>
            <a:endParaRPr lang="tr-TR" altLang="tr-TR"/>
          </a:p>
        </p:txBody>
      </p:sp>
      <p:sp>
        <p:nvSpPr>
          <p:cNvPr id="26627" name="Alt Başlık 2"/>
          <p:cNvSpPr>
            <a:spLocks noGrp="1"/>
          </p:cNvSpPr>
          <p:nvPr>
            <p:ph type="subTitle" idx="1"/>
          </p:nvPr>
        </p:nvSpPr>
        <p:spPr>
          <a:xfrm>
            <a:off x="2924175" y="4402138"/>
            <a:ext cx="5762625" cy="1365250"/>
          </a:xfrm>
        </p:spPr>
        <p:txBody>
          <a:bodyPr/>
          <a:lstStyle/>
          <a:p>
            <a:pPr eaLnBrk="1" hangingPunct="1"/>
            <a:endParaRPr lang="tr-TR" altLang="tr-TR"/>
          </a:p>
        </p:txBody>
      </p:sp>
      <p:pic>
        <p:nvPicPr>
          <p:cNvPr id="26628" name="Resim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741751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Alt Başlık 2"/>
          <p:cNvSpPr>
            <a:spLocks noGrp="1"/>
          </p:cNvSpPr>
          <p:nvPr>
            <p:ph type="subTitle" idx="1"/>
          </p:nvPr>
        </p:nvSpPr>
        <p:spPr>
          <a:xfrm>
            <a:off x="684213" y="549275"/>
            <a:ext cx="8064500" cy="4967288"/>
          </a:xfrm>
        </p:spPr>
        <p:txBody>
          <a:bodyPr rtlCol="0">
            <a:normAutofit fontScale="92500" lnSpcReduction="20000"/>
          </a:bodyPr>
          <a:lstStyle/>
          <a:p>
            <a:pPr eaLnBrk="1" fontAlgn="auto" hangingPunct="1">
              <a:buClr>
                <a:schemeClr val="accent1">
                  <a:lumMod val="75000"/>
                </a:schemeClr>
              </a:buClr>
              <a:buFont typeface="Arial"/>
              <a:buNone/>
              <a:defRPr/>
            </a:pPr>
            <a:r>
              <a:rPr lang="tr-TR" altLang="tr-TR" sz="2400" b="1" dirty="0">
                <a:solidFill>
                  <a:srgbClr val="0000CC"/>
                </a:solidFill>
                <a:latin typeface="Times New Roman" panose="02020603050405020304" pitchFamily="18" charset="0"/>
                <a:cs typeface="Times New Roman" panose="02020603050405020304" pitchFamily="18" charset="0"/>
              </a:rPr>
              <a:t>MEB/TEMEL BECERİ VE YETERLİLİKLER</a:t>
            </a:r>
          </a:p>
          <a:p>
            <a:pPr algn="just" eaLnBrk="1" fontAlgn="auto" hangingPunct="1">
              <a:buClr>
                <a:schemeClr val="accent1">
                  <a:lumMod val="75000"/>
                </a:schemeClr>
              </a:buClr>
              <a:buFont typeface="Arial"/>
              <a:buNone/>
              <a:defRPr/>
            </a:pPr>
            <a:r>
              <a:rPr lang="tr-TR" altLang="tr-TR" dirty="0">
                <a:solidFill>
                  <a:srgbClr val="00B0F0"/>
                </a:solidFill>
              </a:rPr>
              <a:t/>
            </a:r>
            <a:br>
              <a:rPr lang="tr-TR" altLang="tr-TR" dirty="0">
                <a:solidFill>
                  <a:srgbClr val="00B0F0"/>
                </a:solidFill>
              </a:rPr>
            </a:br>
            <a:r>
              <a:rPr lang="tr-TR" altLang="tr-TR" sz="2000" dirty="0">
                <a:latin typeface="Times New Roman" panose="02020603050405020304" pitchFamily="18" charset="0"/>
                <a:cs typeface="Times New Roman" panose="02020603050405020304" pitchFamily="18" charset="0"/>
              </a:rPr>
              <a:t>Kamuoyunun görüş ve önerilerini almak üzere askıya çıkarılan taslak öğretim programlarında öğrenci yeterlilikleri, Türkiye Yeterlilikler Çerçevesinde tanımlanmış sekiz anahtar yeterliliği kuşatacak şekilde farklı ulusal ve uluslararası birikimlere dayanılarak hazırlanmıştır. </a:t>
            </a:r>
          </a:p>
          <a:p>
            <a:pPr algn="just" eaLnBrk="1" fontAlgn="auto" hangingPunct="1">
              <a:buClr>
                <a:schemeClr val="accent1">
                  <a:lumMod val="75000"/>
                </a:schemeClr>
              </a:buClr>
              <a:buFont typeface="Arial"/>
              <a:buNone/>
              <a:defRPr/>
            </a:pPr>
            <a:endParaRPr lang="tr-TR" altLang="tr-TR" sz="2000" dirty="0">
              <a:latin typeface="Times New Roman" panose="02020603050405020304" pitchFamily="18" charset="0"/>
              <a:cs typeface="Times New Roman" panose="02020603050405020304" pitchFamily="18" charset="0"/>
            </a:endParaRPr>
          </a:p>
          <a:p>
            <a:pPr algn="just" eaLnBrk="1" fontAlgn="auto" hangingPunct="1">
              <a:buClr>
                <a:schemeClr val="accent1">
                  <a:lumMod val="75000"/>
                </a:schemeClr>
              </a:buClr>
              <a:buFont typeface="Arial"/>
              <a:buNone/>
              <a:defRPr/>
            </a:pPr>
            <a:r>
              <a:rPr lang="tr-TR" altLang="tr-TR" sz="2000" dirty="0">
                <a:latin typeface="Times New Roman" panose="02020603050405020304" pitchFamily="18" charset="0"/>
                <a:cs typeface="Times New Roman" panose="02020603050405020304" pitchFamily="18" charset="0"/>
              </a:rPr>
              <a:t>"Atatürkçülük ile ilgili konular", "Milli Eğitim Kalite Çerçevesi", "2015-2019 MEB Stratejik Plan", "2023 TÜBİTAK Vizyon Belgesi", "21. Yüzyıl Becerileri", "Bilgi Toplumu Stratejisi ve Eylem Planı", "Değerler Eğitimi", "Hayat Becerileri" vb. bu hazırlıklarda başvurulan birikimlerin bir kısmıdır. </a:t>
            </a:r>
          </a:p>
          <a:p>
            <a:pPr algn="just" eaLnBrk="1" fontAlgn="auto" hangingPunct="1">
              <a:buClr>
                <a:schemeClr val="accent1">
                  <a:lumMod val="75000"/>
                </a:schemeClr>
              </a:buClr>
              <a:buFont typeface="Arial"/>
              <a:buNone/>
              <a:defRPr/>
            </a:pPr>
            <a:endParaRPr lang="tr-TR" altLang="tr-TR" sz="2000" dirty="0">
              <a:latin typeface="Times New Roman" panose="02020603050405020304" pitchFamily="18" charset="0"/>
              <a:cs typeface="Times New Roman" panose="02020603050405020304" pitchFamily="18" charset="0"/>
            </a:endParaRPr>
          </a:p>
          <a:p>
            <a:pPr algn="just" eaLnBrk="1" fontAlgn="auto" hangingPunct="1">
              <a:buClr>
                <a:schemeClr val="accent1">
                  <a:lumMod val="75000"/>
                </a:schemeClr>
              </a:buClr>
              <a:buFont typeface="Arial"/>
              <a:buNone/>
              <a:defRPr/>
            </a:pPr>
            <a:r>
              <a:rPr lang="tr-TR" altLang="tr-TR" sz="2000" dirty="0">
                <a:latin typeface="Times New Roman" panose="02020603050405020304" pitchFamily="18" charset="0"/>
                <a:cs typeface="Times New Roman" panose="02020603050405020304" pitchFamily="18" charset="0"/>
              </a:rPr>
              <a:t>Anılan bu belgelerden yararlanılarak 15 başlık altında özetlenmiştir. Çünkü her biri mutlu ve başarılı bir hayata katkıda bulunmaktadır. Bu yeterlilik ve beceri tanımlamalarının çoğu birbiriyle uyuşmakta, birbirini kapsamakta ve desteklemektedir. Bunlar özetlenirken programların odaklandığı temalar gibi görülmüşler, program kazanımlarıyla ve açıklamalarla ilişkilendirilerek verilmiştir.</a:t>
            </a:r>
          </a:p>
          <a:p>
            <a:pPr eaLnBrk="1" fontAlgn="auto" hangingPunct="1">
              <a:buClr>
                <a:schemeClr val="accent1">
                  <a:lumMod val="75000"/>
                </a:schemeClr>
              </a:buClr>
              <a:buFont typeface="Arial"/>
              <a:buNone/>
              <a:defRPr/>
            </a:pPr>
            <a:endParaRPr lang="tr-TR" altLang="tr-TR" dirty="0"/>
          </a:p>
        </p:txBody>
      </p:sp>
    </p:spTree>
    <p:extLst>
      <p:ext uri="{BB962C8B-B14F-4D97-AF65-F5344CB8AC3E}">
        <p14:creationId xmlns:p14="http://schemas.microsoft.com/office/powerpoint/2010/main" val="380331101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Resim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5078048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Resim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00013"/>
            <a:ext cx="9144000" cy="695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3596718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Resim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1096550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539750" y="457200"/>
            <a:ext cx="8147050" cy="884238"/>
          </a:xfrm>
        </p:spPr>
        <p:txBody>
          <a:bodyPr>
            <a:normAutofit fontScale="90000"/>
          </a:bodyPr>
          <a:lstStyle/>
          <a:p>
            <a:pPr eaLnBrk="1" hangingPunct="1"/>
            <a:r>
              <a:rPr lang="tr-TR" altLang="tr-TR" sz="2800">
                <a:solidFill>
                  <a:srgbClr val="00B0F0"/>
                </a:solidFill>
              </a:rPr>
              <a:t/>
            </a:r>
            <a:br>
              <a:rPr lang="tr-TR" altLang="tr-TR" sz="2800">
                <a:solidFill>
                  <a:srgbClr val="00B0F0"/>
                </a:solidFill>
              </a:rPr>
            </a:br>
            <a:r>
              <a:rPr lang="tr-TR" altLang="tr-TR" sz="2800">
                <a:solidFill>
                  <a:srgbClr val="0000CC"/>
                </a:solidFill>
                <a:latin typeface="Times New Roman" pitchFamily="18" charset="0"/>
                <a:cs typeface="Times New Roman" pitchFamily="18" charset="0"/>
              </a:rPr>
              <a:t>PROGRAM GELİŞTİRMENİN PLANLANMASI</a:t>
            </a:r>
          </a:p>
        </p:txBody>
      </p:sp>
      <p:sp>
        <p:nvSpPr>
          <p:cNvPr id="31747" name="Rectangle 3"/>
          <p:cNvSpPr>
            <a:spLocks noGrp="1" noChangeArrowheads="1"/>
          </p:cNvSpPr>
          <p:nvPr>
            <p:ph idx="1"/>
          </p:nvPr>
        </p:nvSpPr>
        <p:spPr>
          <a:xfrm>
            <a:off x="611188" y="1484313"/>
            <a:ext cx="8075612" cy="4383087"/>
          </a:xfrm>
        </p:spPr>
        <p:txBody>
          <a:bodyPr/>
          <a:lstStyle/>
          <a:p>
            <a:pPr eaLnBrk="1" hangingPunct="1"/>
            <a:r>
              <a:rPr lang="tr-TR" altLang="tr-TR" sz="1800">
                <a:latin typeface="Times New Roman" pitchFamily="18" charset="0"/>
                <a:cs typeface="Times New Roman" pitchFamily="18" charset="0"/>
              </a:rPr>
              <a:t>Program geliştirme çalışmalarının araştırma ve geliştirmeye dönük olarak yönlendirilmesi gerekir. Bilim, teknoloji ve iletişim alanındaki baş döndürücü gelişmeler program geliştirme çalışmalarının sürekli olmasını, araştırma ve geliştirme çalışmalarının kesintisiz olmasını gerekli kılar.</a:t>
            </a:r>
          </a:p>
          <a:p>
            <a:pPr eaLnBrk="1" hangingPunct="1">
              <a:buFont typeface="Wingdings" pitchFamily="2" charset="2"/>
              <a:buNone/>
            </a:pPr>
            <a:endParaRPr lang="tr-TR" altLang="tr-TR" sz="1800">
              <a:latin typeface="Times New Roman" pitchFamily="18" charset="0"/>
              <a:cs typeface="Times New Roman" pitchFamily="18" charset="0"/>
            </a:endParaRPr>
          </a:p>
          <a:p>
            <a:pPr eaLnBrk="1" hangingPunct="1"/>
            <a:r>
              <a:rPr lang="tr-TR" altLang="tr-TR" sz="1800">
                <a:latin typeface="Times New Roman" pitchFamily="18" charset="0"/>
                <a:cs typeface="Times New Roman" pitchFamily="18" charset="0"/>
              </a:rPr>
              <a:t>Bu süreçte pek çok soruya cevap aranmaktadır. Hiç kimseden bu soruların tümüne tek başına cevap vermesi beklenemez. Bu nedenle program geliştirme çalışmaları bir ekip çalışmasını ve birlikte planlamayı gerekli kılar. </a:t>
            </a:r>
          </a:p>
          <a:p>
            <a:pPr eaLnBrk="1" hangingPunct="1">
              <a:buFont typeface="Wingdings" pitchFamily="2" charset="2"/>
              <a:buNone/>
            </a:pPr>
            <a:endParaRPr lang="tr-TR" altLang="tr-TR" sz="1800">
              <a:latin typeface="Times New Roman" pitchFamily="18" charset="0"/>
              <a:cs typeface="Times New Roman" pitchFamily="18" charset="0"/>
            </a:endParaRPr>
          </a:p>
          <a:p>
            <a:pPr eaLnBrk="1" hangingPunct="1"/>
            <a:r>
              <a:rPr lang="tr-TR" altLang="tr-TR" sz="1800">
                <a:latin typeface="Times New Roman" pitchFamily="18" charset="0"/>
                <a:cs typeface="Times New Roman" pitchFamily="18" charset="0"/>
              </a:rPr>
              <a:t>Program geliştirmenin planlanması; program çalışma gruplarının oluşturulması, çalışma planının hazırlanması ve hedeflerin oluşturulmasına temel teşkil edecek ihtiyaç saptama çalışmalarının yapılmasını kapsamaktadır. </a:t>
            </a:r>
          </a:p>
        </p:txBody>
      </p:sp>
    </p:spTree>
    <p:extLst>
      <p:ext uri="{BB962C8B-B14F-4D97-AF65-F5344CB8AC3E}">
        <p14:creationId xmlns:p14="http://schemas.microsoft.com/office/powerpoint/2010/main" val="285869353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İçerik Yer Tutucusu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284288" y="549275"/>
            <a:ext cx="7488237" cy="5616575"/>
          </a:xfrm>
        </p:spPr>
      </p:pic>
    </p:spTree>
    <p:extLst>
      <p:ext uri="{BB962C8B-B14F-4D97-AF65-F5344CB8AC3E}">
        <p14:creationId xmlns:p14="http://schemas.microsoft.com/office/powerpoint/2010/main" val="1708315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İçerik Yer Tutucusu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258888" y="692150"/>
            <a:ext cx="6484937" cy="4754563"/>
          </a:xfrm>
        </p:spPr>
      </p:pic>
    </p:spTree>
    <p:extLst>
      <p:ext uri="{BB962C8B-B14F-4D97-AF65-F5344CB8AC3E}">
        <p14:creationId xmlns:p14="http://schemas.microsoft.com/office/powerpoint/2010/main" val="216602148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Unvan 1"/>
          <p:cNvSpPr>
            <a:spLocks noGrp="1"/>
          </p:cNvSpPr>
          <p:nvPr>
            <p:ph type="title"/>
          </p:nvPr>
        </p:nvSpPr>
        <p:spPr>
          <a:xfrm>
            <a:off x="982663" y="457200"/>
            <a:ext cx="7704137" cy="379413"/>
          </a:xfrm>
        </p:spPr>
        <p:txBody>
          <a:bodyPr>
            <a:normAutofit fontScale="90000"/>
          </a:bodyPr>
          <a:lstStyle/>
          <a:p>
            <a:pPr algn="ctr"/>
            <a:r>
              <a:rPr lang="tr-TR" altLang="tr-TR" sz="2800">
                <a:solidFill>
                  <a:srgbClr val="0000CC"/>
                </a:solidFill>
              </a:rPr>
              <a:t>Program geliştirme sürecinde rol alanlar</a:t>
            </a:r>
          </a:p>
        </p:txBody>
      </p:sp>
      <p:pic>
        <p:nvPicPr>
          <p:cNvPr id="33795" name="İçerik Yer Tutucusu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982663" y="1187450"/>
            <a:ext cx="7704137" cy="4586288"/>
          </a:xfrm>
        </p:spPr>
      </p:pic>
    </p:spTree>
    <p:extLst>
      <p:ext uri="{BB962C8B-B14F-4D97-AF65-F5344CB8AC3E}">
        <p14:creationId xmlns:p14="http://schemas.microsoft.com/office/powerpoint/2010/main" val="404460874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3"/>
          <p:cNvSpPr>
            <a:spLocks noGrp="1" noChangeArrowheads="1"/>
          </p:cNvSpPr>
          <p:nvPr>
            <p:ph idx="1"/>
          </p:nvPr>
        </p:nvSpPr>
        <p:spPr>
          <a:xfrm>
            <a:off x="1042988" y="1196975"/>
            <a:ext cx="7356475" cy="4598988"/>
          </a:xfrm>
        </p:spPr>
        <p:txBody>
          <a:bodyPr rtlCol="0">
            <a:normAutofit fontScale="92500" lnSpcReduction="10000"/>
          </a:bodyPr>
          <a:lstStyle/>
          <a:p>
            <a:pPr marL="0" indent="0" algn="ctr" eaLnBrk="1" fontAlgn="auto" hangingPunct="1">
              <a:buClr>
                <a:schemeClr val="accent1">
                  <a:lumMod val="75000"/>
                </a:schemeClr>
              </a:buClr>
              <a:buFont typeface="Wingdings" panose="05000000000000000000" pitchFamily="2" charset="2"/>
              <a:buNone/>
              <a:defRPr/>
            </a:pPr>
            <a:r>
              <a:rPr lang="tr-TR" altLang="tr-TR" sz="2600" dirty="0">
                <a:solidFill>
                  <a:srgbClr val="FF0000"/>
                </a:solidFill>
                <a:latin typeface="Times New Roman" panose="02020603050405020304" pitchFamily="18" charset="0"/>
                <a:cs typeface="Times New Roman" panose="02020603050405020304" pitchFamily="18" charset="0"/>
              </a:rPr>
              <a:t>Program Karar ve Koordinasyon Grubu:</a:t>
            </a:r>
            <a:r>
              <a:rPr lang="tr-TR" altLang="tr-TR" sz="2600" dirty="0">
                <a:latin typeface="Times New Roman" panose="02020603050405020304" pitchFamily="18" charset="0"/>
                <a:cs typeface="Times New Roman" panose="02020603050405020304" pitchFamily="18" charset="0"/>
              </a:rPr>
              <a:t> </a:t>
            </a:r>
          </a:p>
          <a:p>
            <a:pPr eaLnBrk="1" fontAlgn="auto" hangingPunct="1">
              <a:buClr>
                <a:schemeClr val="accent1">
                  <a:lumMod val="75000"/>
                </a:schemeClr>
              </a:buClr>
              <a:buFont typeface="Wingdings" panose="05000000000000000000" pitchFamily="2" charset="2"/>
              <a:buNone/>
              <a:defRPr/>
            </a:pPr>
            <a:endParaRPr lang="tr-TR" altLang="tr-TR" sz="2600" dirty="0">
              <a:latin typeface="Times New Roman" panose="02020603050405020304" pitchFamily="18" charset="0"/>
              <a:cs typeface="Times New Roman" panose="02020603050405020304" pitchFamily="18" charset="0"/>
            </a:endParaRPr>
          </a:p>
          <a:p>
            <a:pPr eaLnBrk="1" fontAlgn="auto" hangingPunct="1">
              <a:buClr>
                <a:schemeClr val="accent1">
                  <a:lumMod val="75000"/>
                </a:schemeClr>
              </a:buClr>
              <a:buFont typeface="Arial"/>
              <a:buChar char="•"/>
              <a:defRPr/>
            </a:pPr>
            <a:r>
              <a:rPr lang="tr-TR" altLang="tr-TR" sz="2600" dirty="0">
                <a:latin typeface="Times New Roman" panose="02020603050405020304" pitchFamily="18" charset="0"/>
                <a:cs typeface="Times New Roman" panose="02020603050405020304" pitchFamily="18" charset="0"/>
              </a:rPr>
              <a:t>Temel işlevi hangi alanlarda program geliştirme çalışmalarının yapılacağına karar vermek, ülkenin başat eğitim felsefesinin bu programlara yansıtılmasını sağlamak, hazırlanan programları kabul ya da değiştirmede karar organı olarak görev yapmaktır.</a:t>
            </a:r>
          </a:p>
          <a:p>
            <a:pPr eaLnBrk="1" fontAlgn="auto" hangingPunct="1">
              <a:buClr>
                <a:schemeClr val="accent1">
                  <a:lumMod val="75000"/>
                </a:schemeClr>
              </a:buClr>
              <a:buFont typeface="Wingdings" panose="05000000000000000000" pitchFamily="2" charset="2"/>
              <a:buNone/>
              <a:defRPr/>
            </a:pPr>
            <a:endParaRPr lang="tr-TR" altLang="tr-TR" sz="2600" dirty="0">
              <a:latin typeface="Times New Roman" panose="02020603050405020304" pitchFamily="18" charset="0"/>
              <a:cs typeface="Times New Roman" panose="02020603050405020304" pitchFamily="18" charset="0"/>
            </a:endParaRPr>
          </a:p>
          <a:p>
            <a:pPr eaLnBrk="1" fontAlgn="auto" hangingPunct="1">
              <a:buClr>
                <a:schemeClr val="accent1">
                  <a:lumMod val="75000"/>
                </a:schemeClr>
              </a:buClr>
              <a:buFont typeface="Arial"/>
              <a:buChar char="•"/>
              <a:defRPr/>
            </a:pPr>
            <a:r>
              <a:rPr lang="tr-TR" altLang="tr-TR" sz="2600" dirty="0">
                <a:latin typeface="Times New Roman" panose="02020603050405020304" pitchFamily="18" charset="0"/>
                <a:cs typeface="Times New Roman" panose="02020603050405020304" pitchFamily="18" charset="0"/>
              </a:rPr>
              <a:t>Bu grupta, MEB temsilcileri, program geliştirme uzmanları, öğretmen örgütlerinin temsilcileri, konu alanı uzmanları, veli ve öğrenci temsilcilerine yer verilmelidir.</a:t>
            </a:r>
          </a:p>
          <a:p>
            <a:pPr eaLnBrk="1" fontAlgn="auto" hangingPunct="1">
              <a:buClr>
                <a:schemeClr val="accent1">
                  <a:lumMod val="75000"/>
                </a:schemeClr>
              </a:buClr>
              <a:buFont typeface="Arial"/>
              <a:buChar char="•"/>
              <a:defRPr/>
            </a:pPr>
            <a:endParaRPr lang="tr-TR" altLang="tr-TR" sz="2800" dirty="0"/>
          </a:p>
        </p:txBody>
      </p:sp>
    </p:spTree>
    <p:extLst>
      <p:ext uri="{BB962C8B-B14F-4D97-AF65-F5344CB8AC3E}">
        <p14:creationId xmlns:p14="http://schemas.microsoft.com/office/powerpoint/2010/main" val="247439632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3"/>
          <p:cNvSpPr>
            <a:spLocks noGrp="1" noChangeArrowheads="1"/>
          </p:cNvSpPr>
          <p:nvPr>
            <p:ph idx="1"/>
          </p:nvPr>
        </p:nvSpPr>
        <p:spPr>
          <a:xfrm>
            <a:off x="1116013" y="981075"/>
            <a:ext cx="7570787" cy="4886325"/>
          </a:xfrm>
        </p:spPr>
        <p:txBody>
          <a:bodyPr rtlCol="0">
            <a:normAutofit/>
          </a:bodyPr>
          <a:lstStyle/>
          <a:p>
            <a:pPr marL="0" indent="0" algn="ctr" eaLnBrk="1" fontAlgn="auto" hangingPunct="1">
              <a:buClr>
                <a:schemeClr val="accent1">
                  <a:lumMod val="75000"/>
                </a:schemeClr>
              </a:buClr>
              <a:buFont typeface="Wingdings" panose="05000000000000000000" pitchFamily="2" charset="2"/>
              <a:buNone/>
              <a:defRPr/>
            </a:pPr>
            <a:r>
              <a:rPr lang="tr-TR" altLang="tr-TR" sz="2400" dirty="0">
                <a:solidFill>
                  <a:srgbClr val="FF0000"/>
                </a:solidFill>
                <a:latin typeface="Times New Roman" panose="02020603050405020304" pitchFamily="18" charset="0"/>
                <a:cs typeface="Times New Roman" panose="02020603050405020304" pitchFamily="18" charset="0"/>
              </a:rPr>
              <a:t>Program Çalışma Grubu:</a:t>
            </a:r>
          </a:p>
          <a:p>
            <a:pPr eaLnBrk="1" fontAlgn="auto" hangingPunct="1">
              <a:buClr>
                <a:schemeClr val="accent1">
                  <a:lumMod val="75000"/>
                </a:schemeClr>
              </a:buClr>
              <a:buFont typeface="Wingdings" panose="05000000000000000000" pitchFamily="2" charset="2"/>
              <a:buNone/>
              <a:defRPr/>
            </a:pPr>
            <a:endParaRPr lang="tr-TR" altLang="tr-TR" sz="2400" dirty="0">
              <a:solidFill>
                <a:srgbClr val="FF0000"/>
              </a:solidFill>
              <a:latin typeface="Times New Roman" panose="02020603050405020304" pitchFamily="18" charset="0"/>
              <a:cs typeface="Times New Roman" panose="02020603050405020304" pitchFamily="18" charset="0"/>
            </a:endParaRPr>
          </a:p>
          <a:p>
            <a:pPr eaLnBrk="1" fontAlgn="auto" hangingPunct="1">
              <a:buClr>
                <a:schemeClr val="accent1">
                  <a:lumMod val="75000"/>
                </a:schemeClr>
              </a:buClr>
              <a:buFont typeface="Arial"/>
              <a:buChar char="•"/>
              <a:defRPr/>
            </a:pPr>
            <a:r>
              <a:rPr lang="tr-TR" altLang="tr-TR" sz="2400" dirty="0">
                <a:latin typeface="Times New Roman" panose="02020603050405020304" pitchFamily="18" charset="0"/>
                <a:cs typeface="Times New Roman" panose="02020603050405020304" pitchFamily="18" charset="0"/>
              </a:rPr>
              <a:t>Programın hazırlanması, uygulanması, değerlendirilmesi ve geliştirilmesi aşamalarında sürekli görev yapacak bir gruptur.</a:t>
            </a:r>
          </a:p>
          <a:p>
            <a:pPr eaLnBrk="1" fontAlgn="auto" hangingPunct="1">
              <a:buClr>
                <a:schemeClr val="accent1">
                  <a:lumMod val="75000"/>
                </a:schemeClr>
              </a:buClr>
              <a:buFont typeface="Wingdings" panose="05000000000000000000" pitchFamily="2" charset="2"/>
              <a:buNone/>
              <a:defRPr/>
            </a:pPr>
            <a:endParaRPr lang="tr-TR" altLang="tr-TR" sz="2400" dirty="0">
              <a:latin typeface="Times New Roman" panose="02020603050405020304" pitchFamily="18" charset="0"/>
              <a:cs typeface="Times New Roman" panose="02020603050405020304" pitchFamily="18" charset="0"/>
            </a:endParaRPr>
          </a:p>
          <a:p>
            <a:pPr eaLnBrk="1" fontAlgn="auto" hangingPunct="1">
              <a:buClr>
                <a:schemeClr val="accent1">
                  <a:lumMod val="75000"/>
                </a:schemeClr>
              </a:buClr>
              <a:buFont typeface="Arial"/>
              <a:buChar char="•"/>
              <a:defRPr/>
            </a:pPr>
            <a:r>
              <a:rPr lang="tr-TR" altLang="tr-TR" sz="2400" dirty="0">
                <a:latin typeface="Times New Roman" panose="02020603050405020304" pitchFamily="18" charset="0"/>
                <a:cs typeface="Times New Roman" panose="02020603050405020304" pitchFamily="18" charset="0"/>
              </a:rPr>
              <a:t>Program geliştirme uzmanı, ölçme değerlendirme uzmanı, ilgili konu alanı uzmanı ve ilgili konu alanı öğretmeni yer almalıdır.</a:t>
            </a:r>
          </a:p>
          <a:p>
            <a:pPr eaLnBrk="1" fontAlgn="auto" hangingPunct="1">
              <a:buClr>
                <a:schemeClr val="accent1">
                  <a:lumMod val="75000"/>
                </a:schemeClr>
              </a:buClr>
              <a:buFont typeface="Wingdings" panose="05000000000000000000" pitchFamily="2" charset="2"/>
              <a:buNone/>
              <a:defRPr/>
            </a:pPr>
            <a:endParaRPr lang="tr-TR" altLang="tr-TR" sz="2400" dirty="0">
              <a:latin typeface="Times New Roman" panose="02020603050405020304" pitchFamily="18" charset="0"/>
              <a:cs typeface="Times New Roman" panose="02020603050405020304" pitchFamily="18" charset="0"/>
            </a:endParaRPr>
          </a:p>
        </p:txBody>
      </p:sp>
      <p:pic>
        <p:nvPicPr>
          <p:cNvPr id="3584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32138" y="4437063"/>
            <a:ext cx="2466975" cy="1847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9233096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3"/>
          <p:cNvSpPr>
            <a:spLocks noGrp="1" noChangeArrowheads="1"/>
          </p:cNvSpPr>
          <p:nvPr>
            <p:ph idx="1"/>
          </p:nvPr>
        </p:nvSpPr>
        <p:spPr>
          <a:xfrm>
            <a:off x="1331913" y="1125538"/>
            <a:ext cx="7354887" cy="4741862"/>
          </a:xfrm>
        </p:spPr>
        <p:txBody>
          <a:bodyPr rtlCol="0">
            <a:noAutofit/>
          </a:bodyPr>
          <a:lstStyle/>
          <a:p>
            <a:pPr marL="0" indent="0" algn="ctr" eaLnBrk="1" fontAlgn="auto" hangingPunct="1">
              <a:buClr>
                <a:schemeClr val="accent1">
                  <a:lumMod val="75000"/>
                </a:schemeClr>
              </a:buClr>
              <a:buFont typeface="Wingdings" panose="05000000000000000000" pitchFamily="2" charset="2"/>
              <a:buNone/>
              <a:defRPr/>
            </a:pPr>
            <a:r>
              <a:rPr lang="tr-TR" altLang="tr-TR" dirty="0">
                <a:solidFill>
                  <a:srgbClr val="FF0000"/>
                </a:solidFill>
                <a:latin typeface="Times New Roman" panose="02020603050405020304" pitchFamily="18" charset="0"/>
                <a:cs typeface="Times New Roman" panose="02020603050405020304" pitchFamily="18" charset="0"/>
              </a:rPr>
              <a:t>Program Danışma Grubu:</a:t>
            </a:r>
          </a:p>
          <a:p>
            <a:pPr eaLnBrk="1" fontAlgn="auto" hangingPunct="1">
              <a:buClr>
                <a:schemeClr val="accent1">
                  <a:lumMod val="75000"/>
                </a:schemeClr>
              </a:buClr>
              <a:buFont typeface="Wingdings" panose="05000000000000000000" pitchFamily="2" charset="2"/>
              <a:buNone/>
              <a:defRPr/>
            </a:pPr>
            <a:endParaRPr lang="tr-TR" altLang="tr-TR" dirty="0">
              <a:solidFill>
                <a:srgbClr val="FF0000"/>
              </a:solidFill>
              <a:latin typeface="Times New Roman" panose="02020603050405020304" pitchFamily="18" charset="0"/>
              <a:cs typeface="Times New Roman" panose="02020603050405020304" pitchFamily="18" charset="0"/>
            </a:endParaRPr>
          </a:p>
          <a:p>
            <a:pPr eaLnBrk="1" fontAlgn="auto" hangingPunct="1">
              <a:buClr>
                <a:schemeClr val="accent1">
                  <a:lumMod val="75000"/>
                </a:schemeClr>
              </a:buClr>
              <a:buFont typeface="Arial"/>
              <a:buChar char="•"/>
              <a:defRPr/>
            </a:pPr>
            <a:r>
              <a:rPr lang="tr-TR" altLang="tr-TR" sz="2000" dirty="0">
                <a:latin typeface="Times New Roman" panose="02020603050405020304" pitchFamily="18" charset="0"/>
                <a:cs typeface="Times New Roman" panose="02020603050405020304" pitchFamily="18" charset="0"/>
              </a:rPr>
              <a:t>Program çalışma grubunun programın her aşamasına ilişkin çalışmalarını yürütürken zaman zaman ihtiyaca göre danışma yapabileceği bir eğitim uzmanları grubudur.</a:t>
            </a:r>
          </a:p>
          <a:p>
            <a:pPr eaLnBrk="1" fontAlgn="auto" hangingPunct="1">
              <a:buClr>
                <a:schemeClr val="accent1">
                  <a:lumMod val="75000"/>
                </a:schemeClr>
              </a:buClr>
              <a:buFont typeface="Wingdings" panose="05000000000000000000" pitchFamily="2" charset="2"/>
              <a:buNone/>
              <a:defRPr/>
            </a:pPr>
            <a:endParaRPr lang="tr-TR" altLang="tr-TR" sz="2000" dirty="0">
              <a:latin typeface="Times New Roman" panose="02020603050405020304" pitchFamily="18" charset="0"/>
              <a:cs typeface="Times New Roman" panose="02020603050405020304" pitchFamily="18" charset="0"/>
            </a:endParaRPr>
          </a:p>
          <a:p>
            <a:pPr eaLnBrk="1" fontAlgn="auto" hangingPunct="1">
              <a:buClr>
                <a:schemeClr val="accent1">
                  <a:lumMod val="75000"/>
                </a:schemeClr>
              </a:buClr>
              <a:buFont typeface="Arial"/>
              <a:buChar char="•"/>
              <a:defRPr/>
            </a:pPr>
            <a:r>
              <a:rPr lang="tr-TR" altLang="tr-TR" sz="2000" dirty="0">
                <a:latin typeface="Times New Roman" panose="02020603050405020304" pitchFamily="18" charset="0"/>
                <a:cs typeface="Times New Roman" panose="02020603050405020304" pitchFamily="18" charset="0"/>
              </a:rPr>
              <a:t>Eğitim felsefecisi, eğitim psikoloğu, eğitim sosyoloğu, eğitim ekonomisti, eğitim yöneticisi, eğitim </a:t>
            </a:r>
            <a:r>
              <a:rPr lang="tr-TR" altLang="tr-TR" sz="2000" dirty="0" err="1">
                <a:latin typeface="Times New Roman" panose="02020603050405020304" pitchFamily="18" charset="0"/>
                <a:cs typeface="Times New Roman" panose="02020603050405020304" pitchFamily="18" charset="0"/>
              </a:rPr>
              <a:t>teknoloğu</a:t>
            </a:r>
            <a:r>
              <a:rPr lang="tr-TR" altLang="tr-TR" sz="2000" dirty="0">
                <a:latin typeface="Times New Roman" panose="02020603050405020304" pitchFamily="18" charset="0"/>
                <a:cs typeface="Times New Roman" panose="02020603050405020304" pitchFamily="18" charset="0"/>
              </a:rPr>
              <a:t>, iletişim uzmanı gibi uzmanları içerir ve ihtiyaca göre yenileri eklenebilir. Örneğin yaygın eğitim programlarını geliştirmede halkla ilişkiler uzmanına yer verilebilir.</a:t>
            </a:r>
          </a:p>
        </p:txBody>
      </p:sp>
    </p:spTree>
    <p:extLst>
      <p:ext uri="{BB962C8B-B14F-4D97-AF65-F5344CB8AC3E}">
        <p14:creationId xmlns:p14="http://schemas.microsoft.com/office/powerpoint/2010/main" val="411167437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3"/>
          <p:cNvSpPr>
            <a:spLocks noGrp="1" noChangeArrowheads="1"/>
          </p:cNvSpPr>
          <p:nvPr>
            <p:ph idx="1"/>
          </p:nvPr>
        </p:nvSpPr>
        <p:spPr>
          <a:xfrm>
            <a:off x="611188" y="981075"/>
            <a:ext cx="8075612" cy="4886325"/>
          </a:xfrm>
        </p:spPr>
        <p:txBody>
          <a:bodyPr/>
          <a:lstStyle/>
          <a:p>
            <a:pPr eaLnBrk="1" hangingPunct="1">
              <a:defRPr/>
            </a:pPr>
            <a:r>
              <a:rPr lang="tr-TR" altLang="tr-TR" sz="2800" dirty="0">
                <a:solidFill>
                  <a:srgbClr val="FF0000"/>
                </a:solidFill>
                <a:latin typeface="Times New Roman" panose="02020603050405020304" pitchFamily="18" charset="0"/>
                <a:cs typeface="Times New Roman" panose="02020603050405020304" pitchFamily="18" charset="0"/>
              </a:rPr>
              <a:t>Program Geliştirme Çalışma Planı:</a:t>
            </a:r>
          </a:p>
          <a:p>
            <a:pPr eaLnBrk="1" hangingPunct="1">
              <a:buFont typeface="Wingdings" panose="05000000000000000000" pitchFamily="2" charset="2"/>
              <a:buNone/>
              <a:defRPr/>
            </a:pPr>
            <a:endParaRPr lang="tr-TR" altLang="tr-TR" sz="2800" dirty="0">
              <a:solidFill>
                <a:srgbClr val="FF0000"/>
              </a:solidFill>
              <a:latin typeface="Times New Roman" panose="02020603050405020304" pitchFamily="18" charset="0"/>
              <a:cs typeface="Times New Roman" panose="02020603050405020304" pitchFamily="18" charset="0"/>
            </a:endParaRPr>
          </a:p>
          <a:p>
            <a:pPr marL="0" indent="0" eaLnBrk="1" hangingPunct="1">
              <a:buFont typeface="Arial" panose="020B0604020202020204" pitchFamily="34" charset="0"/>
              <a:buNone/>
              <a:defRPr/>
            </a:pPr>
            <a:r>
              <a:rPr lang="tr-TR" altLang="tr-TR" sz="2800" dirty="0">
                <a:latin typeface="Times New Roman" panose="02020603050405020304" pitchFamily="18" charset="0"/>
                <a:cs typeface="Times New Roman" panose="02020603050405020304" pitchFamily="18" charset="0"/>
              </a:rPr>
              <a:t>Program geliştirme çalışmalarına başlamadan önce bu çalışmaların ne kadar sürede yapılacağı, hangi işlemlerin yapılacağının bir işlem zaman çizelgesi ya da bir iş akış şemasında gösterilmesi çok yararlıdır. </a:t>
            </a:r>
          </a:p>
        </p:txBody>
      </p:sp>
    </p:spTree>
    <p:extLst>
      <p:ext uri="{BB962C8B-B14F-4D97-AF65-F5344CB8AC3E}">
        <p14:creationId xmlns:p14="http://schemas.microsoft.com/office/powerpoint/2010/main" val="419201793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Unvan 1"/>
          <p:cNvSpPr>
            <a:spLocks noGrp="1"/>
          </p:cNvSpPr>
          <p:nvPr>
            <p:ph type="title"/>
          </p:nvPr>
        </p:nvSpPr>
        <p:spPr>
          <a:xfrm>
            <a:off x="982663" y="457200"/>
            <a:ext cx="7704137" cy="1981200"/>
          </a:xfrm>
        </p:spPr>
        <p:txBody>
          <a:bodyPr/>
          <a:lstStyle/>
          <a:p>
            <a:r>
              <a:rPr lang="tr-TR" altLang="tr-TR">
                <a:solidFill>
                  <a:srgbClr val="0000CC"/>
                </a:solidFill>
              </a:rPr>
              <a:t>Örnek çalışma planı</a:t>
            </a:r>
          </a:p>
        </p:txBody>
      </p:sp>
      <p:pic>
        <p:nvPicPr>
          <p:cNvPr id="38915" name="İçerik Yer Tutucusu 4"/>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604963" y="2060575"/>
            <a:ext cx="6135687" cy="4316413"/>
          </a:xfrm>
        </p:spPr>
      </p:pic>
    </p:spTree>
    <p:extLst>
      <p:ext uri="{BB962C8B-B14F-4D97-AF65-F5344CB8AC3E}">
        <p14:creationId xmlns:p14="http://schemas.microsoft.com/office/powerpoint/2010/main" val="260925054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Unvan 1"/>
          <p:cNvSpPr>
            <a:spLocks noGrp="1"/>
          </p:cNvSpPr>
          <p:nvPr>
            <p:ph type="title"/>
          </p:nvPr>
        </p:nvSpPr>
        <p:spPr>
          <a:xfrm>
            <a:off x="982663" y="457200"/>
            <a:ext cx="7704137" cy="1981200"/>
          </a:xfrm>
        </p:spPr>
        <p:txBody>
          <a:bodyPr/>
          <a:lstStyle/>
          <a:p>
            <a:r>
              <a:rPr lang="tr-TR" altLang="tr-TR"/>
              <a:t>Örnek pert işlem ağı</a:t>
            </a:r>
          </a:p>
        </p:txBody>
      </p:sp>
      <p:pic>
        <p:nvPicPr>
          <p:cNvPr id="39939" name="Resim 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1489134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İçerik Yer Tutucusu 7"/>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258888" y="1268413"/>
            <a:ext cx="6827837" cy="4519612"/>
          </a:xfrm>
        </p:spPr>
      </p:pic>
    </p:spTree>
    <p:extLst>
      <p:ext uri="{BB962C8B-B14F-4D97-AF65-F5344CB8AC3E}">
        <p14:creationId xmlns:p14="http://schemas.microsoft.com/office/powerpoint/2010/main" val="104432715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3 İçerik Yer Tutucusu"/>
          <p:cNvSpPr>
            <a:spLocks noGrp="1"/>
          </p:cNvSpPr>
          <p:nvPr>
            <p:ph idx="1"/>
          </p:nvPr>
        </p:nvSpPr>
        <p:spPr>
          <a:xfrm>
            <a:off x="1835150" y="549275"/>
            <a:ext cx="6408738" cy="4751388"/>
          </a:xfrm>
        </p:spPr>
        <p:txBody>
          <a:bodyPr rtlCol="0">
            <a:normAutofit fontScale="77500" lnSpcReduction="20000"/>
          </a:bodyPr>
          <a:lstStyle/>
          <a:p>
            <a:pPr algn="just" eaLnBrk="1" fontAlgn="auto" hangingPunct="1">
              <a:buClr>
                <a:schemeClr val="accent1">
                  <a:lumMod val="75000"/>
                </a:schemeClr>
              </a:buClr>
              <a:buFont typeface="Arial"/>
              <a:buChar char="•"/>
              <a:defRPr/>
            </a:pPr>
            <a:endParaRPr lang="tr-TR" altLang="tr-TR" b="1" u="sng" dirty="0">
              <a:solidFill>
                <a:schemeClr val="tx2">
                  <a:lumMod val="50000"/>
                </a:schemeClr>
              </a:solidFill>
            </a:endParaRPr>
          </a:p>
          <a:p>
            <a:pPr marL="0" indent="0" algn="ctr" eaLnBrk="1" fontAlgn="auto" hangingPunct="1">
              <a:buClr>
                <a:schemeClr val="accent1">
                  <a:lumMod val="75000"/>
                </a:schemeClr>
              </a:buClr>
              <a:buFont typeface="Arial" panose="020B0604020202020204" pitchFamily="34" charset="0"/>
              <a:buNone/>
              <a:defRPr/>
            </a:pPr>
            <a:r>
              <a:rPr lang="tr-TR" altLang="tr-TR" b="1" u="sng" dirty="0">
                <a:solidFill>
                  <a:srgbClr val="0000CC"/>
                </a:solidFill>
                <a:latin typeface="Times New Roman" panose="02020603050405020304" pitchFamily="18" charset="0"/>
                <a:cs typeface="Times New Roman" panose="02020603050405020304" pitchFamily="18" charset="0"/>
              </a:rPr>
              <a:t>1. </a:t>
            </a:r>
            <a:r>
              <a:rPr lang="tr-TR" altLang="tr-TR" b="1" u="sng" dirty="0" err="1">
                <a:solidFill>
                  <a:srgbClr val="0000CC"/>
                </a:solidFill>
                <a:latin typeface="Times New Roman" panose="02020603050405020304" pitchFamily="18" charset="0"/>
                <a:cs typeface="Times New Roman" panose="02020603050405020304" pitchFamily="18" charset="0"/>
              </a:rPr>
              <a:t>Delphi</a:t>
            </a:r>
            <a:r>
              <a:rPr lang="tr-TR" altLang="tr-TR" b="1" u="sng" dirty="0">
                <a:solidFill>
                  <a:srgbClr val="0000CC"/>
                </a:solidFill>
                <a:latin typeface="Times New Roman" panose="02020603050405020304" pitchFamily="18" charset="0"/>
                <a:cs typeface="Times New Roman" panose="02020603050405020304" pitchFamily="18" charset="0"/>
              </a:rPr>
              <a:t> Tekniği ( Anket Tekniği ) :</a:t>
            </a:r>
          </a:p>
          <a:p>
            <a:pPr algn="just" eaLnBrk="1" fontAlgn="auto" hangingPunct="1">
              <a:buClr>
                <a:schemeClr val="accent1">
                  <a:lumMod val="75000"/>
                </a:schemeClr>
              </a:buClr>
              <a:buFont typeface="Arial"/>
              <a:buChar char="•"/>
              <a:defRPr/>
            </a:pPr>
            <a:endParaRPr lang="tr-TR" altLang="tr-TR" dirty="0">
              <a:solidFill>
                <a:schemeClr val="tx2">
                  <a:lumMod val="50000"/>
                </a:schemeClr>
              </a:solidFill>
              <a:latin typeface="Times New Roman" panose="02020603050405020304" pitchFamily="18" charset="0"/>
              <a:cs typeface="Times New Roman" panose="02020603050405020304" pitchFamily="18" charset="0"/>
            </a:endParaRPr>
          </a:p>
          <a:p>
            <a:pPr eaLnBrk="1" fontAlgn="auto" hangingPunct="1">
              <a:buClr>
                <a:schemeClr val="accent1">
                  <a:lumMod val="75000"/>
                </a:schemeClr>
              </a:buClr>
              <a:buFont typeface="Arial"/>
              <a:buChar char="•"/>
              <a:defRPr/>
            </a:pPr>
            <a:r>
              <a:rPr lang="tr-TR" altLang="tr-TR" sz="2800" dirty="0">
                <a:solidFill>
                  <a:schemeClr val="tx2">
                    <a:lumMod val="50000"/>
                  </a:schemeClr>
                </a:solidFill>
                <a:latin typeface="Times New Roman" panose="02020603050405020304" pitchFamily="18" charset="0"/>
                <a:cs typeface="Times New Roman" panose="02020603050405020304" pitchFamily="18" charset="0"/>
              </a:rPr>
              <a:t>Konu ile ilgili seçilmiş uzmanların </a:t>
            </a:r>
            <a:r>
              <a:rPr lang="tr-TR" altLang="tr-TR" dirty="0">
                <a:solidFill>
                  <a:schemeClr val="tx2">
                    <a:lumMod val="50000"/>
                  </a:schemeClr>
                </a:solidFill>
                <a:latin typeface="Times New Roman" panose="02020603050405020304" pitchFamily="18" charset="0"/>
                <a:cs typeface="Times New Roman" panose="02020603050405020304" pitchFamily="18" charset="0"/>
              </a:rPr>
              <a:t>( en az 100 ) </a:t>
            </a:r>
            <a:r>
              <a:rPr lang="tr-TR" altLang="tr-TR" sz="2800" dirty="0">
                <a:solidFill>
                  <a:schemeClr val="tx2">
                    <a:lumMod val="50000"/>
                  </a:schemeClr>
                </a:solidFill>
                <a:latin typeface="Times New Roman" panose="02020603050405020304" pitchFamily="18" charset="0"/>
                <a:cs typeface="Times New Roman" panose="02020603050405020304" pitchFamily="18" charset="0"/>
              </a:rPr>
              <a:t>görüşlerinin alınması ve ortak görüş sağlanmasıdır. </a:t>
            </a:r>
          </a:p>
          <a:p>
            <a:pPr eaLnBrk="1" fontAlgn="auto" hangingPunct="1">
              <a:buClr>
                <a:schemeClr val="accent1">
                  <a:lumMod val="75000"/>
                </a:schemeClr>
              </a:buClr>
              <a:buFont typeface="Arial"/>
              <a:buChar char="•"/>
              <a:defRPr/>
            </a:pPr>
            <a:endParaRPr lang="tr-TR" altLang="tr-TR" sz="2800" dirty="0">
              <a:solidFill>
                <a:schemeClr val="tx2">
                  <a:lumMod val="50000"/>
                </a:schemeClr>
              </a:solidFill>
              <a:latin typeface="Times New Roman" panose="02020603050405020304" pitchFamily="18" charset="0"/>
              <a:cs typeface="Times New Roman" panose="02020603050405020304" pitchFamily="18" charset="0"/>
            </a:endParaRPr>
          </a:p>
          <a:p>
            <a:pPr eaLnBrk="1" fontAlgn="auto" hangingPunct="1">
              <a:buClr>
                <a:schemeClr val="accent1">
                  <a:lumMod val="75000"/>
                </a:schemeClr>
              </a:buClr>
              <a:buFont typeface="Arial"/>
              <a:buChar char="•"/>
              <a:defRPr/>
            </a:pPr>
            <a:r>
              <a:rPr lang="tr-TR" altLang="tr-TR" sz="2800" dirty="0">
                <a:solidFill>
                  <a:schemeClr val="tx2">
                    <a:lumMod val="50000"/>
                  </a:schemeClr>
                </a:solidFill>
                <a:latin typeface="Times New Roman" panose="02020603050405020304" pitchFamily="18" charset="0"/>
                <a:cs typeface="Times New Roman" panose="02020603050405020304" pitchFamily="18" charset="0"/>
              </a:rPr>
              <a:t>Konu ile ilgili uzman kişilere mektup veya  e-mail gönderilir ve görüşleri alınır. </a:t>
            </a:r>
          </a:p>
          <a:p>
            <a:pPr eaLnBrk="1" fontAlgn="auto" hangingPunct="1">
              <a:buClr>
                <a:schemeClr val="accent1">
                  <a:lumMod val="75000"/>
                </a:schemeClr>
              </a:buClr>
              <a:buFont typeface="Arial"/>
              <a:buChar char="•"/>
              <a:defRPr/>
            </a:pPr>
            <a:endParaRPr lang="tr-TR" altLang="tr-TR" sz="2800" dirty="0">
              <a:solidFill>
                <a:schemeClr val="tx2">
                  <a:lumMod val="50000"/>
                </a:schemeClr>
              </a:solidFill>
              <a:latin typeface="Times New Roman" panose="02020603050405020304" pitchFamily="18" charset="0"/>
              <a:cs typeface="Times New Roman" panose="02020603050405020304" pitchFamily="18" charset="0"/>
            </a:endParaRPr>
          </a:p>
          <a:p>
            <a:pPr eaLnBrk="1" fontAlgn="auto" hangingPunct="1">
              <a:buClr>
                <a:schemeClr val="accent1">
                  <a:lumMod val="75000"/>
                </a:schemeClr>
              </a:buClr>
              <a:buFont typeface="Arial"/>
              <a:buChar char="•"/>
              <a:defRPr/>
            </a:pPr>
            <a:r>
              <a:rPr lang="tr-TR" altLang="tr-TR" sz="2800" dirty="0">
                <a:solidFill>
                  <a:schemeClr val="tx2">
                    <a:lumMod val="50000"/>
                  </a:schemeClr>
                </a:solidFill>
                <a:latin typeface="Times New Roman" panose="02020603050405020304" pitchFamily="18" charset="0"/>
                <a:cs typeface="Times New Roman" panose="02020603050405020304" pitchFamily="18" charset="0"/>
              </a:rPr>
              <a:t> Alınan cevaplarda bir gruplama yapılır. </a:t>
            </a:r>
          </a:p>
          <a:p>
            <a:pPr eaLnBrk="1" fontAlgn="auto" hangingPunct="1">
              <a:buClr>
                <a:schemeClr val="accent1">
                  <a:lumMod val="75000"/>
                </a:schemeClr>
              </a:buClr>
              <a:buFont typeface="Arial"/>
              <a:buChar char="•"/>
              <a:defRPr/>
            </a:pPr>
            <a:endParaRPr lang="tr-TR" altLang="tr-TR" sz="2800" dirty="0">
              <a:solidFill>
                <a:schemeClr val="tx2">
                  <a:lumMod val="50000"/>
                </a:schemeClr>
              </a:solidFill>
              <a:latin typeface="Times New Roman" panose="02020603050405020304" pitchFamily="18" charset="0"/>
              <a:cs typeface="Times New Roman" panose="02020603050405020304" pitchFamily="18" charset="0"/>
            </a:endParaRPr>
          </a:p>
          <a:p>
            <a:pPr eaLnBrk="1" fontAlgn="auto" hangingPunct="1">
              <a:buClr>
                <a:schemeClr val="accent1">
                  <a:lumMod val="75000"/>
                </a:schemeClr>
              </a:buClr>
              <a:buFont typeface="Arial"/>
              <a:buChar char="•"/>
              <a:defRPr/>
            </a:pPr>
            <a:r>
              <a:rPr lang="tr-TR" altLang="tr-TR" sz="2800" dirty="0">
                <a:solidFill>
                  <a:schemeClr val="tx2">
                    <a:lumMod val="50000"/>
                  </a:schemeClr>
                </a:solidFill>
                <a:latin typeface="Times New Roman" panose="02020603050405020304" pitchFamily="18" charset="0"/>
                <a:cs typeface="Times New Roman" panose="02020603050405020304" pitchFamily="18" charset="0"/>
              </a:rPr>
              <a:t>Daha çok </a:t>
            </a:r>
            <a:r>
              <a:rPr lang="tr-TR" altLang="tr-TR" sz="2800" b="1" u="sng" dirty="0">
                <a:solidFill>
                  <a:schemeClr val="tx2">
                    <a:lumMod val="50000"/>
                  </a:schemeClr>
                </a:solidFill>
                <a:latin typeface="Times New Roman" panose="02020603050405020304" pitchFamily="18" charset="0"/>
                <a:cs typeface="Times New Roman" panose="02020603050405020304" pitchFamily="18" charset="0"/>
              </a:rPr>
              <a:t>geleceğe yönelik tahminlerde </a:t>
            </a:r>
            <a:r>
              <a:rPr lang="tr-TR" altLang="tr-TR" sz="2800" dirty="0">
                <a:solidFill>
                  <a:schemeClr val="tx2">
                    <a:lumMod val="50000"/>
                  </a:schemeClr>
                </a:solidFill>
                <a:latin typeface="Times New Roman" panose="02020603050405020304" pitchFamily="18" charset="0"/>
                <a:cs typeface="Times New Roman" panose="02020603050405020304" pitchFamily="18" charset="0"/>
              </a:rPr>
              <a:t>bulunma için yapılır</a:t>
            </a:r>
          </a:p>
        </p:txBody>
      </p:sp>
    </p:spTree>
    <p:extLst>
      <p:ext uri="{BB962C8B-B14F-4D97-AF65-F5344CB8AC3E}">
        <p14:creationId xmlns:p14="http://schemas.microsoft.com/office/powerpoint/2010/main" val="264364512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335088" y="3538538"/>
            <a:ext cx="7000875" cy="1590675"/>
          </a:xfrm>
        </p:spPr>
      </p:pic>
      <p:sp>
        <p:nvSpPr>
          <p:cNvPr id="197635" name="Rectangle 3"/>
          <p:cNvSpPr>
            <a:spLocks noChangeArrowheads="1"/>
          </p:cNvSpPr>
          <p:nvPr/>
        </p:nvSpPr>
        <p:spPr bwMode="auto">
          <a:xfrm>
            <a:off x="971550" y="1576388"/>
            <a:ext cx="7958138" cy="1570037"/>
          </a:xfrm>
          <a:prstGeom prst="rect">
            <a:avLst/>
          </a:prstGeom>
          <a:noFill/>
          <a:ln>
            <a:noFill/>
          </a:ln>
        </p:spPr>
        <p:txBody>
          <a:bodyPr anchor="ctr">
            <a:spAutoFit/>
          </a:bodyPr>
          <a:lstStyle>
            <a:lvl1pPr>
              <a:spcBef>
                <a:spcPct val="20000"/>
              </a:spcBef>
              <a:buClr>
                <a:schemeClr val="tx2"/>
              </a:buClr>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tx2"/>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tx2"/>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9pPr>
          </a:lstStyle>
          <a:p>
            <a:pPr algn="just">
              <a:spcBef>
                <a:spcPct val="0"/>
              </a:spcBef>
              <a:buClrTx/>
              <a:buFontTx/>
              <a:buNone/>
              <a:defRPr/>
            </a:pPr>
            <a:r>
              <a:rPr lang="tr-TR" altLang="tr-TR" sz="2400" dirty="0">
                <a:solidFill>
                  <a:schemeClr val="tx2">
                    <a:lumMod val="50000"/>
                  </a:schemeClr>
                </a:solidFill>
                <a:latin typeface="Times New Roman" panose="02020603050405020304" pitchFamily="18" charset="0"/>
                <a:cs typeface="Times New Roman" panose="02020603050405020304" pitchFamily="18" charset="0"/>
              </a:rPr>
              <a:t>Bir işin yapılabilmesi için bireylerin hangi özelliklere sahip olması gerektiğini ortaya çıkaran bir tekniktir. Uzmanları tarafından  işin gerekleri çıkarılır. Daha kısa zamanda sonuçları alınır. </a:t>
            </a:r>
            <a:endParaRPr lang="tr-TR" altLang="tr-TR" sz="4800" dirty="0">
              <a:solidFill>
                <a:schemeClr val="tx2">
                  <a:lumMod val="50000"/>
                </a:schemeClr>
              </a:solidFill>
              <a:latin typeface="Times New Roman" panose="02020603050405020304" pitchFamily="18" charset="0"/>
              <a:cs typeface="Times New Roman" panose="02020603050405020304" pitchFamily="18" charset="0"/>
            </a:endParaRPr>
          </a:p>
        </p:txBody>
      </p:sp>
      <p:sp>
        <p:nvSpPr>
          <p:cNvPr id="43012" name="7 Dikdörtgen"/>
          <p:cNvSpPr>
            <a:spLocks noChangeArrowheads="1"/>
          </p:cNvSpPr>
          <p:nvPr/>
        </p:nvSpPr>
        <p:spPr bwMode="auto">
          <a:xfrm>
            <a:off x="285750" y="404813"/>
            <a:ext cx="79295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750"/>
              </a:spcBef>
              <a:buFont typeface="Arial" charset="0"/>
              <a:buChar char="•"/>
              <a:defRPr sz="2100">
                <a:solidFill>
                  <a:schemeClr val="tx1"/>
                </a:solidFill>
                <a:latin typeface="Calibri" pitchFamily="34" charset="0"/>
              </a:defRPr>
            </a:lvl1pPr>
            <a:lvl2pPr marL="742950" indent="-285750">
              <a:lnSpc>
                <a:spcPct val="90000"/>
              </a:lnSpc>
              <a:spcBef>
                <a:spcPts val="375"/>
              </a:spcBef>
              <a:buFont typeface="Arial" charset="0"/>
              <a:buChar char="•"/>
              <a:defRPr>
                <a:solidFill>
                  <a:schemeClr val="tx1"/>
                </a:solidFill>
                <a:latin typeface="Calibri" pitchFamily="34" charset="0"/>
              </a:defRPr>
            </a:lvl2pPr>
            <a:lvl3pPr marL="1143000" indent="-228600">
              <a:lnSpc>
                <a:spcPct val="90000"/>
              </a:lnSpc>
              <a:spcBef>
                <a:spcPts val="375"/>
              </a:spcBef>
              <a:buFont typeface="Arial" charset="0"/>
              <a:buChar char="•"/>
              <a:defRPr sz="1500">
                <a:solidFill>
                  <a:schemeClr val="tx1"/>
                </a:solidFill>
                <a:latin typeface="Calibri" pitchFamily="34" charset="0"/>
              </a:defRPr>
            </a:lvl3pPr>
            <a:lvl4pPr marL="1600200" indent="-228600">
              <a:lnSpc>
                <a:spcPct val="90000"/>
              </a:lnSpc>
              <a:spcBef>
                <a:spcPts val="375"/>
              </a:spcBef>
              <a:buFont typeface="Arial" charset="0"/>
              <a:buChar char="•"/>
              <a:defRPr sz="1300">
                <a:solidFill>
                  <a:schemeClr val="tx1"/>
                </a:solidFill>
                <a:latin typeface="Calibri" pitchFamily="34" charset="0"/>
              </a:defRPr>
            </a:lvl4pPr>
            <a:lvl5pPr marL="2057400" indent="-228600">
              <a:lnSpc>
                <a:spcPct val="90000"/>
              </a:lnSpc>
              <a:spcBef>
                <a:spcPts val="375"/>
              </a:spcBef>
              <a:buFont typeface="Arial" charset="0"/>
              <a:buChar char="•"/>
              <a:defRPr sz="1300">
                <a:solidFill>
                  <a:schemeClr val="tx1"/>
                </a:solidFill>
                <a:latin typeface="Calibri" pitchFamily="34" charset="0"/>
              </a:defRPr>
            </a:lvl5pPr>
            <a:lvl6pPr marL="2514600" indent="-228600" eaLnBrk="0" fontAlgn="base" hangingPunct="0">
              <a:lnSpc>
                <a:spcPct val="90000"/>
              </a:lnSpc>
              <a:spcBef>
                <a:spcPts val="375"/>
              </a:spcBef>
              <a:spcAft>
                <a:spcPct val="0"/>
              </a:spcAft>
              <a:buFont typeface="Arial" charset="0"/>
              <a:buChar char="•"/>
              <a:defRPr sz="1300">
                <a:solidFill>
                  <a:schemeClr val="tx1"/>
                </a:solidFill>
                <a:latin typeface="Calibri" pitchFamily="34" charset="0"/>
              </a:defRPr>
            </a:lvl6pPr>
            <a:lvl7pPr marL="2971800" indent="-228600" eaLnBrk="0" fontAlgn="base" hangingPunct="0">
              <a:lnSpc>
                <a:spcPct val="90000"/>
              </a:lnSpc>
              <a:spcBef>
                <a:spcPts val="375"/>
              </a:spcBef>
              <a:spcAft>
                <a:spcPct val="0"/>
              </a:spcAft>
              <a:buFont typeface="Arial" charset="0"/>
              <a:buChar char="•"/>
              <a:defRPr sz="1300">
                <a:solidFill>
                  <a:schemeClr val="tx1"/>
                </a:solidFill>
                <a:latin typeface="Calibri" pitchFamily="34" charset="0"/>
              </a:defRPr>
            </a:lvl7pPr>
            <a:lvl8pPr marL="3429000" indent="-228600" eaLnBrk="0" fontAlgn="base" hangingPunct="0">
              <a:lnSpc>
                <a:spcPct val="90000"/>
              </a:lnSpc>
              <a:spcBef>
                <a:spcPts val="375"/>
              </a:spcBef>
              <a:spcAft>
                <a:spcPct val="0"/>
              </a:spcAft>
              <a:buFont typeface="Arial" charset="0"/>
              <a:buChar char="•"/>
              <a:defRPr sz="1300">
                <a:solidFill>
                  <a:schemeClr val="tx1"/>
                </a:solidFill>
                <a:latin typeface="Calibri" pitchFamily="34" charset="0"/>
              </a:defRPr>
            </a:lvl8pPr>
            <a:lvl9pPr marL="3886200" indent="-228600" eaLnBrk="0" fontAlgn="base" hangingPunct="0">
              <a:lnSpc>
                <a:spcPct val="90000"/>
              </a:lnSpc>
              <a:spcBef>
                <a:spcPts val="375"/>
              </a:spcBef>
              <a:spcAft>
                <a:spcPct val="0"/>
              </a:spcAft>
              <a:buFont typeface="Arial" charset="0"/>
              <a:buChar char="•"/>
              <a:defRPr sz="1300">
                <a:solidFill>
                  <a:schemeClr val="tx1"/>
                </a:solidFill>
                <a:latin typeface="Calibri" pitchFamily="34" charset="0"/>
              </a:defRPr>
            </a:lvl9pPr>
          </a:lstStyle>
          <a:p>
            <a:pPr algn="ctr" eaLnBrk="1" hangingPunct="1">
              <a:lnSpc>
                <a:spcPct val="100000"/>
              </a:lnSpc>
              <a:spcBef>
                <a:spcPct val="0"/>
              </a:spcBef>
              <a:buFontTx/>
              <a:buNone/>
            </a:pPr>
            <a:r>
              <a:rPr lang="tr-TR" altLang="tr-TR" sz="2800" u="sng">
                <a:solidFill>
                  <a:srgbClr val="0000CC"/>
                </a:solidFill>
                <a:latin typeface="Arial" charset="0"/>
                <a:cs typeface="Arial" charset="0"/>
              </a:rPr>
              <a:t>2. Progel -  Dacum   Tekniği:</a:t>
            </a:r>
            <a:r>
              <a:rPr lang="tr-TR" altLang="tr-TR" sz="2800">
                <a:solidFill>
                  <a:srgbClr val="0000CC"/>
                </a:solidFill>
                <a:latin typeface="Arial" charset="0"/>
                <a:cs typeface="Arial" charset="0"/>
              </a:rPr>
              <a:t> </a:t>
            </a:r>
          </a:p>
        </p:txBody>
      </p:sp>
      <p:pic>
        <p:nvPicPr>
          <p:cNvPr id="4301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73450" y="4851400"/>
            <a:ext cx="2343150" cy="1952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823519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4" name="Text Box 4"/>
          <p:cNvSpPr txBox="1">
            <a:spLocks noChangeArrowheads="1"/>
          </p:cNvSpPr>
          <p:nvPr/>
        </p:nvSpPr>
        <p:spPr bwMode="auto">
          <a:xfrm>
            <a:off x="1752600" y="188913"/>
            <a:ext cx="4953000" cy="641350"/>
          </a:xfrm>
          <a:prstGeom prst="rect">
            <a:avLst/>
          </a:prstGeom>
          <a:noFill/>
          <a:ln w="9525">
            <a:noFill/>
            <a:miter lim="800000"/>
            <a:headEnd/>
            <a:tailEnd/>
          </a:ln>
          <a:effectLst/>
        </p:spPr>
        <p:txBody>
          <a:bodyPr>
            <a:spAutoFit/>
          </a:bodyPr>
          <a:lstStyle/>
          <a:p>
            <a:pPr eaLnBrk="1" hangingPunct="1">
              <a:spcBef>
                <a:spcPct val="50000"/>
              </a:spcBef>
              <a:defRPr/>
            </a:pPr>
            <a:r>
              <a:rPr lang="tr-TR" sz="3600" b="1" dirty="0">
                <a:solidFill>
                  <a:srgbClr val="0070C0"/>
                </a:solidFill>
                <a:effectLst>
                  <a:outerShdw blurRad="38100" dist="38100" dir="2700000" algn="tl">
                    <a:srgbClr val="000000"/>
                  </a:outerShdw>
                </a:effectLst>
              </a:rPr>
              <a:t>TEMEL KAVRAMLAR</a:t>
            </a:r>
          </a:p>
        </p:txBody>
      </p:sp>
      <p:pic>
        <p:nvPicPr>
          <p:cNvPr id="7171" name="Resim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27088" y="1147763"/>
            <a:ext cx="6783387" cy="509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9583576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Resim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87450" y="1052513"/>
            <a:ext cx="7848600" cy="508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5" name="Unvan 2"/>
          <p:cNvSpPr>
            <a:spLocks noGrp="1"/>
          </p:cNvSpPr>
          <p:nvPr>
            <p:ph type="title"/>
          </p:nvPr>
        </p:nvSpPr>
        <p:spPr>
          <a:xfrm>
            <a:off x="982663" y="457200"/>
            <a:ext cx="6110287" cy="450850"/>
          </a:xfrm>
        </p:spPr>
        <p:txBody>
          <a:bodyPr>
            <a:normAutofit fontScale="90000"/>
          </a:bodyPr>
          <a:lstStyle/>
          <a:p>
            <a:r>
              <a:rPr lang="tr-TR" altLang="tr-TR" sz="3200">
                <a:solidFill>
                  <a:srgbClr val="0000CC"/>
                </a:solidFill>
              </a:rPr>
              <a:t>Örnek DACUM Süreci</a:t>
            </a:r>
          </a:p>
        </p:txBody>
      </p:sp>
    </p:spTree>
    <p:extLst>
      <p:ext uri="{BB962C8B-B14F-4D97-AF65-F5344CB8AC3E}">
        <p14:creationId xmlns:p14="http://schemas.microsoft.com/office/powerpoint/2010/main" val="337537386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Unvan 1"/>
          <p:cNvSpPr>
            <a:spLocks noGrp="1"/>
          </p:cNvSpPr>
          <p:nvPr>
            <p:ph type="title"/>
          </p:nvPr>
        </p:nvSpPr>
        <p:spPr>
          <a:xfrm>
            <a:off x="982663" y="457200"/>
            <a:ext cx="7704137" cy="595313"/>
          </a:xfrm>
        </p:spPr>
        <p:txBody>
          <a:bodyPr>
            <a:normAutofit fontScale="90000"/>
          </a:bodyPr>
          <a:lstStyle/>
          <a:p>
            <a:r>
              <a:rPr lang="tr-TR" altLang="tr-TR"/>
              <a:t>Örnek DACUM Tablosu</a:t>
            </a:r>
          </a:p>
        </p:txBody>
      </p:sp>
      <p:pic>
        <p:nvPicPr>
          <p:cNvPr id="45059" name="Resim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87450" y="1898650"/>
            <a:ext cx="7843838" cy="354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4434819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3 İçerik Yer Tutucusu"/>
          <p:cNvSpPr>
            <a:spLocks noGrp="1"/>
          </p:cNvSpPr>
          <p:nvPr>
            <p:ph idx="1"/>
          </p:nvPr>
        </p:nvSpPr>
        <p:spPr>
          <a:xfrm>
            <a:off x="971550" y="333375"/>
            <a:ext cx="7742238" cy="3746500"/>
          </a:xfrm>
        </p:spPr>
        <p:txBody>
          <a:bodyPr rtlCol="0">
            <a:normAutofit/>
          </a:bodyPr>
          <a:lstStyle/>
          <a:p>
            <a:pPr marL="0" indent="0" algn="ctr" eaLnBrk="1" fontAlgn="auto" hangingPunct="1">
              <a:spcBef>
                <a:spcPts val="0"/>
              </a:spcBef>
              <a:spcAft>
                <a:spcPts val="0"/>
              </a:spcAft>
              <a:buClr>
                <a:schemeClr val="accent1">
                  <a:lumMod val="75000"/>
                </a:schemeClr>
              </a:buClr>
              <a:buFont typeface="Arial" panose="020B0604020202020204" pitchFamily="34" charset="0"/>
              <a:buNone/>
              <a:defRPr/>
            </a:pPr>
            <a:r>
              <a:rPr lang="tr-TR" altLang="tr-TR" sz="3600" b="1" u="sng" dirty="0">
                <a:solidFill>
                  <a:srgbClr val="0000CC"/>
                </a:solidFill>
              </a:rPr>
              <a:t>3.</a:t>
            </a:r>
            <a:r>
              <a:rPr lang="tr-TR" altLang="tr-TR" sz="3600" u="sng" dirty="0">
                <a:solidFill>
                  <a:srgbClr val="0000CC"/>
                </a:solidFill>
              </a:rPr>
              <a:t> </a:t>
            </a:r>
            <a:r>
              <a:rPr lang="tr-TR" altLang="tr-TR" sz="3600" b="1" u="sng" dirty="0">
                <a:solidFill>
                  <a:srgbClr val="0000CC"/>
                </a:solidFill>
              </a:rPr>
              <a:t>Meslek  ( İş ) Analizi:</a:t>
            </a:r>
            <a:r>
              <a:rPr lang="tr-TR" altLang="tr-TR" sz="3600" dirty="0">
                <a:solidFill>
                  <a:srgbClr val="0000CC"/>
                </a:solidFill>
              </a:rPr>
              <a:t> </a:t>
            </a:r>
          </a:p>
          <a:p>
            <a:pPr algn="just" eaLnBrk="1" fontAlgn="auto" hangingPunct="1">
              <a:buClr>
                <a:schemeClr val="accent1">
                  <a:lumMod val="75000"/>
                </a:schemeClr>
              </a:buClr>
              <a:buFont typeface="Arial"/>
              <a:buChar char="•"/>
              <a:defRPr/>
            </a:pPr>
            <a:r>
              <a:rPr lang="tr-TR" altLang="tr-TR" sz="2000" dirty="0">
                <a:solidFill>
                  <a:schemeClr val="tx2">
                    <a:lumMod val="50000"/>
                  </a:schemeClr>
                </a:solidFill>
                <a:latin typeface="Times New Roman" panose="02020603050405020304" pitchFamily="18" charset="0"/>
                <a:cs typeface="Times New Roman" panose="02020603050405020304" pitchFamily="18" charset="0"/>
              </a:rPr>
              <a:t>Söz konusu mesleğe ait iş ve işlem basamaklarını belirlemek için yapılır. </a:t>
            </a:r>
          </a:p>
          <a:p>
            <a:pPr algn="just" eaLnBrk="1" fontAlgn="auto" hangingPunct="1">
              <a:buClr>
                <a:schemeClr val="accent1">
                  <a:lumMod val="75000"/>
                </a:schemeClr>
              </a:buClr>
              <a:buFont typeface="Arial"/>
              <a:buChar char="•"/>
              <a:defRPr/>
            </a:pPr>
            <a:r>
              <a:rPr lang="tr-TR" altLang="tr-TR" sz="2000" dirty="0">
                <a:solidFill>
                  <a:schemeClr val="tx2">
                    <a:lumMod val="50000"/>
                  </a:schemeClr>
                </a:solidFill>
                <a:latin typeface="Times New Roman" panose="02020603050405020304" pitchFamily="18" charset="0"/>
                <a:cs typeface="Times New Roman" panose="02020603050405020304" pitchFamily="18" charset="0"/>
              </a:rPr>
              <a:t>İş alt basamaklara ayrılır. </a:t>
            </a:r>
          </a:p>
          <a:p>
            <a:pPr algn="just" eaLnBrk="1" fontAlgn="auto" hangingPunct="1">
              <a:buClr>
                <a:schemeClr val="accent1">
                  <a:lumMod val="75000"/>
                </a:schemeClr>
              </a:buClr>
              <a:buFont typeface="Arial"/>
              <a:buChar char="•"/>
              <a:defRPr/>
            </a:pPr>
            <a:r>
              <a:rPr lang="tr-TR" altLang="tr-TR" sz="2000" dirty="0">
                <a:solidFill>
                  <a:schemeClr val="tx2">
                    <a:lumMod val="50000"/>
                  </a:schemeClr>
                </a:solidFill>
                <a:latin typeface="Times New Roman" panose="02020603050405020304" pitchFamily="18" charset="0"/>
                <a:cs typeface="Times New Roman" panose="02020603050405020304" pitchFamily="18" charset="0"/>
              </a:rPr>
              <a:t>Alt basamaklar bilişsel, </a:t>
            </a:r>
            <a:r>
              <a:rPr lang="tr-TR" altLang="tr-TR" sz="2000" dirty="0" err="1">
                <a:solidFill>
                  <a:schemeClr val="tx2">
                    <a:lumMod val="50000"/>
                  </a:schemeClr>
                </a:solidFill>
                <a:latin typeface="Times New Roman" panose="02020603050405020304" pitchFamily="18" charset="0"/>
                <a:cs typeface="Times New Roman" panose="02020603050405020304" pitchFamily="18" charset="0"/>
              </a:rPr>
              <a:t>duyuşsal</a:t>
            </a:r>
            <a:r>
              <a:rPr lang="tr-TR" altLang="tr-TR" sz="2000" dirty="0">
                <a:solidFill>
                  <a:schemeClr val="tx2">
                    <a:lumMod val="50000"/>
                  </a:schemeClr>
                </a:solidFill>
                <a:latin typeface="Times New Roman" panose="02020603050405020304" pitchFamily="18" charset="0"/>
                <a:cs typeface="Times New Roman" panose="02020603050405020304" pitchFamily="18" charset="0"/>
              </a:rPr>
              <a:t> ve </a:t>
            </a:r>
            <a:r>
              <a:rPr lang="tr-TR" altLang="tr-TR" sz="2000" dirty="0" err="1">
                <a:solidFill>
                  <a:schemeClr val="tx2">
                    <a:lumMod val="50000"/>
                  </a:schemeClr>
                </a:solidFill>
                <a:latin typeface="Times New Roman" panose="02020603050405020304" pitchFamily="18" charset="0"/>
                <a:cs typeface="Times New Roman" panose="02020603050405020304" pitchFamily="18" charset="0"/>
              </a:rPr>
              <a:t>devinişsel</a:t>
            </a:r>
            <a:r>
              <a:rPr lang="tr-TR" altLang="tr-TR" sz="2000" dirty="0">
                <a:solidFill>
                  <a:schemeClr val="tx2">
                    <a:lumMod val="50000"/>
                  </a:schemeClr>
                </a:solidFill>
                <a:latin typeface="Times New Roman" panose="02020603050405020304" pitchFamily="18" charset="0"/>
                <a:cs typeface="Times New Roman" panose="02020603050405020304" pitchFamily="18" charset="0"/>
              </a:rPr>
              <a:t> basamaklardan oluşur. </a:t>
            </a:r>
          </a:p>
          <a:p>
            <a:pPr algn="just" eaLnBrk="1" fontAlgn="auto" hangingPunct="1">
              <a:buClr>
                <a:schemeClr val="accent1">
                  <a:lumMod val="75000"/>
                </a:schemeClr>
              </a:buClr>
              <a:buFont typeface="Arial"/>
              <a:buChar char="•"/>
              <a:defRPr/>
            </a:pPr>
            <a:endParaRPr lang="tr-TR" altLang="tr-TR" sz="4000" dirty="0"/>
          </a:p>
        </p:txBody>
      </p:sp>
      <p:pic>
        <p:nvPicPr>
          <p:cNvPr id="46083" name="Resim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31875" y="3068638"/>
            <a:ext cx="7700963" cy="266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7920768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2"/>
          <p:cNvSpPr>
            <a:spLocks noChangeArrowheads="1"/>
          </p:cNvSpPr>
          <p:nvPr/>
        </p:nvSpPr>
        <p:spPr bwMode="auto">
          <a:xfrm>
            <a:off x="684213" y="1379538"/>
            <a:ext cx="8064500" cy="354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lr>
                <a:schemeClr val="tx2"/>
              </a:buClr>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tx2"/>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tx2"/>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9pPr>
          </a:lstStyle>
          <a:p>
            <a:pPr algn="just">
              <a:spcBef>
                <a:spcPct val="0"/>
              </a:spcBef>
              <a:buClrTx/>
              <a:buFontTx/>
              <a:buNone/>
              <a:defRPr/>
            </a:pPr>
            <a:endParaRPr lang="tr-TR" altLang="tr-TR" sz="4000" u="sng" dirty="0">
              <a:solidFill>
                <a:srgbClr val="FF0000"/>
              </a:solidFill>
              <a:cs typeface="Times New Roman" panose="02020603050405020304" pitchFamily="18" charset="0"/>
            </a:endParaRPr>
          </a:p>
          <a:p>
            <a:pPr algn="just">
              <a:spcBef>
                <a:spcPct val="0"/>
              </a:spcBef>
              <a:buClrTx/>
              <a:buFontTx/>
              <a:buNone/>
              <a:defRPr/>
            </a:pPr>
            <a:r>
              <a:rPr lang="tr-TR" altLang="tr-TR" u="sng" dirty="0">
                <a:solidFill>
                  <a:srgbClr val="0000CC"/>
                </a:solidFill>
                <a:latin typeface="Times New Roman" panose="02020603050405020304" pitchFamily="18" charset="0"/>
                <a:cs typeface="Times New Roman" panose="02020603050405020304" pitchFamily="18" charset="0"/>
              </a:rPr>
              <a:t>4. Gözlem:</a:t>
            </a:r>
            <a:r>
              <a:rPr lang="tr-TR" altLang="tr-TR" dirty="0">
                <a:solidFill>
                  <a:srgbClr val="0000CC"/>
                </a:solidFill>
                <a:latin typeface="Times New Roman" panose="02020603050405020304" pitchFamily="18" charset="0"/>
                <a:cs typeface="Times New Roman" panose="02020603050405020304" pitchFamily="18" charset="0"/>
              </a:rPr>
              <a:t> </a:t>
            </a:r>
          </a:p>
          <a:p>
            <a:pPr algn="just">
              <a:spcBef>
                <a:spcPct val="0"/>
              </a:spcBef>
              <a:buClrTx/>
              <a:buFontTx/>
              <a:buNone/>
              <a:defRPr/>
            </a:pPr>
            <a:endParaRPr lang="tr-TR" altLang="tr-TR" dirty="0">
              <a:solidFill>
                <a:schemeClr val="tx2">
                  <a:lumMod val="50000"/>
                </a:schemeClr>
              </a:solidFill>
              <a:latin typeface="Times New Roman" panose="02020603050405020304" pitchFamily="18" charset="0"/>
              <a:cs typeface="Times New Roman" panose="02020603050405020304" pitchFamily="18" charset="0"/>
            </a:endParaRPr>
          </a:p>
          <a:p>
            <a:pPr algn="just">
              <a:spcBef>
                <a:spcPct val="0"/>
              </a:spcBef>
              <a:buClrTx/>
              <a:buFontTx/>
              <a:buNone/>
              <a:defRPr/>
            </a:pPr>
            <a:r>
              <a:rPr lang="tr-TR" altLang="tr-TR" sz="2000" dirty="0">
                <a:solidFill>
                  <a:schemeClr val="tx2">
                    <a:lumMod val="50000"/>
                  </a:schemeClr>
                </a:solidFill>
                <a:latin typeface="Times New Roman" panose="02020603050405020304" pitchFamily="18" charset="0"/>
                <a:cs typeface="Times New Roman" panose="02020603050405020304" pitchFamily="18" charset="0"/>
              </a:rPr>
              <a:t>Kişileri gözleyerek bilgi toplama yoludur. Okul merkezlidir.</a:t>
            </a:r>
          </a:p>
          <a:p>
            <a:pPr algn="just">
              <a:spcBef>
                <a:spcPct val="0"/>
              </a:spcBef>
              <a:buClrTx/>
              <a:buFontTx/>
              <a:buNone/>
              <a:defRPr/>
            </a:pPr>
            <a:r>
              <a:rPr lang="tr-TR" altLang="tr-TR" sz="2000" dirty="0">
                <a:solidFill>
                  <a:schemeClr val="tx2">
                    <a:lumMod val="50000"/>
                  </a:schemeClr>
                </a:solidFill>
                <a:latin typeface="Times New Roman" panose="02020603050405020304" pitchFamily="18" charset="0"/>
                <a:cs typeface="Times New Roman" panose="02020603050405020304" pitchFamily="18" charset="0"/>
              </a:rPr>
              <a:t>Gözlem yaparken </a:t>
            </a:r>
            <a:r>
              <a:rPr lang="tr-TR" altLang="tr-TR" sz="2000" u="sng" dirty="0">
                <a:solidFill>
                  <a:schemeClr val="tx2">
                    <a:lumMod val="50000"/>
                  </a:schemeClr>
                </a:solidFill>
                <a:latin typeface="Times New Roman" panose="02020603050405020304" pitchFamily="18" charset="0"/>
                <a:cs typeface="Times New Roman" panose="02020603050405020304" pitchFamily="18" charset="0"/>
              </a:rPr>
              <a:t>doğal gözlem </a:t>
            </a:r>
            <a:r>
              <a:rPr lang="tr-TR" altLang="tr-TR" sz="2000" dirty="0">
                <a:solidFill>
                  <a:schemeClr val="tx2">
                    <a:lumMod val="50000"/>
                  </a:schemeClr>
                </a:solidFill>
                <a:latin typeface="Times New Roman" panose="02020603050405020304" pitchFamily="18" charset="0"/>
                <a:cs typeface="Times New Roman" panose="02020603050405020304" pitchFamily="18" charset="0"/>
              </a:rPr>
              <a:t>tercih edilmelidir.</a:t>
            </a:r>
          </a:p>
          <a:p>
            <a:pPr algn="just">
              <a:spcBef>
                <a:spcPct val="0"/>
              </a:spcBef>
              <a:buClrTx/>
              <a:buFontTx/>
              <a:buNone/>
              <a:defRPr/>
            </a:pPr>
            <a:endParaRPr lang="tr-TR" altLang="tr-TR" sz="2000" dirty="0">
              <a:solidFill>
                <a:schemeClr val="tx2">
                  <a:lumMod val="50000"/>
                </a:schemeClr>
              </a:solidFill>
              <a:latin typeface="Times New Roman" panose="02020603050405020304" pitchFamily="18" charset="0"/>
              <a:cs typeface="Times New Roman" panose="02020603050405020304" pitchFamily="18" charset="0"/>
            </a:endParaRPr>
          </a:p>
          <a:p>
            <a:pPr algn="just">
              <a:spcBef>
                <a:spcPct val="0"/>
              </a:spcBef>
              <a:buClrTx/>
              <a:buFontTx/>
              <a:buNone/>
              <a:defRPr/>
            </a:pPr>
            <a:r>
              <a:rPr lang="tr-TR" altLang="tr-TR" sz="2000" dirty="0">
                <a:solidFill>
                  <a:schemeClr val="tx2">
                    <a:lumMod val="50000"/>
                  </a:schemeClr>
                </a:solidFill>
                <a:latin typeface="Times New Roman" panose="02020603050405020304" pitchFamily="18" charset="0"/>
                <a:cs typeface="Times New Roman" panose="02020603050405020304" pitchFamily="18" charset="0"/>
              </a:rPr>
              <a:t>Özellikle </a:t>
            </a:r>
            <a:r>
              <a:rPr lang="tr-TR" altLang="tr-TR" sz="2000" u="sng" dirty="0" err="1">
                <a:solidFill>
                  <a:schemeClr val="tx2">
                    <a:lumMod val="50000"/>
                  </a:schemeClr>
                </a:solidFill>
                <a:latin typeface="Times New Roman" panose="02020603050405020304" pitchFamily="18" charset="0"/>
                <a:cs typeface="Times New Roman" panose="02020603050405020304" pitchFamily="18" charset="0"/>
              </a:rPr>
              <a:t>psikomotor</a:t>
            </a:r>
            <a:r>
              <a:rPr lang="tr-TR" altLang="tr-TR" sz="2000" u="sng" dirty="0">
                <a:solidFill>
                  <a:schemeClr val="tx2">
                    <a:lumMod val="50000"/>
                  </a:schemeClr>
                </a:solidFill>
                <a:latin typeface="Times New Roman" panose="02020603050405020304" pitchFamily="18" charset="0"/>
                <a:cs typeface="Times New Roman" panose="02020603050405020304" pitchFamily="18" charset="0"/>
              </a:rPr>
              <a:t> becerilerin </a:t>
            </a:r>
            <a:r>
              <a:rPr lang="tr-TR" altLang="tr-TR" sz="2000" dirty="0">
                <a:solidFill>
                  <a:schemeClr val="tx2">
                    <a:lumMod val="50000"/>
                  </a:schemeClr>
                </a:solidFill>
                <a:latin typeface="Times New Roman" panose="02020603050405020304" pitchFamily="18" charset="0"/>
                <a:cs typeface="Times New Roman" panose="02020603050405020304" pitchFamily="18" charset="0"/>
              </a:rPr>
              <a:t>belirlenmesinde kullanılır.  </a:t>
            </a:r>
          </a:p>
          <a:p>
            <a:pPr algn="just">
              <a:spcBef>
                <a:spcPct val="0"/>
              </a:spcBef>
              <a:buClrTx/>
              <a:buFontTx/>
              <a:buNone/>
              <a:defRPr/>
            </a:pPr>
            <a:endParaRPr lang="tr-TR" altLang="tr-TR" sz="2000" u="sng" dirty="0">
              <a:solidFill>
                <a:schemeClr val="tx2">
                  <a:lumMod val="50000"/>
                </a:schemeClr>
              </a:solidFill>
              <a:latin typeface="Times New Roman" panose="02020603050405020304" pitchFamily="18" charset="0"/>
              <a:cs typeface="Times New Roman" panose="02020603050405020304" pitchFamily="18" charset="0"/>
            </a:endParaRPr>
          </a:p>
          <a:p>
            <a:pPr algn="just">
              <a:spcBef>
                <a:spcPct val="0"/>
              </a:spcBef>
              <a:buClrTx/>
              <a:buFontTx/>
              <a:buNone/>
              <a:defRPr/>
            </a:pPr>
            <a:r>
              <a:rPr lang="tr-TR" altLang="tr-TR" sz="2000" u="sng" dirty="0">
                <a:solidFill>
                  <a:schemeClr val="tx2">
                    <a:lumMod val="50000"/>
                  </a:schemeClr>
                </a:solidFill>
                <a:latin typeface="Times New Roman" panose="02020603050405020304" pitchFamily="18" charset="0"/>
                <a:cs typeface="Times New Roman" panose="02020603050405020304" pitchFamily="18" charset="0"/>
              </a:rPr>
              <a:t>Gözlemler gözlem formuna işlenir.</a:t>
            </a:r>
            <a:endParaRPr lang="tr-TR" altLang="tr-TR" sz="4400" u="sng" dirty="0">
              <a:solidFill>
                <a:schemeClr val="tx2">
                  <a:lumMod val="50000"/>
                </a:schemeClr>
              </a:solidFill>
              <a:latin typeface="Times New Roman" panose="02020603050405020304" pitchFamily="18" charset="0"/>
              <a:cs typeface="Times New Roman" panose="02020603050405020304" pitchFamily="18" charset="0"/>
            </a:endParaRPr>
          </a:p>
        </p:txBody>
      </p:sp>
      <p:pic>
        <p:nvPicPr>
          <p:cNvPr id="4710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40425" y="260350"/>
            <a:ext cx="3028950" cy="1514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6538787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ext Box 4"/>
          <p:cNvSpPr txBox="1">
            <a:spLocks noChangeArrowheads="1"/>
          </p:cNvSpPr>
          <p:nvPr/>
        </p:nvSpPr>
        <p:spPr bwMode="auto">
          <a:xfrm>
            <a:off x="1331913" y="1628775"/>
            <a:ext cx="6769100" cy="483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750"/>
              </a:spcBef>
              <a:buFont typeface="Arial" charset="0"/>
              <a:buChar char="•"/>
              <a:defRPr sz="2100">
                <a:solidFill>
                  <a:schemeClr val="tx1"/>
                </a:solidFill>
                <a:latin typeface="Calibri" pitchFamily="34" charset="0"/>
              </a:defRPr>
            </a:lvl1pPr>
            <a:lvl2pPr marL="742950" indent="-285750">
              <a:lnSpc>
                <a:spcPct val="90000"/>
              </a:lnSpc>
              <a:spcBef>
                <a:spcPts val="375"/>
              </a:spcBef>
              <a:buFont typeface="Arial" charset="0"/>
              <a:buChar char="•"/>
              <a:defRPr>
                <a:solidFill>
                  <a:schemeClr val="tx1"/>
                </a:solidFill>
                <a:latin typeface="Calibri" pitchFamily="34" charset="0"/>
              </a:defRPr>
            </a:lvl2pPr>
            <a:lvl3pPr marL="1143000" indent="-228600">
              <a:lnSpc>
                <a:spcPct val="90000"/>
              </a:lnSpc>
              <a:spcBef>
                <a:spcPts val="375"/>
              </a:spcBef>
              <a:buFont typeface="Arial" charset="0"/>
              <a:buChar char="•"/>
              <a:defRPr sz="1500">
                <a:solidFill>
                  <a:schemeClr val="tx1"/>
                </a:solidFill>
                <a:latin typeface="Calibri" pitchFamily="34" charset="0"/>
              </a:defRPr>
            </a:lvl3pPr>
            <a:lvl4pPr marL="1600200" indent="-228600">
              <a:lnSpc>
                <a:spcPct val="90000"/>
              </a:lnSpc>
              <a:spcBef>
                <a:spcPts val="375"/>
              </a:spcBef>
              <a:buFont typeface="Arial" charset="0"/>
              <a:buChar char="•"/>
              <a:defRPr sz="1300">
                <a:solidFill>
                  <a:schemeClr val="tx1"/>
                </a:solidFill>
                <a:latin typeface="Calibri" pitchFamily="34" charset="0"/>
              </a:defRPr>
            </a:lvl4pPr>
            <a:lvl5pPr marL="2057400" indent="-228600">
              <a:lnSpc>
                <a:spcPct val="90000"/>
              </a:lnSpc>
              <a:spcBef>
                <a:spcPts val="375"/>
              </a:spcBef>
              <a:buFont typeface="Arial" charset="0"/>
              <a:buChar char="•"/>
              <a:defRPr sz="1300">
                <a:solidFill>
                  <a:schemeClr val="tx1"/>
                </a:solidFill>
                <a:latin typeface="Calibri" pitchFamily="34" charset="0"/>
              </a:defRPr>
            </a:lvl5pPr>
            <a:lvl6pPr marL="2514600" indent="-228600" eaLnBrk="0" fontAlgn="base" hangingPunct="0">
              <a:lnSpc>
                <a:spcPct val="90000"/>
              </a:lnSpc>
              <a:spcBef>
                <a:spcPts val="375"/>
              </a:spcBef>
              <a:spcAft>
                <a:spcPct val="0"/>
              </a:spcAft>
              <a:buFont typeface="Arial" charset="0"/>
              <a:buChar char="•"/>
              <a:defRPr sz="1300">
                <a:solidFill>
                  <a:schemeClr val="tx1"/>
                </a:solidFill>
                <a:latin typeface="Calibri" pitchFamily="34" charset="0"/>
              </a:defRPr>
            </a:lvl6pPr>
            <a:lvl7pPr marL="2971800" indent="-228600" eaLnBrk="0" fontAlgn="base" hangingPunct="0">
              <a:lnSpc>
                <a:spcPct val="90000"/>
              </a:lnSpc>
              <a:spcBef>
                <a:spcPts val="375"/>
              </a:spcBef>
              <a:spcAft>
                <a:spcPct val="0"/>
              </a:spcAft>
              <a:buFont typeface="Arial" charset="0"/>
              <a:buChar char="•"/>
              <a:defRPr sz="1300">
                <a:solidFill>
                  <a:schemeClr val="tx1"/>
                </a:solidFill>
                <a:latin typeface="Calibri" pitchFamily="34" charset="0"/>
              </a:defRPr>
            </a:lvl7pPr>
            <a:lvl8pPr marL="3429000" indent="-228600" eaLnBrk="0" fontAlgn="base" hangingPunct="0">
              <a:lnSpc>
                <a:spcPct val="90000"/>
              </a:lnSpc>
              <a:spcBef>
                <a:spcPts val="375"/>
              </a:spcBef>
              <a:spcAft>
                <a:spcPct val="0"/>
              </a:spcAft>
              <a:buFont typeface="Arial" charset="0"/>
              <a:buChar char="•"/>
              <a:defRPr sz="1300">
                <a:solidFill>
                  <a:schemeClr val="tx1"/>
                </a:solidFill>
                <a:latin typeface="Calibri" pitchFamily="34" charset="0"/>
              </a:defRPr>
            </a:lvl8pPr>
            <a:lvl9pPr marL="3886200" indent="-228600" eaLnBrk="0" fontAlgn="base" hangingPunct="0">
              <a:lnSpc>
                <a:spcPct val="90000"/>
              </a:lnSpc>
              <a:spcBef>
                <a:spcPts val="375"/>
              </a:spcBef>
              <a:spcAft>
                <a:spcPct val="0"/>
              </a:spcAft>
              <a:buFont typeface="Arial" charset="0"/>
              <a:buChar char="•"/>
              <a:defRPr sz="1300">
                <a:solidFill>
                  <a:schemeClr val="tx1"/>
                </a:solidFill>
                <a:latin typeface="Calibri" pitchFamily="34" charset="0"/>
              </a:defRPr>
            </a:lvl9pPr>
          </a:lstStyle>
          <a:p>
            <a:pPr algn="just" eaLnBrk="1" hangingPunct="1">
              <a:lnSpc>
                <a:spcPct val="100000"/>
              </a:lnSpc>
              <a:spcBef>
                <a:spcPct val="0"/>
              </a:spcBef>
              <a:buFontTx/>
              <a:buNone/>
            </a:pPr>
            <a:r>
              <a:rPr lang="tr-TR" altLang="tr-TR" sz="2400">
                <a:solidFill>
                  <a:srgbClr val="FF0000"/>
                </a:solidFill>
                <a:latin typeface="Arial" charset="0"/>
                <a:cs typeface="Arial" charset="0"/>
              </a:rPr>
              <a:t>       </a:t>
            </a:r>
            <a:r>
              <a:rPr lang="tr-TR" altLang="tr-TR" sz="2800">
                <a:solidFill>
                  <a:srgbClr val="0000CC"/>
                </a:solidFill>
                <a:latin typeface="Arial" charset="0"/>
                <a:cs typeface="Arial" charset="0"/>
              </a:rPr>
              <a:t>5. Testler / Ölçme Araçları</a:t>
            </a:r>
            <a:endParaRPr lang="tr-TR" altLang="tr-TR" sz="3200">
              <a:solidFill>
                <a:srgbClr val="0000CC"/>
              </a:solidFill>
              <a:latin typeface="Arial" charset="0"/>
              <a:cs typeface="Arial" charset="0"/>
            </a:endParaRPr>
          </a:p>
          <a:p>
            <a:pPr algn="just" eaLnBrk="1" hangingPunct="1">
              <a:lnSpc>
                <a:spcPct val="100000"/>
              </a:lnSpc>
              <a:spcBef>
                <a:spcPct val="0"/>
              </a:spcBef>
              <a:buFontTx/>
              <a:buNone/>
            </a:pPr>
            <a:endParaRPr lang="tr-TR" altLang="tr-TR" sz="2800">
              <a:latin typeface="Arial" charset="0"/>
              <a:cs typeface="Arial" charset="0"/>
            </a:endParaRPr>
          </a:p>
          <a:p>
            <a:pPr algn="just" eaLnBrk="1" hangingPunct="1">
              <a:lnSpc>
                <a:spcPct val="100000"/>
              </a:lnSpc>
              <a:spcBef>
                <a:spcPct val="0"/>
              </a:spcBef>
              <a:buFontTx/>
              <a:buNone/>
            </a:pPr>
            <a:r>
              <a:rPr lang="tr-TR" altLang="tr-TR" sz="2800">
                <a:latin typeface="Times New Roman" pitchFamily="18" charset="0"/>
                <a:cs typeface="Times New Roman" pitchFamily="18" charset="0"/>
              </a:rPr>
              <a:t>Eğitimde test, bireyde aranan özelliklerin ne miktarda var olduğunu belirlemek üzere yapılan işlemlerdir.</a:t>
            </a:r>
          </a:p>
          <a:p>
            <a:pPr algn="just" eaLnBrk="1" hangingPunct="1">
              <a:lnSpc>
                <a:spcPct val="100000"/>
              </a:lnSpc>
              <a:spcBef>
                <a:spcPct val="0"/>
              </a:spcBef>
              <a:buFontTx/>
              <a:buNone/>
            </a:pPr>
            <a:endParaRPr lang="tr-TR" altLang="tr-TR" sz="2800">
              <a:latin typeface="Times New Roman" pitchFamily="18" charset="0"/>
              <a:cs typeface="Times New Roman" pitchFamily="18" charset="0"/>
            </a:endParaRPr>
          </a:p>
          <a:p>
            <a:pPr algn="just" eaLnBrk="1" hangingPunct="1">
              <a:lnSpc>
                <a:spcPct val="100000"/>
              </a:lnSpc>
              <a:spcBef>
                <a:spcPct val="0"/>
              </a:spcBef>
              <a:buFontTx/>
              <a:buNone/>
            </a:pPr>
            <a:r>
              <a:rPr lang="tr-TR" altLang="tr-TR" sz="2800">
                <a:latin typeface="Times New Roman" pitchFamily="18" charset="0"/>
                <a:cs typeface="Times New Roman" pitchFamily="18" charset="0"/>
              </a:rPr>
              <a:t>Programın girişinde ya da sonunda öğrenciye uygulanan (Başarı Testi) veya program sürecinde uygulanan (İzleme Testleri) sayesinde öğrenme ihtiyaçlarını belirlemek mümkündür.</a:t>
            </a:r>
          </a:p>
        </p:txBody>
      </p:sp>
      <p:pic>
        <p:nvPicPr>
          <p:cNvPr id="48131" name="Resim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659563" y="260350"/>
            <a:ext cx="2260600" cy="1503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0133605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ext Box 4"/>
          <p:cNvSpPr txBox="1">
            <a:spLocks noChangeArrowheads="1"/>
          </p:cNvSpPr>
          <p:nvPr/>
        </p:nvSpPr>
        <p:spPr bwMode="auto">
          <a:xfrm>
            <a:off x="900113" y="2060575"/>
            <a:ext cx="7815262" cy="403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750"/>
              </a:spcBef>
              <a:buFont typeface="Arial" charset="0"/>
              <a:buChar char="•"/>
              <a:defRPr sz="2100">
                <a:solidFill>
                  <a:schemeClr val="tx1"/>
                </a:solidFill>
                <a:latin typeface="Calibri" pitchFamily="34" charset="0"/>
              </a:defRPr>
            </a:lvl1pPr>
            <a:lvl2pPr marL="742950" indent="-285750">
              <a:lnSpc>
                <a:spcPct val="90000"/>
              </a:lnSpc>
              <a:spcBef>
                <a:spcPts val="375"/>
              </a:spcBef>
              <a:buFont typeface="Arial" charset="0"/>
              <a:buChar char="•"/>
              <a:defRPr>
                <a:solidFill>
                  <a:schemeClr val="tx1"/>
                </a:solidFill>
                <a:latin typeface="Calibri" pitchFamily="34" charset="0"/>
              </a:defRPr>
            </a:lvl2pPr>
            <a:lvl3pPr marL="1143000" indent="-228600">
              <a:lnSpc>
                <a:spcPct val="90000"/>
              </a:lnSpc>
              <a:spcBef>
                <a:spcPts val="375"/>
              </a:spcBef>
              <a:buFont typeface="Arial" charset="0"/>
              <a:buChar char="•"/>
              <a:defRPr sz="1500">
                <a:solidFill>
                  <a:schemeClr val="tx1"/>
                </a:solidFill>
                <a:latin typeface="Calibri" pitchFamily="34" charset="0"/>
              </a:defRPr>
            </a:lvl3pPr>
            <a:lvl4pPr marL="1600200" indent="-228600">
              <a:lnSpc>
                <a:spcPct val="90000"/>
              </a:lnSpc>
              <a:spcBef>
                <a:spcPts val="375"/>
              </a:spcBef>
              <a:buFont typeface="Arial" charset="0"/>
              <a:buChar char="•"/>
              <a:defRPr sz="1300">
                <a:solidFill>
                  <a:schemeClr val="tx1"/>
                </a:solidFill>
                <a:latin typeface="Calibri" pitchFamily="34" charset="0"/>
              </a:defRPr>
            </a:lvl4pPr>
            <a:lvl5pPr marL="2057400" indent="-228600">
              <a:lnSpc>
                <a:spcPct val="90000"/>
              </a:lnSpc>
              <a:spcBef>
                <a:spcPts val="375"/>
              </a:spcBef>
              <a:buFont typeface="Arial" charset="0"/>
              <a:buChar char="•"/>
              <a:defRPr sz="1300">
                <a:solidFill>
                  <a:schemeClr val="tx1"/>
                </a:solidFill>
                <a:latin typeface="Calibri" pitchFamily="34" charset="0"/>
              </a:defRPr>
            </a:lvl5pPr>
            <a:lvl6pPr marL="2514600" indent="-228600" eaLnBrk="0" fontAlgn="base" hangingPunct="0">
              <a:lnSpc>
                <a:spcPct val="90000"/>
              </a:lnSpc>
              <a:spcBef>
                <a:spcPts val="375"/>
              </a:spcBef>
              <a:spcAft>
                <a:spcPct val="0"/>
              </a:spcAft>
              <a:buFont typeface="Arial" charset="0"/>
              <a:buChar char="•"/>
              <a:defRPr sz="1300">
                <a:solidFill>
                  <a:schemeClr val="tx1"/>
                </a:solidFill>
                <a:latin typeface="Calibri" pitchFamily="34" charset="0"/>
              </a:defRPr>
            </a:lvl6pPr>
            <a:lvl7pPr marL="2971800" indent="-228600" eaLnBrk="0" fontAlgn="base" hangingPunct="0">
              <a:lnSpc>
                <a:spcPct val="90000"/>
              </a:lnSpc>
              <a:spcBef>
                <a:spcPts val="375"/>
              </a:spcBef>
              <a:spcAft>
                <a:spcPct val="0"/>
              </a:spcAft>
              <a:buFont typeface="Arial" charset="0"/>
              <a:buChar char="•"/>
              <a:defRPr sz="1300">
                <a:solidFill>
                  <a:schemeClr val="tx1"/>
                </a:solidFill>
                <a:latin typeface="Calibri" pitchFamily="34" charset="0"/>
              </a:defRPr>
            </a:lvl7pPr>
            <a:lvl8pPr marL="3429000" indent="-228600" eaLnBrk="0" fontAlgn="base" hangingPunct="0">
              <a:lnSpc>
                <a:spcPct val="90000"/>
              </a:lnSpc>
              <a:spcBef>
                <a:spcPts val="375"/>
              </a:spcBef>
              <a:spcAft>
                <a:spcPct val="0"/>
              </a:spcAft>
              <a:buFont typeface="Arial" charset="0"/>
              <a:buChar char="•"/>
              <a:defRPr sz="1300">
                <a:solidFill>
                  <a:schemeClr val="tx1"/>
                </a:solidFill>
                <a:latin typeface="Calibri" pitchFamily="34" charset="0"/>
              </a:defRPr>
            </a:lvl8pPr>
            <a:lvl9pPr marL="3886200" indent="-228600" eaLnBrk="0" fontAlgn="base" hangingPunct="0">
              <a:lnSpc>
                <a:spcPct val="90000"/>
              </a:lnSpc>
              <a:spcBef>
                <a:spcPts val="375"/>
              </a:spcBef>
              <a:spcAft>
                <a:spcPct val="0"/>
              </a:spcAft>
              <a:buFont typeface="Arial" charset="0"/>
              <a:buChar char="•"/>
              <a:defRPr sz="1300">
                <a:solidFill>
                  <a:schemeClr val="tx1"/>
                </a:solidFill>
                <a:latin typeface="Calibri" pitchFamily="34" charset="0"/>
              </a:defRPr>
            </a:lvl9pPr>
          </a:lstStyle>
          <a:p>
            <a:pPr algn="just" eaLnBrk="1" hangingPunct="1">
              <a:lnSpc>
                <a:spcPct val="100000"/>
              </a:lnSpc>
              <a:spcBef>
                <a:spcPct val="0"/>
              </a:spcBef>
              <a:buFontTx/>
              <a:buNone/>
            </a:pPr>
            <a:r>
              <a:rPr lang="tr-TR" altLang="tr-TR" sz="2400">
                <a:latin typeface="Times New Roman" pitchFamily="18" charset="0"/>
                <a:cs typeface="Times New Roman" pitchFamily="18" charset="0"/>
              </a:rPr>
              <a:t>     </a:t>
            </a:r>
            <a:r>
              <a:rPr lang="tr-TR" altLang="tr-TR" sz="3200">
                <a:solidFill>
                  <a:srgbClr val="0000CC"/>
                </a:solidFill>
                <a:latin typeface="Times New Roman" pitchFamily="18" charset="0"/>
                <a:cs typeface="Times New Roman" pitchFamily="18" charset="0"/>
              </a:rPr>
              <a:t>6. Görüşme / Grup Toplantıları</a:t>
            </a:r>
          </a:p>
          <a:p>
            <a:pPr algn="just" eaLnBrk="1" hangingPunct="1">
              <a:lnSpc>
                <a:spcPct val="100000"/>
              </a:lnSpc>
              <a:spcBef>
                <a:spcPct val="0"/>
              </a:spcBef>
              <a:buFontTx/>
              <a:buNone/>
            </a:pPr>
            <a:endParaRPr lang="tr-TR" altLang="tr-TR" sz="2800">
              <a:latin typeface="Times New Roman" pitchFamily="18" charset="0"/>
              <a:cs typeface="Times New Roman" pitchFamily="18" charset="0"/>
            </a:endParaRPr>
          </a:p>
          <a:p>
            <a:pPr algn="just" eaLnBrk="1" hangingPunct="1">
              <a:lnSpc>
                <a:spcPct val="100000"/>
              </a:lnSpc>
              <a:spcBef>
                <a:spcPct val="0"/>
              </a:spcBef>
              <a:buFontTx/>
              <a:buNone/>
            </a:pPr>
            <a:r>
              <a:rPr lang="tr-TR" altLang="tr-TR" sz="2800">
                <a:latin typeface="Times New Roman" pitchFamily="18" charset="0"/>
                <a:cs typeface="Times New Roman" pitchFamily="18" charset="0"/>
              </a:rPr>
              <a:t>     Görüşme yoluyla öğrenenlerin ve programla ilgili olabilecek tüm katılımcıların program hakkındaki görüş ve tepkileri belirlenir.</a:t>
            </a:r>
          </a:p>
          <a:p>
            <a:pPr algn="just" eaLnBrk="1" hangingPunct="1">
              <a:lnSpc>
                <a:spcPct val="100000"/>
              </a:lnSpc>
              <a:spcBef>
                <a:spcPct val="0"/>
              </a:spcBef>
              <a:buFontTx/>
              <a:buNone/>
            </a:pPr>
            <a:endParaRPr lang="tr-TR" altLang="tr-TR" sz="2800">
              <a:latin typeface="Times New Roman" pitchFamily="18" charset="0"/>
              <a:cs typeface="Times New Roman" pitchFamily="18" charset="0"/>
            </a:endParaRPr>
          </a:p>
          <a:p>
            <a:pPr algn="just" eaLnBrk="1" hangingPunct="1">
              <a:lnSpc>
                <a:spcPct val="100000"/>
              </a:lnSpc>
              <a:spcBef>
                <a:spcPct val="0"/>
              </a:spcBef>
              <a:buFontTx/>
              <a:buNone/>
            </a:pPr>
            <a:r>
              <a:rPr lang="tr-TR" altLang="tr-TR" sz="2800">
                <a:latin typeface="Times New Roman" pitchFamily="18" charset="0"/>
                <a:cs typeface="Times New Roman" pitchFamily="18" charset="0"/>
              </a:rPr>
              <a:t>      Görüşme, yüz yüze olabileceği gibi anket formları, tele konferans ya da internet aracılığı ile de olabilir. </a:t>
            </a:r>
          </a:p>
        </p:txBody>
      </p:sp>
      <p:pic>
        <p:nvPicPr>
          <p:cNvPr id="5017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92688" y="404813"/>
            <a:ext cx="3486150" cy="1314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3666299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ext Box 5"/>
          <p:cNvSpPr txBox="1">
            <a:spLocks noChangeArrowheads="1"/>
          </p:cNvSpPr>
          <p:nvPr/>
        </p:nvSpPr>
        <p:spPr bwMode="auto">
          <a:xfrm>
            <a:off x="1258888" y="1916113"/>
            <a:ext cx="7456487" cy="286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750"/>
              </a:spcBef>
              <a:buFont typeface="Arial" charset="0"/>
              <a:buChar char="•"/>
              <a:defRPr sz="2100">
                <a:solidFill>
                  <a:schemeClr val="tx1"/>
                </a:solidFill>
                <a:latin typeface="Calibri" pitchFamily="34" charset="0"/>
              </a:defRPr>
            </a:lvl1pPr>
            <a:lvl2pPr marL="742950" indent="-285750">
              <a:lnSpc>
                <a:spcPct val="90000"/>
              </a:lnSpc>
              <a:spcBef>
                <a:spcPts val="375"/>
              </a:spcBef>
              <a:buFont typeface="Arial" charset="0"/>
              <a:buChar char="•"/>
              <a:defRPr>
                <a:solidFill>
                  <a:schemeClr val="tx1"/>
                </a:solidFill>
                <a:latin typeface="Calibri" pitchFamily="34" charset="0"/>
              </a:defRPr>
            </a:lvl2pPr>
            <a:lvl3pPr marL="1143000" indent="-228600">
              <a:lnSpc>
                <a:spcPct val="90000"/>
              </a:lnSpc>
              <a:spcBef>
                <a:spcPts val="375"/>
              </a:spcBef>
              <a:buFont typeface="Arial" charset="0"/>
              <a:buChar char="•"/>
              <a:defRPr sz="1500">
                <a:solidFill>
                  <a:schemeClr val="tx1"/>
                </a:solidFill>
                <a:latin typeface="Calibri" pitchFamily="34" charset="0"/>
              </a:defRPr>
            </a:lvl3pPr>
            <a:lvl4pPr marL="1600200" indent="-228600">
              <a:lnSpc>
                <a:spcPct val="90000"/>
              </a:lnSpc>
              <a:spcBef>
                <a:spcPts val="375"/>
              </a:spcBef>
              <a:buFont typeface="Arial" charset="0"/>
              <a:buChar char="•"/>
              <a:defRPr sz="1300">
                <a:solidFill>
                  <a:schemeClr val="tx1"/>
                </a:solidFill>
                <a:latin typeface="Calibri" pitchFamily="34" charset="0"/>
              </a:defRPr>
            </a:lvl4pPr>
            <a:lvl5pPr marL="2057400" indent="-228600">
              <a:lnSpc>
                <a:spcPct val="90000"/>
              </a:lnSpc>
              <a:spcBef>
                <a:spcPts val="375"/>
              </a:spcBef>
              <a:buFont typeface="Arial" charset="0"/>
              <a:buChar char="•"/>
              <a:defRPr sz="1300">
                <a:solidFill>
                  <a:schemeClr val="tx1"/>
                </a:solidFill>
                <a:latin typeface="Calibri" pitchFamily="34" charset="0"/>
              </a:defRPr>
            </a:lvl5pPr>
            <a:lvl6pPr marL="2514600" indent="-228600" eaLnBrk="0" fontAlgn="base" hangingPunct="0">
              <a:lnSpc>
                <a:spcPct val="90000"/>
              </a:lnSpc>
              <a:spcBef>
                <a:spcPts val="375"/>
              </a:spcBef>
              <a:spcAft>
                <a:spcPct val="0"/>
              </a:spcAft>
              <a:buFont typeface="Arial" charset="0"/>
              <a:buChar char="•"/>
              <a:defRPr sz="1300">
                <a:solidFill>
                  <a:schemeClr val="tx1"/>
                </a:solidFill>
                <a:latin typeface="Calibri" pitchFamily="34" charset="0"/>
              </a:defRPr>
            </a:lvl6pPr>
            <a:lvl7pPr marL="2971800" indent="-228600" eaLnBrk="0" fontAlgn="base" hangingPunct="0">
              <a:lnSpc>
                <a:spcPct val="90000"/>
              </a:lnSpc>
              <a:spcBef>
                <a:spcPts val="375"/>
              </a:spcBef>
              <a:spcAft>
                <a:spcPct val="0"/>
              </a:spcAft>
              <a:buFont typeface="Arial" charset="0"/>
              <a:buChar char="•"/>
              <a:defRPr sz="1300">
                <a:solidFill>
                  <a:schemeClr val="tx1"/>
                </a:solidFill>
                <a:latin typeface="Calibri" pitchFamily="34" charset="0"/>
              </a:defRPr>
            </a:lvl7pPr>
            <a:lvl8pPr marL="3429000" indent="-228600" eaLnBrk="0" fontAlgn="base" hangingPunct="0">
              <a:lnSpc>
                <a:spcPct val="90000"/>
              </a:lnSpc>
              <a:spcBef>
                <a:spcPts val="375"/>
              </a:spcBef>
              <a:spcAft>
                <a:spcPct val="0"/>
              </a:spcAft>
              <a:buFont typeface="Arial" charset="0"/>
              <a:buChar char="•"/>
              <a:defRPr sz="1300">
                <a:solidFill>
                  <a:schemeClr val="tx1"/>
                </a:solidFill>
                <a:latin typeface="Calibri" pitchFamily="34" charset="0"/>
              </a:defRPr>
            </a:lvl8pPr>
            <a:lvl9pPr marL="3886200" indent="-228600" eaLnBrk="0" fontAlgn="base" hangingPunct="0">
              <a:lnSpc>
                <a:spcPct val="90000"/>
              </a:lnSpc>
              <a:spcBef>
                <a:spcPts val="375"/>
              </a:spcBef>
              <a:spcAft>
                <a:spcPct val="0"/>
              </a:spcAft>
              <a:buFont typeface="Arial" charset="0"/>
              <a:buChar char="•"/>
              <a:defRPr sz="1300">
                <a:solidFill>
                  <a:schemeClr val="tx1"/>
                </a:solidFill>
                <a:latin typeface="Calibri" pitchFamily="34" charset="0"/>
              </a:defRPr>
            </a:lvl9pPr>
          </a:lstStyle>
          <a:p>
            <a:pPr algn="just" eaLnBrk="1" hangingPunct="1">
              <a:lnSpc>
                <a:spcPct val="100000"/>
              </a:lnSpc>
              <a:spcBef>
                <a:spcPct val="0"/>
              </a:spcBef>
              <a:buFontTx/>
              <a:buNone/>
            </a:pPr>
            <a:r>
              <a:rPr lang="tr-TR" altLang="tr-TR" sz="2800">
                <a:solidFill>
                  <a:srgbClr val="FF0000"/>
                </a:solidFill>
                <a:latin typeface="Arial" charset="0"/>
                <a:cs typeface="Arial" charset="0"/>
              </a:rPr>
              <a:t>      </a:t>
            </a:r>
            <a:r>
              <a:rPr lang="tr-TR" altLang="tr-TR" sz="3200">
                <a:solidFill>
                  <a:srgbClr val="0000CC"/>
                </a:solidFill>
                <a:latin typeface="Times New Roman" pitchFamily="18" charset="0"/>
                <a:cs typeface="Times New Roman" pitchFamily="18" charset="0"/>
              </a:rPr>
              <a:t>7. Kaynak / Literatür Tarama</a:t>
            </a:r>
          </a:p>
          <a:p>
            <a:pPr algn="just" eaLnBrk="1" hangingPunct="1">
              <a:lnSpc>
                <a:spcPct val="100000"/>
              </a:lnSpc>
              <a:spcBef>
                <a:spcPct val="0"/>
              </a:spcBef>
              <a:buFontTx/>
              <a:buNone/>
            </a:pPr>
            <a:endParaRPr lang="tr-TR" altLang="tr-TR" sz="3200">
              <a:solidFill>
                <a:srgbClr val="0000CC"/>
              </a:solidFill>
              <a:latin typeface="Times New Roman" pitchFamily="18" charset="0"/>
              <a:cs typeface="Times New Roman" pitchFamily="18" charset="0"/>
            </a:endParaRPr>
          </a:p>
          <a:p>
            <a:pPr algn="just" eaLnBrk="1" hangingPunct="1">
              <a:lnSpc>
                <a:spcPct val="100000"/>
              </a:lnSpc>
              <a:spcBef>
                <a:spcPct val="0"/>
              </a:spcBef>
              <a:buFontTx/>
              <a:buNone/>
            </a:pPr>
            <a:r>
              <a:rPr lang="tr-TR" altLang="tr-TR" sz="3200">
                <a:solidFill>
                  <a:srgbClr val="0000CC"/>
                </a:solidFill>
                <a:latin typeface="Times New Roman" pitchFamily="18" charset="0"/>
                <a:cs typeface="Times New Roman" pitchFamily="18" charset="0"/>
              </a:rPr>
              <a:t>     </a:t>
            </a:r>
            <a:r>
              <a:rPr lang="tr-TR" altLang="tr-TR" sz="2800">
                <a:latin typeface="Times New Roman" pitchFamily="18" charset="0"/>
                <a:cs typeface="Times New Roman" pitchFamily="18" charset="0"/>
              </a:rPr>
              <a:t>Son yıllarda yurt içi ve yurt dışındaki eğilimler, bilimsel çalışmalar, mevcut programa ilişkin verilen raporlar değerlendirilerek mevcut program incelenmektedir.</a:t>
            </a:r>
          </a:p>
        </p:txBody>
      </p:sp>
      <p:pic>
        <p:nvPicPr>
          <p:cNvPr id="5222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16688" y="476250"/>
            <a:ext cx="1905000" cy="1266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7380322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4 Başlık"/>
          <p:cNvSpPr>
            <a:spLocks noGrp="1"/>
          </p:cNvSpPr>
          <p:nvPr>
            <p:ph type="title"/>
          </p:nvPr>
        </p:nvSpPr>
        <p:spPr>
          <a:xfrm>
            <a:off x="982663" y="457200"/>
            <a:ext cx="7704137" cy="1981200"/>
          </a:xfrm>
        </p:spPr>
        <p:txBody>
          <a:bodyPr/>
          <a:lstStyle/>
          <a:p>
            <a:pPr eaLnBrk="1" hangingPunct="1"/>
            <a:r>
              <a:rPr lang="tr-TR" altLang="tr-TR">
                <a:solidFill>
                  <a:srgbClr val="0000CC"/>
                </a:solidFill>
                <a:latin typeface="Times New Roman" pitchFamily="18" charset="0"/>
                <a:cs typeface="Times New Roman" pitchFamily="18" charset="0"/>
              </a:rPr>
              <a:t>Raporların değerlendirilmesi</a:t>
            </a:r>
            <a:br>
              <a:rPr lang="tr-TR" altLang="tr-TR">
                <a:solidFill>
                  <a:srgbClr val="0000CC"/>
                </a:solidFill>
                <a:latin typeface="Times New Roman" pitchFamily="18" charset="0"/>
                <a:cs typeface="Times New Roman" pitchFamily="18" charset="0"/>
              </a:rPr>
            </a:br>
            <a:endParaRPr lang="tr-TR" altLang="tr-TR">
              <a:solidFill>
                <a:srgbClr val="0000CC"/>
              </a:solidFill>
              <a:latin typeface="Times New Roman" pitchFamily="18" charset="0"/>
              <a:cs typeface="Times New Roman" pitchFamily="18" charset="0"/>
            </a:endParaRPr>
          </a:p>
        </p:txBody>
      </p:sp>
      <p:sp>
        <p:nvSpPr>
          <p:cNvPr id="168963" name="5 İçerik Yer Tutucusu"/>
          <p:cNvSpPr>
            <a:spLocks noGrp="1"/>
          </p:cNvSpPr>
          <p:nvPr>
            <p:ph idx="1"/>
          </p:nvPr>
        </p:nvSpPr>
        <p:spPr>
          <a:xfrm>
            <a:off x="982663" y="1844675"/>
            <a:ext cx="7704137" cy="2520950"/>
          </a:xfrm>
        </p:spPr>
        <p:txBody>
          <a:bodyPr>
            <a:normAutofit fontScale="92500" lnSpcReduction="10000"/>
          </a:bodyPr>
          <a:lstStyle/>
          <a:p>
            <a:pPr algn="just" eaLnBrk="1" hangingPunct="1">
              <a:defRPr/>
            </a:pPr>
            <a:r>
              <a:rPr lang="tr-TR" altLang="tr-TR" sz="2800" dirty="0">
                <a:latin typeface="Times New Roman" pitchFamily="18" charset="0"/>
                <a:cs typeface="Times New Roman" pitchFamily="18" charset="0"/>
              </a:rPr>
              <a:t>İhtiyaç değerlendirme çalışmalarında en etkin yollardan biriside denetçilerin hazırladıkları raporların değerlendirilmesidir. </a:t>
            </a:r>
          </a:p>
          <a:p>
            <a:pPr marL="0" indent="0" algn="just" eaLnBrk="1" hangingPunct="1">
              <a:buFont typeface="Arial" charset="0"/>
              <a:buNone/>
              <a:defRPr/>
            </a:pPr>
            <a:endParaRPr lang="tr-TR" altLang="tr-TR" sz="2800" dirty="0">
              <a:latin typeface="Times New Roman" pitchFamily="18" charset="0"/>
              <a:cs typeface="Times New Roman" pitchFamily="18" charset="0"/>
            </a:endParaRPr>
          </a:p>
          <a:p>
            <a:pPr algn="just" eaLnBrk="1" hangingPunct="1">
              <a:defRPr/>
            </a:pPr>
            <a:r>
              <a:rPr lang="tr-TR" altLang="tr-TR" sz="2800" dirty="0">
                <a:latin typeface="Times New Roman" pitchFamily="18" charset="0"/>
                <a:cs typeface="Times New Roman" pitchFamily="18" charset="0"/>
              </a:rPr>
              <a:t> Sağlıklı bir değerlendirme gerçek ihtiyaçların ortaya çıkmasını sağlayabilir.</a:t>
            </a:r>
          </a:p>
        </p:txBody>
      </p:sp>
    </p:spTree>
    <p:extLst>
      <p:ext uri="{BB962C8B-B14F-4D97-AF65-F5344CB8AC3E}">
        <p14:creationId xmlns:p14="http://schemas.microsoft.com/office/powerpoint/2010/main" val="345751838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250" y="1773238"/>
            <a:ext cx="5762625" cy="432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299" name="4 Metin kutusu"/>
          <p:cNvSpPr txBox="1">
            <a:spLocks noChangeArrowheads="1"/>
          </p:cNvSpPr>
          <p:nvPr/>
        </p:nvSpPr>
        <p:spPr bwMode="auto">
          <a:xfrm>
            <a:off x="1081088" y="123825"/>
            <a:ext cx="7451725"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750"/>
              </a:spcBef>
              <a:buFont typeface="Arial" charset="0"/>
              <a:buChar char="•"/>
              <a:defRPr sz="2100">
                <a:solidFill>
                  <a:schemeClr val="tx1"/>
                </a:solidFill>
                <a:latin typeface="Calibri" pitchFamily="34" charset="0"/>
              </a:defRPr>
            </a:lvl1pPr>
            <a:lvl2pPr marL="742950" indent="-285750">
              <a:lnSpc>
                <a:spcPct val="90000"/>
              </a:lnSpc>
              <a:spcBef>
                <a:spcPts val="375"/>
              </a:spcBef>
              <a:buFont typeface="Arial" charset="0"/>
              <a:buChar char="•"/>
              <a:defRPr>
                <a:solidFill>
                  <a:schemeClr val="tx1"/>
                </a:solidFill>
                <a:latin typeface="Calibri" pitchFamily="34" charset="0"/>
              </a:defRPr>
            </a:lvl2pPr>
            <a:lvl3pPr marL="1143000" indent="-228600">
              <a:lnSpc>
                <a:spcPct val="90000"/>
              </a:lnSpc>
              <a:spcBef>
                <a:spcPts val="375"/>
              </a:spcBef>
              <a:buFont typeface="Arial" charset="0"/>
              <a:buChar char="•"/>
              <a:defRPr sz="1500">
                <a:solidFill>
                  <a:schemeClr val="tx1"/>
                </a:solidFill>
                <a:latin typeface="Calibri" pitchFamily="34" charset="0"/>
              </a:defRPr>
            </a:lvl3pPr>
            <a:lvl4pPr marL="1600200" indent="-228600">
              <a:lnSpc>
                <a:spcPct val="90000"/>
              </a:lnSpc>
              <a:spcBef>
                <a:spcPts val="375"/>
              </a:spcBef>
              <a:buFont typeface="Arial" charset="0"/>
              <a:buChar char="•"/>
              <a:defRPr sz="1300">
                <a:solidFill>
                  <a:schemeClr val="tx1"/>
                </a:solidFill>
                <a:latin typeface="Calibri" pitchFamily="34" charset="0"/>
              </a:defRPr>
            </a:lvl4pPr>
            <a:lvl5pPr marL="2057400" indent="-228600">
              <a:lnSpc>
                <a:spcPct val="90000"/>
              </a:lnSpc>
              <a:spcBef>
                <a:spcPts val="375"/>
              </a:spcBef>
              <a:buFont typeface="Arial" charset="0"/>
              <a:buChar char="•"/>
              <a:defRPr sz="1300">
                <a:solidFill>
                  <a:schemeClr val="tx1"/>
                </a:solidFill>
                <a:latin typeface="Calibri" pitchFamily="34" charset="0"/>
              </a:defRPr>
            </a:lvl5pPr>
            <a:lvl6pPr marL="2514600" indent="-228600" eaLnBrk="0" fontAlgn="base" hangingPunct="0">
              <a:lnSpc>
                <a:spcPct val="90000"/>
              </a:lnSpc>
              <a:spcBef>
                <a:spcPts val="375"/>
              </a:spcBef>
              <a:spcAft>
                <a:spcPct val="0"/>
              </a:spcAft>
              <a:buFont typeface="Arial" charset="0"/>
              <a:buChar char="•"/>
              <a:defRPr sz="1300">
                <a:solidFill>
                  <a:schemeClr val="tx1"/>
                </a:solidFill>
                <a:latin typeface="Calibri" pitchFamily="34" charset="0"/>
              </a:defRPr>
            </a:lvl6pPr>
            <a:lvl7pPr marL="2971800" indent="-228600" eaLnBrk="0" fontAlgn="base" hangingPunct="0">
              <a:lnSpc>
                <a:spcPct val="90000"/>
              </a:lnSpc>
              <a:spcBef>
                <a:spcPts val="375"/>
              </a:spcBef>
              <a:spcAft>
                <a:spcPct val="0"/>
              </a:spcAft>
              <a:buFont typeface="Arial" charset="0"/>
              <a:buChar char="•"/>
              <a:defRPr sz="1300">
                <a:solidFill>
                  <a:schemeClr val="tx1"/>
                </a:solidFill>
                <a:latin typeface="Calibri" pitchFamily="34" charset="0"/>
              </a:defRPr>
            </a:lvl7pPr>
            <a:lvl8pPr marL="3429000" indent="-228600" eaLnBrk="0" fontAlgn="base" hangingPunct="0">
              <a:lnSpc>
                <a:spcPct val="90000"/>
              </a:lnSpc>
              <a:spcBef>
                <a:spcPts val="375"/>
              </a:spcBef>
              <a:spcAft>
                <a:spcPct val="0"/>
              </a:spcAft>
              <a:buFont typeface="Arial" charset="0"/>
              <a:buChar char="•"/>
              <a:defRPr sz="1300">
                <a:solidFill>
                  <a:schemeClr val="tx1"/>
                </a:solidFill>
                <a:latin typeface="Calibri" pitchFamily="34" charset="0"/>
              </a:defRPr>
            </a:lvl8pPr>
            <a:lvl9pPr marL="3886200" indent="-228600" eaLnBrk="0" fontAlgn="base" hangingPunct="0">
              <a:lnSpc>
                <a:spcPct val="90000"/>
              </a:lnSpc>
              <a:spcBef>
                <a:spcPts val="375"/>
              </a:spcBef>
              <a:spcAft>
                <a:spcPct val="0"/>
              </a:spcAft>
              <a:buFont typeface="Arial" charset="0"/>
              <a:buChar char="•"/>
              <a:defRPr sz="1300">
                <a:solidFill>
                  <a:schemeClr val="tx1"/>
                </a:solidFill>
                <a:latin typeface="Calibri" pitchFamily="34" charset="0"/>
              </a:defRPr>
            </a:lvl9pPr>
          </a:lstStyle>
          <a:p>
            <a:pPr algn="ctr" eaLnBrk="1" hangingPunct="1">
              <a:lnSpc>
                <a:spcPct val="100000"/>
              </a:lnSpc>
              <a:spcBef>
                <a:spcPct val="0"/>
              </a:spcBef>
              <a:buFontTx/>
              <a:buNone/>
            </a:pPr>
            <a:r>
              <a:rPr lang="tr-TR" altLang="tr-TR" sz="3200">
                <a:solidFill>
                  <a:srgbClr val="0000CC"/>
                </a:solidFill>
                <a:latin typeface="Times New Roman" pitchFamily="18" charset="0"/>
                <a:cs typeface="Times New Roman" pitchFamily="18" charset="0"/>
              </a:rPr>
              <a:t>Program geliştirme sürecinin temel  aşamalarını hatırlayalım</a:t>
            </a:r>
          </a:p>
        </p:txBody>
      </p:sp>
    </p:spTree>
    <p:extLst>
      <p:ext uri="{BB962C8B-B14F-4D97-AF65-F5344CB8AC3E}">
        <p14:creationId xmlns:p14="http://schemas.microsoft.com/office/powerpoint/2010/main" val="104325113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Text Box 2"/>
          <p:cNvSpPr txBox="1">
            <a:spLocks noChangeArrowheads="1"/>
          </p:cNvSpPr>
          <p:nvPr/>
        </p:nvSpPr>
        <p:spPr bwMode="auto">
          <a:xfrm>
            <a:off x="309563" y="1268413"/>
            <a:ext cx="8497887" cy="5078412"/>
          </a:xfrm>
          <a:prstGeom prst="rect">
            <a:avLst/>
          </a:prstGeom>
          <a:solidFill>
            <a:schemeClr val="bg1"/>
          </a:solidFill>
          <a:ln w="9525">
            <a:noFill/>
            <a:miter lim="800000"/>
            <a:headEnd/>
            <a:tailEnd/>
          </a:ln>
          <a:effectLst/>
        </p:spPr>
        <p:txBody>
          <a:bodyPr>
            <a:spAutoFit/>
          </a:bodyPr>
          <a:lstStyle/>
          <a:p>
            <a:pPr marL="357188" indent="-357188" eaLnBrk="1" hangingPunct="1">
              <a:defRPr/>
            </a:pPr>
            <a:endParaRPr lang="tr-TR" b="1" dirty="0">
              <a:solidFill>
                <a:srgbClr val="0070C0"/>
              </a:solidFill>
            </a:endParaRPr>
          </a:p>
          <a:p>
            <a:pPr marL="357188" indent="-357188" eaLnBrk="1" hangingPunct="1">
              <a:defRPr/>
            </a:pPr>
            <a:r>
              <a:rPr lang="tr-TR" sz="2800" b="1" dirty="0"/>
              <a:t>Aday Amaçların-Hedeflerin Belirlenmesi</a:t>
            </a:r>
          </a:p>
          <a:p>
            <a:pPr marL="357188" indent="-357188" eaLnBrk="1" hangingPunct="1">
              <a:defRPr/>
            </a:pPr>
            <a:endParaRPr lang="tr-TR" sz="2800" b="1" dirty="0"/>
          </a:p>
          <a:p>
            <a:pPr marL="357188" indent="-357188" eaLnBrk="1" hangingPunct="1">
              <a:defRPr/>
            </a:pPr>
            <a:r>
              <a:rPr lang="tr-TR" sz="2500" b="1" dirty="0"/>
              <a:t>Eğitim Felsefesi: Ülkenin ve bireyin yaşam felsefesi </a:t>
            </a:r>
          </a:p>
          <a:p>
            <a:pPr marL="357188" indent="-357188" eaLnBrk="1" hangingPunct="1">
              <a:defRPr/>
            </a:pPr>
            <a:endParaRPr lang="tr-TR" sz="2500" b="1" dirty="0"/>
          </a:p>
          <a:p>
            <a:pPr marL="357188" indent="-357188" eaLnBrk="1" hangingPunct="1">
              <a:defRPr/>
            </a:pPr>
            <a:r>
              <a:rPr lang="tr-TR" sz="2500" b="1" dirty="0"/>
              <a:t>Eğitim Psikolojisi: İnsan davranışlarına göre inceleme</a:t>
            </a:r>
          </a:p>
          <a:p>
            <a:pPr marL="357188" indent="-357188" eaLnBrk="1" hangingPunct="1">
              <a:defRPr/>
            </a:pPr>
            <a:endParaRPr lang="tr-TR" sz="2500" b="1" dirty="0"/>
          </a:p>
          <a:p>
            <a:pPr marL="357188" indent="-357188" eaLnBrk="1" hangingPunct="1">
              <a:defRPr/>
            </a:pPr>
            <a:r>
              <a:rPr lang="tr-TR" sz="2500" b="1" dirty="0"/>
              <a:t>Eğitim Ekonomisi: İnsan gücü ihtiyacı, eğitim yatırımları,  bütçe olanakları ile uyumu, tutarlılığı inceleme</a:t>
            </a:r>
          </a:p>
          <a:p>
            <a:pPr marL="357188" indent="-357188" eaLnBrk="1" hangingPunct="1">
              <a:defRPr/>
            </a:pPr>
            <a:endParaRPr lang="tr-TR" sz="2500" b="1" dirty="0"/>
          </a:p>
          <a:p>
            <a:pPr marL="357188" indent="-357188" eaLnBrk="1" hangingPunct="1">
              <a:defRPr/>
            </a:pPr>
            <a:r>
              <a:rPr lang="tr-TR" sz="2500" b="1" dirty="0"/>
              <a:t>Eğitim Sosyolojisi: Birey, kurum ve toplum arasındaki ilişkiler açsından aday amaçlar</a:t>
            </a:r>
            <a:endParaRPr lang="tr-TR" sz="2500" dirty="0">
              <a:effectLst>
                <a:outerShdw blurRad="38100" dist="38100" dir="2700000" algn="tl">
                  <a:srgbClr val="000000"/>
                </a:outerShdw>
              </a:effectLst>
            </a:endParaRPr>
          </a:p>
        </p:txBody>
      </p:sp>
    </p:spTree>
    <p:extLst>
      <p:ext uri="{BB962C8B-B14F-4D97-AF65-F5344CB8AC3E}">
        <p14:creationId xmlns:p14="http://schemas.microsoft.com/office/powerpoint/2010/main" val="8966369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 Box 2"/>
          <p:cNvSpPr txBox="1">
            <a:spLocks noChangeArrowheads="1"/>
          </p:cNvSpPr>
          <p:nvPr/>
        </p:nvSpPr>
        <p:spPr bwMode="auto">
          <a:xfrm>
            <a:off x="309563" y="1647825"/>
            <a:ext cx="8497887" cy="3509963"/>
          </a:xfrm>
          <a:prstGeom prst="rect">
            <a:avLst/>
          </a:prstGeom>
          <a:solidFill>
            <a:schemeClr val="bg1"/>
          </a:solidFill>
          <a:ln>
            <a:noFill/>
          </a:ln>
        </p:spPr>
        <p:txBody>
          <a:bodyPr>
            <a:spAutoFit/>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fontAlgn="base">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fontAlgn="base">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fontAlgn="base">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fontAlgn="base">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lgn="just" eaLnBrk="1" hangingPunct="1">
              <a:spcBef>
                <a:spcPct val="50000"/>
              </a:spcBef>
              <a:buClrTx/>
              <a:buSzTx/>
              <a:buFontTx/>
              <a:buNone/>
              <a:defRPr/>
            </a:pPr>
            <a:r>
              <a:rPr lang="tr-TR" altLang="tr-TR" sz="2800" b="1" dirty="0">
                <a:latin typeface="Arial" panose="020B0604020202020204" pitchFamily="34" charset="0"/>
              </a:rPr>
              <a:t>ÖĞRETİM: </a:t>
            </a:r>
          </a:p>
          <a:p>
            <a:pPr algn="just" eaLnBrk="1" hangingPunct="1">
              <a:spcBef>
                <a:spcPct val="50000"/>
              </a:spcBef>
              <a:buClrTx/>
              <a:buSzTx/>
              <a:buFontTx/>
              <a:buNone/>
              <a:defRPr/>
            </a:pPr>
            <a:r>
              <a:rPr lang="tr-TR" altLang="tr-TR" sz="2800" dirty="0">
                <a:latin typeface="Arial" panose="020B0604020202020204" pitchFamily="34" charset="0"/>
              </a:rPr>
              <a:t>Önceden hazırlanmış bir program doğrultusunda planlanan, uygulanan ve değerlendirilen, amacı bireyin etkin öğrenmesini sağlamak olan ve çoğunlukla ders vb. uygulamalarla sınırlı olan etkinliklerdir.	</a:t>
            </a:r>
          </a:p>
          <a:p>
            <a:pPr algn="just" eaLnBrk="1" hangingPunct="1">
              <a:spcBef>
                <a:spcPct val="50000"/>
              </a:spcBef>
              <a:buClrTx/>
              <a:buSzTx/>
              <a:buFontTx/>
              <a:buNone/>
              <a:defRPr/>
            </a:pPr>
            <a:endParaRPr lang="tr-TR" altLang="tr-TR" dirty="0">
              <a:solidFill>
                <a:srgbClr val="00B0F0"/>
              </a:solidFill>
              <a:effectLst>
                <a:outerShdw blurRad="38100" dist="38100" dir="2700000" algn="tl">
                  <a:srgbClr val="000000">
                    <a:alpha val="43137"/>
                  </a:srgbClr>
                </a:outerShdw>
              </a:effectLst>
            </a:endParaRPr>
          </a:p>
        </p:txBody>
      </p:sp>
      <p:sp>
        <p:nvSpPr>
          <p:cNvPr id="140292" name="Text Box 4"/>
          <p:cNvSpPr txBox="1">
            <a:spLocks noChangeArrowheads="1"/>
          </p:cNvSpPr>
          <p:nvPr/>
        </p:nvSpPr>
        <p:spPr bwMode="auto">
          <a:xfrm>
            <a:off x="1752600" y="333375"/>
            <a:ext cx="4953000" cy="641350"/>
          </a:xfrm>
          <a:prstGeom prst="rect">
            <a:avLst/>
          </a:prstGeom>
          <a:noFill/>
          <a:ln w="9525">
            <a:noFill/>
            <a:miter lim="800000"/>
            <a:headEnd/>
            <a:tailEnd/>
          </a:ln>
          <a:effectLst/>
        </p:spPr>
        <p:txBody>
          <a:bodyPr>
            <a:spAutoFit/>
          </a:bodyPr>
          <a:lstStyle/>
          <a:p>
            <a:pPr eaLnBrk="1" hangingPunct="1">
              <a:spcBef>
                <a:spcPct val="50000"/>
              </a:spcBef>
              <a:defRPr/>
            </a:pPr>
            <a:r>
              <a:rPr lang="tr-TR" sz="3600" b="1" dirty="0">
                <a:solidFill>
                  <a:srgbClr val="0070C0"/>
                </a:solidFill>
                <a:effectLst>
                  <a:outerShdw blurRad="38100" dist="38100" dir="2700000" algn="tl">
                    <a:srgbClr val="000000"/>
                  </a:outerShdw>
                </a:effectLst>
              </a:rPr>
              <a:t>TEMEL KAVRAMLAR</a:t>
            </a:r>
          </a:p>
        </p:txBody>
      </p:sp>
      <p:pic>
        <p:nvPicPr>
          <p:cNvPr id="819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57963" y="333375"/>
            <a:ext cx="2286000" cy="2000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3644649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2 İçerik Yer Tutucusu"/>
          <p:cNvSpPr>
            <a:spLocks noGrp="1"/>
          </p:cNvSpPr>
          <p:nvPr>
            <p:ph idx="1"/>
          </p:nvPr>
        </p:nvSpPr>
        <p:spPr>
          <a:xfrm>
            <a:off x="1403350" y="1341438"/>
            <a:ext cx="6769100" cy="2447925"/>
          </a:xfrm>
        </p:spPr>
        <p:txBody>
          <a:bodyPr>
            <a:normAutofit lnSpcReduction="10000"/>
          </a:bodyPr>
          <a:lstStyle/>
          <a:p>
            <a:pPr marL="0" indent="0" algn="ctr" eaLnBrk="1" hangingPunct="1">
              <a:buFont typeface="Arial" panose="020B0604020202020204" pitchFamily="34" charset="0"/>
              <a:buNone/>
              <a:defRPr/>
            </a:pPr>
            <a:r>
              <a:rPr lang="tr-TR" altLang="tr-TR" sz="2000" b="1" dirty="0">
                <a:solidFill>
                  <a:schemeClr val="accent5"/>
                </a:solidFill>
                <a:latin typeface="Times New Roman" panose="02020603050405020304" pitchFamily="18" charset="0"/>
                <a:cs typeface="Times New Roman" panose="02020603050405020304" pitchFamily="18" charset="0"/>
              </a:rPr>
              <a:t>AMAÇ / HEDEF  / DAVRANIŞ / KAZANIM</a:t>
            </a:r>
            <a:endParaRPr lang="tr-TR" altLang="tr-TR" sz="2000" dirty="0">
              <a:solidFill>
                <a:schemeClr val="accent5"/>
              </a:solidFill>
              <a:latin typeface="Times New Roman" panose="02020603050405020304" pitchFamily="18" charset="0"/>
              <a:cs typeface="Times New Roman" panose="02020603050405020304" pitchFamily="18" charset="0"/>
            </a:endParaRPr>
          </a:p>
          <a:p>
            <a:pPr eaLnBrk="1" hangingPunct="1">
              <a:defRPr/>
            </a:pPr>
            <a:r>
              <a:rPr lang="tr-TR" altLang="tr-TR" sz="2000" dirty="0">
                <a:solidFill>
                  <a:srgbClr val="FF0000"/>
                </a:solidFill>
                <a:latin typeface="Times New Roman" panose="02020603050405020304" pitchFamily="18" charset="0"/>
                <a:cs typeface="Times New Roman" panose="02020603050405020304" pitchFamily="18" charset="0"/>
              </a:rPr>
              <a:t>Hedefler, </a:t>
            </a:r>
            <a:r>
              <a:rPr lang="tr-TR" altLang="tr-TR" sz="2000" dirty="0">
                <a:latin typeface="Times New Roman" panose="02020603050405020304" pitchFamily="18" charset="0"/>
                <a:cs typeface="Times New Roman" panose="02020603050405020304" pitchFamily="18" charset="0"/>
              </a:rPr>
              <a:t>öğrenciye kazandırılmak üzere seçilen istendik özelliklerdir. </a:t>
            </a:r>
          </a:p>
          <a:p>
            <a:pPr eaLnBrk="1" hangingPunct="1">
              <a:defRPr/>
            </a:pPr>
            <a:r>
              <a:rPr lang="tr-TR" altLang="tr-TR" sz="2000" dirty="0">
                <a:solidFill>
                  <a:srgbClr val="FF0000"/>
                </a:solidFill>
                <a:latin typeface="Times New Roman" panose="02020603050405020304" pitchFamily="18" charset="0"/>
                <a:cs typeface="Times New Roman" panose="02020603050405020304" pitchFamily="18" charset="0"/>
              </a:rPr>
              <a:t>Hedef, </a:t>
            </a:r>
            <a:r>
              <a:rPr lang="tr-TR" altLang="tr-TR" sz="2000" dirty="0">
                <a:latin typeface="Times New Roman" panose="02020603050405020304" pitchFamily="18" charset="0"/>
                <a:cs typeface="Times New Roman" panose="02020603050405020304" pitchFamily="18" charset="0"/>
              </a:rPr>
              <a:t>programın temel öğesi, temel belirleyicisidir. </a:t>
            </a:r>
          </a:p>
          <a:p>
            <a:pPr eaLnBrk="1" hangingPunct="1">
              <a:defRPr/>
            </a:pPr>
            <a:r>
              <a:rPr lang="tr-TR" altLang="tr-TR" sz="2000" dirty="0">
                <a:solidFill>
                  <a:srgbClr val="FF0000"/>
                </a:solidFill>
                <a:latin typeface="Times New Roman" panose="02020603050405020304" pitchFamily="18" charset="0"/>
                <a:cs typeface="Times New Roman" panose="02020603050405020304" pitchFamily="18" charset="0"/>
              </a:rPr>
              <a:t>Hedef,</a:t>
            </a:r>
            <a:r>
              <a:rPr lang="tr-TR" altLang="tr-TR" sz="2000" dirty="0">
                <a:latin typeface="Times New Roman" panose="02020603050405020304" pitchFamily="18" charset="0"/>
                <a:cs typeface="Times New Roman" panose="02020603050405020304" pitchFamily="18" charset="0"/>
              </a:rPr>
              <a:t> diğer öğelere yön verir</a:t>
            </a:r>
          </a:p>
          <a:p>
            <a:pPr algn="r" eaLnBrk="1" hangingPunct="1">
              <a:buFontTx/>
              <a:buNone/>
              <a:defRPr/>
            </a:pPr>
            <a:r>
              <a:rPr lang="tr-TR" altLang="tr-TR" sz="2000" b="1" dirty="0">
                <a:solidFill>
                  <a:srgbClr val="0000CC"/>
                </a:solidFill>
                <a:latin typeface="Times New Roman" panose="02020603050405020304" pitchFamily="18" charset="0"/>
                <a:cs typeface="Times New Roman" panose="02020603050405020304" pitchFamily="18" charset="0"/>
              </a:rPr>
              <a:t>Not:</a:t>
            </a:r>
            <a:r>
              <a:rPr lang="tr-TR" altLang="tr-TR" sz="2000" b="1" dirty="0">
                <a:solidFill>
                  <a:srgbClr val="FFC000"/>
                </a:solidFill>
                <a:latin typeface="Times New Roman" panose="02020603050405020304" pitchFamily="18" charset="0"/>
                <a:cs typeface="Times New Roman" panose="02020603050405020304" pitchFamily="18" charset="0"/>
              </a:rPr>
              <a:t> </a:t>
            </a:r>
            <a:r>
              <a:rPr lang="tr-TR" altLang="tr-TR" sz="2000" b="1" dirty="0">
                <a:latin typeface="Times New Roman" panose="02020603050405020304" pitchFamily="18" charset="0"/>
                <a:cs typeface="Times New Roman" panose="02020603050405020304" pitchFamily="18" charset="0"/>
              </a:rPr>
              <a:t>Hedef/ Davranış ikilisinin yerine yeni programda </a:t>
            </a:r>
            <a:r>
              <a:rPr lang="tr-TR" altLang="tr-TR" sz="2000" b="1" dirty="0">
                <a:solidFill>
                  <a:srgbClr val="FF0000"/>
                </a:solidFill>
                <a:latin typeface="Times New Roman" panose="02020603050405020304" pitchFamily="18" charset="0"/>
                <a:cs typeface="Times New Roman" panose="02020603050405020304" pitchFamily="18" charset="0"/>
              </a:rPr>
              <a:t>KAZANIM  </a:t>
            </a:r>
            <a:r>
              <a:rPr lang="tr-TR" altLang="tr-TR" sz="2000" b="1" dirty="0">
                <a:latin typeface="Times New Roman" panose="02020603050405020304" pitchFamily="18" charset="0"/>
                <a:cs typeface="Times New Roman" panose="02020603050405020304" pitchFamily="18" charset="0"/>
              </a:rPr>
              <a:t>ifadesi kullanılmaktadır</a:t>
            </a:r>
          </a:p>
        </p:txBody>
      </p:sp>
    </p:spTree>
    <p:extLst>
      <p:ext uri="{BB962C8B-B14F-4D97-AF65-F5344CB8AC3E}">
        <p14:creationId xmlns:p14="http://schemas.microsoft.com/office/powerpoint/2010/main" val="127423260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5150" y="1844675"/>
            <a:ext cx="5913438" cy="438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1" name="Dikdörtgen 1"/>
          <p:cNvSpPr>
            <a:spLocks noChangeArrowheads="1"/>
          </p:cNvSpPr>
          <p:nvPr/>
        </p:nvSpPr>
        <p:spPr bwMode="auto">
          <a:xfrm>
            <a:off x="684213" y="260350"/>
            <a:ext cx="7920037"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tr-TR" altLang="tr-TR" sz="2400" b="1"/>
              <a:t>Eğitimde hedefler; dikey hedefler ve yatay hedefler olarak ikiye ayrılır.</a:t>
            </a:r>
          </a:p>
        </p:txBody>
      </p:sp>
    </p:spTree>
    <p:extLst>
      <p:ext uri="{BB962C8B-B14F-4D97-AF65-F5344CB8AC3E}">
        <p14:creationId xmlns:p14="http://schemas.microsoft.com/office/powerpoint/2010/main" val="279913114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2 İçerik Yer Tutucusu"/>
          <p:cNvSpPr>
            <a:spLocks noGrp="1"/>
          </p:cNvSpPr>
          <p:nvPr>
            <p:ph idx="1"/>
          </p:nvPr>
        </p:nvSpPr>
        <p:spPr>
          <a:xfrm>
            <a:off x="1187450" y="836613"/>
            <a:ext cx="7632700" cy="5259387"/>
          </a:xfrm>
        </p:spPr>
        <p:txBody>
          <a:bodyPr/>
          <a:lstStyle/>
          <a:p>
            <a:pPr marL="742950" indent="-742950" algn="ctr" eaLnBrk="1" hangingPunct="1">
              <a:buFontTx/>
              <a:buAutoNum type="arabicPeriod"/>
              <a:defRPr/>
            </a:pPr>
            <a:r>
              <a:rPr lang="tr-TR" altLang="tr-TR" sz="3600" b="1" u="sng" dirty="0">
                <a:solidFill>
                  <a:srgbClr val="0000CC"/>
                </a:solidFill>
                <a:latin typeface="Times New Roman" panose="02020603050405020304" pitchFamily="18" charset="0"/>
                <a:cs typeface="Times New Roman" panose="02020603050405020304" pitchFamily="18" charset="0"/>
              </a:rPr>
              <a:t>Dikey Hedefler ; </a:t>
            </a:r>
          </a:p>
          <a:p>
            <a:pPr marL="0" indent="0" algn="ctr" eaLnBrk="1" hangingPunct="1">
              <a:buFont typeface="Arial" panose="020B0604020202020204" pitchFamily="34" charset="0"/>
              <a:buNone/>
              <a:defRPr/>
            </a:pPr>
            <a:endParaRPr lang="tr-TR" altLang="tr-TR" sz="3600" dirty="0">
              <a:solidFill>
                <a:srgbClr val="0000CC"/>
              </a:solidFill>
              <a:latin typeface="Times New Roman" panose="02020603050405020304" pitchFamily="18" charset="0"/>
              <a:cs typeface="Times New Roman" panose="02020603050405020304" pitchFamily="18" charset="0"/>
            </a:endParaRPr>
          </a:p>
          <a:p>
            <a:pPr marL="0" indent="0" eaLnBrk="1" hangingPunct="1">
              <a:buFont typeface="Arial" panose="020B0604020202020204" pitchFamily="34" charset="0"/>
              <a:buNone/>
              <a:defRPr/>
            </a:pPr>
            <a:r>
              <a:rPr lang="tr-TR" altLang="tr-TR" sz="2000" dirty="0">
                <a:latin typeface="Times New Roman" panose="02020603050405020304" pitchFamily="18" charset="0"/>
                <a:cs typeface="Times New Roman" panose="02020603050405020304" pitchFamily="18" charset="0"/>
              </a:rPr>
              <a:t> </a:t>
            </a:r>
            <a:r>
              <a:rPr lang="tr-TR" altLang="tr-TR" sz="2000" b="1" dirty="0">
                <a:solidFill>
                  <a:srgbClr val="FF0000"/>
                </a:solidFill>
                <a:latin typeface="Times New Roman" panose="02020603050405020304" pitchFamily="18" charset="0"/>
                <a:cs typeface="Times New Roman" panose="02020603050405020304" pitchFamily="18" charset="0"/>
              </a:rPr>
              <a:t>a. Uzak Hedefler:</a:t>
            </a:r>
            <a:r>
              <a:rPr lang="tr-TR" altLang="tr-TR" sz="2000" dirty="0">
                <a:solidFill>
                  <a:srgbClr val="FF0000"/>
                </a:solidFill>
                <a:latin typeface="Times New Roman" panose="02020603050405020304" pitchFamily="18" charset="0"/>
                <a:cs typeface="Times New Roman" panose="02020603050405020304" pitchFamily="18" charset="0"/>
              </a:rPr>
              <a:t> </a:t>
            </a:r>
            <a:r>
              <a:rPr lang="tr-TR" altLang="tr-TR" sz="2000" dirty="0">
                <a:latin typeface="Times New Roman" panose="02020603050405020304" pitchFamily="18" charset="0"/>
                <a:cs typeface="Times New Roman" panose="02020603050405020304" pitchFamily="18" charset="0"/>
              </a:rPr>
              <a:t>Ülkenin politik felsefesini yansıtır. Örnek: Türkiye’nin Avrupa birliğine girmesi çalışmaları, ülkenin çağdaş uygarlık düzeyine ulaşması uzak hedeflerdir.</a:t>
            </a:r>
          </a:p>
          <a:p>
            <a:pPr marL="0" indent="0" eaLnBrk="1" hangingPunct="1">
              <a:buFont typeface="Arial" panose="020B0604020202020204" pitchFamily="34" charset="0"/>
              <a:buNone/>
              <a:defRPr/>
            </a:pPr>
            <a:r>
              <a:rPr lang="tr-TR" altLang="tr-TR" sz="2000" b="1" dirty="0">
                <a:solidFill>
                  <a:srgbClr val="FF0000"/>
                </a:solidFill>
                <a:latin typeface="Times New Roman" panose="02020603050405020304" pitchFamily="18" charset="0"/>
                <a:cs typeface="Times New Roman" panose="02020603050405020304" pitchFamily="18" charset="0"/>
              </a:rPr>
              <a:t> b.   Genel Hedefler:</a:t>
            </a:r>
            <a:r>
              <a:rPr lang="tr-TR" altLang="tr-TR" sz="2000" dirty="0">
                <a:solidFill>
                  <a:srgbClr val="FF0000"/>
                </a:solidFill>
                <a:latin typeface="Times New Roman" panose="02020603050405020304" pitchFamily="18" charset="0"/>
                <a:cs typeface="Times New Roman" panose="02020603050405020304" pitchFamily="18" charset="0"/>
              </a:rPr>
              <a:t> </a:t>
            </a:r>
            <a:r>
              <a:rPr lang="tr-TR" altLang="tr-TR" sz="2000" dirty="0">
                <a:latin typeface="Times New Roman" panose="02020603050405020304" pitchFamily="18" charset="0"/>
                <a:cs typeface="Times New Roman" panose="02020603050405020304" pitchFamily="18" charset="0"/>
              </a:rPr>
              <a:t>Öğretim kademelerinin ve okulların hedefleridir. Okulun iş görüsünü yansıtır. Uzak hedeflerin yorumudur.  Örnek: İlköğretimin hedefleri, ortaöğretimin hedefleri.</a:t>
            </a:r>
          </a:p>
          <a:p>
            <a:pPr marL="0" indent="0" eaLnBrk="1" hangingPunct="1">
              <a:buFont typeface="Arial" panose="020B0604020202020204" pitchFamily="34" charset="0"/>
              <a:buNone/>
              <a:defRPr/>
            </a:pPr>
            <a:r>
              <a:rPr lang="tr-TR" altLang="tr-TR" sz="2000" b="1" dirty="0">
                <a:latin typeface="Times New Roman" panose="02020603050405020304" pitchFamily="18" charset="0"/>
                <a:cs typeface="Times New Roman" panose="02020603050405020304" pitchFamily="18" charset="0"/>
              </a:rPr>
              <a:t> </a:t>
            </a:r>
            <a:r>
              <a:rPr lang="tr-TR" altLang="tr-TR" sz="2000" b="1" dirty="0">
                <a:solidFill>
                  <a:srgbClr val="FF0000"/>
                </a:solidFill>
                <a:latin typeface="Times New Roman" panose="02020603050405020304" pitchFamily="18" charset="0"/>
                <a:cs typeface="Times New Roman" panose="02020603050405020304" pitchFamily="18" charset="0"/>
              </a:rPr>
              <a:t>c.  Özel Hedefler:</a:t>
            </a:r>
            <a:r>
              <a:rPr lang="tr-TR" altLang="tr-TR" sz="2000" dirty="0">
                <a:solidFill>
                  <a:srgbClr val="FF0000"/>
                </a:solidFill>
                <a:latin typeface="Times New Roman" panose="02020603050405020304" pitchFamily="18" charset="0"/>
                <a:cs typeface="Times New Roman" panose="02020603050405020304" pitchFamily="18" charset="0"/>
              </a:rPr>
              <a:t> </a:t>
            </a:r>
            <a:r>
              <a:rPr lang="tr-TR" altLang="tr-TR" sz="2000" dirty="0">
                <a:latin typeface="Times New Roman" panose="02020603050405020304" pitchFamily="18" charset="0"/>
                <a:cs typeface="Times New Roman" panose="02020603050405020304" pitchFamily="18" charset="0"/>
              </a:rPr>
              <a:t>Öğrenciye kazandırılması uygun görülen özellikler ya da bir çalışma alanı için hazırlanmış olan hedeflerdir. Örnek: Matematik dersinin hedefleri, ünite hedefleri, konunun hedefleri.</a:t>
            </a:r>
          </a:p>
          <a:p>
            <a:pPr marL="0" indent="0" algn="just" eaLnBrk="1" hangingPunct="1">
              <a:buFont typeface="Arial" panose="020B0604020202020204" pitchFamily="34" charset="0"/>
              <a:buNone/>
              <a:defRPr/>
            </a:pPr>
            <a:endParaRPr lang="tr-TR" altLang="tr-TR" dirty="0"/>
          </a:p>
        </p:txBody>
      </p:sp>
    </p:spTree>
    <p:extLst>
      <p:ext uri="{BB962C8B-B14F-4D97-AF65-F5344CB8AC3E}">
        <p14:creationId xmlns:p14="http://schemas.microsoft.com/office/powerpoint/2010/main" val="407273167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450" y="765175"/>
            <a:ext cx="7632700" cy="5129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0756414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Unvan 1"/>
          <p:cNvSpPr>
            <a:spLocks noGrp="1"/>
          </p:cNvSpPr>
          <p:nvPr>
            <p:ph type="title"/>
          </p:nvPr>
        </p:nvSpPr>
        <p:spPr>
          <a:xfrm>
            <a:off x="982663" y="115888"/>
            <a:ext cx="7704137" cy="307975"/>
          </a:xfrm>
        </p:spPr>
        <p:txBody>
          <a:bodyPr>
            <a:normAutofit fontScale="90000"/>
          </a:bodyPr>
          <a:lstStyle/>
          <a:p>
            <a:r>
              <a:rPr lang="tr-TR" altLang="tr-TR">
                <a:solidFill>
                  <a:srgbClr val="FF0000"/>
                </a:solidFill>
              </a:rPr>
              <a:t>Türk Milli Eğitimi’nin Amaçları</a:t>
            </a:r>
          </a:p>
        </p:txBody>
      </p:sp>
      <p:sp>
        <p:nvSpPr>
          <p:cNvPr id="61443" name="İçerik Yer Tutucusu 2"/>
          <p:cNvSpPr>
            <a:spLocks noGrp="1"/>
          </p:cNvSpPr>
          <p:nvPr>
            <p:ph idx="1"/>
          </p:nvPr>
        </p:nvSpPr>
        <p:spPr>
          <a:xfrm>
            <a:off x="1403350" y="981075"/>
            <a:ext cx="7632700" cy="5018088"/>
          </a:xfrm>
        </p:spPr>
        <p:txBody>
          <a:bodyPr>
            <a:normAutofit fontScale="92500" lnSpcReduction="10000"/>
          </a:bodyPr>
          <a:lstStyle/>
          <a:p>
            <a:pPr marL="0" indent="0">
              <a:spcBef>
                <a:spcPct val="0"/>
              </a:spcBef>
              <a:buFont typeface="Arial" charset="0"/>
              <a:buNone/>
            </a:pPr>
            <a:r>
              <a:rPr lang="tr-TR" altLang="tr-TR" sz="1200">
                <a:solidFill>
                  <a:srgbClr val="0000CC"/>
                </a:solidFill>
              </a:rPr>
              <a:t>MİLLİ EĞİTİM TEMEL KANUNU                                                                       </a:t>
            </a:r>
          </a:p>
          <a:p>
            <a:pPr marL="0" indent="0">
              <a:spcBef>
                <a:spcPct val="0"/>
              </a:spcBef>
              <a:buFont typeface="Arial" charset="0"/>
              <a:buNone/>
            </a:pPr>
            <a:r>
              <a:rPr lang="tr-TR" altLang="tr-TR" sz="1200"/>
              <a:t>    Kanun Numarası        : 1739                                                </a:t>
            </a:r>
          </a:p>
          <a:p>
            <a:pPr marL="0" indent="0">
              <a:spcBef>
                <a:spcPct val="0"/>
              </a:spcBef>
              <a:buFont typeface="Arial" charset="0"/>
              <a:buNone/>
            </a:pPr>
            <a:r>
              <a:rPr lang="tr-TR" altLang="tr-TR" sz="1200"/>
              <a:t>    Kabul Tarihi          : 14/6/1973                                           </a:t>
            </a:r>
          </a:p>
          <a:p>
            <a:pPr marL="0" indent="0">
              <a:spcBef>
                <a:spcPct val="0"/>
              </a:spcBef>
              <a:buFont typeface="Arial" charset="0"/>
              <a:buNone/>
            </a:pPr>
            <a:r>
              <a:rPr lang="tr-TR" altLang="tr-TR" sz="1200"/>
              <a:t>    Yayımlandığı R.Gazete : Tarih: 24/6/1973 Sayı: 14574                        </a:t>
            </a:r>
          </a:p>
          <a:p>
            <a:pPr marL="0" indent="0">
              <a:spcBef>
                <a:spcPct val="0"/>
              </a:spcBef>
              <a:buFont typeface="Arial" charset="0"/>
              <a:buNone/>
            </a:pPr>
            <a:r>
              <a:rPr lang="tr-TR" altLang="tr-TR" sz="1200"/>
              <a:t>    Yayımlandığı Düstur   : Tertip: 5 Cilt: 12 Sayfa: 2342   </a:t>
            </a:r>
          </a:p>
          <a:p>
            <a:pPr marL="0" indent="0">
              <a:spcBef>
                <a:spcPct val="0"/>
              </a:spcBef>
              <a:buFont typeface="Arial" charset="0"/>
              <a:buNone/>
            </a:pPr>
            <a:r>
              <a:rPr lang="tr-TR" altLang="tr-TR" sz="1200"/>
              <a:t>                </a:t>
            </a:r>
          </a:p>
          <a:p>
            <a:pPr marL="0" indent="0">
              <a:spcBef>
                <a:spcPct val="0"/>
              </a:spcBef>
              <a:buFont typeface="Arial" charset="0"/>
              <a:buNone/>
            </a:pPr>
            <a:r>
              <a:rPr lang="tr-TR" altLang="tr-TR" sz="1200"/>
              <a:t>I - Kanunun Kapsamı:                                                        </a:t>
            </a:r>
          </a:p>
          <a:p>
            <a:pPr marL="0" indent="0">
              <a:spcBef>
                <a:spcPct val="0"/>
              </a:spcBef>
              <a:buFont typeface="Arial" charset="0"/>
              <a:buNone/>
            </a:pPr>
            <a:r>
              <a:rPr lang="tr-TR" altLang="tr-TR" sz="1200"/>
              <a:t>Madde 1 - Bu kanun, Türk milli eğitiminin düzenlenmesinde esas olan amaç ve ilkeler, eğitim sisteminin genel yapısı,öğretmenlik mesleği,okul bina ve tesisleri, eğitim araç ve gereçleri ve Devletin eğitim ve öğretim alanındaki görev ve sorumluluğu ile ilgili temel hükümleri bir sistem bütünlüğü içinde kapsar.  </a:t>
            </a:r>
          </a:p>
          <a:p>
            <a:pPr marL="0" indent="0">
              <a:spcBef>
                <a:spcPct val="0"/>
              </a:spcBef>
              <a:buFont typeface="Arial" charset="0"/>
              <a:buNone/>
            </a:pPr>
            <a:r>
              <a:rPr lang="tr-TR" altLang="tr-TR" sz="1200"/>
              <a:t>                                                              </a:t>
            </a:r>
          </a:p>
          <a:p>
            <a:pPr marL="0" indent="0">
              <a:spcBef>
                <a:spcPct val="0"/>
              </a:spcBef>
              <a:buFont typeface="Arial" charset="0"/>
              <a:buNone/>
            </a:pPr>
            <a:r>
              <a:rPr lang="tr-TR" altLang="tr-TR" sz="1200"/>
              <a:t>Türk Milli Eğitim Sistemini Düzenleyen Genel Esaslar</a:t>
            </a:r>
          </a:p>
          <a:p>
            <a:pPr marL="0" indent="0">
              <a:spcBef>
                <a:spcPct val="0"/>
              </a:spcBef>
              <a:buFont typeface="Arial" charset="0"/>
              <a:buNone/>
            </a:pPr>
            <a:endParaRPr lang="tr-TR" altLang="tr-TR" sz="1200"/>
          </a:p>
          <a:p>
            <a:pPr marL="0" indent="0">
              <a:spcBef>
                <a:spcPct val="0"/>
              </a:spcBef>
              <a:buFont typeface="Arial" charset="0"/>
              <a:buNone/>
            </a:pPr>
            <a:r>
              <a:rPr lang="tr-TR" altLang="tr-TR" sz="1200"/>
              <a:t>Türk Milli Eğitiminin Amaçları</a:t>
            </a:r>
          </a:p>
          <a:p>
            <a:pPr marL="0" indent="0">
              <a:spcBef>
                <a:spcPct val="0"/>
              </a:spcBef>
              <a:buFont typeface="Arial" charset="0"/>
              <a:buNone/>
            </a:pPr>
            <a:r>
              <a:rPr lang="tr-TR" altLang="tr-TR" sz="1200"/>
              <a:t>                                                                                </a:t>
            </a:r>
          </a:p>
          <a:p>
            <a:pPr marL="0" indent="0">
              <a:spcBef>
                <a:spcPct val="0"/>
              </a:spcBef>
              <a:buFont typeface="Arial" charset="0"/>
              <a:buNone/>
            </a:pPr>
            <a:r>
              <a:rPr lang="tr-TR" altLang="tr-TR" sz="1200">
                <a:solidFill>
                  <a:srgbClr val="0000CC"/>
                </a:solidFill>
              </a:rPr>
              <a:t>I - Genel amaçlar:                                                          </a:t>
            </a:r>
          </a:p>
          <a:p>
            <a:pPr marL="0" indent="0">
              <a:spcBef>
                <a:spcPct val="0"/>
              </a:spcBef>
              <a:buFont typeface="Arial" charset="0"/>
              <a:buNone/>
            </a:pPr>
            <a:r>
              <a:rPr lang="tr-TR" altLang="tr-TR" sz="1200"/>
              <a:t>    Madde 2 - Türk Milli Eğitiminin genel amacı, Türk Milletinin bütün fertlerini,                                                                             </a:t>
            </a:r>
          </a:p>
          <a:p>
            <a:pPr marL="0" indent="0">
              <a:spcBef>
                <a:spcPct val="0"/>
              </a:spcBef>
              <a:buFont typeface="Arial" charset="0"/>
              <a:buNone/>
            </a:pPr>
            <a:r>
              <a:rPr lang="tr-TR" altLang="tr-TR" sz="1200">
                <a:solidFill>
                  <a:srgbClr val="0000CC"/>
                </a:solidFill>
              </a:rPr>
              <a:t>    1.</a:t>
            </a:r>
            <a:r>
              <a:rPr lang="tr-TR" altLang="tr-TR" sz="1200"/>
              <a:t> (Değişik: 16/6/1983 - 2842/1 md.) Atatürk inkılap ve ilkelerine ve  Anayasada ifadesini bulan Atatürk milliyetçiliğine bağlı; Türk Milletinin milli, ahlaki, insani, manevi ve kültürel değerlerini benimseyen, koruyan ve geliştiren; ailesini, vatanını, milletini seven ve daima yüceltmeye çalışan; insan haklarına ve Anayasanın başlangıcındaki temel ilkelere dayanan demokratik, laik ve sosyal bir hukuk Devleti olan Türkiye Cumhuriyetine karşı görev ve sorumluluklarını bilen ve bunları davranış haline getirmiş yurttaşlar olarak yetiştirmek; </a:t>
            </a:r>
          </a:p>
          <a:p>
            <a:pPr marL="0" indent="0">
              <a:spcBef>
                <a:spcPct val="0"/>
              </a:spcBef>
              <a:buFont typeface="Arial" charset="0"/>
              <a:buNone/>
            </a:pPr>
            <a:r>
              <a:rPr lang="tr-TR" altLang="tr-TR" sz="1200">
                <a:solidFill>
                  <a:srgbClr val="0000CC"/>
                </a:solidFill>
              </a:rPr>
              <a:t>2.</a:t>
            </a:r>
            <a:r>
              <a:rPr lang="tr-TR" altLang="tr-TR" sz="1200"/>
              <a:t> Beden, zihin, ahlak, ruh ve duygu bakımlarından dengeli ve sağlıklı şekilde gelişmiş bir kişiliğe ve karaktere, hür ve bilimsel düşünme gücüne, geniş bir dünya görüşüne sahip, insan haklarına saygılı, kişilik ve teşebbüse değer veren, topluma karşı sorumluluk duyan; yapıcı, yaratıcı ve verimli kişiler olarak yetiştirmek;                                                              </a:t>
            </a:r>
          </a:p>
          <a:p>
            <a:pPr marL="0" indent="0">
              <a:spcBef>
                <a:spcPct val="0"/>
              </a:spcBef>
              <a:buFont typeface="Arial" charset="0"/>
              <a:buNone/>
            </a:pPr>
            <a:r>
              <a:rPr lang="tr-TR" altLang="tr-TR" sz="1200">
                <a:solidFill>
                  <a:srgbClr val="0000CC"/>
                </a:solidFill>
              </a:rPr>
              <a:t>3. </a:t>
            </a:r>
            <a:r>
              <a:rPr lang="tr-TR" altLang="tr-TR" sz="1200"/>
              <a:t>İlgi, istidat ve kabiliyetlerini geliştirerek gerekli bilgi, beceri, davranışlar ve birlikte iş görme alışkanlığı kazandırmak suretiyle hayata hazırlamak ve onların, kendilerini mutlu kılacak ve toplumun mutluluğuna katkıda bulunacak bir meslek sahibi olmalarını sağlamak;                                    </a:t>
            </a:r>
          </a:p>
          <a:p>
            <a:pPr marL="0" indent="0">
              <a:spcBef>
                <a:spcPct val="0"/>
              </a:spcBef>
              <a:buFont typeface="Arial" charset="0"/>
              <a:buNone/>
            </a:pPr>
            <a:r>
              <a:rPr lang="tr-TR" altLang="tr-TR" sz="1200"/>
              <a:t>Böylece bir yandan Türk vatandaşlarının ve Türk toplumunun refah ve mutluluğunu artırmak; öte yandan milli birlik ve bütünlük içinde iktisadi, sosyal ve kültürel kalkınmayı desteklemek ve hızlandırmak ve nihayet Türk Milletini çağdaş uygarlığın yapıcı, yaratıcı, seçkin bir ortağı yapmaktır. </a:t>
            </a:r>
          </a:p>
        </p:txBody>
      </p:sp>
    </p:spTree>
    <p:extLst>
      <p:ext uri="{BB962C8B-B14F-4D97-AF65-F5344CB8AC3E}">
        <p14:creationId xmlns:p14="http://schemas.microsoft.com/office/powerpoint/2010/main" val="90362438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Oval 2"/>
          <p:cNvSpPr>
            <a:spLocks noChangeArrowheads="1"/>
          </p:cNvSpPr>
          <p:nvPr/>
        </p:nvSpPr>
        <p:spPr bwMode="auto">
          <a:xfrm>
            <a:off x="3203575" y="2133600"/>
            <a:ext cx="2590800" cy="990600"/>
          </a:xfrm>
          <a:prstGeom prst="ellipse">
            <a:avLst/>
          </a:prstGeom>
          <a:gradFill rotWithShape="0">
            <a:gsLst>
              <a:gs pos="0">
                <a:srgbClr val="FF9900"/>
              </a:gs>
              <a:gs pos="100000">
                <a:srgbClr val="764700"/>
              </a:gs>
            </a:gsLst>
            <a:lin ang="5400000" scaled="1"/>
          </a:gradFill>
          <a:ln w="9525">
            <a:round/>
            <a:headEnd/>
            <a:tailEnd/>
          </a:ln>
          <a:scene3d>
            <a:camera prst="legacyObliqueTopRight"/>
            <a:lightRig rig="legacyFlat3" dir="b"/>
          </a:scene3d>
          <a:sp3d extrusionH="430200" prstMaterial="legacyMatte">
            <a:bevelT w="13500" h="13500" prst="angle"/>
            <a:bevelB w="13500" h="13500" prst="angle"/>
            <a:extrusionClr>
              <a:srgbClr val="FFFF66"/>
            </a:extrusionClr>
          </a:sp3d>
        </p:spPr>
        <p:txBody>
          <a:bodyPr wrap="none" anchor="ctr">
            <a:flatTx/>
          </a:bodyPr>
          <a:lstStyle>
            <a:lvl1pPr>
              <a:lnSpc>
                <a:spcPct val="90000"/>
              </a:lnSpc>
              <a:spcBef>
                <a:spcPts val="750"/>
              </a:spcBef>
              <a:buFont typeface="Arial" charset="0"/>
              <a:buChar char="•"/>
              <a:defRPr sz="2100">
                <a:solidFill>
                  <a:schemeClr val="tx1"/>
                </a:solidFill>
                <a:latin typeface="Calibri" pitchFamily="34" charset="0"/>
              </a:defRPr>
            </a:lvl1pPr>
            <a:lvl2pPr marL="742950" indent="-285750">
              <a:lnSpc>
                <a:spcPct val="90000"/>
              </a:lnSpc>
              <a:spcBef>
                <a:spcPts val="375"/>
              </a:spcBef>
              <a:buFont typeface="Arial" charset="0"/>
              <a:buChar char="•"/>
              <a:defRPr>
                <a:solidFill>
                  <a:schemeClr val="tx1"/>
                </a:solidFill>
                <a:latin typeface="Calibri" pitchFamily="34" charset="0"/>
              </a:defRPr>
            </a:lvl2pPr>
            <a:lvl3pPr marL="1143000" indent="-228600">
              <a:lnSpc>
                <a:spcPct val="90000"/>
              </a:lnSpc>
              <a:spcBef>
                <a:spcPts val="375"/>
              </a:spcBef>
              <a:buFont typeface="Arial" charset="0"/>
              <a:buChar char="•"/>
              <a:defRPr sz="1500">
                <a:solidFill>
                  <a:schemeClr val="tx1"/>
                </a:solidFill>
                <a:latin typeface="Calibri" pitchFamily="34" charset="0"/>
              </a:defRPr>
            </a:lvl3pPr>
            <a:lvl4pPr marL="1600200" indent="-228600">
              <a:lnSpc>
                <a:spcPct val="90000"/>
              </a:lnSpc>
              <a:spcBef>
                <a:spcPts val="375"/>
              </a:spcBef>
              <a:buFont typeface="Arial" charset="0"/>
              <a:buChar char="•"/>
              <a:defRPr sz="1300">
                <a:solidFill>
                  <a:schemeClr val="tx1"/>
                </a:solidFill>
                <a:latin typeface="Calibri" pitchFamily="34" charset="0"/>
              </a:defRPr>
            </a:lvl4pPr>
            <a:lvl5pPr marL="2057400" indent="-228600">
              <a:lnSpc>
                <a:spcPct val="90000"/>
              </a:lnSpc>
              <a:spcBef>
                <a:spcPts val="375"/>
              </a:spcBef>
              <a:buFont typeface="Arial" charset="0"/>
              <a:buChar char="•"/>
              <a:defRPr sz="1300">
                <a:solidFill>
                  <a:schemeClr val="tx1"/>
                </a:solidFill>
                <a:latin typeface="Calibri" pitchFamily="34" charset="0"/>
              </a:defRPr>
            </a:lvl5pPr>
            <a:lvl6pPr marL="2514600" indent="-228600" eaLnBrk="0" fontAlgn="base" hangingPunct="0">
              <a:lnSpc>
                <a:spcPct val="90000"/>
              </a:lnSpc>
              <a:spcBef>
                <a:spcPts val="375"/>
              </a:spcBef>
              <a:spcAft>
                <a:spcPct val="0"/>
              </a:spcAft>
              <a:buFont typeface="Arial" charset="0"/>
              <a:buChar char="•"/>
              <a:defRPr sz="1300">
                <a:solidFill>
                  <a:schemeClr val="tx1"/>
                </a:solidFill>
                <a:latin typeface="Calibri" pitchFamily="34" charset="0"/>
              </a:defRPr>
            </a:lvl6pPr>
            <a:lvl7pPr marL="2971800" indent="-228600" eaLnBrk="0" fontAlgn="base" hangingPunct="0">
              <a:lnSpc>
                <a:spcPct val="90000"/>
              </a:lnSpc>
              <a:spcBef>
                <a:spcPts val="375"/>
              </a:spcBef>
              <a:spcAft>
                <a:spcPct val="0"/>
              </a:spcAft>
              <a:buFont typeface="Arial" charset="0"/>
              <a:buChar char="•"/>
              <a:defRPr sz="1300">
                <a:solidFill>
                  <a:schemeClr val="tx1"/>
                </a:solidFill>
                <a:latin typeface="Calibri" pitchFamily="34" charset="0"/>
              </a:defRPr>
            </a:lvl7pPr>
            <a:lvl8pPr marL="3429000" indent="-228600" eaLnBrk="0" fontAlgn="base" hangingPunct="0">
              <a:lnSpc>
                <a:spcPct val="90000"/>
              </a:lnSpc>
              <a:spcBef>
                <a:spcPts val="375"/>
              </a:spcBef>
              <a:spcAft>
                <a:spcPct val="0"/>
              </a:spcAft>
              <a:buFont typeface="Arial" charset="0"/>
              <a:buChar char="•"/>
              <a:defRPr sz="1300">
                <a:solidFill>
                  <a:schemeClr val="tx1"/>
                </a:solidFill>
                <a:latin typeface="Calibri" pitchFamily="34" charset="0"/>
              </a:defRPr>
            </a:lvl8pPr>
            <a:lvl9pPr marL="3886200" indent="-228600" eaLnBrk="0" fontAlgn="base" hangingPunct="0">
              <a:lnSpc>
                <a:spcPct val="90000"/>
              </a:lnSpc>
              <a:spcBef>
                <a:spcPts val="375"/>
              </a:spcBef>
              <a:spcAft>
                <a:spcPct val="0"/>
              </a:spcAft>
              <a:buFont typeface="Arial" charset="0"/>
              <a:buChar char="•"/>
              <a:defRPr sz="1300">
                <a:solidFill>
                  <a:schemeClr val="tx1"/>
                </a:solidFill>
                <a:latin typeface="Calibri" pitchFamily="34" charset="0"/>
              </a:defRPr>
            </a:lvl9pPr>
          </a:lstStyle>
          <a:p>
            <a:pPr eaLnBrk="1" hangingPunct="1">
              <a:lnSpc>
                <a:spcPct val="100000"/>
              </a:lnSpc>
              <a:spcBef>
                <a:spcPct val="0"/>
              </a:spcBef>
              <a:buFontTx/>
              <a:buNone/>
            </a:pPr>
            <a:endParaRPr lang="tr-TR" altLang="tr-TR" sz="1800">
              <a:solidFill>
                <a:srgbClr val="FFFFFF"/>
              </a:solidFill>
              <a:latin typeface="Arial" charset="0"/>
              <a:cs typeface="Arial" charset="0"/>
            </a:endParaRPr>
          </a:p>
        </p:txBody>
      </p:sp>
      <p:sp>
        <p:nvSpPr>
          <p:cNvPr id="3075" name="Rectangle 3"/>
          <p:cNvSpPr>
            <a:spLocks noChangeArrowheads="1"/>
          </p:cNvSpPr>
          <p:nvPr/>
        </p:nvSpPr>
        <p:spPr bwMode="auto">
          <a:xfrm>
            <a:off x="539750" y="4724400"/>
            <a:ext cx="2362200" cy="609600"/>
          </a:xfrm>
          <a:prstGeom prst="rect">
            <a:avLst/>
          </a:prstGeom>
          <a:solidFill>
            <a:schemeClr val="accent1"/>
          </a:solidFill>
          <a:ln w="9525">
            <a:miter lim="800000"/>
            <a:headEnd/>
            <a:tailEnd/>
          </a:ln>
          <a:scene3d>
            <a:camera prst="legacyObliqueTopLeft"/>
            <a:lightRig rig="legacyFlat3" dir="t"/>
          </a:scene3d>
          <a:sp3d extrusionH="430200" prstMaterial="legacyMatte">
            <a:bevelT w="13500" h="13500" prst="angle"/>
            <a:bevelB w="13500" h="13500" prst="angle"/>
            <a:extrusionClr>
              <a:schemeClr val="accent1"/>
            </a:extrusionClr>
          </a:sp3d>
        </p:spPr>
        <p:txBody>
          <a:bodyPr wrap="none" anchor="ctr">
            <a:flatTx/>
          </a:bodyPr>
          <a:lstStyle>
            <a:lvl1pPr>
              <a:lnSpc>
                <a:spcPct val="90000"/>
              </a:lnSpc>
              <a:spcBef>
                <a:spcPts val="750"/>
              </a:spcBef>
              <a:buFont typeface="Arial" charset="0"/>
              <a:buChar char="•"/>
              <a:defRPr sz="2100">
                <a:solidFill>
                  <a:schemeClr val="tx1"/>
                </a:solidFill>
                <a:latin typeface="Calibri" pitchFamily="34" charset="0"/>
              </a:defRPr>
            </a:lvl1pPr>
            <a:lvl2pPr marL="742950" indent="-285750">
              <a:lnSpc>
                <a:spcPct val="90000"/>
              </a:lnSpc>
              <a:spcBef>
                <a:spcPts val="375"/>
              </a:spcBef>
              <a:buFont typeface="Arial" charset="0"/>
              <a:buChar char="•"/>
              <a:defRPr>
                <a:solidFill>
                  <a:schemeClr val="tx1"/>
                </a:solidFill>
                <a:latin typeface="Calibri" pitchFamily="34" charset="0"/>
              </a:defRPr>
            </a:lvl2pPr>
            <a:lvl3pPr marL="1143000" indent="-228600">
              <a:lnSpc>
                <a:spcPct val="90000"/>
              </a:lnSpc>
              <a:spcBef>
                <a:spcPts val="375"/>
              </a:spcBef>
              <a:buFont typeface="Arial" charset="0"/>
              <a:buChar char="•"/>
              <a:defRPr sz="1500">
                <a:solidFill>
                  <a:schemeClr val="tx1"/>
                </a:solidFill>
                <a:latin typeface="Calibri" pitchFamily="34" charset="0"/>
              </a:defRPr>
            </a:lvl3pPr>
            <a:lvl4pPr marL="1600200" indent="-228600">
              <a:lnSpc>
                <a:spcPct val="90000"/>
              </a:lnSpc>
              <a:spcBef>
                <a:spcPts val="375"/>
              </a:spcBef>
              <a:buFont typeface="Arial" charset="0"/>
              <a:buChar char="•"/>
              <a:defRPr sz="1300">
                <a:solidFill>
                  <a:schemeClr val="tx1"/>
                </a:solidFill>
                <a:latin typeface="Calibri" pitchFamily="34" charset="0"/>
              </a:defRPr>
            </a:lvl4pPr>
            <a:lvl5pPr marL="2057400" indent="-228600">
              <a:lnSpc>
                <a:spcPct val="90000"/>
              </a:lnSpc>
              <a:spcBef>
                <a:spcPts val="375"/>
              </a:spcBef>
              <a:buFont typeface="Arial" charset="0"/>
              <a:buChar char="•"/>
              <a:defRPr sz="1300">
                <a:solidFill>
                  <a:schemeClr val="tx1"/>
                </a:solidFill>
                <a:latin typeface="Calibri" pitchFamily="34" charset="0"/>
              </a:defRPr>
            </a:lvl5pPr>
            <a:lvl6pPr marL="2514600" indent="-228600" eaLnBrk="0" fontAlgn="base" hangingPunct="0">
              <a:lnSpc>
                <a:spcPct val="90000"/>
              </a:lnSpc>
              <a:spcBef>
                <a:spcPts val="375"/>
              </a:spcBef>
              <a:spcAft>
                <a:spcPct val="0"/>
              </a:spcAft>
              <a:buFont typeface="Arial" charset="0"/>
              <a:buChar char="•"/>
              <a:defRPr sz="1300">
                <a:solidFill>
                  <a:schemeClr val="tx1"/>
                </a:solidFill>
                <a:latin typeface="Calibri" pitchFamily="34" charset="0"/>
              </a:defRPr>
            </a:lvl6pPr>
            <a:lvl7pPr marL="2971800" indent="-228600" eaLnBrk="0" fontAlgn="base" hangingPunct="0">
              <a:lnSpc>
                <a:spcPct val="90000"/>
              </a:lnSpc>
              <a:spcBef>
                <a:spcPts val="375"/>
              </a:spcBef>
              <a:spcAft>
                <a:spcPct val="0"/>
              </a:spcAft>
              <a:buFont typeface="Arial" charset="0"/>
              <a:buChar char="•"/>
              <a:defRPr sz="1300">
                <a:solidFill>
                  <a:schemeClr val="tx1"/>
                </a:solidFill>
                <a:latin typeface="Calibri" pitchFamily="34" charset="0"/>
              </a:defRPr>
            </a:lvl7pPr>
            <a:lvl8pPr marL="3429000" indent="-228600" eaLnBrk="0" fontAlgn="base" hangingPunct="0">
              <a:lnSpc>
                <a:spcPct val="90000"/>
              </a:lnSpc>
              <a:spcBef>
                <a:spcPts val="375"/>
              </a:spcBef>
              <a:spcAft>
                <a:spcPct val="0"/>
              </a:spcAft>
              <a:buFont typeface="Arial" charset="0"/>
              <a:buChar char="•"/>
              <a:defRPr sz="1300">
                <a:solidFill>
                  <a:schemeClr val="tx1"/>
                </a:solidFill>
                <a:latin typeface="Calibri" pitchFamily="34" charset="0"/>
              </a:defRPr>
            </a:lvl8pPr>
            <a:lvl9pPr marL="3886200" indent="-228600" eaLnBrk="0" fontAlgn="base" hangingPunct="0">
              <a:lnSpc>
                <a:spcPct val="90000"/>
              </a:lnSpc>
              <a:spcBef>
                <a:spcPts val="375"/>
              </a:spcBef>
              <a:spcAft>
                <a:spcPct val="0"/>
              </a:spcAft>
              <a:buFont typeface="Arial" charset="0"/>
              <a:buChar char="•"/>
              <a:defRPr sz="1300">
                <a:solidFill>
                  <a:schemeClr val="tx1"/>
                </a:solidFill>
                <a:latin typeface="Calibri" pitchFamily="34" charset="0"/>
              </a:defRPr>
            </a:lvl9pPr>
          </a:lstStyle>
          <a:p>
            <a:pPr eaLnBrk="1" hangingPunct="1">
              <a:lnSpc>
                <a:spcPct val="100000"/>
              </a:lnSpc>
              <a:spcBef>
                <a:spcPct val="0"/>
              </a:spcBef>
              <a:buFontTx/>
              <a:buNone/>
            </a:pPr>
            <a:endParaRPr lang="tr-TR" altLang="tr-TR" sz="1800">
              <a:solidFill>
                <a:srgbClr val="FFFFFF"/>
              </a:solidFill>
              <a:latin typeface="Arial" charset="0"/>
              <a:cs typeface="Arial" charset="0"/>
            </a:endParaRPr>
          </a:p>
        </p:txBody>
      </p:sp>
      <p:sp>
        <p:nvSpPr>
          <p:cNvPr id="3076" name="Rectangle 4"/>
          <p:cNvSpPr>
            <a:spLocks noChangeArrowheads="1"/>
          </p:cNvSpPr>
          <p:nvPr/>
        </p:nvSpPr>
        <p:spPr bwMode="auto">
          <a:xfrm>
            <a:off x="3348038" y="4365625"/>
            <a:ext cx="2362200" cy="609600"/>
          </a:xfrm>
          <a:prstGeom prst="rect">
            <a:avLst/>
          </a:prstGeom>
          <a:solidFill>
            <a:schemeClr val="accent1"/>
          </a:solidFill>
          <a:ln w="9525">
            <a:miter lim="800000"/>
            <a:headEnd/>
            <a:tailEnd/>
          </a:ln>
          <a:scene3d>
            <a:camera prst="legacyObliqueTopLeft"/>
            <a:lightRig rig="legacyFlat3" dir="t"/>
          </a:scene3d>
          <a:sp3d extrusionH="430200" prstMaterial="legacyMatte">
            <a:bevelT w="13500" h="13500" prst="angle"/>
            <a:bevelB w="13500" h="13500" prst="angle"/>
            <a:extrusionClr>
              <a:schemeClr val="accent1"/>
            </a:extrusionClr>
          </a:sp3d>
        </p:spPr>
        <p:txBody>
          <a:bodyPr wrap="none" anchor="ctr">
            <a:flatTx/>
          </a:bodyPr>
          <a:lstStyle>
            <a:lvl1pPr>
              <a:lnSpc>
                <a:spcPct val="90000"/>
              </a:lnSpc>
              <a:spcBef>
                <a:spcPts val="750"/>
              </a:spcBef>
              <a:buFont typeface="Arial" charset="0"/>
              <a:buChar char="•"/>
              <a:defRPr sz="2100">
                <a:solidFill>
                  <a:schemeClr val="tx1"/>
                </a:solidFill>
                <a:latin typeface="Calibri" pitchFamily="34" charset="0"/>
              </a:defRPr>
            </a:lvl1pPr>
            <a:lvl2pPr marL="742950" indent="-285750">
              <a:lnSpc>
                <a:spcPct val="90000"/>
              </a:lnSpc>
              <a:spcBef>
                <a:spcPts val="375"/>
              </a:spcBef>
              <a:buFont typeface="Arial" charset="0"/>
              <a:buChar char="•"/>
              <a:defRPr>
                <a:solidFill>
                  <a:schemeClr val="tx1"/>
                </a:solidFill>
                <a:latin typeface="Calibri" pitchFamily="34" charset="0"/>
              </a:defRPr>
            </a:lvl2pPr>
            <a:lvl3pPr marL="1143000" indent="-228600">
              <a:lnSpc>
                <a:spcPct val="90000"/>
              </a:lnSpc>
              <a:spcBef>
                <a:spcPts val="375"/>
              </a:spcBef>
              <a:buFont typeface="Arial" charset="0"/>
              <a:buChar char="•"/>
              <a:defRPr sz="1500">
                <a:solidFill>
                  <a:schemeClr val="tx1"/>
                </a:solidFill>
                <a:latin typeface="Calibri" pitchFamily="34" charset="0"/>
              </a:defRPr>
            </a:lvl3pPr>
            <a:lvl4pPr marL="1600200" indent="-228600">
              <a:lnSpc>
                <a:spcPct val="90000"/>
              </a:lnSpc>
              <a:spcBef>
                <a:spcPts val="375"/>
              </a:spcBef>
              <a:buFont typeface="Arial" charset="0"/>
              <a:buChar char="•"/>
              <a:defRPr sz="1300">
                <a:solidFill>
                  <a:schemeClr val="tx1"/>
                </a:solidFill>
                <a:latin typeface="Calibri" pitchFamily="34" charset="0"/>
              </a:defRPr>
            </a:lvl4pPr>
            <a:lvl5pPr marL="2057400" indent="-228600">
              <a:lnSpc>
                <a:spcPct val="90000"/>
              </a:lnSpc>
              <a:spcBef>
                <a:spcPts val="375"/>
              </a:spcBef>
              <a:buFont typeface="Arial" charset="0"/>
              <a:buChar char="•"/>
              <a:defRPr sz="1300">
                <a:solidFill>
                  <a:schemeClr val="tx1"/>
                </a:solidFill>
                <a:latin typeface="Calibri" pitchFamily="34" charset="0"/>
              </a:defRPr>
            </a:lvl5pPr>
            <a:lvl6pPr marL="2514600" indent="-228600" eaLnBrk="0" fontAlgn="base" hangingPunct="0">
              <a:lnSpc>
                <a:spcPct val="90000"/>
              </a:lnSpc>
              <a:spcBef>
                <a:spcPts val="375"/>
              </a:spcBef>
              <a:spcAft>
                <a:spcPct val="0"/>
              </a:spcAft>
              <a:buFont typeface="Arial" charset="0"/>
              <a:buChar char="•"/>
              <a:defRPr sz="1300">
                <a:solidFill>
                  <a:schemeClr val="tx1"/>
                </a:solidFill>
                <a:latin typeface="Calibri" pitchFamily="34" charset="0"/>
              </a:defRPr>
            </a:lvl6pPr>
            <a:lvl7pPr marL="2971800" indent="-228600" eaLnBrk="0" fontAlgn="base" hangingPunct="0">
              <a:lnSpc>
                <a:spcPct val="90000"/>
              </a:lnSpc>
              <a:spcBef>
                <a:spcPts val="375"/>
              </a:spcBef>
              <a:spcAft>
                <a:spcPct val="0"/>
              </a:spcAft>
              <a:buFont typeface="Arial" charset="0"/>
              <a:buChar char="•"/>
              <a:defRPr sz="1300">
                <a:solidFill>
                  <a:schemeClr val="tx1"/>
                </a:solidFill>
                <a:latin typeface="Calibri" pitchFamily="34" charset="0"/>
              </a:defRPr>
            </a:lvl7pPr>
            <a:lvl8pPr marL="3429000" indent="-228600" eaLnBrk="0" fontAlgn="base" hangingPunct="0">
              <a:lnSpc>
                <a:spcPct val="90000"/>
              </a:lnSpc>
              <a:spcBef>
                <a:spcPts val="375"/>
              </a:spcBef>
              <a:spcAft>
                <a:spcPct val="0"/>
              </a:spcAft>
              <a:buFont typeface="Arial" charset="0"/>
              <a:buChar char="•"/>
              <a:defRPr sz="1300">
                <a:solidFill>
                  <a:schemeClr val="tx1"/>
                </a:solidFill>
                <a:latin typeface="Calibri" pitchFamily="34" charset="0"/>
              </a:defRPr>
            </a:lvl8pPr>
            <a:lvl9pPr marL="3886200" indent="-228600" eaLnBrk="0" fontAlgn="base" hangingPunct="0">
              <a:lnSpc>
                <a:spcPct val="90000"/>
              </a:lnSpc>
              <a:spcBef>
                <a:spcPts val="375"/>
              </a:spcBef>
              <a:spcAft>
                <a:spcPct val="0"/>
              </a:spcAft>
              <a:buFont typeface="Arial" charset="0"/>
              <a:buChar char="•"/>
              <a:defRPr sz="1300">
                <a:solidFill>
                  <a:schemeClr val="tx1"/>
                </a:solidFill>
                <a:latin typeface="Calibri" pitchFamily="34" charset="0"/>
              </a:defRPr>
            </a:lvl9pPr>
          </a:lstStyle>
          <a:p>
            <a:pPr eaLnBrk="1" hangingPunct="1">
              <a:lnSpc>
                <a:spcPct val="100000"/>
              </a:lnSpc>
              <a:spcBef>
                <a:spcPct val="0"/>
              </a:spcBef>
              <a:buFontTx/>
              <a:buNone/>
            </a:pPr>
            <a:endParaRPr lang="tr-TR" altLang="tr-TR" sz="1800">
              <a:solidFill>
                <a:srgbClr val="FFFFFF"/>
              </a:solidFill>
              <a:latin typeface="Arial" charset="0"/>
              <a:cs typeface="Arial" charset="0"/>
            </a:endParaRPr>
          </a:p>
        </p:txBody>
      </p:sp>
      <p:sp>
        <p:nvSpPr>
          <p:cNvPr id="3077" name="Rectangle 5"/>
          <p:cNvSpPr>
            <a:spLocks noChangeArrowheads="1"/>
          </p:cNvSpPr>
          <p:nvPr/>
        </p:nvSpPr>
        <p:spPr bwMode="auto">
          <a:xfrm>
            <a:off x="5940425" y="4724400"/>
            <a:ext cx="2743200" cy="609600"/>
          </a:xfrm>
          <a:prstGeom prst="rect">
            <a:avLst/>
          </a:prstGeom>
          <a:solidFill>
            <a:schemeClr val="accent1"/>
          </a:solidFill>
          <a:ln w="9525">
            <a:miter lim="800000"/>
            <a:headEnd/>
            <a:tailEnd/>
          </a:ln>
          <a:scene3d>
            <a:camera prst="legacyObliqueTopLeft"/>
            <a:lightRig rig="legacyFlat3" dir="t"/>
          </a:scene3d>
          <a:sp3d extrusionH="430200" prstMaterial="legacyMatte">
            <a:bevelT w="13500" h="13500" prst="angle"/>
            <a:bevelB w="13500" h="13500" prst="angle"/>
            <a:extrusionClr>
              <a:schemeClr val="accent1"/>
            </a:extrusionClr>
          </a:sp3d>
        </p:spPr>
        <p:txBody>
          <a:bodyPr wrap="none" anchor="ctr">
            <a:flatTx/>
          </a:bodyPr>
          <a:lstStyle>
            <a:lvl1pPr>
              <a:lnSpc>
                <a:spcPct val="90000"/>
              </a:lnSpc>
              <a:spcBef>
                <a:spcPts val="750"/>
              </a:spcBef>
              <a:buFont typeface="Arial" charset="0"/>
              <a:buChar char="•"/>
              <a:defRPr sz="2100">
                <a:solidFill>
                  <a:schemeClr val="tx1"/>
                </a:solidFill>
                <a:latin typeface="Calibri" pitchFamily="34" charset="0"/>
              </a:defRPr>
            </a:lvl1pPr>
            <a:lvl2pPr marL="742950" indent="-285750">
              <a:lnSpc>
                <a:spcPct val="90000"/>
              </a:lnSpc>
              <a:spcBef>
                <a:spcPts val="375"/>
              </a:spcBef>
              <a:buFont typeface="Arial" charset="0"/>
              <a:buChar char="•"/>
              <a:defRPr>
                <a:solidFill>
                  <a:schemeClr val="tx1"/>
                </a:solidFill>
                <a:latin typeface="Calibri" pitchFamily="34" charset="0"/>
              </a:defRPr>
            </a:lvl2pPr>
            <a:lvl3pPr marL="1143000" indent="-228600">
              <a:lnSpc>
                <a:spcPct val="90000"/>
              </a:lnSpc>
              <a:spcBef>
                <a:spcPts val="375"/>
              </a:spcBef>
              <a:buFont typeface="Arial" charset="0"/>
              <a:buChar char="•"/>
              <a:defRPr sz="1500">
                <a:solidFill>
                  <a:schemeClr val="tx1"/>
                </a:solidFill>
                <a:latin typeface="Calibri" pitchFamily="34" charset="0"/>
              </a:defRPr>
            </a:lvl3pPr>
            <a:lvl4pPr marL="1600200" indent="-228600">
              <a:lnSpc>
                <a:spcPct val="90000"/>
              </a:lnSpc>
              <a:spcBef>
                <a:spcPts val="375"/>
              </a:spcBef>
              <a:buFont typeface="Arial" charset="0"/>
              <a:buChar char="•"/>
              <a:defRPr sz="1300">
                <a:solidFill>
                  <a:schemeClr val="tx1"/>
                </a:solidFill>
                <a:latin typeface="Calibri" pitchFamily="34" charset="0"/>
              </a:defRPr>
            </a:lvl4pPr>
            <a:lvl5pPr marL="2057400" indent="-228600">
              <a:lnSpc>
                <a:spcPct val="90000"/>
              </a:lnSpc>
              <a:spcBef>
                <a:spcPts val="375"/>
              </a:spcBef>
              <a:buFont typeface="Arial" charset="0"/>
              <a:buChar char="•"/>
              <a:defRPr sz="1300">
                <a:solidFill>
                  <a:schemeClr val="tx1"/>
                </a:solidFill>
                <a:latin typeface="Calibri" pitchFamily="34" charset="0"/>
              </a:defRPr>
            </a:lvl5pPr>
            <a:lvl6pPr marL="2514600" indent="-228600" eaLnBrk="0" fontAlgn="base" hangingPunct="0">
              <a:lnSpc>
                <a:spcPct val="90000"/>
              </a:lnSpc>
              <a:spcBef>
                <a:spcPts val="375"/>
              </a:spcBef>
              <a:spcAft>
                <a:spcPct val="0"/>
              </a:spcAft>
              <a:buFont typeface="Arial" charset="0"/>
              <a:buChar char="•"/>
              <a:defRPr sz="1300">
                <a:solidFill>
                  <a:schemeClr val="tx1"/>
                </a:solidFill>
                <a:latin typeface="Calibri" pitchFamily="34" charset="0"/>
              </a:defRPr>
            </a:lvl6pPr>
            <a:lvl7pPr marL="2971800" indent="-228600" eaLnBrk="0" fontAlgn="base" hangingPunct="0">
              <a:lnSpc>
                <a:spcPct val="90000"/>
              </a:lnSpc>
              <a:spcBef>
                <a:spcPts val="375"/>
              </a:spcBef>
              <a:spcAft>
                <a:spcPct val="0"/>
              </a:spcAft>
              <a:buFont typeface="Arial" charset="0"/>
              <a:buChar char="•"/>
              <a:defRPr sz="1300">
                <a:solidFill>
                  <a:schemeClr val="tx1"/>
                </a:solidFill>
                <a:latin typeface="Calibri" pitchFamily="34" charset="0"/>
              </a:defRPr>
            </a:lvl7pPr>
            <a:lvl8pPr marL="3429000" indent="-228600" eaLnBrk="0" fontAlgn="base" hangingPunct="0">
              <a:lnSpc>
                <a:spcPct val="90000"/>
              </a:lnSpc>
              <a:spcBef>
                <a:spcPts val="375"/>
              </a:spcBef>
              <a:spcAft>
                <a:spcPct val="0"/>
              </a:spcAft>
              <a:buFont typeface="Arial" charset="0"/>
              <a:buChar char="•"/>
              <a:defRPr sz="1300">
                <a:solidFill>
                  <a:schemeClr val="tx1"/>
                </a:solidFill>
                <a:latin typeface="Calibri" pitchFamily="34" charset="0"/>
              </a:defRPr>
            </a:lvl8pPr>
            <a:lvl9pPr marL="3886200" indent="-228600" eaLnBrk="0" fontAlgn="base" hangingPunct="0">
              <a:lnSpc>
                <a:spcPct val="90000"/>
              </a:lnSpc>
              <a:spcBef>
                <a:spcPts val="375"/>
              </a:spcBef>
              <a:spcAft>
                <a:spcPct val="0"/>
              </a:spcAft>
              <a:buFont typeface="Arial" charset="0"/>
              <a:buChar char="•"/>
              <a:defRPr sz="1300">
                <a:solidFill>
                  <a:schemeClr val="tx1"/>
                </a:solidFill>
                <a:latin typeface="Calibri" pitchFamily="34" charset="0"/>
              </a:defRPr>
            </a:lvl9pPr>
          </a:lstStyle>
          <a:p>
            <a:pPr eaLnBrk="1" hangingPunct="1">
              <a:lnSpc>
                <a:spcPct val="100000"/>
              </a:lnSpc>
              <a:spcBef>
                <a:spcPct val="0"/>
              </a:spcBef>
              <a:buFontTx/>
              <a:buNone/>
            </a:pPr>
            <a:endParaRPr lang="tr-TR" altLang="tr-TR" sz="1800">
              <a:solidFill>
                <a:srgbClr val="FFFFFF"/>
              </a:solidFill>
              <a:latin typeface="Arial" charset="0"/>
              <a:cs typeface="Arial" charset="0"/>
            </a:endParaRPr>
          </a:p>
        </p:txBody>
      </p:sp>
      <p:sp>
        <p:nvSpPr>
          <p:cNvPr id="3078" name="Text Box 6"/>
          <p:cNvSpPr txBox="1">
            <a:spLocks noChangeArrowheads="1"/>
          </p:cNvSpPr>
          <p:nvPr/>
        </p:nvSpPr>
        <p:spPr bwMode="auto">
          <a:xfrm>
            <a:off x="2700338" y="2420938"/>
            <a:ext cx="3733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750"/>
              </a:spcBef>
              <a:buFont typeface="Arial" charset="0"/>
              <a:buChar char="•"/>
              <a:defRPr sz="2100">
                <a:solidFill>
                  <a:schemeClr val="tx1"/>
                </a:solidFill>
                <a:latin typeface="Calibri" pitchFamily="34" charset="0"/>
              </a:defRPr>
            </a:lvl1pPr>
            <a:lvl2pPr marL="742950" indent="-285750">
              <a:lnSpc>
                <a:spcPct val="90000"/>
              </a:lnSpc>
              <a:spcBef>
                <a:spcPts val="375"/>
              </a:spcBef>
              <a:buFont typeface="Arial" charset="0"/>
              <a:buChar char="•"/>
              <a:defRPr>
                <a:solidFill>
                  <a:schemeClr val="tx1"/>
                </a:solidFill>
                <a:latin typeface="Calibri" pitchFamily="34" charset="0"/>
              </a:defRPr>
            </a:lvl2pPr>
            <a:lvl3pPr marL="1143000" indent="-228600">
              <a:lnSpc>
                <a:spcPct val="90000"/>
              </a:lnSpc>
              <a:spcBef>
                <a:spcPts val="375"/>
              </a:spcBef>
              <a:buFont typeface="Arial" charset="0"/>
              <a:buChar char="•"/>
              <a:defRPr sz="1500">
                <a:solidFill>
                  <a:schemeClr val="tx1"/>
                </a:solidFill>
                <a:latin typeface="Calibri" pitchFamily="34" charset="0"/>
              </a:defRPr>
            </a:lvl3pPr>
            <a:lvl4pPr marL="1600200" indent="-228600">
              <a:lnSpc>
                <a:spcPct val="90000"/>
              </a:lnSpc>
              <a:spcBef>
                <a:spcPts val="375"/>
              </a:spcBef>
              <a:buFont typeface="Arial" charset="0"/>
              <a:buChar char="•"/>
              <a:defRPr sz="1300">
                <a:solidFill>
                  <a:schemeClr val="tx1"/>
                </a:solidFill>
                <a:latin typeface="Calibri" pitchFamily="34" charset="0"/>
              </a:defRPr>
            </a:lvl4pPr>
            <a:lvl5pPr marL="2057400" indent="-228600">
              <a:lnSpc>
                <a:spcPct val="90000"/>
              </a:lnSpc>
              <a:spcBef>
                <a:spcPts val="375"/>
              </a:spcBef>
              <a:buFont typeface="Arial" charset="0"/>
              <a:buChar char="•"/>
              <a:defRPr sz="1300">
                <a:solidFill>
                  <a:schemeClr val="tx1"/>
                </a:solidFill>
                <a:latin typeface="Calibri" pitchFamily="34" charset="0"/>
              </a:defRPr>
            </a:lvl5pPr>
            <a:lvl6pPr marL="2514600" indent="-228600" eaLnBrk="0" fontAlgn="base" hangingPunct="0">
              <a:lnSpc>
                <a:spcPct val="90000"/>
              </a:lnSpc>
              <a:spcBef>
                <a:spcPts val="375"/>
              </a:spcBef>
              <a:spcAft>
                <a:spcPct val="0"/>
              </a:spcAft>
              <a:buFont typeface="Arial" charset="0"/>
              <a:buChar char="•"/>
              <a:defRPr sz="1300">
                <a:solidFill>
                  <a:schemeClr val="tx1"/>
                </a:solidFill>
                <a:latin typeface="Calibri" pitchFamily="34" charset="0"/>
              </a:defRPr>
            </a:lvl6pPr>
            <a:lvl7pPr marL="2971800" indent="-228600" eaLnBrk="0" fontAlgn="base" hangingPunct="0">
              <a:lnSpc>
                <a:spcPct val="90000"/>
              </a:lnSpc>
              <a:spcBef>
                <a:spcPts val="375"/>
              </a:spcBef>
              <a:spcAft>
                <a:spcPct val="0"/>
              </a:spcAft>
              <a:buFont typeface="Arial" charset="0"/>
              <a:buChar char="•"/>
              <a:defRPr sz="1300">
                <a:solidFill>
                  <a:schemeClr val="tx1"/>
                </a:solidFill>
                <a:latin typeface="Calibri" pitchFamily="34" charset="0"/>
              </a:defRPr>
            </a:lvl7pPr>
            <a:lvl8pPr marL="3429000" indent="-228600" eaLnBrk="0" fontAlgn="base" hangingPunct="0">
              <a:lnSpc>
                <a:spcPct val="90000"/>
              </a:lnSpc>
              <a:spcBef>
                <a:spcPts val="375"/>
              </a:spcBef>
              <a:spcAft>
                <a:spcPct val="0"/>
              </a:spcAft>
              <a:buFont typeface="Arial" charset="0"/>
              <a:buChar char="•"/>
              <a:defRPr sz="1300">
                <a:solidFill>
                  <a:schemeClr val="tx1"/>
                </a:solidFill>
                <a:latin typeface="Calibri" pitchFamily="34" charset="0"/>
              </a:defRPr>
            </a:lvl8pPr>
            <a:lvl9pPr marL="3886200" indent="-228600" eaLnBrk="0" fontAlgn="base" hangingPunct="0">
              <a:lnSpc>
                <a:spcPct val="90000"/>
              </a:lnSpc>
              <a:spcBef>
                <a:spcPts val="375"/>
              </a:spcBef>
              <a:spcAft>
                <a:spcPct val="0"/>
              </a:spcAft>
              <a:buFont typeface="Arial" charset="0"/>
              <a:buChar char="•"/>
              <a:defRPr sz="1300">
                <a:solidFill>
                  <a:schemeClr val="tx1"/>
                </a:solidFill>
                <a:latin typeface="Calibri" pitchFamily="34" charset="0"/>
              </a:defRPr>
            </a:lvl9pPr>
          </a:lstStyle>
          <a:p>
            <a:pPr algn="ctr">
              <a:lnSpc>
                <a:spcPct val="100000"/>
              </a:lnSpc>
              <a:spcBef>
                <a:spcPct val="50000"/>
              </a:spcBef>
              <a:buFontTx/>
              <a:buNone/>
            </a:pPr>
            <a:r>
              <a:rPr lang="tr-TR" altLang="tr-TR" sz="2400">
                <a:solidFill>
                  <a:srgbClr val="FFFF66"/>
                </a:solidFill>
                <a:latin typeface="Times New Roman" pitchFamily="18" charset="0"/>
                <a:cs typeface="Arial" charset="0"/>
              </a:rPr>
              <a:t>3’ ayrılır:</a:t>
            </a:r>
          </a:p>
        </p:txBody>
      </p:sp>
      <p:sp>
        <p:nvSpPr>
          <p:cNvPr id="3079" name="Text Box 7"/>
          <p:cNvSpPr txBox="1">
            <a:spLocks noChangeArrowheads="1"/>
          </p:cNvSpPr>
          <p:nvPr/>
        </p:nvSpPr>
        <p:spPr bwMode="auto">
          <a:xfrm>
            <a:off x="1116013" y="4724400"/>
            <a:ext cx="17811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750"/>
              </a:spcBef>
              <a:buFont typeface="Arial" charset="0"/>
              <a:buChar char="•"/>
              <a:defRPr sz="2100">
                <a:solidFill>
                  <a:schemeClr val="tx1"/>
                </a:solidFill>
                <a:latin typeface="Calibri" pitchFamily="34" charset="0"/>
              </a:defRPr>
            </a:lvl1pPr>
            <a:lvl2pPr marL="742950" indent="-285750">
              <a:lnSpc>
                <a:spcPct val="90000"/>
              </a:lnSpc>
              <a:spcBef>
                <a:spcPts val="375"/>
              </a:spcBef>
              <a:buFont typeface="Arial" charset="0"/>
              <a:buChar char="•"/>
              <a:defRPr>
                <a:solidFill>
                  <a:schemeClr val="tx1"/>
                </a:solidFill>
                <a:latin typeface="Calibri" pitchFamily="34" charset="0"/>
              </a:defRPr>
            </a:lvl2pPr>
            <a:lvl3pPr marL="1143000" indent="-228600">
              <a:lnSpc>
                <a:spcPct val="90000"/>
              </a:lnSpc>
              <a:spcBef>
                <a:spcPts val="375"/>
              </a:spcBef>
              <a:buFont typeface="Arial" charset="0"/>
              <a:buChar char="•"/>
              <a:defRPr sz="1500">
                <a:solidFill>
                  <a:schemeClr val="tx1"/>
                </a:solidFill>
                <a:latin typeface="Calibri" pitchFamily="34" charset="0"/>
              </a:defRPr>
            </a:lvl3pPr>
            <a:lvl4pPr marL="1600200" indent="-228600">
              <a:lnSpc>
                <a:spcPct val="90000"/>
              </a:lnSpc>
              <a:spcBef>
                <a:spcPts val="375"/>
              </a:spcBef>
              <a:buFont typeface="Arial" charset="0"/>
              <a:buChar char="•"/>
              <a:defRPr sz="1300">
                <a:solidFill>
                  <a:schemeClr val="tx1"/>
                </a:solidFill>
                <a:latin typeface="Calibri" pitchFamily="34" charset="0"/>
              </a:defRPr>
            </a:lvl4pPr>
            <a:lvl5pPr marL="2057400" indent="-228600">
              <a:lnSpc>
                <a:spcPct val="90000"/>
              </a:lnSpc>
              <a:spcBef>
                <a:spcPts val="375"/>
              </a:spcBef>
              <a:buFont typeface="Arial" charset="0"/>
              <a:buChar char="•"/>
              <a:defRPr sz="1300">
                <a:solidFill>
                  <a:schemeClr val="tx1"/>
                </a:solidFill>
                <a:latin typeface="Calibri" pitchFamily="34" charset="0"/>
              </a:defRPr>
            </a:lvl5pPr>
            <a:lvl6pPr marL="2514600" indent="-228600" eaLnBrk="0" fontAlgn="base" hangingPunct="0">
              <a:lnSpc>
                <a:spcPct val="90000"/>
              </a:lnSpc>
              <a:spcBef>
                <a:spcPts val="375"/>
              </a:spcBef>
              <a:spcAft>
                <a:spcPct val="0"/>
              </a:spcAft>
              <a:buFont typeface="Arial" charset="0"/>
              <a:buChar char="•"/>
              <a:defRPr sz="1300">
                <a:solidFill>
                  <a:schemeClr val="tx1"/>
                </a:solidFill>
                <a:latin typeface="Calibri" pitchFamily="34" charset="0"/>
              </a:defRPr>
            </a:lvl6pPr>
            <a:lvl7pPr marL="2971800" indent="-228600" eaLnBrk="0" fontAlgn="base" hangingPunct="0">
              <a:lnSpc>
                <a:spcPct val="90000"/>
              </a:lnSpc>
              <a:spcBef>
                <a:spcPts val="375"/>
              </a:spcBef>
              <a:spcAft>
                <a:spcPct val="0"/>
              </a:spcAft>
              <a:buFont typeface="Arial" charset="0"/>
              <a:buChar char="•"/>
              <a:defRPr sz="1300">
                <a:solidFill>
                  <a:schemeClr val="tx1"/>
                </a:solidFill>
                <a:latin typeface="Calibri" pitchFamily="34" charset="0"/>
              </a:defRPr>
            </a:lvl7pPr>
            <a:lvl8pPr marL="3429000" indent="-228600" eaLnBrk="0" fontAlgn="base" hangingPunct="0">
              <a:lnSpc>
                <a:spcPct val="90000"/>
              </a:lnSpc>
              <a:spcBef>
                <a:spcPts val="375"/>
              </a:spcBef>
              <a:spcAft>
                <a:spcPct val="0"/>
              </a:spcAft>
              <a:buFont typeface="Arial" charset="0"/>
              <a:buChar char="•"/>
              <a:defRPr sz="1300">
                <a:solidFill>
                  <a:schemeClr val="tx1"/>
                </a:solidFill>
                <a:latin typeface="Calibri" pitchFamily="34" charset="0"/>
              </a:defRPr>
            </a:lvl8pPr>
            <a:lvl9pPr marL="3886200" indent="-228600" eaLnBrk="0" fontAlgn="base" hangingPunct="0">
              <a:lnSpc>
                <a:spcPct val="90000"/>
              </a:lnSpc>
              <a:spcBef>
                <a:spcPts val="375"/>
              </a:spcBef>
              <a:spcAft>
                <a:spcPct val="0"/>
              </a:spcAft>
              <a:buFont typeface="Arial" charset="0"/>
              <a:buChar char="•"/>
              <a:defRPr sz="1300">
                <a:solidFill>
                  <a:schemeClr val="tx1"/>
                </a:solidFill>
                <a:latin typeface="Calibri" pitchFamily="34" charset="0"/>
              </a:defRPr>
            </a:lvl9pPr>
          </a:lstStyle>
          <a:p>
            <a:pPr>
              <a:lnSpc>
                <a:spcPct val="100000"/>
              </a:lnSpc>
              <a:spcBef>
                <a:spcPct val="50000"/>
              </a:spcBef>
              <a:buFontTx/>
              <a:buNone/>
            </a:pPr>
            <a:r>
              <a:rPr lang="tr-TR" altLang="tr-TR" sz="2000">
                <a:solidFill>
                  <a:srgbClr val="FFFF00"/>
                </a:solidFill>
                <a:latin typeface="Times New Roman" pitchFamily="18" charset="0"/>
                <a:cs typeface="Arial" charset="0"/>
              </a:rPr>
              <a:t>Bilişsel</a:t>
            </a:r>
          </a:p>
        </p:txBody>
      </p:sp>
      <p:sp>
        <p:nvSpPr>
          <p:cNvPr id="3080" name="Text Box 8"/>
          <p:cNvSpPr txBox="1">
            <a:spLocks noChangeArrowheads="1"/>
          </p:cNvSpPr>
          <p:nvPr/>
        </p:nvSpPr>
        <p:spPr bwMode="auto">
          <a:xfrm>
            <a:off x="3635375" y="4365625"/>
            <a:ext cx="22320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750"/>
              </a:spcBef>
              <a:buFont typeface="Arial" charset="0"/>
              <a:buChar char="•"/>
              <a:defRPr sz="2100">
                <a:solidFill>
                  <a:schemeClr val="tx1"/>
                </a:solidFill>
                <a:latin typeface="Calibri" pitchFamily="34" charset="0"/>
              </a:defRPr>
            </a:lvl1pPr>
            <a:lvl2pPr marL="742950" indent="-285750">
              <a:lnSpc>
                <a:spcPct val="90000"/>
              </a:lnSpc>
              <a:spcBef>
                <a:spcPts val="375"/>
              </a:spcBef>
              <a:buFont typeface="Arial" charset="0"/>
              <a:buChar char="•"/>
              <a:defRPr>
                <a:solidFill>
                  <a:schemeClr val="tx1"/>
                </a:solidFill>
                <a:latin typeface="Calibri" pitchFamily="34" charset="0"/>
              </a:defRPr>
            </a:lvl2pPr>
            <a:lvl3pPr marL="1143000" indent="-228600">
              <a:lnSpc>
                <a:spcPct val="90000"/>
              </a:lnSpc>
              <a:spcBef>
                <a:spcPts val="375"/>
              </a:spcBef>
              <a:buFont typeface="Arial" charset="0"/>
              <a:buChar char="•"/>
              <a:defRPr sz="1500">
                <a:solidFill>
                  <a:schemeClr val="tx1"/>
                </a:solidFill>
                <a:latin typeface="Calibri" pitchFamily="34" charset="0"/>
              </a:defRPr>
            </a:lvl3pPr>
            <a:lvl4pPr marL="1600200" indent="-228600">
              <a:lnSpc>
                <a:spcPct val="90000"/>
              </a:lnSpc>
              <a:spcBef>
                <a:spcPts val="375"/>
              </a:spcBef>
              <a:buFont typeface="Arial" charset="0"/>
              <a:buChar char="•"/>
              <a:defRPr sz="1300">
                <a:solidFill>
                  <a:schemeClr val="tx1"/>
                </a:solidFill>
                <a:latin typeface="Calibri" pitchFamily="34" charset="0"/>
              </a:defRPr>
            </a:lvl4pPr>
            <a:lvl5pPr marL="2057400" indent="-228600">
              <a:lnSpc>
                <a:spcPct val="90000"/>
              </a:lnSpc>
              <a:spcBef>
                <a:spcPts val="375"/>
              </a:spcBef>
              <a:buFont typeface="Arial" charset="0"/>
              <a:buChar char="•"/>
              <a:defRPr sz="1300">
                <a:solidFill>
                  <a:schemeClr val="tx1"/>
                </a:solidFill>
                <a:latin typeface="Calibri" pitchFamily="34" charset="0"/>
              </a:defRPr>
            </a:lvl5pPr>
            <a:lvl6pPr marL="2514600" indent="-228600" eaLnBrk="0" fontAlgn="base" hangingPunct="0">
              <a:lnSpc>
                <a:spcPct val="90000"/>
              </a:lnSpc>
              <a:spcBef>
                <a:spcPts val="375"/>
              </a:spcBef>
              <a:spcAft>
                <a:spcPct val="0"/>
              </a:spcAft>
              <a:buFont typeface="Arial" charset="0"/>
              <a:buChar char="•"/>
              <a:defRPr sz="1300">
                <a:solidFill>
                  <a:schemeClr val="tx1"/>
                </a:solidFill>
                <a:latin typeface="Calibri" pitchFamily="34" charset="0"/>
              </a:defRPr>
            </a:lvl6pPr>
            <a:lvl7pPr marL="2971800" indent="-228600" eaLnBrk="0" fontAlgn="base" hangingPunct="0">
              <a:lnSpc>
                <a:spcPct val="90000"/>
              </a:lnSpc>
              <a:spcBef>
                <a:spcPts val="375"/>
              </a:spcBef>
              <a:spcAft>
                <a:spcPct val="0"/>
              </a:spcAft>
              <a:buFont typeface="Arial" charset="0"/>
              <a:buChar char="•"/>
              <a:defRPr sz="1300">
                <a:solidFill>
                  <a:schemeClr val="tx1"/>
                </a:solidFill>
                <a:latin typeface="Calibri" pitchFamily="34" charset="0"/>
              </a:defRPr>
            </a:lvl7pPr>
            <a:lvl8pPr marL="3429000" indent="-228600" eaLnBrk="0" fontAlgn="base" hangingPunct="0">
              <a:lnSpc>
                <a:spcPct val="90000"/>
              </a:lnSpc>
              <a:spcBef>
                <a:spcPts val="375"/>
              </a:spcBef>
              <a:spcAft>
                <a:spcPct val="0"/>
              </a:spcAft>
              <a:buFont typeface="Arial" charset="0"/>
              <a:buChar char="•"/>
              <a:defRPr sz="1300">
                <a:solidFill>
                  <a:schemeClr val="tx1"/>
                </a:solidFill>
                <a:latin typeface="Calibri" pitchFamily="34" charset="0"/>
              </a:defRPr>
            </a:lvl8pPr>
            <a:lvl9pPr marL="3886200" indent="-228600" eaLnBrk="0" fontAlgn="base" hangingPunct="0">
              <a:lnSpc>
                <a:spcPct val="90000"/>
              </a:lnSpc>
              <a:spcBef>
                <a:spcPts val="375"/>
              </a:spcBef>
              <a:spcAft>
                <a:spcPct val="0"/>
              </a:spcAft>
              <a:buFont typeface="Arial" charset="0"/>
              <a:buChar char="•"/>
              <a:defRPr sz="1300">
                <a:solidFill>
                  <a:schemeClr val="tx1"/>
                </a:solidFill>
                <a:latin typeface="Calibri" pitchFamily="34" charset="0"/>
              </a:defRPr>
            </a:lvl9pPr>
          </a:lstStyle>
          <a:p>
            <a:pPr>
              <a:lnSpc>
                <a:spcPct val="100000"/>
              </a:lnSpc>
              <a:spcBef>
                <a:spcPct val="50000"/>
              </a:spcBef>
              <a:buFontTx/>
              <a:buNone/>
            </a:pPr>
            <a:r>
              <a:rPr lang="tr-TR" altLang="tr-TR" sz="2000">
                <a:solidFill>
                  <a:srgbClr val="FFFF00"/>
                </a:solidFill>
                <a:latin typeface="Times New Roman" pitchFamily="18" charset="0"/>
                <a:cs typeface="Arial" charset="0"/>
              </a:rPr>
              <a:t>Duyuşsal</a:t>
            </a:r>
          </a:p>
        </p:txBody>
      </p:sp>
      <p:sp>
        <p:nvSpPr>
          <p:cNvPr id="3081" name="Text Box 9"/>
          <p:cNvSpPr txBox="1">
            <a:spLocks noChangeArrowheads="1"/>
          </p:cNvSpPr>
          <p:nvPr/>
        </p:nvSpPr>
        <p:spPr bwMode="auto">
          <a:xfrm>
            <a:off x="5940425" y="4724400"/>
            <a:ext cx="28194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750"/>
              </a:spcBef>
              <a:buFont typeface="Arial" charset="0"/>
              <a:buChar char="•"/>
              <a:defRPr sz="2100">
                <a:solidFill>
                  <a:schemeClr val="tx1"/>
                </a:solidFill>
                <a:latin typeface="Calibri" pitchFamily="34" charset="0"/>
              </a:defRPr>
            </a:lvl1pPr>
            <a:lvl2pPr marL="742950" indent="-285750">
              <a:lnSpc>
                <a:spcPct val="90000"/>
              </a:lnSpc>
              <a:spcBef>
                <a:spcPts val="375"/>
              </a:spcBef>
              <a:buFont typeface="Arial" charset="0"/>
              <a:buChar char="•"/>
              <a:defRPr>
                <a:solidFill>
                  <a:schemeClr val="tx1"/>
                </a:solidFill>
                <a:latin typeface="Calibri" pitchFamily="34" charset="0"/>
              </a:defRPr>
            </a:lvl2pPr>
            <a:lvl3pPr marL="1143000" indent="-228600">
              <a:lnSpc>
                <a:spcPct val="90000"/>
              </a:lnSpc>
              <a:spcBef>
                <a:spcPts val="375"/>
              </a:spcBef>
              <a:buFont typeface="Arial" charset="0"/>
              <a:buChar char="•"/>
              <a:defRPr sz="1500">
                <a:solidFill>
                  <a:schemeClr val="tx1"/>
                </a:solidFill>
                <a:latin typeface="Calibri" pitchFamily="34" charset="0"/>
              </a:defRPr>
            </a:lvl3pPr>
            <a:lvl4pPr marL="1600200" indent="-228600">
              <a:lnSpc>
                <a:spcPct val="90000"/>
              </a:lnSpc>
              <a:spcBef>
                <a:spcPts val="375"/>
              </a:spcBef>
              <a:buFont typeface="Arial" charset="0"/>
              <a:buChar char="•"/>
              <a:defRPr sz="1300">
                <a:solidFill>
                  <a:schemeClr val="tx1"/>
                </a:solidFill>
                <a:latin typeface="Calibri" pitchFamily="34" charset="0"/>
              </a:defRPr>
            </a:lvl4pPr>
            <a:lvl5pPr marL="2057400" indent="-228600">
              <a:lnSpc>
                <a:spcPct val="90000"/>
              </a:lnSpc>
              <a:spcBef>
                <a:spcPts val="375"/>
              </a:spcBef>
              <a:buFont typeface="Arial" charset="0"/>
              <a:buChar char="•"/>
              <a:defRPr sz="1300">
                <a:solidFill>
                  <a:schemeClr val="tx1"/>
                </a:solidFill>
                <a:latin typeface="Calibri" pitchFamily="34" charset="0"/>
              </a:defRPr>
            </a:lvl5pPr>
            <a:lvl6pPr marL="2514600" indent="-228600" eaLnBrk="0" fontAlgn="base" hangingPunct="0">
              <a:lnSpc>
                <a:spcPct val="90000"/>
              </a:lnSpc>
              <a:spcBef>
                <a:spcPts val="375"/>
              </a:spcBef>
              <a:spcAft>
                <a:spcPct val="0"/>
              </a:spcAft>
              <a:buFont typeface="Arial" charset="0"/>
              <a:buChar char="•"/>
              <a:defRPr sz="1300">
                <a:solidFill>
                  <a:schemeClr val="tx1"/>
                </a:solidFill>
                <a:latin typeface="Calibri" pitchFamily="34" charset="0"/>
              </a:defRPr>
            </a:lvl6pPr>
            <a:lvl7pPr marL="2971800" indent="-228600" eaLnBrk="0" fontAlgn="base" hangingPunct="0">
              <a:lnSpc>
                <a:spcPct val="90000"/>
              </a:lnSpc>
              <a:spcBef>
                <a:spcPts val="375"/>
              </a:spcBef>
              <a:spcAft>
                <a:spcPct val="0"/>
              </a:spcAft>
              <a:buFont typeface="Arial" charset="0"/>
              <a:buChar char="•"/>
              <a:defRPr sz="1300">
                <a:solidFill>
                  <a:schemeClr val="tx1"/>
                </a:solidFill>
                <a:latin typeface="Calibri" pitchFamily="34" charset="0"/>
              </a:defRPr>
            </a:lvl7pPr>
            <a:lvl8pPr marL="3429000" indent="-228600" eaLnBrk="0" fontAlgn="base" hangingPunct="0">
              <a:lnSpc>
                <a:spcPct val="90000"/>
              </a:lnSpc>
              <a:spcBef>
                <a:spcPts val="375"/>
              </a:spcBef>
              <a:spcAft>
                <a:spcPct val="0"/>
              </a:spcAft>
              <a:buFont typeface="Arial" charset="0"/>
              <a:buChar char="•"/>
              <a:defRPr sz="1300">
                <a:solidFill>
                  <a:schemeClr val="tx1"/>
                </a:solidFill>
                <a:latin typeface="Calibri" pitchFamily="34" charset="0"/>
              </a:defRPr>
            </a:lvl8pPr>
            <a:lvl9pPr marL="3886200" indent="-228600" eaLnBrk="0" fontAlgn="base" hangingPunct="0">
              <a:lnSpc>
                <a:spcPct val="90000"/>
              </a:lnSpc>
              <a:spcBef>
                <a:spcPts val="375"/>
              </a:spcBef>
              <a:spcAft>
                <a:spcPct val="0"/>
              </a:spcAft>
              <a:buFont typeface="Arial" charset="0"/>
              <a:buChar char="•"/>
              <a:defRPr sz="1300">
                <a:solidFill>
                  <a:schemeClr val="tx1"/>
                </a:solidFill>
                <a:latin typeface="Calibri" pitchFamily="34" charset="0"/>
              </a:defRPr>
            </a:lvl9pPr>
          </a:lstStyle>
          <a:p>
            <a:pPr>
              <a:lnSpc>
                <a:spcPct val="100000"/>
              </a:lnSpc>
              <a:spcBef>
                <a:spcPct val="50000"/>
              </a:spcBef>
              <a:buFontTx/>
              <a:buNone/>
            </a:pPr>
            <a:r>
              <a:rPr lang="tr-TR" altLang="tr-TR" sz="2000">
                <a:solidFill>
                  <a:srgbClr val="FFFF00"/>
                </a:solidFill>
                <a:latin typeface="Times New Roman" pitchFamily="18" charset="0"/>
                <a:cs typeface="Arial" charset="0"/>
              </a:rPr>
              <a:t>Psiko-motor (Devinsel )</a:t>
            </a:r>
          </a:p>
        </p:txBody>
      </p:sp>
      <p:sp>
        <p:nvSpPr>
          <p:cNvPr id="3082" name="AutoShape 10"/>
          <p:cNvSpPr>
            <a:spLocks noChangeArrowheads="1"/>
          </p:cNvSpPr>
          <p:nvPr/>
        </p:nvSpPr>
        <p:spPr bwMode="auto">
          <a:xfrm>
            <a:off x="4284663" y="3141663"/>
            <a:ext cx="487362" cy="976312"/>
          </a:xfrm>
          <a:prstGeom prst="downArrow">
            <a:avLst>
              <a:gd name="adj1" fmla="val 50000"/>
              <a:gd name="adj2" fmla="val 50081"/>
            </a:avLst>
          </a:prstGeom>
          <a:solidFill>
            <a:srgbClr val="FFCC00"/>
          </a:solidFill>
          <a:ln w="9525">
            <a:solidFill>
              <a:schemeClr val="tx1"/>
            </a:solidFill>
            <a:miter lim="800000"/>
            <a:headEnd/>
            <a:tailEnd/>
          </a:ln>
        </p:spPr>
        <p:txBody>
          <a:bodyPr wrap="none" anchor="ctr"/>
          <a:lstStyle>
            <a:lvl1pPr>
              <a:lnSpc>
                <a:spcPct val="90000"/>
              </a:lnSpc>
              <a:spcBef>
                <a:spcPts val="750"/>
              </a:spcBef>
              <a:buFont typeface="Arial" charset="0"/>
              <a:buChar char="•"/>
              <a:defRPr sz="2100">
                <a:solidFill>
                  <a:schemeClr val="tx1"/>
                </a:solidFill>
                <a:latin typeface="Calibri" pitchFamily="34" charset="0"/>
              </a:defRPr>
            </a:lvl1pPr>
            <a:lvl2pPr marL="742950" indent="-285750">
              <a:lnSpc>
                <a:spcPct val="90000"/>
              </a:lnSpc>
              <a:spcBef>
                <a:spcPts val="375"/>
              </a:spcBef>
              <a:buFont typeface="Arial" charset="0"/>
              <a:buChar char="•"/>
              <a:defRPr>
                <a:solidFill>
                  <a:schemeClr val="tx1"/>
                </a:solidFill>
                <a:latin typeface="Calibri" pitchFamily="34" charset="0"/>
              </a:defRPr>
            </a:lvl2pPr>
            <a:lvl3pPr marL="1143000" indent="-228600">
              <a:lnSpc>
                <a:spcPct val="90000"/>
              </a:lnSpc>
              <a:spcBef>
                <a:spcPts val="375"/>
              </a:spcBef>
              <a:buFont typeface="Arial" charset="0"/>
              <a:buChar char="•"/>
              <a:defRPr sz="1500">
                <a:solidFill>
                  <a:schemeClr val="tx1"/>
                </a:solidFill>
                <a:latin typeface="Calibri" pitchFamily="34" charset="0"/>
              </a:defRPr>
            </a:lvl3pPr>
            <a:lvl4pPr marL="1600200" indent="-228600">
              <a:lnSpc>
                <a:spcPct val="90000"/>
              </a:lnSpc>
              <a:spcBef>
                <a:spcPts val="375"/>
              </a:spcBef>
              <a:buFont typeface="Arial" charset="0"/>
              <a:buChar char="•"/>
              <a:defRPr sz="1300">
                <a:solidFill>
                  <a:schemeClr val="tx1"/>
                </a:solidFill>
                <a:latin typeface="Calibri" pitchFamily="34" charset="0"/>
              </a:defRPr>
            </a:lvl4pPr>
            <a:lvl5pPr marL="2057400" indent="-228600">
              <a:lnSpc>
                <a:spcPct val="90000"/>
              </a:lnSpc>
              <a:spcBef>
                <a:spcPts val="375"/>
              </a:spcBef>
              <a:buFont typeface="Arial" charset="0"/>
              <a:buChar char="•"/>
              <a:defRPr sz="1300">
                <a:solidFill>
                  <a:schemeClr val="tx1"/>
                </a:solidFill>
                <a:latin typeface="Calibri" pitchFamily="34" charset="0"/>
              </a:defRPr>
            </a:lvl5pPr>
            <a:lvl6pPr marL="2514600" indent="-228600" eaLnBrk="0" fontAlgn="base" hangingPunct="0">
              <a:lnSpc>
                <a:spcPct val="90000"/>
              </a:lnSpc>
              <a:spcBef>
                <a:spcPts val="375"/>
              </a:spcBef>
              <a:spcAft>
                <a:spcPct val="0"/>
              </a:spcAft>
              <a:buFont typeface="Arial" charset="0"/>
              <a:buChar char="•"/>
              <a:defRPr sz="1300">
                <a:solidFill>
                  <a:schemeClr val="tx1"/>
                </a:solidFill>
                <a:latin typeface="Calibri" pitchFamily="34" charset="0"/>
              </a:defRPr>
            </a:lvl6pPr>
            <a:lvl7pPr marL="2971800" indent="-228600" eaLnBrk="0" fontAlgn="base" hangingPunct="0">
              <a:lnSpc>
                <a:spcPct val="90000"/>
              </a:lnSpc>
              <a:spcBef>
                <a:spcPts val="375"/>
              </a:spcBef>
              <a:spcAft>
                <a:spcPct val="0"/>
              </a:spcAft>
              <a:buFont typeface="Arial" charset="0"/>
              <a:buChar char="•"/>
              <a:defRPr sz="1300">
                <a:solidFill>
                  <a:schemeClr val="tx1"/>
                </a:solidFill>
                <a:latin typeface="Calibri" pitchFamily="34" charset="0"/>
              </a:defRPr>
            </a:lvl7pPr>
            <a:lvl8pPr marL="3429000" indent="-228600" eaLnBrk="0" fontAlgn="base" hangingPunct="0">
              <a:lnSpc>
                <a:spcPct val="90000"/>
              </a:lnSpc>
              <a:spcBef>
                <a:spcPts val="375"/>
              </a:spcBef>
              <a:spcAft>
                <a:spcPct val="0"/>
              </a:spcAft>
              <a:buFont typeface="Arial" charset="0"/>
              <a:buChar char="•"/>
              <a:defRPr sz="1300">
                <a:solidFill>
                  <a:schemeClr val="tx1"/>
                </a:solidFill>
                <a:latin typeface="Calibri" pitchFamily="34" charset="0"/>
              </a:defRPr>
            </a:lvl8pPr>
            <a:lvl9pPr marL="3886200" indent="-228600" eaLnBrk="0" fontAlgn="base" hangingPunct="0">
              <a:lnSpc>
                <a:spcPct val="90000"/>
              </a:lnSpc>
              <a:spcBef>
                <a:spcPts val="375"/>
              </a:spcBef>
              <a:spcAft>
                <a:spcPct val="0"/>
              </a:spcAft>
              <a:buFont typeface="Arial" charset="0"/>
              <a:buChar char="•"/>
              <a:defRPr sz="1300">
                <a:solidFill>
                  <a:schemeClr val="tx1"/>
                </a:solidFill>
                <a:latin typeface="Calibri" pitchFamily="34" charset="0"/>
              </a:defRPr>
            </a:lvl9pPr>
          </a:lstStyle>
          <a:p>
            <a:pPr eaLnBrk="1" hangingPunct="1">
              <a:lnSpc>
                <a:spcPct val="100000"/>
              </a:lnSpc>
              <a:spcBef>
                <a:spcPct val="0"/>
              </a:spcBef>
              <a:buFontTx/>
              <a:buNone/>
            </a:pPr>
            <a:endParaRPr lang="tr-TR" altLang="tr-TR" sz="1800">
              <a:solidFill>
                <a:srgbClr val="FFFFFF"/>
              </a:solidFill>
              <a:latin typeface="Arial" charset="0"/>
              <a:cs typeface="Arial" charset="0"/>
            </a:endParaRPr>
          </a:p>
        </p:txBody>
      </p:sp>
      <p:sp>
        <p:nvSpPr>
          <p:cNvPr id="3083" name="AutoShape 11"/>
          <p:cNvSpPr>
            <a:spLocks noChangeArrowheads="1"/>
          </p:cNvSpPr>
          <p:nvPr/>
        </p:nvSpPr>
        <p:spPr bwMode="auto">
          <a:xfrm rot="-2695041">
            <a:off x="6380163" y="2990850"/>
            <a:ext cx="485775" cy="976313"/>
          </a:xfrm>
          <a:prstGeom prst="downArrow">
            <a:avLst>
              <a:gd name="adj1" fmla="val 50000"/>
              <a:gd name="adj2" fmla="val 50245"/>
            </a:avLst>
          </a:prstGeom>
          <a:solidFill>
            <a:srgbClr val="FFCC00"/>
          </a:solidFill>
          <a:ln w="9525">
            <a:solidFill>
              <a:schemeClr val="tx1"/>
            </a:solidFill>
            <a:miter lim="800000"/>
            <a:headEnd/>
            <a:tailEnd/>
          </a:ln>
        </p:spPr>
        <p:txBody>
          <a:bodyPr wrap="none" anchor="ctr"/>
          <a:lstStyle>
            <a:lvl1pPr>
              <a:lnSpc>
                <a:spcPct val="90000"/>
              </a:lnSpc>
              <a:spcBef>
                <a:spcPts val="750"/>
              </a:spcBef>
              <a:buFont typeface="Arial" charset="0"/>
              <a:buChar char="•"/>
              <a:defRPr sz="2100">
                <a:solidFill>
                  <a:schemeClr val="tx1"/>
                </a:solidFill>
                <a:latin typeface="Calibri" pitchFamily="34" charset="0"/>
              </a:defRPr>
            </a:lvl1pPr>
            <a:lvl2pPr marL="742950" indent="-285750">
              <a:lnSpc>
                <a:spcPct val="90000"/>
              </a:lnSpc>
              <a:spcBef>
                <a:spcPts val="375"/>
              </a:spcBef>
              <a:buFont typeface="Arial" charset="0"/>
              <a:buChar char="•"/>
              <a:defRPr>
                <a:solidFill>
                  <a:schemeClr val="tx1"/>
                </a:solidFill>
                <a:latin typeface="Calibri" pitchFamily="34" charset="0"/>
              </a:defRPr>
            </a:lvl2pPr>
            <a:lvl3pPr marL="1143000" indent="-228600">
              <a:lnSpc>
                <a:spcPct val="90000"/>
              </a:lnSpc>
              <a:spcBef>
                <a:spcPts val="375"/>
              </a:spcBef>
              <a:buFont typeface="Arial" charset="0"/>
              <a:buChar char="•"/>
              <a:defRPr sz="1500">
                <a:solidFill>
                  <a:schemeClr val="tx1"/>
                </a:solidFill>
                <a:latin typeface="Calibri" pitchFamily="34" charset="0"/>
              </a:defRPr>
            </a:lvl3pPr>
            <a:lvl4pPr marL="1600200" indent="-228600">
              <a:lnSpc>
                <a:spcPct val="90000"/>
              </a:lnSpc>
              <a:spcBef>
                <a:spcPts val="375"/>
              </a:spcBef>
              <a:buFont typeface="Arial" charset="0"/>
              <a:buChar char="•"/>
              <a:defRPr sz="1300">
                <a:solidFill>
                  <a:schemeClr val="tx1"/>
                </a:solidFill>
                <a:latin typeface="Calibri" pitchFamily="34" charset="0"/>
              </a:defRPr>
            </a:lvl4pPr>
            <a:lvl5pPr marL="2057400" indent="-228600">
              <a:lnSpc>
                <a:spcPct val="90000"/>
              </a:lnSpc>
              <a:spcBef>
                <a:spcPts val="375"/>
              </a:spcBef>
              <a:buFont typeface="Arial" charset="0"/>
              <a:buChar char="•"/>
              <a:defRPr sz="1300">
                <a:solidFill>
                  <a:schemeClr val="tx1"/>
                </a:solidFill>
                <a:latin typeface="Calibri" pitchFamily="34" charset="0"/>
              </a:defRPr>
            </a:lvl5pPr>
            <a:lvl6pPr marL="2514600" indent="-228600" eaLnBrk="0" fontAlgn="base" hangingPunct="0">
              <a:lnSpc>
                <a:spcPct val="90000"/>
              </a:lnSpc>
              <a:spcBef>
                <a:spcPts val="375"/>
              </a:spcBef>
              <a:spcAft>
                <a:spcPct val="0"/>
              </a:spcAft>
              <a:buFont typeface="Arial" charset="0"/>
              <a:buChar char="•"/>
              <a:defRPr sz="1300">
                <a:solidFill>
                  <a:schemeClr val="tx1"/>
                </a:solidFill>
                <a:latin typeface="Calibri" pitchFamily="34" charset="0"/>
              </a:defRPr>
            </a:lvl6pPr>
            <a:lvl7pPr marL="2971800" indent="-228600" eaLnBrk="0" fontAlgn="base" hangingPunct="0">
              <a:lnSpc>
                <a:spcPct val="90000"/>
              </a:lnSpc>
              <a:spcBef>
                <a:spcPts val="375"/>
              </a:spcBef>
              <a:spcAft>
                <a:spcPct val="0"/>
              </a:spcAft>
              <a:buFont typeface="Arial" charset="0"/>
              <a:buChar char="•"/>
              <a:defRPr sz="1300">
                <a:solidFill>
                  <a:schemeClr val="tx1"/>
                </a:solidFill>
                <a:latin typeface="Calibri" pitchFamily="34" charset="0"/>
              </a:defRPr>
            </a:lvl7pPr>
            <a:lvl8pPr marL="3429000" indent="-228600" eaLnBrk="0" fontAlgn="base" hangingPunct="0">
              <a:lnSpc>
                <a:spcPct val="90000"/>
              </a:lnSpc>
              <a:spcBef>
                <a:spcPts val="375"/>
              </a:spcBef>
              <a:spcAft>
                <a:spcPct val="0"/>
              </a:spcAft>
              <a:buFont typeface="Arial" charset="0"/>
              <a:buChar char="•"/>
              <a:defRPr sz="1300">
                <a:solidFill>
                  <a:schemeClr val="tx1"/>
                </a:solidFill>
                <a:latin typeface="Calibri" pitchFamily="34" charset="0"/>
              </a:defRPr>
            </a:lvl8pPr>
            <a:lvl9pPr marL="3886200" indent="-228600" eaLnBrk="0" fontAlgn="base" hangingPunct="0">
              <a:lnSpc>
                <a:spcPct val="90000"/>
              </a:lnSpc>
              <a:spcBef>
                <a:spcPts val="375"/>
              </a:spcBef>
              <a:spcAft>
                <a:spcPct val="0"/>
              </a:spcAft>
              <a:buFont typeface="Arial" charset="0"/>
              <a:buChar char="•"/>
              <a:defRPr sz="1300">
                <a:solidFill>
                  <a:schemeClr val="tx1"/>
                </a:solidFill>
                <a:latin typeface="Calibri" pitchFamily="34" charset="0"/>
              </a:defRPr>
            </a:lvl9pPr>
          </a:lstStyle>
          <a:p>
            <a:pPr eaLnBrk="1" hangingPunct="1">
              <a:lnSpc>
                <a:spcPct val="100000"/>
              </a:lnSpc>
              <a:spcBef>
                <a:spcPct val="0"/>
              </a:spcBef>
              <a:buFontTx/>
              <a:buNone/>
            </a:pPr>
            <a:endParaRPr lang="tr-TR" altLang="tr-TR" sz="1800">
              <a:solidFill>
                <a:srgbClr val="FFFFFF"/>
              </a:solidFill>
              <a:latin typeface="Arial" charset="0"/>
              <a:cs typeface="Arial" charset="0"/>
            </a:endParaRPr>
          </a:p>
        </p:txBody>
      </p:sp>
      <p:sp>
        <p:nvSpPr>
          <p:cNvPr id="3084" name="AutoShape 12"/>
          <p:cNvSpPr>
            <a:spLocks noChangeArrowheads="1"/>
          </p:cNvSpPr>
          <p:nvPr/>
        </p:nvSpPr>
        <p:spPr bwMode="auto">
          <a:xfrm rot="2804865">
            <a:off x="1970881" y="3020220"/>
            <a:ext cx="485775" cy="976312"/>
          </a:xfrm>
          <a:prstGeom prst="downArrow">
            <a:avLst>
              <a:gd name="adj1" fmla="val 50000"/>
              <a:gd name="adj2" fmla="val 50245"/>
            </a:avLst>
          </a:prstGeom>
          <a:solidFill>
            <a:srgbClr val="FFCC00"/>
          </a:solidFill>
          <a:ln w="9525">
            <a:solidFill>
              <a:schemeClr val="tx1"/>
            </a:solidFill>
            <a:miter lim="800000"/>
            <a:headEnd/>
            <a:tailEnd/>
          </a:ln>
        </p:spPr>
        <p:txBody>
          <a:bodyPr wrap="none" anchor="ctr"/>
          <a:lstStyle>
            <a:lvl1pPr>
              <a:lnSpc>
                <a:spcPct val="90000"/>
              </a:lnSpc>
              <a:spcBef>
                <a:spcPts val="750"/>
              </a:spcBef>
              <a:buFont typeface="Arial" charset="0"/>
              <a:buChar char="•"/>
              <a:defRPr sz="2100">
                <a:solidFill>
                  <a:schemeClr val="tx1"/>
                </a:solidFill>
                <a:latin typeface="Calibri" pitchFamily="34" charset="0"/>
              </a:defRPr>
            </a:lvl1pPr>
            <a:lvl2pPr marL="742950" indent="-285750">
              <a:lnSpc>
                <a:spcPct val="90000"/>
              </a:lnSpc>
              <a:spcBef>
                <a:spcPts val="375"/>
              </a:spcBef>
              <a:buFont typeface="Arial" charset="0"/>
              <a:buChar char="•"/>
              <a:defRPr>
                <a:solidFill>
                  <a:schemeClr val="tx1"/>
                </a:solidFill>
                <a:latin typeface="Calibri" pitchFamily="34" charset="0"/>
              </a:defRPr>
            </a:lvl2pPr>
            <a:lvl3pPr marL="1143000" indent="-228600">
              <a:lnSpc>
                <a:spcPct val="90000"/>
              </a:lnSpc>
              <a:spcBef>
                <a:spcPts val="375"/>
              </a:spcBef>
              <a:buFont typeface="Arial" charset="0"/>
              <a:buChar char="•"/>
              <a:defRPr sz="1500">
                <a:solidFill>
                  <a:schemeClr val="tx1"/>
                </a:solidFill>
                <a:latin typeface="Calibri" pitchFamily="34" charset="0"/>
              </a:defRPr>
            </a:lvl3pPr>
            <a:lvl4pPr marL="1600200" indent="-228600">
              <a:lnSpc>
                <a:spcPct val="90000"/>
              </a:lnSpc>
              <a:spcBef>
                <a:spcPts val="375"/>
              </a:spcBef>
              <a:buFont typeface="Arial" charset="0"/>
              <a:buChar char="•"/>
              <a:defRPr sz="1300">
                <a:solidFill>
                  <a:schemeClr val="tx1"/>
                </a:solidFill>
                <a:latin typeface="Calibri" pitchFamily="34" charset="0"/>
              </a:defRPr>
            </a:lvl4pPr>
            <a:lvl5pPr marL="2057400" indent="-228600">
              <a:lnSpc>
                <a:spcPct val="90000"/>
              </a:lnSpc>
              <a:spcBef>
                <a:spcPts val="375"/>
              </a:spcBef>
              <a:buFont typeface="Arial" charset="0"/>
              <a:buChar char="•"/>
              <a:defRPr sz="1300">
                <a:solidFill>
                  <a:schemeClr val="tx1"/>
                </a:solidFill>
                <a:latin typeface="Calibri" pitchFamily="34" charset="0"/>
              </a:defRPr>
            </a:lvl5pPr>
            <a:lvl6pPr marL="2514600" indent="-228600" eaLnBrk="0" fontAlgn="base" hangingPunct="0">
              <a:lnSpc>
                <a:spcPct val="90000"/>
              </a:lnSpc>
              <a:spcBef>
                <a:spcPts val="375"/>
              </a:spcBef>
              <a:spcAft>
                <a:spcPct val="0"/>
              </a:spcAft>
              <a:buFont typeface="Arial" charset="0"/>
              <a:buChar char="•"/>
              <a:defRPr sz="1300">
                <a:solidFill>
                  <a:schemeClr val="tx1"/>
                </a:solidFill>
                <a:latin typeface="Calibri" pitchFamily="34" charset="0"/>
              </a:defRPr>
            </a:lvl6pPr>
            <a:lvl7pPr marL="2971800" indent="-228600" eaLnBrk="0" fontAlgn="base" hangingPunct="0">
              <a:lnSpc>
                <a:spcPct val="90000"/>
              </a:lnSpc>
              <a:spcBef>
                <a:spcPts val="375"/>
              </a:spcBef>
              <a:spcAft>
                <a:spcPct val="0"/>
              </a:spcAft>
              <a:buFont typeface="Arial" charset="0"/>
              <a:buChar char="•"/>
              <a:defRPr sz="1300">
                <a:solidFill>
                  <a:schemeClr val="tx1"/>
                </a:solidFill>
                <a:latin typeface="Calibri" pitchFamily="34" charset="0"/>
              </a:defRPr>
            </a:lvl7pPr>
            <a:lvl8pPr marL="3429000" indent="-228600" eaLnBrk="0" fontAlgn="base" hangingPunct="0">
              <a:lnSpc>
                <a:spcPct val="90000"/>
              </a:lnSpc>
              <a:spcBef>
                <a:spcPts val="375"/>
              </a:spcBef>
              <a:spcAft>
                <a:spcPct val="0"/>
              </a:spcAft>
              <a:buFont typeface="Arial" charset="0"/>
              <a:buChar char="•"/>
              <a:defRPr sz="1300">
                <a:solidFill>
                  <a:schemeClr val="tx1"/>
                </a:solidFill>
                <a:latin typeface="Calibri" pitchFamily="34" charset="0"/>
              </a:defRPr>
            </a:lvl8pPr>
            <a:lvl9pPr marL="3886200" indent="-228600" eaLnBrk="0" fontAlgn="base" hangingPunct="0">
              <a:lnSpc>
                <a:spcPct val="90000"/>
              </a:lnSpc>
              <a:spcBef>
                <a:spcPts val="375"/>
              </a:spcBef>
              <a:spcAft>
                <a:spcPct val="0"/>
              </a:spcAft>
              <a:buFont typeface="Arial" charset="0"/>
              <a:buChar char="•"/>
              <a:defRPr sz="1300">
                <a:solidFill>
                  <a:schemeClr val="tx1"/>
                </a:solidFill>
                <a:latin typeface="Calibri" pitchFamily="34" charset="0"/>
              </a:defRPr>
            </a:lvl9pPr>
          </a:lstStyle>
          <a:p>
            <a:pPr eaLnBrk="1" hangingPunct="1">
              <a:lnSpc>
                <a:spcPct val="100000"/>
              </a:lnSpc>
              <a:spcBef>
                <a:spcPct val="0"/>
              </a:spcBef>
              <a:buFontTx/>
              <a:buNone/>
            </a:pPr>
            <a:endParaRPr lang="tr-TR" altLang="tr-TR" sz="1800">
              <a:solidFill>
                <a:srgbClr val="FFFFFF"/>
              </a:solidFill>
              <a:latin typeface="Arial" charset="0"/>
              <a:cs typeface="Arial" charset="0"/>
            </a:endParaRPr>
          </a:p>
        </p:txBody>
      </p:sp>
      <p:sp>
        <p:nvSpPr>
          <p:cNvPr id="3085" name="Text Box 13"/>
          <p:cNvSpPr txBox="1">
            <a:spLocks noChangeArrowheads="1"/>
          </p:cNvSpPr>
          <p:nvPr/>
        </p:nvSpPr>
        <p:spPr bwMode="auto">
          <a:xfrm>
            <a:off x="900113" y="574675"/>
            <a:ext cx="7775575" cy="1338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750"/>
              </a:spcBef>
              <a:buFont typeface="Arial" charset="0"/>
              <a:buChar char="•"/>
              <a:defRPr sz="2100">
                <a:solidFill>
                  <a:schemeClr val="tx1"/>
                </a:solidFill>
                <a:latin typeface="Calibri" pitchFamily="34" charset="0"/>
              </a:defRPr>
            </a:lvl1pPr>
            <a:lvl2pPr marL="742950" indent="-285750">
              <a:lnSpc>
                <a:spcPct val="90000"/>
              </a:lnSpc>
              <a:spcBef>
                <a:spcPts val="375"/>
              </a:spcBef>
              <a:buFont typeface="Arial" charset="0"/>
              <a:buChar char="•"/>
              <a:defRPr>
                <a:solidFill>
                  <a:schemeClr val="tx1"/>
                </a:solidFill>
                <a:latin typeface="Calibri" pitchFamily="34" charset="0"/>
              </a:defRPr>
            </a:lvl2pPr>
            <a:lvl3pPr marL="1143000" indent="-228600">
              <a:lnSpc>
                <a:spcPct val="90000"/>
              </a:lnSpc>
              <a:spcBef>
                <a:spcPts val="375"/>
              </a:spcBef>
              <a:buFont typeface="Arial" charset="0"/>
              <a:buChar char="•"/>
              <a:defRPr sz="1500">
                <a:solidFill>
                  <a:schemeClr val="tx1"/>
                </a:solidFill>
                <a:latin typeface="Calibri" pitchFamily="34" charset="0"/>
              </a:defRPr>
            </a:lvl3pPr>
            <a:lvl4pPr marL="1600200" indent="-228600">
              <a:lnSpc>
                <a:spcPct val="90000"/>
              </a:lnSpc>
              <a:spcBef>
                <a:spcPts val="375"/>
              </a:spcBef>
              <a:buFont typeface="Arial" charset="0"/>
              <a:buChar char="•"/>
              <a:defRPr sz="1300">
                <a:solidFill>
                  <a:schemeClr val="tx1"/>
                </a:solidFill>
                <a:latin typeface="Calibri" pitchFamily="34" charset="0"/>
              </a:defRPr>
            </a:lvl4pPr>
            <a:lvl5pPr marL="2057400" indent="-228600">
              <a:lnSpc>
                <a:spcPct val="90000"/>
              </a:lnSpc>
              <a:spcBef>
                <a:spcPts val="375"/>
              </a:spcBef>
              <a:buFont typeface="Arial" charset="0"/>
              <a:buChar char="•"/>
              <a:defRPr sz="1300">
                <a:solidFill>
                  <a:schemeClr val="tx1"/>
                </a:solidFill>
                <a:latin typeface="Calibri" pitchFamily="34" charset="0"/>
              </a:defRPr>
            </a:lvl5pPr>
            <a:lvl6pPr marL="2514600" indent="-228600" eaLnBrk="0" fontAlgn="base" hangingPunct="0">
              <a:lnSpc>
                <a:spcPct val="90000"/>
              </a:lnSpc>
              <a:spcBef>
                <a:spcPts val="375"/>
              </a:spcBef>
              <a:spcAft>
                <a:spcPct val="0"/>
              </a:spcAft>
              <a:buFont typeface="Arial" charset="0"/>
              <a:buChar char="•"/>
              <a:defRPr sz="1300">
                <a:solidFill>
                  <a:schemeClr val="tx1"/>
                </a:solidFill>
                <a:latin typeface="Calibri" pitchFamily="34" charset="0"/>
              </a:defRPr>
            </a:lvl6pPr>
            <a:lvl7pPr marL="2971800" indent="-228600" eaLnBrk="0" fontAlgn="base" hangingPunct="0">
              <a:lnSpc>
                <a:spcPct val="90000"/>
              </a:lnSpc>
              <a:spcBef>
                <a:spcPts val="375"/>
              </a:spcBef>
              <a:spcAft>
                <a:spcPct val="0"/>
              </a:spcAft>
              <a:buFont typeface="Arial" charset="0"/>
              <a:buChar char="•"/>
              <a:defRPr sz="1300">
                <a:solidFill>
                  <a:schemeClr val="tx1"/>
                </a:solidFill>
                <a:latin typeface="Calibri" pitchFamily="34" charset="0"/>
              </a:defRPr>
            </a:lvl7pPr>
            <a:lvl8pPr marL="3429000" indent="-228600" eaLnBrk="0" fontAlgn="base" hangingPunct="0">
              <a:lnSpc>
                <a:spcPct val="90000"/>
              </a:lnSpc>
              <a:spcBef>
                <a:spcPts val="375"/>
              </a:spcBef>
              <a:spcAft>
                <a:spcPct val="0"/>
              </a:spcAft>
              <a:buFont typeface="Arial" charset="0"/>
              <a:buChar char="•"/>
              <a:defRPr sz="1300">
                <a:solidFill>
                  <a:schemeClr val="tx1"/>
                </a:solidFill>
                <a:latin typeface="Calibri" pitchFamily="34" charset="0"/>
              </a:defRPr>
            </a:lvl8pPr>
            <a:lvl9pPr marL="3886200" indent="-228600" eaLnBrk="0" fontAlgn="base" hangingPunct="0">
              <a:lnSpc>
                <a:spcPct val="90000"/>
              </a:lnSpc>
              <a:spcBef>
                <a:spcPts val="375"/>
              </a:spcBef>
              <a:spcAft>
                <a:spcPct val="0"/>
              </a:spcAft>
              <a:buFont typeface="Arial" charset="0"/>
              <a:buChar char="•"/>
              <a:defRPr sz="1300">
                <a:solidFill>
                  <a:schemeClr val="tx1"/>
                </a:solidFill>
                <a:latin typeface="Calibri" pitchFamily="34" charset="0"/>
              </a:defRPr>
            </a:lvl9pPr>
          </a:lstStyle>
          <a:p>
            <a:pPr algn="ctr" eaLnBrk="1" hangingPunct="1">
              <a:lnSpc>
                <a:spcPct val="100000"/>
              </a:lnSpc>
              <a:spcBef>
                <a:spcPct val="0"/>
              </a:spcBef>
              <a:spcAft>
                <a:spcPts val="600"/>
              </a:spcAft>
              <a:buFontTx/>
              <a:buNone/>
            </a:pPr>
            <a:r>
              <a:rPr lang="tr-TR" altLang="tr-TR" sz="2800">
                <a:solidFill>
                  <a:srgbClr val="0000CC"/>
                </a:solidFill>
                <a:latin typeface="Times New Roman" pitchFamily="18" charset="0"/>
                <a:cs typeface="Times New Roman" pitchFamily="18" charset="0"/>
              </a:rPr>
              <a:t>2. YATAY HEDEFLER </a:t>
            </a:r>
          </a:p>
          <a:p>
            <a:pPr algn="ctr" eaLnBrk="1" hangingPunct="1">
              <a:lnSpc>
                <a:spcPct val="100000"/>
              </a:lnSpc>
              <a:spcBef>
                <a:spcPct val="0"/>
              </a:spcBef>
              <a:spcAft>
                <a:spcPts val="600"/>
              </a:spcAft>
              <a:buFontTx/>
              <a:buNone/>
            </a:pPr>
            <a:r>
              <a:rPr lang="tr-TR" altLang="tr-TR" sz="2400">
                <a:latin typeface="Times New Roman" pitchFamily="18" charset="0"/>
                <a:cs typeface="Times New Roman" pitchFamily="18" charset="0"/>
              </a:rPr>
              <a:t>Hedeflerin aşamalı sınıflandırılmasıdır.                         Genelde Bloom taksonomisine göre yapılır. </a:t>
            </a:r>
          </a:p>
        </p:txBody>
      </p:sp>
    </p:spTree>
    <p:extLst>
      <p:ext uri="{BB962C8B-B14F-4D97-AF65-F5344CB8AC3E}">
        <p14:creationId xmlns:p14="http://schemas.microsoft.com/office/powerpoint/2010/main" val="59032104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3085"/>
                                        </p:tgtEl>
                                        <p:attrNameLst>
                                          <p:attrName>style.visibility</p:attrName>
                                        </p:attrNameLst>
                                      </p:cBhvr>
                                      <p:to>
                                        <p:strVal val="visible"/>
                                      </p:to>
                                    </p:set>
                                  </p:childTnLst>
                                </p:cTn>
                              </p:par>
                            </p:childTnLst>
                          </p:cTn>
                        </p:par>
                        <p:par>
                          <p:cTn id="7" fill="hold" nodeType="afterGroup">
                            <p:stCondLst>
                              <p:cond delay="500"/>
                            </p:stCondLst>
                            <p:childTnLst>
                              <p:par>
                                <p:cTn id="8" presetID="16" presetClass="entr" presetSubtype="37" fill="hold" grpId="0" nodeType="afterEffect">
                                  <p:stCondLst>
                                    <p:cond delay="0"/>
                                  </p:stCondLst>
                                  <p:childTnLst>
                                    <p:set>
                                      <p:cBhvr>
                                        <p:cTn id="9" dur="1" fill="hold">
                                          <p:stCondLst>
                                            <p:cond delay="0"/>
                                          </p:stCondLst>
                                        </p:cTn>
                                        <p:tgtEl>
                                          <p:spTgt spid="3074"/>
                                        </p:tgtEl>
                                        <p:attrNameLst>
                                          <p:attrName>style.visibility</p:attrName>
                                        </p:attrNameLst>
                                      </p:cBhvr>
                                      <p:to>
                                        <p:strVal val="visible"/>
                                      </p:to>
                                    </p:set>
                                    <p:animEffect transition="in" filter="barn(outVertical)">
                                      <p:cBhvr>
                                        <p:cTn id="10" dur="500"/>
                                        <p:tgtEl>
                                          <p:spTgt spid="3074"/>
                                        </p:tgtEl>
                                      </p:cBhvr>
                                    </p:animEffect>
                                  </p:childTnLst>
                                </p:cTn>
                              </p:par>
                            </p:childTnLst>
                          </p:cTn>
                        </p:par>
                        <p:par>
                          <p:cTn id="11" fill="hold" nodeType="afterGroup">
                            <p:stCondLst>
                              <p:cond delay="1000"/>
                            </p:stCondLst>
                            <p:childTnLst>
                              <p:par>
                                <p:cTn id="12" presetID="17" presetClass="entr" presetSubtype="1" fill="hold" grpId="0" nodeType="afterEffect">
                                  <p:stCondLst>
                                    <p:cond delay="0"/>
                                  </p:stCondLst>
                                  <p:childTnLst>
                                    <p:set>
                                      <p:cBhvr>
                                        <p:cTn id="13" dur="1" fill="hold">
                                          <p:stCondLst>
                                            <p:cond delay="0"/>
                                          </p:stCondLst>
                                        </p:cTn>
                                        <p:tgtEl>
                                          <p:spTgt spid="3078"/>
                                        </p:tgtEl>
                                        <p:attrNameLst>
                                          <p:attrName>style.visibility</p:attrName>
                                        </p:attrNameLst>
                                      </p:cBhvr>
                                      <p:to>
                                        <p:strVal val="visible"/>
                                      </p:to>
                                    </p:set>
                                    <p:anim calcmode="lin" valueType="num">
                                      <p:cBhvr>
                                        <p:cTn id="14" dur="500" fill="hold"/>
                                        <p:tgtEl>
                                          <p:spTgt spid="3078"/>
                                        </p:tgtEl>
                                        <p:attrNameLst>
                                          <p:attrName>ppt_x</p:attrName>
                                        </p:attrNameLst>
                                      </p:cBhvr>
                                      <p:tavLst>
                                        <p:tav tm="0">
                                          <p:val>
                                            <p:strVal val="#ppt_x"/>
                                          </p:val>
                                        </p:tav>
                                        <p:tav tm="100000">
                                          <p:val>
                                            <p:strVal val="#ppt_x"/>
                                          </p:val>
                                        </p:tav>
                                      </p:tavLst>
                                    </p:anim>
                                    <p:anim calcmode="lin" valueType="num">
                                      <p:cBhvr>
                                        <p:cTn id="15" dur="500" fill="hold"/>
                                        <p:tgtEl>
                                          <p:spTgt spid="3078"/>
                                        </p:tgtEl>
                                        <p:attrNameLst>
                                          <p:attrName>ppt_y</p:attrName>
                                        </p:attrNameLst>
                                      </p:cBhvr>
                                      <p:tavLst>
                                        <p:tav tm="0">
                                          <p:val>
                                            <p:strVal val="#ppt_y-#ppt_h/2"/>
                                          </p:val>
                                        </p:tav>
                                        <p:tav tm="100000">
                                          <p:val>
                                            <p:strVal val="#ppt_y"/>
                                          </p:val>
                                        </p:tav>
                                      </p:tavLst>
                                    </p:anim>
                                    <p:anim calcmode="lin" valueType="num">
                                      <p:cBhvr>
                                        <p:cTn id="16" dur="500" fill="hold"/>
                                        <p:tgtEl>
                                          <p:spTgt spid="3078"/>
                                        </p:tgtEl>
                                        <p:attrNameLst>
                                          <p:attrName>ppt_w</p:attrName>
                                        </p:attrNameLst>
                                      </p:cBhvr>
                                      <p:tavLst>
                                        <p:tav tm="0">
                                          <p:val>
                                            <p:strVal val="#ppt_w"/>
                                          </p:val>
                                        </p:tav>
                                        <p:tav tm="100000">
                                          <p:val>
                                            <p:strVal val="#ppt_w"/>
                                          </p:val>
                                        </p:tav>
                                      </p:tavLst>
                                    </p:anim>
                                    <p:anim calcmode="lin" valueType="num">
                                      <p:cBhvr>
                                        <p:cTn id="17" dur="500" fill="hold"/>
                                        <p:tgtEl>
                                          <p:spTgt spid="3078"/>
                                        </p:tgtEl>
                                        <p:attrNameLst>
                                          <p:attrName>ppt_h</p:attrName>
                                        </p:attrNameLst>
                                      </p:cBhvr>
                                      <p:tavLst>
                                        <p:tav tm="0">
                                          <p:val>
                                            <p:fltVal val="0"/>
                                          </p:val>
                                        </p:tav>
                                        <p:tav tm="100000">
                                          <p:val>
                                            <p:strVal val="#ppt_h"/>
                                          </p:val>
                                        </p:tav>
                                      </p:tavLst>
                                    </p:anim>
                                  </p:childTnLst>
                                </p:cTn>
                              </p:par>
                            </p:childTnLst>
                          </p:cTn>
                        </p:par>
                        <p:par>
                          <p:cTn id="18" fill="hold" nodeType="afterGroup">
                            <p:stCondLst>
                              <p:cond delay="1500"/>
                            </p:stCondLst>
                            <p:childTnLst>
                              <p:par>
                                <p:cTn id="19" presetID="17" presetClass="entr" presetSubtype="1" fill="hold" grpId="0" nodeType="afterEffect">
                                  <p:stCondLst>
                                    <p:cond delay="0"/>
                                  </p:stCondLst>
                                  <p:childTnLst>
                                    <p:set>
                                      <p:cBhvr>
                                        <p:cTn id="20" dur="1" fill="hold">
                                          <p:stCondLst>
                                            <p:cond delay="0"/>
                                          </p:stCondLst>
                                        </p:cTn>
                                        <p:tgtEl>
                                          <p:spTgt spid="3084"/>
                                        </p:tgtEl>
                                        <p:attrNameLst>
                                          <p:attrName>style.visibility</p:attrName>
                                        </p:attrNameLst>
                                      </p:cBhvr>
                                      <p:to>
                                        <p:strVal val="visible"/>
                                      </p:to>
                                    </p:set>
                                    <p:anim calcmode="lin" valueType="num">
                                      <p:cBhvr>
                                        <p:cTn id="21" dur="500" fill="hold"/>
                                        <p:tgtEl>
                                          <p:spTgt spid="3084"/>
                                        </p:tgtEl>
                                        <p:attrNameLst>
                                          <p:attrName>ppt_x</p:attrName>
                                        </p:attrNameLst>
                                      </p:cBhvr>
                                      <p:tavLst>
                                        <p:tav tm="0">
                                          <p:val>
                                            <p:strVal val="#ppt_x"/>
                                          </p:val>
                                        </p:tav>
                                        <p:tav tm="100000">
                                          <p:val>
                                            <p:strVal val="#ppt_x"/>
                                          </p:val>
                                        </p:tav>
                                      </p:tavLst>
                                    </p:anim>
                                    <p:anim calcmode="lin" valueType="num">
                                      <p:cBhvr>
                                        <p:cTn id="22" dur="500" fill="hold"/>
                                        <p:tgtEl>
                                          <p:spTgt spid="3084"/>
                                        </p:tgtEl>
                                        <p:attrNameLst>
                                          <p:attrName>ppt_y</p:attrName>
                                        </p:attrNameLst>
                                      </p:cBhvr>
                                      <p:tavLst>
                                        <p:tav tm="0">
                                          <p:val>
                                            <p:strVal val="#ppt_y-#ppt_h/2"/>
                                          </p:val>
                                        </p:tav>
                                        <p:tav tm="100000">
                                          <p:val>
                                            <p:strVal val="#ppt_y"/>
                                          </p:val>
                                        </p:tav>
                                      </p:tavLst>
                                    </p:anim>
                                    <p:anim calcmode="lin" valueType="num">
                                      <p:cBhvr>
                                        <p:cTn id="23" dur="500" fill="hold"/>
                                        <p:tgtEl>
                                          <p:spTgt spid="3084"/>
                                        </p:tgtEl>
                                        <p:attrNameLst>
                                          <p:attrName>ppt_w</p:attrName>
                                        </p:attrNameLst>
                                      </p:cBhvr>
                                      <p:tavLst>
                                        <p:tav tm="0">
                                          <p:val>
                                            <p:strVal val="#ppt_w"/>
                                          </p:val>
                                        </p:tav>
                                        <p:tav tm="100000">
                                          <p:val>
                                            <p:strVal val="#ppt_w"/>
                                          </p:val>
                                        </p:tav>
                                      </p:tavLst>
                                    </p:anim>
                                    <p:anim calcmode="lin" valueType="num">
                                      <p:cBhvr>
                                        <p:cTn id="24" dur="500" fill="hold"/>
                                        <p:tgtEl>
                                          <p:spTgt spid="3084"/>
                                        </p:tgtEl>
                                        <p:attrNameLst>
                                          <p:attrName>ppt_h</p:attrName>
                                        </p:attrNameLst>
                                      </p:cBhvr>
                                      <p:tavLst>
                                        <p:tav tm="0">
                                          <p:val>
                                            <p:fltVal val="0"/>
                                          </p:val>
                                        </p:tav>
                                        <p:tav tm="100000">
                                          <p:val>
                                            <p:strVal val="#ppt_h"/>
                                          </p:val>
                                        </p:tav>
                                      </p:tavLst>
                                    </p:anim>
                                  </p:childTnLst>
                                </p:cTn>
                              </p:par>
                            </p:childTnLst>
                          </p:cTn>
                        </p:par>
                        <p:par>
                          <p:cTn id="25" fill="hold" nodeType="afterGroup">
                            <p:stCondLst>
                              <p:cond delay="2000"/>
                            </p:stCondLst>
                            <p:childTnLst>
                              <p:par>
                                <p:cTn id="26" presetID="5" presetClass="entr" presetSubtype="5" fill="hold" grpId="0" nodeType="afterEffect">
                                  <p:stCondLst>
                                    <p:cond delay="0"/>
                                  </p:stCondLst>
                                  <p:childTnLst>
                                    <p:set>
                                      <p:cBhvr>
                                        <p:cTn id="27" dur="1" fill="hold">
                                          <p:stCondLst>
                                            <p:cond delay="0"/>
                                          </p:stCondLst>
                                        </p:cTn>
                                        <p:tgtEl>
                                          <p:spTgt spid="3075"/>
                                        </p:tgtEl>
                                        <p:attrNameLst>
                                          <p:attrName>style.visibility</p:attrName>
                                        </p:attrNameLst>
                                      </p:cBhvr>
                                      <p:to>
                                        <p:strVal val="visible"/>
                                      </p:to>
                                    </p:set>
                                    <p:animEffect transition="in" filter="checkerboard(down)">
                                      <p:cBhvr>
                                        <p:cTn id="28" dur="500"/>
                                        <p:tgtEl>
                                          <p:spTgt spid="3075"/>
                                        </p:tgtEl>
                                      </p:cBhvr>
                                    </p:animEffect>
                                  </p:childTnLst>
                                </p:cTn>
                              </p:par>
                            </p:childTnLst>
                          </p:cTn>
                        </p:par>
                        <p:par>
                          <p:cTn id="29" fill="hold" nodeType="afterGroup">
                            <p:stCondLst>
                              <p:cond delay="2500"/>
                            </p:stCondLst>
                            <p:childTnLst>
                              <p:par>
                                <p:cTn id="30" presetID="9" presetClass="entr" presetSubtype="0" fill="hold" grpId="0" nodeType="afterEffect">
                                  <p:stCondLst>
                                    <p:cond delay="0"/>
                                  </p:stCondLst>
                                  <p:childTnLst>
                                    <p:set>
                                      <p:cBhvr>
                                        <p:cTn id="31" dur="1" fill="hold">
                                          <p:stCondLst>
                                            <p:cond delay="0"/>
                                          </p:stCondLst>
                                        </p:cTn>
                                        <p:tgtEl>
                                          <p:spTgt spid="3079"/>
                                        </p:tgtEl>
                                        <p:attrNameLst>
                                          <p:attrName>style.visibility</p:attrName>
                                        </p:attrNameLst>
                                      </p:cBhvr>
                                      <p:to>
                                        <p:strVal val="visible"/>
                                      </p:to>
                                    </p:set>
                                    <p:animEffect transition="in" filter="dissolve">
                                      <p:cBhvr>
                                        <p:cTn id="32" dur="500"/>
                                        <p:tgtEl>
                                          <p:spTgt spid="3079"/>
                                        </p:tgtEl>
                                      </p:cBhvr>
                                    </p:animEffect>
                                  </p:childTnLst>
                                </p:cTn>
                              </p:par>
                            </p:childTnLst>
                          </p:cTn>
                        </p:par>
                        <p:par>
                          <p:cTn id="33" fill="hold" nodeType="afterGroup">
                            <p:stCondLst>
                              <p:cond delay="3000"/>
                            </p:stCondLst>
                            <p:childTnLst>
                              <p:par>
                                <p:cTn id="34" presetID="17" presetClass="entr" presetSubtype="1" fill="hold" grpId="0" nodeType="afterEffect">
                                  <p:stCondLst>
                                    <p:cond delay="0"/>
                                  </p:stCondLst>
                                  <p:childTnLst>
                                    <p:set>
                                      <p:cBhvr>
                                        <p:cTn id="35" dur="1" fill="hold">
                                          <p:stCondLst>
                                            <p:cond delay="0"/>
                                          </p:stCondLst>
                                        </p:cTn>
                                        <p:tgtEl>
                                          <p:spTgt spid="3082"/>
                                        </p:tgtEl>
                                        <p:attrNameLst>
                                          <p:attrName>style.visibility</p:attrName>
                                        </p:attrNameLst>
                                      </p:cBhvr>
                                      <p:to>
                                        <p:strVal val="visible"/>
                                      </p:to>
                                    </p:set>
                                    <p:anim calcmode="lin" valueType="num">
                                      <p:cBhvr>
                                        <p:cTn id="36" dur="500" fill="hold"/>
                                        <p:tgtEl>
                                          <p:spTgt spid="3082"/>
                                        </p:tgtEl>
                                        <p:attrNameLst>
                                          <p:attrName>ppt_x</p:attrName>
                                        </p:attrNameLst>
                                      </p:cBhvr>
                                      <p:tavLst>
                                        <p:tav tm="0">
                                          <p:val>
                                            <p:strVal val="#ppt_x"/>
                                          </p:val>
                                        </p:tav>
                                        <p:tav tm="100000">
                                          <p:val>
                                            <p:strVal val="#ppt_x"/>
                                          </p:val>
                                        </p:tav>
                                      </p:tavLst>
                                    </p:anim>
                                    <p:anim calcmode="lin" valueType="num">
                                      <p:cBhvr>
                                        <p:cTn id="37" dur="500" fill="hold"/>
                                        <p:tgtEl>
                                          <p:spTgt spid="3082"/>
                                        </p:tgtEl>
                                        <p:attrNameLst>
                                          <p:attrName>ppt_y</p:attrName>
                                        </p:attrNameLst>
                                      </p:cBhvr>
                                      <p:tavLst>
                                        <p:tav tm="0">
                                          <p:val>
                                            <p:strVal val="#ppt_y-#ppt_h/2"/>
                                          </p:val>
                                        </p:tav>
                                        <p:tav tm="100000">
                                          <p:val>
                                            <p:strVal val="#ppt_y"/>
                                          </p:val>
                                        </p:tav>
                                      </p:tavLst>
                                    </p:anim>
                                    <p:anim calcmode="lin" valueType="num">
                                      <p:cBhvr>
                                        <p:cTn id="38" dur="500" fill="hold"/>
                                        <p:tgtEl>
                                          <p:spTgt spid="3082"/>
                                        </p:tgtEl>
                                        <p:attrNameLst>
                                          <p:attrName>ppt_w</p:attrName>
                                        </p:attrNameLst>
                                      </p:cBhvr>
                                      <p:tavLst>
                                        <p:tav tm="0">
                                          <p:val>
                                            <p:strVal val="#ppt_w"/>
                                          </p:val>
                                        </p:tav>
                                        <p:tav tm="100000">
                                          <p:val>
                                            <p:strVal val="#ppt_w"/>
                                          </p:val>
                                        </p:tav>
                                      </p:tavLst>
                                    </p:anim>
                                    <p:anim calcmode="lin" valueType="num">
                                      <p:cBhvr>
                                        <p:cTn id="39" dur="500" fill="hold"/>
                                        <p:tgtEl>
                                          <p:spTgt spid="3082"/>
                                        </p:tgtEl>
                                        <p:attrNameLst>
                                          <p:attrName>ppt_h</p:attrName>
                                        </p:attrNameLst>
                                      </p:cBhvr>
                                      <p:tavLst>
                                        <p:tav tm="0">
                                          <p:val>
                                            <p:fltVal val="0"/>
                                          </p:val>
                                        </p:tav>
                                        <p:tav tm="100000">
                                          <p:val>
                                            <p:strVal val="#ppt_h"/>
                                          </p:val>
                                        </p:tav>
                                      </p:tavLst>
                                    </p:anim>
                                  </p:childTnLst>
                                </p:cTn>
                              </p:par>
                            </p:childTnLst>
                          </p:cTn>
                        </p:par>
                        <p:par>
                          <p:cTn id="40" fill="hold" nodeType="afterGroup">
                            <p:stCondLst>
                              <p:cond delay="3500"/>
                            </p:stCondLst>
                            <p:childTnLst>
                              <p:par>
                                <p:cTn id="41" presetID="5" presetClass="entr" presetSubtype="5" fill="hold" grpId="0" nodeType="afterEffect">
                                  <p:stCondLst>
                                    <p:cond delay="0"/>
                                  </p:stCondLst>
                                  <p:childTnLst>
                                    <p:set>
                                      <p:cBhvr>
                                        <p:cTn id="42" dur="1" fill="hold">
                                          <p:stCondLst>
                                            <p:cond delay="0"/>
                                          </p:stCondLst>
                                        </p:cTn>
                                        <p:tgtEl>
                                          <p:spTgt spid="3076"/>
                                        </p:tgtEl>
                                        <p:attrNameLst>
                                          <p:attrName>style.visibility</p:attrName>
                                        </p:attrNameLst>
                                      </p:cBhvr>
                                      <p:to>
                                        <p:strVal val="visible"/>
                                      </p:to>
                                    </p:set>
                                    <p:animEffect transition="in" filter="checkerboard(down)">
                                      <p:cBhvr>
                                        <p:cTn id="43" dur="500"/>
                                        <p:tgtEl>
                                          <p:spTgt spid="3076"/>
                                        </p:tgtEl>
                                      </p:cBhvr>
                                    </p:animEffect>
                                  </p:childTnLst>
                                </p:cTn>
                              </p:par>
                            </p:childTnLst>
                          </p:cTn>
                        </p:par>
                        <p:par>
                          <p:cTn id="44" fill="hold" nodeType="afterGroup">
                            <p:stCondLst>
                              <p:cond delay="4000"/>
                            </p:stCondLst>
                            <p:childTnLst>
                              <p:par>
                                <p:cTn id="45" presetID="9" presetClass="entr" presetSubtype="0" fill="hold" grpId="0" nodeType="afterEffect">
                                  <p:stCondLst>
                                    <p:cond delay="0"/>
                                  </p:stCondLst>
                                  <p:childTnLst>
                                    <p:set>
                                      <p:cBhvr>
                                        <p:cTn id="46" dur="1" fill="hold">
                                          <p:stCondLst>
                                            <p:cond delay="0"/>
                                          </p:stCondLst>
                                        </p:cTn>
                                        <p:tgtEl>
                                          <p:spTgt spid="3080"/>
                                        </p:tgtEl>
                                        <p:attrNameLst>
                                          <p:attrName>style.visibility</p:attrName>
                                        </p:attrNameLst>
                                      </p:cBhvr>
                                      <p:to>
                                        <p:strVal val="visible"/>
                                      </p:to>
                                    </p:set>
                                    <p:animEffect transition="in" filter="dissolve">
                                      <p:cBhvr>
                                        <p:cTn id="47" dur="500"/>
                                        <p:tgtEl>
                                          <p:spTgt spid="3080"/>
                                        </p:tgtEl>
                                      </p:cBhvr>
                                    </p:animEffect>
                                  </p:childTnLst>
                                </p:cTn>
                              </p:par>
                            </p:childTnLst>
                          </p:cTn>
                        </p:par>
                        <p:par>
                          <p:cTn id="48" fill="hold" nodeType="afterGroup">
                            <p:stCondLst>
                              <p:cond delay="4500"/>
                            </p:stCondLst>
                            <p:childTnLst>
                              <p:par>
                                <p:cTn id="49" presetID="17" presetClass="entr" presetSubtype="1" fill="hold" grpId="0" nodeType="afterEffect">
                                  <p:stCondLst>
                                    <p:cond delay="0"/>
                                  </p:stCondLst>
                                  <p:childTnLst>
                                    <p:set>
                                      <p:cBhvr>
                                        <p:cTn id="50" dur="1" fill="hold">
                                          <p:stCondLst>
                                            <p:cond delay="0"/>
                                          </p:stCondLst>
                                        </p:cTn>
                                        <p:tgtEl>
                                          <p:spTgt spid="3083"/>
                                        </p:tgtEl>
                                        <p:attrNameLst>
                                          <p:attrName>style.visibility</p:attrName>
                                        </p:attrNameLst>
                                      </p:cBhvr>
                                      <p:to>
                                        <p:strVal val="visible"/>
                                      </p:to>
                                    </p:set>
                                    <p:anim calcmode="lin" valueType="num">
                                      <p:cBhvr>
                                        <p:cTn id="51" dur="500" fill="hold"/>
                                        <p:tgtEl>
                                          <p:spTgt spid="3083"/>
                                        </p:tgtEl>
                                        <p:attrNameLst>
                                          <p:attrName>ppt_x</p:attrName>
                                        </p:attrNameLst>
                                      </p:cBhvr>
                                      <p:tavLst>
                                        <p:tav tm="0">
                                          <p:val>
                                            <p:strVal val="#ppt_x"/>
                                          </p:val>
                                        </p:tav>
                                        <p:tav tm="100000">
                                          <p:val>
                                            <p:strVal val="#ppt_x"/>
                                          </p:val>
                                        </p:tav>
                                      </p:tavLst>
                                    </p:anim>
                                    <p:anim calcmode="lin" valueType="num">
                                      <p:cBhvr>
                                        <p:cTn id="52" dur="500" fill="hold"/>
                                        <p:tgtEl>
                                          <p:spTgt spid="3083"/>
                                        </p:tgtEl>
                                        <p:attrNameLst>
                                          <p:attrName>ppt_y</p:attrName>
                                        </p:attrNameLst>
                                      </p:cBhvr>
                                      <p:tavLst>
                                        <p:tav tm="0">
                                          <p:val>
                                            <p:strVal val="#ppt_y-#ppt_h/2"/>
                                          </p:val>
                                        </p:tav>
                                        <p:tav tm="100000">
                                          <p:val>
                                            <p:strVal val="#ppt_y"/>
                                          </p:val>
                                        </p:tav>
                                      </p:tavLst>
                                    </p:anim>
                                    <p:anim calcmode="lin" valueType="num">
                                      <p:cBhvr>
                                        <p:cTn id="53" dur="500" fill="hold"/>
                                        <p:tgtEl>
                                          <p:spTgt spid="3083"/>
                                        </p:tgtEl>
                                        <p:attrNameLst>
                                          <p:attrName>ppt_w</p:attrName>
                                        </p:attrNameLst>
                                      </p:cBhvr>
                                      <p:tavLst>
                                        <p:tav tm="0">
                                          <p:val>
                                            <p:strVal val="#ppt_w"/>
                                          </p:val>
                                        </p:tav>
                                        <p:tav tm="100000">
                                          <p:val>
                                            <p:strVal val="#ppt_w"/>
                                          </p:val>
                                        </p:tav>
                                      </p:tavLst>
                                    </p:anim>
                                    <p:anim calcmode="lin" valueType="num">
                                      <p:cBhvr>
                                        <p:cTn id="54" dur="500" fill="hold"/>
                                        <p:tgtEl>
                                          <p:spTgt spid="3083"/>
                                        </p:tgtEl>
                                        <p:attrNameLst>
                                          <p:attrName>ppt_h</p:attrName>
                                        </p:attrNameLst>
                                      </p:cBhvr>
                                      <p:tavLst>
                                        <p:tav tm="0">
                                          <p:val>
                                            <p:fltVal val="0"/>
                                          </p:val>
                                        </p:tav>
                                        <p:tav tm="100000">
                                          <p:val>
                                            <p:strVal val="#ppt_h"/>
                                          </p:val>
                                        </p:tav>
                                      </p:tavLst>
                                    </p:anim>
                                  </p:childTnLst>
                                </p:cTn>
                              </p:par>
                            </p:childTnLst>
                          </p:cTn>
                        </p:par>
                        <p:par>
                          <p:cTn id="55" fill="hold" nodeType="afterGroup">
                            <p:stCondLst>
                              <p:cond delay="5000"/>
                            </p:stCondLst>
                            <p:childTnLst>
                              <p:par>
                                <p:cTn id="56" presetID="5" presetClass="entr" presetSubtype="5" fill="hold" grpId="0" nodeType="afterEffect">
                                  <p:stCondLst>
                                    <p:cond delay="0"/>
                                  </p:stCondLst>
                                  <p:childTnLst>
                                    <p:set>
                                      <p:cBhvr>
                                        <p:cTn id="57" dur="1" fill="hold">
                                          <p:stCondLst>
                                            <p:cond delay="0"/>
                                          </p:stCondLst>
                                        </p:cTn>
                                        <p:tgtEl>
                                          <p:spTgt spid="3077"/>
                                        </p:tgtEl>
                                        <p:attrNameLst>
                                          <p:attrName>style.visibility</p:attrName>
                                        </p:attrNameLst>
                                      </p:cBhvr>
                                      <p:to>
                                        <p:strVal val="visible"/>
                                      </p:to>
                                    </p:set>
                                    <p:animEffect transition="in" filter="checkerboard(down)">
                                      <p:cBhvr>
                                        <p:cTn id="58" dur="500"/>
                                        <p:tgtEl>
                                          <p:spTgt spid="3077"/>
                                        </p:tgtEl>
                                      </p:cBhvr>
                                    </p:animEffect>
                                  </p:childTnLst>
                                </p:cTn>
                              </p:par>
                            </p:childTnLst>
                          </p:cTn>
                        </p:par>
                        <p:par>
                          <p:cTn id="59" fill="hold" nodeType="afterGroup">
                            <p:stCondLst>
                              <p:cond delay="5500"/>
                            </p:stCondLst>
                            <p:childTnLst>
                              <p:par>
                                <p:cTn id="60" presetID="9" presetClass="entr" presetSubtype="0" fill="hold" grpId="0" nodeType="afterEffect">
                                  <p:stCondLst>
                                    <p:cond delay="0"/>
                                  </p:stCondLst>
                                  <p:childTnLst>
                                    <p:set>
                                      <p:cBhvr>
                                        <p:cTn id="61" dur="1" fill="hold">
                                          <p:stCondLst>
                                            <p:cond delay="0"/>
                                          </p:stCondLst>
                                        </p:cTn>
                                        <p:tgtEl>
                                          <p:spTgt spid="3081"/>
                                        </p:tgtEl>
                                        <p:attrNameLst>
                                          <p:attrName>style.visibility</p:attrName>
                                        </p:attrNameLst>
                                      </p:cBhvr>
                                      <p:to>
                                        <p:strVal val="visible"/>
                                      </p:to>
                                    </p:set>
                                    <p:animEffect transition="in" filter="dissolve">
                                      <p:cBhvr>
                                        <p:cTn id="62" dur="500"/>
                                        <p:tgtEl>
                                          <p:spTgt spid="30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animBg="1"/>
      <p:bldP spid="3075" grpId="0" animBg="1"/>
      <p:bldP spid="3076" grpId="0" animBg="1"/>
      <p:bldP spid="3077" grpId="0" animBg="1"/>
      <p:bldP spid="3078" grpId="0" autoUpdateAnimBg="0"/>
      <p:bldP spid="3079" grpId="0" autoUpdateAnimBg="0"/>
      <p:bldP spid="3080" grpId="0" autoUpdateAnimBg="0"/>
      <p:bldP spid="3081" grpId="0" autoUpdateAnimBg="0"/>
      <p:bldP spid="3082" grpId="0" animBg="1"/>
      <p:bldP spid="3083" grpId="0" animBg="1"/>
      <p:bldP spid="3084" grpId="0" animBg="1"/>
      <p:bldP spid="3085" grpId="0" autoUpdateAnimBg="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Resim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2666748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Text Box 2"/>
          <p:cNvSpPr txBox="1">
            <a:spLocks noChangeArrowheads="1"/>
          </p:cNvSpPr>
          <p:nvPr/>
        </p:nvSpPr>
        <p:spPr bwMode="auto">
          <a:xfrm>
            <a:off x="309563" y="1225550"/>
            <a:ext cx="8655050" cy="3278188"/>
          </a:xfrm>
          <a:prstGeom prst="rect">
            <a:avLst/>
          </a:prstGeom>
          <a:solidFill>
            <a:schemeClr val="bg1"/>
          </a:solidFill>
          <a:ln w="9525">
            <a:noFill/>
            <a:miter lim="800000"/>
            <a:headEnd/>
            <a:tailEnd/>
          </a:ln>
          <a:effectLst/>
        </p:spPr>
        <p:txBody>
          <a:bodyPr>
            <a:spAutoFit/>
          </a:bodyPr>
          <a:lstStyle/>
          <a:p>
            <a:pPr marL="357188" indent="-357188" algn="just" eaLnBrk="1" hangingPunct="1">
              <a:defRPr/>
            </a:pPr>
            <a:r>
              <a:rPr lang="tr-TR" sz="2700" b="1" dirty="0">
                <a:solidFill>
                  <a:srgbClr val="0070C0"/>
                </a:solidFill>
              </a:rPr>
              <a:t>Amaç Yazma Esasları</a:t>
            </a:r>
          </a:p>
          <a:p>
            <a:pPr marL="357188" indent="-357188" algn="just" eaLnBrk="1" hangingPunct="1">
              <a:defRPr/>
            </a:pPr>
            <a:endParaRPr lang="tr-TR" sz="1200" b="1" dirty="0">
              <a:solidFill>
                <a:srgbClr val="0070C0"/>
              </a:solidFill>
            </a:endParaRPr>
          </a:p>
          <a:p>
            <a:pPr marL="357188" indent="-357188" eaLnBrk="1" hangingPunct="1">
              <a:buFont typeface="Wingdings" pitchFamily="2" charset="2"/>
              <a:buChar char="Ø"/>
              <a:defRPr/>
            </a:pPr>
            <a:r>
              <a:rPr lang="tr-TR" sz="2400" dirty="0"/>
              <a:t>Öğrencilerin sergileyecekleri davranışları temsil etmeli</a:t>
            </a:r>
          </a:p>
          <a:p>
            <a:pPr marL="357188" indent="-357188" eaLnBrk="1" hangingPunct="1">
              <a:buFont typeface="Wingdings" pitchFamily="2" charset="2"/>
              <a:buChar char="Ø"/>
              <a:defRPr/>
            </a:pPr>
            <a:r>
              <a:rPr lang="tr-TR" sz="2400" dirty="0"/>
              <a:t>Ölçülebilir, gözlenebilir davranışları temsil etmeli</a:t>
            </a:r>
          </a:p>
          <a:p>
            <a:pPr marL="357188" indent="-357188" eaLnBrk="1" hangingPunct="1">
              <a:buFont typeface="Wingdings" pitchFamily="2" charset="2"/>
              <a:buChar char="Ø"/>
              <a:defRPr/>
            </a:pPr>
            <a:r>
              <a:rPr lang="tr-TR" sz="2400" dirty="0"/>
              <a:t>Öğrenme sürecini değil, öğrenme ürününü ifade    etmeli</a:t>
            </a:r>
          </a:p>
          <a:p>
            <a:pPr marL="357188" indent="-357188" eaLnBrk="1" hangingPunct="1">
              <a:buFont typeface="Wingdings" pitchFamily="2" charset="2"/>
              <a:buChar char="Ø"/>
              <a:defRPr/>
            </a:pPr>
            <a:r>
              <a:rPr lang="tr-TR" sz="2400" dirty="0"/>
              <a:t>Davranış analizine uygun olmalı</a:t>
            </a:r>
          </a:p>
          <a:p>
            <a:pPr marL="357188" indent="-357188" eaLnBrk="1" hangingPunct="1">
              <a:buFont typeface="Wingdings" pitchFamily="2" charset="2"/>
              <a:buChar char="Ø"/>
              <a:defRPr/>
            </a:pPr>
            <a:r>
              <a:rPr lang="tr-TR" sz="2400" dirty="0"/>
              <a:t>Amaç cümleleri konu başlığı biçiminde olmamalı</a:t>
            </a:r>
          </a:p>
          <a:p>
            <a:pPr marL="357188" indent="-357188" eaLnBrk="1" hangingPunct="1">
              <a:buFont typeface="Wingdings" pitchFamily="2" charset="2"/>
              <a:buChar char="Ø"/>
              <a:defRPr/>
            </a:pPr>
            <a:r>
              <a:rPr lang="tr-TR" sz="2400" dirty="0"/>
              <a:t>Amaç cümlesi tek bir öğrenme ürününü kapsamalı</a:t>
            </a:r>
            <a:r>
              <a:rPr lang="tr-TR" sz="2400" dirty="0">
                <a:effectLst>
                  <a:outerShdw blurRad="38100" dist="38100" dir="2700000" algn="tl">
                    <a:srgbClr val="000000"/>
                  </a:outerShdw>
                </a:effectLst>
              </a:rPr>
              <a:t> </a:t>
            </a:r>
            <a:endParaRPr lang="tr-TR" sz="2400" dirty="0"/>
          </a:p>
          <a:p>
            <a:pPr marL="357188" indent="-357188" eaLnBrk="1" hangingPunct="1">
              <a:buFont typeface="Wingdings" pitchFamily="2" charset="2"/>
              <a:buNone/>
              <a:defRPr/>
            </a:pPr>
            <a:endParaRPr lang="tr-TR" sz="2400" b="1" dirty="0">
              <a:solidFill>
                <a:schemeClr val="bg1"/>
              </a:solidFill>
            </a:endParaRPr>
          </a:p>
        </p:txBody>
      </p:sp>
      <p:sp>
        <p:nvSpPr>
          <p:cNvPr id="166916" name="Text Box 4"/>
          <p:cNvSpPr txBox="1">
            <a:spLocks noChangeArrowheads="1"/>
          </p:cNvSpPr>
          <p:nvPr/>
        </p:nvSpPr>
        <p:spPr bwMode="auto">
          <a:xfrm>
            <a:off x="1260475" y="333375"/>
            <a:ext cx="4967288" cy="641350"/>
          </a:xfrm>
          <a:prstGeom prst="rect">
            <a:avLst/>
          </a:prstGeom>
          <a:noFill/>
          <a:ln w="9525">
            <a:noFill/>
            <a:miter lim="800000"/>
            <a:headEnd/>
            <a:tailEnd/>
          </a:ln>
          <a:effectLst/>
        </p:spPr>
        <p:txBody>
          <a:bodyPr>
            <a:spAutoFit/>
          </a:bodyPr>
          <a:lstStyle/>
          <a:p>
            <a:pPr eaLnBrk="1" hangingPunct="1">
              <a:spcBef>
                <a:spcPct val="50000"/>
              </a:spcBef>
              <a:defRPr/>
            </a:pPr>
            <a:r>
              <a:rPr lang="tr-TR" sz="3600" b="1" dirty="0">
                <a:solidFill>
                  <a:srgbClr val="00B0F0"/>
                </a:solidFill>
                <a:effectLst>
                  <a:outerShdw blurRad="38100" dist="38100" dir="2700000" algn="tl">
                    <a:srgbClr val="000000"/>
                  </a:outerShdw>
                </a:effectLst>
              </a:rPr>
              <a:t>EĞİTİM PROGRAMI</a:t>
            </a:r>
          </a:p>
        </p:txBody>
      </p:sp>
    </p:spTree>
    <p:extLst>
      <p:ext uri="{BB962C8B-B14F-4D97-AF65-F5344CB8AC3E}">
        <p14:creationId xmlns:p14="http://schemas.microsoft.com/office/powerpoint/2010/main" val="204597974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ext Box 2"/>
          <p:cNvSpPr txBox="1">
            <a:spLocks noChangeArrowheads="1"/>
          </p:cNvSpPr>
          <p:nvPr/>
        </p:nvSpPr>
        <p:spPr bwMode="auto">
          <a:xfrm>
            <a:off x="309563" y="1225550"/>
            <a:ext cx="8655050" cy="43402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450850" algn="l"/>
              </a:tabLst>
              <a:defRPr>
                <a:solidFill>
                  <a:schemeClr val="tx1"/>
                </a:solidFill>
                <a:latin typeface="Arial" charset="0"/>
              </a:defRPr>
            </a:lvl1pPr>
            <a:lvl2pPr marL="742950" indent="-285750">
              <a:tabLst>
                <a:tab pos="450850" algn="l"/>
              </a:tabLst>
              <a:defRPr>
                <a:solidFill>
                  <a:schemeClr val="tx1"/>
                </a:solidFill>
                <a:latin typeface="Arial" charset="0"/>
              </a:defRPr>
            </a:lvl2pPr>
            <a:lvl3pPr marL="1143000" indent="-228600">
              <a:tabLst>
                <a:tab pos="450850" algn="l"/>
              </a:tabLst>
              <a:defRPr>
                <a:solidFill>
                  <a:schemeClr val="tx1"/>
                </a:solidFill>
                <a:latin typeface="Arial" charset="0"/>
              </a:defRPr>
            </a:lvl3pPr>
            <a:lvl4pPr marL="1600200" indent="-228600">
              <a:tabLst>
                <a:tab pos="450850" algn="l"/>
              </a:tabLst>
              <a:defRPr>
                <a:solidFill>
                  <a:schemeClr val="tx1"/>
                </a:solidFill>
                <a:latin typeface="Arial" charset="0"/>
              </a:defRPr>
            </a:lvl4pPr>
            <a:lvl5pPr marL="2057400" indent="-228600">
              <a:tabLst>
                <a:tab pos="450850" algn="l"/>
              </a:tabLst>
              <a:defRPr>
                <a:solidFill>
                  <a:schemeClr val="tx1"/>
                </a:solidFill>
                <a:latin typeface="Arial" charset="0"/>
              </a:defRPr>
            </a:lvl5pPr>
            <a:lvl6pPr marL="2514600" indent="-228600" eaLnBrk="0" fontAlgn="base" hangingPunct="0">
              <a:spcBef>
                <a:spcPct val="0"/>
              </a:spcBef>
              <a:spcAft>
                <a:spcPct val="0"/>
              </a:spcAft>
              <a:tabLst>
                <a:tab pos="450850" algn="l"/>
              </a:tabLst>
              <a:defRPr>
                <a:solidFill>
                  <a:schemeClr val="tx1"/>
                </a:solidFill>
                <a:latin typeface="Arial" charset="0"/>
              </a:defRPr>
            </a:lvl6pPr>
            <a:lvl7pPr marL="2971800" indent="-228600" eaLnBrk="0" fontAlgn="base" hangingPunct="0">
              <a:spcBef>
                <a:spcPct val="0"/>
              </a:spcBef>
              <a:spcAft>
                <a:spcPct val="0"/>
              </a:spcAft>
              <a:tabLst>
                <a:tab pos="450850" algn="l"/>
              </a:tabLst>
              <a:defRPr>
                <a:solidFill>
                  <a:schemeClr val="tx1"/>
                </a:solidFill>
                <a:latin typeface="Arial" charset="0"/>
              </a:defRPr>
            </a:lvl7pPr>
            <a:lvl8pPr marL="3429000" indent="-228600" eaLnBrk="0" fontAlgn="base" hangingPunct="0">
              <a:spcBef>
                <a:spcPct val="0"/>
              </a:spcBef>
              <a:spcAft>
                <a:spcPct val="0"/>
              </a:spcAft>
              <a:tabLst>
                <a:tab pos="450850" algn="l"/>
              </a:tabLst>
              <a:defRPr>
                <a:solidFill>
                  <a:schemeClr val="tx1"/>
                </a:solidFill>
                <a:latin typeface="Arial" charset="0"/>
              </a:defRPr>
            </a:lvl8pPr>
            <a:lvl9pPr marL="3886200" indent="-228600" eaLnBrk="0" fontAlgn="base" hangingPunct="0">
              <a:spcBef>
                <a:spcPct val="0"/>
              </a:spcBef>
              <a:spcAft>
                <a:spcPct val="0"/>
              </a:spcAft>
              <a:tabLst>
                <a:tab pos="450850" algn="l"/>
              </a:tabLst>
              <a:defRPr>
                <a:solidFill>
                  <a:schemeClr val="tx1"/>
                </a:solidFill>
                <a:latin typeface="Arial" charset="0"/>
              </a:defRPr>
            </a:lvl9pPr>
          </a:lstStyle>
          <a:p>
            <a:pPr algn="just" eaLnBrk="1" hangingPunct="1"/>
            <a:r>
              <a:rPr lang="tr-TR" altLang="tr-TR" sz="2400" b="1" dirty="0">
                <a:solidFill>
                  <a:srgbClr val="0070C0"/>
                </a:solidFill>
              </a:rPr>
              <a:t>Amaçların davranışsal olarak ifade edilmesi</a:t>
            </a:r>
          </a:p>
          <a:p>
            <a:pPr algn="just" eaLnBrk="1" hangingPunct="1"/>
            <a:endParaRPr lang="tr-TR" altLang="tr-TR" sz="2400" dirty="0"/>
          </a:p>
          <a:p>
            <a:pPr algn="just" eaLnBrk="1" hangingPunct="1">
              <a:buFontTx/>
              <a:buAutoNum type="alphaLcParenBoth"/>
            </a:pPr>
            <a:r>
              <a:rPr lang="tr-TR" altLang="tr-TR" sz="2400" dirty="0"/>
              <a:t>Hedef ve davranış yazma</a:t>
            </a:r>
          </a:p>
          <a:p>
            <a:pPr algn="just" eaLnBrk="1" hangingPunct="1"/>
            <a:endParaRPr lang="tr-TR" altLang="tr-TR" sz="2400" dirty="0"/>
          </a:p>
          <a:p>
            <a:pPr eaLnBrk="1" hangingPunct="1">
              <a:spcAft>
                <a:spcPct val="50000"/>
              </a:spcAft>
            </a:pPr>
            <a:r>
              <a:rPr lang="tr-TR" altLang="tr-TR" sz="2400" dirty="0"/>
              <a:t>Hedef: Nükleer kirliliğe karşı özgün bir çözüm yolu önerebilme </a:t>
            </a:r>
            <a:r>
              <a:rPr lang="tr-TR" altLang="tr-TR" sz="2400" i="1" dirty="0"/>
              <a:t>(Bilişsel alanda – sentez basamağı)</a:t>
            </a:r>
            <a:endParaRPr lang="tr-TR" altLang="tr-TR" sz="2400" dirty="0"/>
          </a:p>
          <a:p>
            <a:pPr eaLnBrk="1" hangingPunct="1"/>
            <a:r>
              <a:rPr lang="tr-TR" altLang="tr-TR" sz="2400" dirty="0"/>
              <a:t>Davranışlar:</a:t>
            </a:r>
          </a:p>
          <a:p>
            <a:pPr eaLnBrk="1" hangingPunct="1"/>
            <a:r>
              <a:rPr lang="tr-TR" altLang="tr-TR" sz="2400" dirty="0"/>
              <a:t>	Nükleer kirliliği oluşturan sebepleri yazma/söyleme</a:t>
            </a:r>
          </a:p>
          <a:p>
            <a:pPr eaLnBrk="1" hangingPunct="1"/>
            <a:r>
              <a:rPr lang="tr-TR" altLang="tr-TR" sz="2400" dirty="0"/>
              <a:t>	Nükleer kirliliğin oluşturabileceği olumsuzlukları 	yazma/söyleme</a:t>
            </a:r>
          </a:p>
          <a:p>
            <a:pPr eaLnBrk="1" hangingPunct="1">
              <a:buFont typeface="Wingdings" pitchFamily="2" charset="2"/>
              <a:buNone/>
            </a:pPr>
            <a:endParaRPr lang="tr-TR" altLang="tr-TR" sz="2400" b="1" dirty="0">
              <a:solidFill>
                <a:schemeClr val="bg1"/>
              </a:solidFill>
            </a:endParaRPr>
          </a:p>
        </p:txBody>
      </p:sp>
      <p:sp>
        <p:nvSpPr>
          <p:cNvPr id="167940" name="Text Box 4"/>
          <p:cNvSpPr txBox="1">
            <a:spLocks noChangeArrowheads="1"/>
          </p:cNvSpPr>
          <p:nvPr/>
        </p:nvSpPr>
        <p:spPr bwMode="auto">
          <a:xfrm>
            <a:off x="1691680" y="349070"/>
            <a:ext cx="4967288" cy="641350"/>
          </a:xfrm>
          <a:prstGeom prst="rect">
            <a:avLst/>
          </a:prstGeom>
          <a:noFill/>
          <a:ln w="9525">
            <a:noFill/>
            <a:miter lim="800000"/>
            <a:headEnd/>
            <a:tailEnd/>
          </a:ln>
          <a:effectLst/>
        </p:spPr>
        <p:txBody>
          <a:bodyPr>
            <a:spAutoFit/>
          </a:bodyPr>
          <a:lstStyle/>
          <a:p>
            <a:pPr eaLnBrk="1" hangingPunct="1">
              <a:spcBef>
                <a:spcPct val="50000"/>
              </a:spcBef>
              <a:defRPr/>
            </a:pPr>
            <a:r>
              <a:rPr lang="tr-TR" sz="3600" b="1" dirty="0">
                <a:solidFill>
                  <a:srgbClr val="00B0F0"/>
                </a:solidFill>
              </a:rPr>
              <a:t>EĞİTİM PROGRAMI</a:t>
            </a:r>
          </a:p>
        </p:txBody>
      </p:sp>
    </p:spTree>
    <p:extLst>
      <p:ext uri="{BB962C8B-B14F-4D97-AF65-F5344CB8AC3E}">
        <p14:creationId xmlns:p14="http://schemas.microsoft.com/office/powerpoint/2010/main" val="380798087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ext Box 2"/>
          <p:cNvSpPr txBox="1">
            <a:spLocks noChangeArrowheads="1"/>
          </p:cNvSpPr>
          <p:nvPr/>
        </p:nvSpPr>
        <p:spPr bwMode="auto">
          <a:xfrm>
            <a:off x="309563" y="1225550"/>
            <a:ext cx="8655050" cy="44196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357188" algn="l"/>
              </a:tabLst>
              <a:defRPr>
                <a:solidFill>
                  <a:schemeClr val="tx1"/>
                </a:solidFill>
                <a:latin typeface="Arial" charset="0"/>
              </a:defRPr>
            </a:lvl1pPr>
            <a:lvl2pPr marL="742950" indent="-285750">
              <a:tabLst>
                <a:tab pos="357188" algn="l"/>
              </a:tabLst>
              <a:defRPr>
                <a:solidFill>
                  <a:schemeClr val="tx1"/>
                </a:solidFill>
                <a:latin typeface="Arial" charset="0"/>
              </a:defRPr>
            </a:lvl2pPr>
            <a:lvl3pPr marL="1143000" indent="-228600">
              <a:tabLst>
                <a:tab pos="357188" algn="l"/>
              </a:tabLst>
              <a:defRPr>
                <a:solidFill>
                  <a:schemeClr val="tx1"/>
                </a:solidFill>
                <a:latin typeface="Arial" charset="0"/>
              </a:defRPr>
            </a:lvl3pPr>
            <a:lvl4pPr marL="1600200" indent="-228600">
              <a:tabLst>
                <a:tab pos="357188" algn="l"/>
              </a:tabLst>
              <a:defRPr>
                <a:solidFill>
                  <a:schemeClr val="tx1"/>
                </a:solidFill>
                <a:latin typeface="Arial" charset="0"/>
              </a:defRPr>
            </a:lvl4pPr>
            <a:lvl5pPr marL="2057400" indent="-228600">
              <a:tabLst>
                <a:tab pos="357188" algn="l"/>
              </a:tabLst>
              <a:defRPr>
                <a:solidFill>
                  <a:schemeClr val="tx1"/>
                </a:solidFill>
                <a:latin typeface="Arial" charset="0"/>
              </a:defRPr>
            </a:lvl5pPr>
            <a:lvl6pPr marL="2514600" indent="-228600" eaLnBrk="0" fontAlgn="base" hangingPunct="0">
              <a:spcBef>
                <a:spcPct val="0"/>
              </a:spcBef>
              <a:spcAft>
                <a:spcPct val="0"/>
              </a:spcAft>
              <a:tabLst>
                <a:tab pos="357188" algn="l"/>
              </a:tabLst>
              <a:defRPr>
                <a:solidFill>
                  <a:schemeClr val="tx1"/>
                </a:solidFill>
                <a:latin typeface="Arial" charset="0"/>
              </a:defRPr>
            </a:lvl6pPr>
            <a:lvl7pPr marL="2971800" indent="-228600" eaLnBrk="0" fontAlgn="base" hangingPunct="0">
              <a:spcBef>
                <a:spcPct val="0"/>
              </a:spcBef>
              <a:spcAft>
                <a:spcPct val="0"/>
              </a:spcAft>
              <a:tabLst>
                <a:tab pos="357188" algn="l"/>
              </a:tabLst>
              <a:defRPr>
                <a:solidFill>
                  <a:schemeClr val="tx1"/>
                </a:solidFill>
                <a:latin typeface="Arial" charset="0"/>
              </a:defRPr>
            </a:lvl7pPr>
            <a:lvl8pPr marL="3429000" indent="-228600" eaLnBrk="0" fontAlgn="base" hangingPunct="0">
              <a:spcBef>
                <a:spcPct val="0"/>
              </a:spcBef>
              <a:spcAft>
                <a:spcPct val="0"/>
              </a:spcAft>
              <a:tabLst>
                <a:tab pos="357188" algn="l"/>
              </a:tabLst>
              <a:defRPr>
                <a:solidFill>
                  <a:schemeClr val="tx1"/>
                </a:solidFill>
                <a:latin typeface="Arial" charset="0"/>
              </a:defRPr>
            </a:lvl8pPr>
            <a:lvl9pPr marL="3886200" indent="-228600" eaLnBrk="0" fontAlgn="base" hangingPunct="0">
              <a:spcBef>
                <a:spcPct val="0"/>
              </a:spcBef>
              <a:spcAft>
                <a:spcPct val="0"/>
              </a:spcAft>
              <a:tabLst>
                <a:tab pos="357188" algn="l"/>
              </a:tabLst>
              <a:defRPr>
                <a:solidFill>
                  <a:schemeClr val="tx1"/>
                </a:solidFill>
                <a:latin typeface="Arial" charset="0"/>
              </a:defRPr>
            </a:lvl9pPr>
          </a:lstStyle>
          <a:p>
            <a:pPr algn="just" eaLnBrk="1" hangingPunct="1"/>
            <a:r>
              <a:rPr lang="tr-TR" altLang="tr-TR" sz="2400" b="1">
                <a:solidFill>
                  <a:srgbClr val="0070C0"/>
                </a:solidFill>
              </a:rPr>
              <a:t>Amaçların davranışsal olarak ifade edilmesi</a:t>
            </a:r>
          </a:p>
          <a:p>
            <a:pPr algn="just" eaLnBrk="1" hangingPunct="1"/>
            <a:endParaRPr lang="tr-TR" altLang="tr-TR" sz="2400">
              <a:solidFill>
                <a:srgbClr val="0070C0"/>
              </a:solidFill>
            </a:endParaRPr>
          </a:p>
          <a:p>
            <a:pPr algn="just" eaLnBrk="1" hangingPunct="1">
              <a:spcAft>
                <a:spcPct val="30000"/>
              </a:spcAft>
            </a:pPr>
            <a:r>
              <a:rPr lang="tr-TR" altLang="tr-TR" sz="2400"/>
              <a:t>(b) Genel amaç -  davranışsal amaç yazma</a:t>
            </a:r>
          </a:p>
          <a:p>
            <a:pPr eaLnBrk="1" hangingPunct="1"/>
            <a:r>
              <a:rPr lang="tr-TR" altLang="tr-TR" sz="2200"/>
              <a:t>Genel amaç:</a:t>
            </a:r>
          </a:p>
          <a:p>
            <a:pPr eaLnBrk="1" hangingPunct="1"/>
            <a:r>
              <a:rPr lang="tr-TR" altLang="tr-TR" sz="2000"/>
              <a:t>Endüstri Meslek lisesi öğrencisi mesleği ile ilgili temel hesaplamaları yapar.</a:t>
            </a:r>
          </a:p>
          <a:p>
            <a:pPr eaLnBrk="1" hangingPunct="1"/>
            <a:r>
              <a:rPr lang="tr-TR" altLang="tr-TR" sz="2000"/>
              <a:t>Davranışsal amaçlar:</a:t>
            </a:r>
          </a:p>
          <a:p>
            <a:pPr eaLnBrk="1" hangingPunct="1">
              <a:spcAft>
                <a:spcPct val="50000"/>
              </a:spcAft>
            </a:pPr>
            <a:r>
              <a:rPr lang="tr-TR" altLang="tr-TR" sz="2000"/>
              <a:t>       Makine elemanları dersi sonunda her öğrenci;</a:t>
            </a:r>
          </a:p>
          <a:p>
            <a:pPr eaLnBrk="1" hangingPunct="1">
              <a:spcAft>
                <a:spcPct val="50000"/>
              </a:spcAft>
            </a:pPr>
            <a:r>
              <a:rPr lang="tr-TR" altLang="tr-TR" sz="2000"/>
              <a:t>       Verilen değerlere göre çizelgeden yararlanarak  metrik vida ilgili          	hesaplamaları hatasız olarak yapar</a:t>
            </a:r>
          </a:p>
          <a:p>
            <a:pPr eaLnBrk="1" hangingPunct="1"/>
            <a:r>
              <a:rPr lang="tr-TR" altLang="tr-TR" sz="2000"/>
              <a:t>      Kesme hızı çizelgesinden yararlanarak, özellikleri yapım resminde   	belirtilen işlerin üniversal freze tezgahında işlenmesiyle ilgili 	kesme hızlarını hatasız biçimde hesaplar.</a:t>
            </a:r>
          </a:p>
        </p:txBody>
      </p:sp>
      <p:sp>
        <p:nvSpPr>
          <p:cNvPr id="168964" name="Text Box 4"/>
          <p:cNvSpPr txBox="1">
            <a:spLocks noChangeArrowheads="1"/>
          </p:cNvSpPr>
          <p:nvPr/>
        </p:nvSpPr>
        <p:spPr bwMode="auto">
          <a:xfrm>
            <a:off x="1260475" y="333375"/>
            <a:ext cx="4967288" cy="641350"/>
          </a:xfrm>
          <a:prstGeom prst="rect">
            <a:avLst/>
          </a:prstGeom>
          <a:noFill/>
          <a:ln w="9525">
            <a:noFill/>
            <a:miter lim="800000"/>
            <a:headEnd/>
            <a:tailEnd/>
          </a:ln>
          <a:effectLst/>
        </p:spPr>
        <p:txBody>
          <a:bodyPr>
            <a:spAutoFit/>
          </a:bodyPr>
          <a:lstStyle/>
          <a:p>
            <a:pPr eaLnBrk="1" hangingPunct="1">
              <a:spcBef>
                <a:spcPct val="50000"/>
              </a:spcBef>
              <a:defRPr/>
            </a:pPr>
            <a:r>
              <a:rPr lang="tr-TR" sz="3600" b="1" dirty="0">
                <a:solidFill>
                  <a:srgbClr val="00B0F0"/>
                </a:solidFill>
                <a:effectLst>
                  <a:outerShdw blurRad="38100" dist="38100" dir="2700000" algn="tl">
                    <a:srgbClr val="000000"/>
                  </a:outerShdw>
                </a:effectLst>
              </a:rPr>
              <a:t>EĞİTİM PROGRAMI</a:t>
            </a:r>
          </a:p>
        </p:txBody>
      </p:sp>
    </p:spTree>
    <p:extLst>
      <p:ext uri="{BB962C8B-B14F-4D97-AF65-F5344CB8AC3E}">
        <p14:creationId xmlns:p14="http://schemas.microsoft.com/office/powerpoint/2010/main" val="31454695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Text Box 2"/>
          <p:cNvSpPr txBox="1">
            <a:spLocks noChangeArrowheads="1"/>
          </p:cNvSpPr>
          <p:nvPr/>
        </p:nvSpPr>
        <p:spPr bwMode="auto">
          <a:xfrm>
            <a:off x="179388" y="1268413"/>
            <a:ext cx="8628062" cy="4740275"/>
          </a:xfrm>
          <a:prstGeom prst="rect">
            <a:avLst/>
          </a:prstGeom>
          <a:solidFill>
            <a:schemeClr val="bg1"/>
          </a:solidFill>
          <a:ln w="9525">
            <a:noFill/>
            <a:miter lim="800000"/>
            <a:headEnd/>
            <a:tailEnd/>
          </a:ln>
          <a:effectLst/>
        </p:spPr>
        <p:txBody>
          <a:bodyPr>
            <a:spAutoFit/>
          </a:bodyPr>
          <a:lstStyle/>
          <a:p>
            <a:pPr algn="just" eaLnBrk="1" hangingPunct="1">
              <a:spcBef>
                <a:spcPct val="50000"/>
              </a:spcBef>
              <a:defRPr/>
            </a:pPr>
            <a:r>
              <a:rPr lang="tr-TR" sz="2800" b="1" dirty="0"/>
              <a:t>ÖĞRETİM LİDERİ: </a:t>
            </a:r>
          </a:p>
          <a:p>
            <a:pPr algn="just" eaLnBrk="1" hangingPunct="1">
              <a:spcBef>
                <a:spcPct val="50000"/>
              </a:spcBef>
              <a:defRPr/>
            </a:pPr>
            <a:r>
              <a:rPr lang="tr-TR" sz="2800" dirty="0"/>
              <a:t>Öğretim lideri öğretmen, öğrencinin etkili öğrenmesi için eğitim-öğretim ortamını organize eden, öğrencinin başarısını ön plana çıkaran, ona öğrenmeyi, öğrenme yollarını gösteren, rehber, öğrencinin kendine özgü özelliklerinin farkında olan ve bunların ortaya çıkmasına fırsat tanıyan bir kişidir.</a:t>
            </a:r>
            <a:r>
              <a:rPr lang="tr-TR" sz="2800" dirty="0">
                <a:effectLst>
                  <a:outerShdw blurRad="38100" dist="38100" dir="2700000" algn="tl">
                    <a:srgbClr val="000000"/>
                  </a:outerShdw>
                </a:effectLst>
              </a:rPr>
              <a:t> </a:t>
            </a:r>
          </a:p>
          <a:p>
            <a:pPr algn="just" eaLnBrk="1" hangingPunct="1">
              <a:spcBef>
                <a:spcPct val="50000"/>
              </a:spcBef>
              <a:defRPr/>
            </a:pPr>
            <a:r>
              <a:rPr lang="tr-TR" sz="2000" b="1" dirty="0">
                <a:solidFill>
                  <a:srgbClr val="FF0000"/>
                </a:solidFill>
              </a:rPr>
              <a:t>yavuzerisen.com adresimde kitap bölümlerinde «sınıfta öğretim lideri olarak öğretmen» yayınımı okuyabilirsiniz.</a:t>
            </a:r>
          </a:p>
          <a:p>
            <a:pPr algn="just" eaLnBrk="1" hangingPunct="1">
              <a:spcBef>
                <a:spcPct val="50000"/>
              </a:spcBef>
              <a:defRPr/>
            </a:pPr>
            <a:endParaRPr lang="tr-TR" sz="2800" b="1" dirty="0">
              <a:solidFill>
                <a:schemeClr val="bg1"/>
              </a:solidFill>
            </a:endParaRPr>
          </a:p>
        </p:txBody>
      </p:sp>
      <p:sp>
        <p:nvSpPr>
          <p:cNvPr id="141316" name="Text Box 4"/>
          <p:cNvSpPr txBox="1">
            <a:spLocks noChangeArrowheads="1"/>
          </p:cNvSpPr>
          <p:nvPr/>
        </p:nvSpPr>
        <p:spPr bwMode="auto">
          <a:xfrm>
            <a:off x="1752600" y="333375"/>
            <a:ext cx="4953000" cy="641350"/>
          </a:xfrm>
          <a:prstGeom prst="rect">
            <a:avLst/>
          </a:prstGeom>
          <a:noFill/>
          <a:ln w="9525">
            <a:noFill/>
            <a:miter lim="800000"/>
            <a:headEnd/>
            <a:tailEnd/>
          </a:ln>
          <a:effectLst/>
        </p:spPr>
        <p:txBody>
          <a:bodyPr>
            <a:spAutoFit/>
          </a:bodyPr>
          <a:lstStyle/>
          <a:p>
            <a:pPr eaLnBrk="1" hangingPunct="1">
              <a:spcBef>
                <a:spcPct val="50000"/>
              </a:spcBef>
              <a:defRPr/>
            </a:pPr>
            <a:r>
              <a:rPr lang="tr-TR" sz="3600" b="1" dirty="0">
                <a:solidFill>
                  <a:srgbClr val="0070C0"/>
                </a:solidFill>
                <a:effectLst>
                  <a:outerShdw blurRad="38100" dist="38100" dir="2700000" algn="tl">
                    <a:srgbClr val="000000"/>
                  </a:outerShdw>
                </a:effectLst>
              </a:rPr>
              <a:t>TEMEL KAVRAMLAR</a:t>
            </a:r>
          </a:p>
        </p:txBody>
      </p:sp>
    </p:spTree>
    <p:extLst>
      <p:ext uri="{BB962C8B-B14F-4D97-AF65-F5344CB8AC3E}">
        <p14:creationId xmlns:p14="http://schemas.microsoft.com/office/powerpoint/2010/main" val="216769259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ext Box 2"/>
          <p:cNvSpPr txBox="1">
            <a:spLocks noChangeArrowheads="1"/>
          </p:cNvSpPr>
          <p:nvPr/>
        </p:nvSpPr>
        <p:spPr bwMode="auto">
          <a:xfrm>
            <a:off x="309563" y="1225550"/>
            <a:ext cx="8655050" cy="48196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tabLst>
                <a:tab pos="357188" algn="l"/>
              </a:tabLst>
              <a:defRPr>
                <a:solidFill>
                  <a:schemeClr val="tx1"/>
                </a:solidFill>
                <a:latin typeface="Arial" charset="0"/>
              </a:defRPr>
            </a:lvl1pPr>
            <a:lvl2pPr marL="742950" indent="-285750">
              <a:tabLst>
                <a:tab pos="357188" algn="l"/>
              </a:tabLst>
              <a:defRPr>
                <a:solidFill>
                  <a:schemeClr val="tx1"/>
                </a:solidFill>
                <a:latin typeface="Arial" charset="0"/>
              </a:defRPr>
            </a:lvl2pPr>
            <a:lvl3pPr marL="1143000" indent="-228600">
              <a:tabLst>
                <a:tab pos="357188" algn="l"/>
              </a:tabLst>
              <a:defRPr>
                <a:solidFill>
                  <a:schemeClr val="tx1"/>
                </a:solidFill>
                <a:latin typeface="Arial" charset="0"/>
              </a:defRPr>
            </a:lvl3pPr>
            <a:lvl4pPr marL="1600200" indent="-228600">
              <a:tabLst>
                <a:tab pos="357188" algn="l"/>
              </a:tabLst>
              <a:defRPr>
                <a:solidFill>
                  <a:schemeClr val="tx1"/>
                </a:solidFill>
                <a:latin typeface="Arial" charset="0"/>
              </a:defRPr>
            </a:lvl4pPr>
            <a:lvl5pPr marL="2057400" indent="-228600">
              <a:tabLst>
                <a:tab pos="357188" algn="l"/>
              </a:tabLst>
              <a:defRPr>
                <a:solidFill>
                  <a:schemeClr val="tx1"/>
                </a:solidFill>
                <a:latin typeface="Arial" charset="0"/>
              </a:defRPr>
            </a:lvl5pPr>
            <a:lvl6pPr marL="2514600" indent="-228600" eaLnBrk="0" fontAlgn="base" hangingPunct="0">
              <a:spcBef>
                <a:spcPct val="0"/>
              </a:spcBef>
              <a:spcAft>
                <a:spcPct val="0"/>
              </a:spcAft>
              <a:tabLst>
                <a:tab pos="357188" algn="l"/>
              </a:tabLst>
              <a:defRPr>
                <a:solidFill>
                  <a:schemeClr val="tx1"/>
                </a:solidFill>
                <a:latin typeface="Arial" charset="0"/>
              </a:defRPr>
            </a:lvl6pPr>
            <a:lvl7pPr marL="2971800" indent="-228600" eaLnBrk="0" fontAlgn="base" hangingPunct="0">
              <a:spcBef>
                <a:spcPct val="0"/>
              </a:spcBef>
              <a:spcAft>
                <a:spcPct val="0"/>
              </a:spcAft>
              <a:tabLst>
                <a:tab pos="357188" algn="l"/>
              </a:tabLst>
              <a:defRPr>
                <a:solidFill>
                  <a:schemeClr val="tx1"/>
                </a:solidFill>
                <a:latin typeface="Arial" charset="0"/>
              </a:defRPr>
            </a:lvl7pPr>
            <a:lvl8pPr marL="3429000" indent="-228600" eaLnBrk="0" fontAlgn="base" hangingPunct="0">
              <a:spcBef>
                <a:spcPct val="0"/>
              </a:spcBef>
              <a:spcAft>
                <a:spcPct val="0"/>
              </a:spcAft>
              <a:tabLst>
                <a:tab pos="357188" algn="l"/>
              </a:tabLst>
              <a:defRPr>
                <a:solidFill>
                  <a:schemeClr val="tx1"/>
                </a:solidFill>
                <a:latin typeface="Arial" charset="0"/>
              </a:defRPr>
            </a:lvl8pPr>
            <a:lvl9pPr marL="3886200" indent="-228600" eaLnBrk="0" fontAlgn="base" hangingPunct="0">
              <a:spcBef>
                <a:spcPct val="0"/>
              </a:spcBef>
              <a:spcAft>
                <a:spcPct val="0"/>
              </a:spcAft>
              <a:tabLst>
                <a:tab pos="357188" algn="l"/>
              </a:tabLst>
              <a:defRPr>
                <a:solidFill>
                  <a:schemeClr val="tx1"/>
                </a:solidFill>
                <a:latin typeface="Arial" charset="0"/>
              </a:defRPr>
            </a:lvl9pPr>
          </a:lstStyle>
          <a:p>
            <a:pPr algn="just" eaLnBrk="1" hangingPunct="1"/>
            <a:r>
              <a:rPr lang="tr-TR" altLang="tr-TR" sz="2400" b="1">
                <a:solidFill>
                  <a:srgbClr val="0070C0"/>
                </a:solidFill>
              </a:rPr>
              <a:t>Amaçların davranışsal olarak ifade edilmesi</a:t>
            </a:r>
          </a:p>
          <a:p>
            <a:pPr algn="just" eaLnBrk="1" hangingPunct="1">
              <a:lnSpc>
                <a:spcPct val="50000"/>
              </a:lnSpc>
            </a:pPr>
            <a:endParaRPr lang="tr-TR" altLang="tr-TR" sz="2400" b="1">
              <a:solidFill>
                <a:srgbClr val="0070C0"/>
              </a:solidFill>
            </a:endParaRPr>
          </a:p>
          <a:p>
            <a:pPr algn="just" eaLnBrk="1" hangingPunct="1">
              <a:spcAft>
                <a:spcPct val="30000"/>
              </a:spcAft>
            </a:pPr>
            <a:r>
              <a:rPr lang="tr-TR" altLang="tr-TR" sz="2400"/>
              <a:t>(c) Amaç ve kazanım yazma</a:t>
            </a:r>
          </a:p>
          <a:p>
            <a:pPr eaLnBrk="1" hangingPunct="1"/>
            <a:r>
              <a:rPr lang="tr-TR" altLang="tr-TR" sz="2000"/>
              <a:t>Ünite-2: Maddeyi Tanıyalım</a:t>
            </a:r>
          </a:p>
          <a:p>
            <a:pPr algn="just" eaLnBrk="1" hangingPunct="1"/>
            <a:r>
              <a:rPr lang="tr-TR" altLang="tr-TR" sz="2000"/>
              <a:t>Ünitenin amacı: Bu ünitenin amacı, öğrencilerin maddeyi ve onun değişik formlarını nitelerken kullandıkları kavramlarla tanışması, bu kavramlarla doğru betimlemeler yapması, maddenin iki temel özelliği olan kütle ve hacim büyüklükleri üzerinde ölçme ve sonuç bildirme alıştırmaları yaparak ölçülür nitelikler fikrine aşinalık kazanması, maddenin değişimi ve maddelerin etkileşmesi konularına en basit düzeyde bir giriş yapmasıdır.</a:t>
            </a:r>
          </a:p>
          <a:p>
            <a:pPr eaLnBrk="1" hangingPunct="1"/>
            <a:endParaRPr lang="tr-TR" altLang="tr-TR" sz="2000"/>
          </a:p>
          <a:p>
            <a:pPr eaLnBrk="1" hangingPunct="1"/>
            <a:r>
              <a:rPr lang="tr-TR" altLang="tr-TR" sz="2000"/>
              <a:t>Kazanımlar:</a:t>
            </a:r>
          </a:p>
          <a:p>
            <a:pPr eaLnBrk="1" hangingPunct="1"/>
            <a:r>
              <a:rPr lang="tr-TR" altLang="tr-TR" sz="2000"/>
              <a:t>Madde, cisim, malzeme ve eşya kavramlarıyla ilgili olarak öğrenciler;</a:t>
            </a:r>
          </a:p>
          <a:p>
            <a:pPr eaLnBrk="1" hangingPunct="1"/>
            <a:r>
              <a:rPr lang="tr-TR" altLang="tr-TR" sz="2000"/>
              <a:t>Maddeleri beş duyu organı ile fark edilen özellikleri ile niteler.</a:t>
            </a:r>
          </a:p>
        </p:txBody>
      </p:sp>
      <p:sp>
        <p:nvSpPr>
          <p:cNvPr id="169988" name="Text Box 4"/>
          <p:cNvSpPr txBox="1">
            <a:spLocks noChangeArrowheads="1"/>
          </p:cNvSpPr>
          <p:nvPr/>
        </p:nvSpPr>
        <p:spPr bwMode="auto">
          <a:xfrm>
            <a:off x="1260475" y="333375"/>
            <a:ext cx="4967288" cy="641350"/>
          </a:xfrm>
          <a:prstGeom prst="rect">
            <a:avLst/>
          </a:prstGeom>
          <a:noFill/>
          <a:ln w="9525">
            <a:noFill/>
            <a:miter lim="800000"/>
            <a:headEnd/>
            <a:tailEnd/>
          </a:ln>
          <a:effectLst/>
        </p:spPr>
        <p:txBody>
          <a:bodyPr>
            <a:spAutoFit/>
          </a:bodyPr>
          <a:lstStyle/>
          <a:p>
            <a:pPr eaLnBrk="1" hangingPunct="1">
              <a:spcBef>
                <a:spcPct val="50000"/>
              </a:spcBef>
              <a:defRPr/>
            </a:pPr>
            <a:r>
              <a:rPr lang="tr-TR" sz="3600" b="1" dirty="0">
                <a:solidFill>
                  <a:srgbClr val="00B0F0"/>
                </a:solidFill>
                <a:effectLst>
                  <a:outerShdw blurRad="38100" dist="38100" dir="2700000" algn="tl">
                    <a:srgbClr val="000000"/>
                  </a:outerShdw>
                </a:effectLst>
              </a:rPr>
              <a:t>EĞİTİM PROGRAMI</a:t>
            </a:r>
          </a:p>
        </p:txBody>
      </p:sp>
    </p:spTree>
    <p:extLst>
      <p:ext uri="{BB962C8B-B14F-4D97-AF65-F5344CB8AC3E}">
        <p14:creationId xmlns:p14="http://schemas.microsoft.com/office/powerpoint/2010/main" val="231769909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ext Box 2"/>
          <p:cNvSpPr txBox="1">
            <a:spLocks noChangeArrowheads="1"/>
          </p:cNvSpPr>
          <p:nvPr/>
        </p:nvSpPr>
        <p:spPr bwMode="auto">
          <a:xfrm>
            <a:off x="309563" y="1268413"/>
            <a:ext cx="8497887" cy="41862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tr-TR" altLang="tr-TR" b="1">
              <a:solidFill>
                <a:srgbClr val="0070C0"/>
              </a:solidFill>
            </a:endParaRPr>
          </a:p>
          <a:p>
            <a:pPr eaLnBrk="1" hangingPunct="1"/>
            <a:r>
              <a:rPr lang="tr-TR" altLang="tr-TR" sz="2800" b="1">
                <a:solidFill>
                  <a:srgbClr val="0070C0"/>
                </a:solidFill>
              </a:rPr>
              <a:t>İçerik Oluşturma</a:t>
            </a:r>
          </a:p>
          <a:p>
            <a:pPr eaLnBrk="1" hangingPunct="1"/>
            <a:endParaRPr lang="tr-TR" altLang="tr-TR" sz="2800" b="1">
              <a:solidFill>
                <a:srgbClr val="0070C0"/>
              </a:solidFill>
            </a:endParaRPr>
          </a:p>
          <a:p>
            <a:pPr algn="just" eaLnBrk="1" hangingPunct="1"/>
            <a:r>
              <a:rPr lang="tr-TR" altLang="tr-TR" sz="2400"/>
              <a:t>“Ne öğretelim?” sorusuna cevap aranır. İçerik kavramı; öğrencilerin belirlenen davranışları kazanmalarına kaynaklık edecek konuların sistemli bir şekilde düzenlenmesi olarak tanımlanabilir. İçerik bilişsel, duyuşsal ve devinsel amaçlar olarak belirlenmiş amaçları gerçekleştirecek bir kapsama sahip olmalıdır. İçeriğin seçilmesinde toplumsal fayda, öğrenme ve öğretim ve İçeriğin bilgi bütünlüğü içinde oluşturduğu yer dikkate alınmalıdır.</a:t>
            </a:r>
          </a:p>
        </p:txBody>
      </p:sp>
      <p:sp>
        <p:nvSpPr>
          <p:cNvPr id="171012" name="Text Box 4"/>
          <p:cNvSpPr txBox="1">
            <a:spLocks noChangeArrowheads="1"/>
          </p:cNvSpPr>
          <p:nvPr/>
        </p:nvSpPr>
        <p:spPr bwMode="auto">
          <a:xfrm>
            <a:off x="1260475" y="333375"/>
            <a:ext cx="4967288" cy="641350"/>
          </a:xfrm>
          <a:prstGeom prst="rect">
            <a:avLst/>
          </a:prstGeom>
          <a:noFill/>
          <a:ln w="9525">
            <a:noFill/>
            <a:miter lim="800000"/>
            <a:headEnd/>
            <a:tailEnd/>
          </a:ln>
          <a:effectLst/>
        </p:spPr>
        <p:txBody>
          <a:bodyPr>
            <a:spAutoFit/>
          </a:bodyPr>
          <a:lstStyle/>
          <a:p>
            <a:pPr eaLnBrk="1" hangingPunct="1">
              <a:spcBef>
                <a:spcPct val="50000"/>
              </a:spcBef>
              <a:defRPr/>
            </a:pPr>
            <a:r>
              <a:rPr lang="tr-TR" sz="3600" b="1" dirty="0">
                <a:solidFill>
                  <a:srgbClr val="00B0F0"/>
                </a:solidFill>
                <a:effectLst>
                  <a:outerShdw blurRad="38100" dist="38100" dir="2700000" algn="tl">
                    <a:srgbClr val="000000"/>
                  </a:outerShdw>
                </a:effectLst>
              </a:rPr>
              <a:t>EĞİTİM PROGRAMI</a:t>
            </a:r>
          </a:p>
        </p:txBody>
      </p:sp>
    </p:spTree>
    <p:extLst>
      <p:ext uri="{BB962C8B-B14F-4D97-AF65-F5344CB8AC3E}">
        <p14:creationId xmlns:p14="http://schemas.microsoft.com/office/powerpoint/2010/main" val="237050818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ext Box 2"/>
          <p:cNvSpPr txBox="1">
            <a:spLocks noChangeArrowheads="1"/>
          </p:cNvSpPr>
          <p:nvPr/>
        </p:nvSpPr>
        <p:spPr bwMode="auto">
          <a:xfrm>
            <a:off x="309563" y="1268413"/>
            <a:ext cx="8497887" cy="41862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tr-TR" altLang="tr-TR" b="1">
              <a:solidFill>
                <a:srgbClr val="0070C0"/>
              </a:solidFill>
            </a:endParaRPr>
          </a:p>
          <a:p>
            <a:pPr eaLnBrk="1" hangingPunct="1"/>
            <a:r>
              <a:rPr lang="tr-TR" altLang="tr-TR" sz="2800" b="1">
                <a:solidFill>
                  <a:srgbClr val="0070C0"/>
                </a:solidFill>
              </a:rPr>
              <a:t>İçerik Oluşturma</a:t>
            </a:r>
          </a:p>
          <a:p>
            <a:pPr eaLnBrk="1" hangingPunct="1"/>
            <a:endParaRPr lang="tr-TR" altLang="tr-TR" sz="2800" b="1">
              <a:solidFill>
                <a:srgbClr val="0070C0"/>
              </a:solidFill>
            </a:endParaRPr>
          </a:p>
          <a:p>
            <a:pPr algn="just" eaLnBrk="1" hangingPunct="1"/>
            <a:r>
              <a:rPr lang="tr-TR" altLang="tr-TR" sz="2400" b="1"/>
              <a:t>İçeriğin belirlenmesinden sonra yapılması gereken, hedef/hedef davranışların-amaçların ilişkisini gösteren bir tablo hazırlamaktır. </a:t>
            </a:r>
          </a:p>
          <a:p>
            <a:pPr algn="just" eaLnBrk="1" hangingPunct="1"/>
            <a:endParaRPr lang="tr-TR" altLang="tr-TR" sz="2400" b="1"/>
          </a:p>
          <a:p>
            <a:pPr algn="just" eaLnBrk="1" hangingPunct="1"/>
            <a:r>
              <a:rPr lang="tr-TR" altLang="tr-TR" sz="2400" b="1"/>
              <a:t>Bu tabloya belirtke tablosu denir.  Belirtke tablosu ünite düzeyinde hazırlanacağı gibi ayrıntılı her bir öğrenme birimi için de hazırlanabilir. Aşağıda belitke tablosuna bir örnek görülmektedir.</a:t>
            </a:r>
          </a:p>
        </p:txBody>
      </p:sp>
      <p:sp>
        <p:nvSpPr>
          <p:cNvPr id="172036" name="Text Box 4"/>
          <p:cNvSpPr txBox="1">
            <a:spLocks noChangeArrowheads="1"/>
          </p:cNvSpPr>
          <p:nvPr/>
        </p:nvSpPr>
        <p:spPr bwMode="auto">
          <a:xfrm>
            <a:off x="1260475" y="333375"/>
            <a:ext cx="4967288" cy="641350"/>
          </a:xfrm>
          <a:prstGeom prst="rect">
            <a:avLst/>
          </a:prstGeom>
          <a:noFill/>
          <a:ln w="9525">
            <a:noFill/>
            <a:miter lim="800000"/>
            <a:headEnd/>
            <a:tailEnd/>
          </a:ln>
          <a:effectLst/>
        </p:spPr>
        <p:txBody>
          <a:bodyPr>
            <a:spAutoFit/>
          </a:bodyPr>
          <a:lstStyle/>
          <a:p>
            <a:pPr eaLnBrk="1" hangingPunct="1">
              <a:spcBef>
                <a:spcPct val="50000"/>
              </a:spcBef>
              <a:defRPr/>
            </a:pPr>
            <a:r>
              <a:rPr lang="tr-TR" sz="3600" b="1" dirty="0">
                <a:solidFill>
                  <a:srgbClr val="00B0F0"/>
                </a:solidFill>
                <a:effectLst>
                  <a:outerShdw blurRad="38100" dist="38100" dir="2700000" algn="tl">
                    <a:srgbClr val="000000"/>
                  </a:outerShdw>
                </a:effectLst>
              </a:rPr>
              <a:t>EĞİTİM PROGRAMI</a:t>
            </a:r>
          </a:p>
        </p:txBody>
      </p:sp>
    </p:spTree>
    <p:extLst>
      <p:ext uri="{BB962C8B-B14F-4D97-AF65-F5344CB8AC3E}">
        <p14:creationId xmlns:p14="http://schemas.microsoft.com/office/powerpoint/2010/main" val="50101171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Text Box 2"/>
          <p:cNvSpPr txBox="1">
            <a:spLocks noChangeArrowheads="1"/>
          </p:cNvSpPr>
          <p:nvPr/>
        </p:nvSpPr>
        <p:spPr bwMode="auto">
          <a:xfrm>
            <a:off x="309563" y="1268413"/>
            <a:ext cx="8497887" cy="3816350"/>
          </a:xfrm>
          <a:prstGeom prst="rect">
            <a:avLst/>
          </a:prstGeom>
          <a:solidFill>
            <a:schemeClr val="bg1"/>
          </a:solidFill>
          <a:ln w="9525">
            <a:noFill/>
            <a:miter lim="800000"/>
            <a:headEnd/>
            <a:tailEnd/>
          </a:ln>
          <a:effectLst/>
        </p:spPr>
        <p:txBody>
          <a:bodyPr>
            <a:spAutoFit/>
          </a:bodyPr>
          <a:lstStyle/>
          <a:p>
            <a:pPr eaLnBrk="1" hangingPunct="1">
              <a:defRPr/>
            </a:pPr>
            <a:endParaRPr lang="tr-TR" b="1" dirty="0">
              <a:solidFill>
                <a:srgbClr val="0070C0"/>
              </a:solidFill>
            </a:endParaRPr>
          </a:p>
          <a:p>
            <a:pPr eaLnBrk="1" hangingPunct="1">
              <a:defRPr/>
            </a:pPr>
            <a:r>
              <a:rPr lang="tr-TR" sz="2800" b="1" dirty="0">
                <a:solidFill>
                  <a:srgbClr val="0070C0"/>
                </a:solidFill>
              </a:rPr>
              <a:t>Eğitim Durumlarının Düzenlenmesi</a:t>
            </a:r>
          </a:p>
          <a:p>
            <a:pPr eaLnBrk="1" hangingPunct="1">
              <a:defRPr/>
            </a:pPr>
            <a:endParaRPr lang="tr-TR" sz="2800" b="1" dirty="0">
              <a:solidFill>
                <a:srgbClr val="0070C0"/>
              </a:solidFill>
            </a:endParaRPr>
          </a:p>
          <a:p>
            <a:pPr algn="just" eaLnBrk="1" hangingPunct="1">
              <a:defRPr/>
            </a:pPr>
            <a:r>
              <a:rPr lang="tr-TR" sz="2400" dirty="0"/>
              <a:t>Amaçların belirlenmesi ve içeriğin oluşturulmasından sonra bunların etkili öğrenmeyi sağlayacak biçimde organizasyonunu yapmak gereklidir. Bunun için öğrenci merkezli yaşantıların ön planda olduğu öğrenme-öğretme modelleri-yaklaşımları benimsenmelidir. Bu amaçla pek çok öğrenme ve öğretme modeli geliştirilmiştir. Aşağıda kısaca öğrenme-öğretme modelleri tanıtılmıştır.</a:t>
            </a:r>
            <a:r>
              <a:rPr lang="tr-TR" sz="2400" dirty="0">
                <a:effectLst>
                  <a:outerShdw blurRad="38100" dist="38100" dir="2700000" algn="tl">
                    <a:srgbClr val="000000"/>
                  </a:outerShdw>
                </a:effectLst>
              </a:rPr>
              <a:t> </a:t>
            </a:r>
          </a:p>
        </p:txBody>
      </p:sp>
      <p:sp>
        <p:nvSpPr>
          <p:cNvPr id="173060" name="Text Box 4"/>
          <p:cNvSpPr txBox="1">
            <a:spLocks noChangeArrowheads="1"/>
          </p:cNvSpPr>
          <p:nvPr/>
        </p:nvSpPr>
        <p:spPr bwMode="auto">
          <a:xfrm>
            <a:off x="1260475" y="333375"/>
            <a:ext cx="4967288" cy="641350"/>
          </a:xfrm>
          <a:prstGeom prst="rect">
            <a:avLst/>
          </a:prstGeom>
          <a:noFill/>
          <a:ln w="9525">
            <a:noFill/>
            <a:miter lim="800000"/>
            <a:headEnd/>
            <a:tailEnd/>
          </a:ln>
          <a:effectLst/>
        </p:spPr>
        <p:txBody>
          <a:bodyPr>
            <a:spAutoFit/>
          </a:bodyPr>
          <a:lstStyle/>
          <a:p>
            <a:pPr eaLnBrk="1" hangingPunct="1">
              <a:spcBef>
                <a:spcPct val="50000"/>
              </a:spcBef>
              <a:defRPr/>
            </a:pPr>
            <a:r>
              <a:rPr lang="tr-TR" sz="3600" b="1" dirty="0">
                <a:solidFill>
                  <a:srgbClr val="00B0F0"/>
                </a:solidFill>
                <a:effectLst>
                  <a:outerShdw blurRad="38100" dist="38100" dir="2700000" algn="tl">
                    <a:srgbClr val="000000"/>
                  </a:outerShdw>
                </a:effectLst>
              </a:rPr>
              <a:t>EĞİTİM PROGRAMI</a:t>
            </a:r>
          </a:p>
        </p:txBody>
      </p:sp>
    </p:spTree>
    <p:extLst>
      <p:ext uri="{BB962C8B-B14F-4D97-AF65-F5344CB8AC3E}">
        <p14:creationId xmlns:p14="http://schemas.microsoft.com/office/powerpoint/2010/main" val="32942069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Text Box 2"/>
          <p:cNvSpPr txBox="1">
            <a:spLocks noChangeArrowheads="1"/>
          </p:cNvSpPr>
          <p:nvPr/>
        </p:nvSpPr>
        <p:spPr bwMode="auto">
          <a:xfrm>
            <a:off x="876300" y="796925"/>
            <a:ext cx="8267700" cy="2278063"/>
          </a:xfrm>
          <a:prstGeom prst="rect">
            <a:avLst/>
          </a:prstGeom>
          <a:solidFill>
            <a:schemeClr val="bg1"/>
          </a:solidFill>
          <a:ln w="9525">
            <a:noFill/>
            <a:miter lim="800000"/>
            <a:headEnd/>
            <a:tailEnd/>
          </a:ln>
          <a:effectLst/>
        </p:spPr>
        <p:txBody>
          <a:bodyPr>
            <a:spAutoFit/>
          </a:bodyPr>
          <a:lstStyle/>
          <a:p>
            <a:pPr eaLnBrk="1" hangingPunct="1">
              <a:defRPr/>
            </a:pPr>
            <a:endParaRPr lang="tr-TR" b="1" dirty="0">
              <a:solidFill>
                <a:srgbClr val="0070C0"/>
              </a:solidFill>
            </a:endParaRPr>
          </a:p>
          <a:p>
            <a:pPr eaLnBrk="1" hangingPunct="1">
              <a:defRPr/>
            </a:pPr>
            <a:r>
              <a:rPr lang="tr-TR" sz="2400" b="1" dirty="0">
                <a:solidFill>
                  <a:srgbClr val="0070C0"/>
                </a:solidFill>
              </a:rPr>
              <a:t>Eğitim Durumlarının Düzenlenmesi</a:t>
            </a:r>
          </a:p>
          <a:p>
            <a:pPr eaLnBrk="1" hangingPunct="1">
              <a:defRPr/>
            </a:pPr>
            <a:endParaRPr lang="tr-TR" b="1" dirty="0">
              <a:solidFill>
                <a:srgbClr val="0070C0"/>
              </a:solidFill>
            </a:endParaRPr>
          </a:p>
          <a:p>
            <a:pPr eaLnBrk="1" hangingPunct="1">
              <a:defRPr/>
            </a:pPr>
            <a:r>
              <a:rPr lang="tr-TR" sz="2000" b="1" dirty="0"/>
              <a:t>Tam Öğrenme Modeli</a:t>
            </a:r>
            <a:r>
              <a:rPr lang="tr-TR" sz="2000" b="1" dirty="0">
                <a:effectLst>
                  <a:outerShdw blurRad="38100" dist="38100" dir="2700000" algn="tl">
                    <a:srgbClr val="000000"/>
                  </a:outerShdw>
                </a:effectLst>
              </a:rPr>
              <a:t>: </a:t>
            </a:r>
            <a:r>
              <a:rPr lang="tr-TR" sz="2000" dirty="0" err="1"/>
              <a:t>Bloom</a:t>
            </a:r>
            <a:r>
              <a:rPr lang="tr-TR" sz="2000" dirty="0"/>
              <a:t>, tarafından geliştirilen bir modeldir. Öğrenciler arasındaki bireysel farklılıkları dikkate alarak bir ortam tasarımı yapmayı esas alır. </a:t>
            </a:r>
          </a:p>
          <a:p>
            <a:pPr eaLnBrk="1" hangingPunct="1">
              <a:defRPr/>
            </a:pPr>
            <a:endParaRPr lang="tr-TR" sz="2200" dirty="0"/>
          </a:p>
        </p:txBody>
      </p:sp>
      <p:sp>
        <p:nvSpPr>
          <p:cNvPr id="174084" name="Text Box 4"/>
          <p:cNvSpPr txBox="1">
            <a:spLocks noChangeArrowheads="1"/>
          </p:cNvSpPr>
          <p:nvPr/>
        </p:nvSpPr>
        <p:spPr bwMode="auto">
          <a:xfrm>
            <a:off x="1260475" y="188913"/>
            <a:ext cx="4967288" cy="641350"/>
          </a:xfrm>
          <a:prstGeom prst="rect">
            <a:avLst/>
          </a:prstGeom>
          <a:noFill/>
          <a:ln w="9525">
            <a:noFill/>
            <a:miter lim="800000"/>
            <a:headEnd/>
            <a:tailEnd/>
          </a:ln>
          <a:effectLst/>
        </p:spPr>
        <p:txBody>
          <a:bodyPr>
            <a:spAutoFit/>
          </a:bodyPr>
          <a:lstStyle/>
          <a:p>
            <a:pPr eaLnBrk="1" hangingPunct="1">
              <a:spcBef>
                <a:spcPct val="50000"/>
              </a:spcBef>
              <a:defRPr/>
            </a:pPr>
            <a:r>
              <a:rPr lang="tr-TR" sz="3600" b="1" dirty="0">
                <a:solidFill>
                  <a:srgbClr val="00B0F0"/>
                </a:solidFill>
                <a:effectLst>
                  <a:outerShdw blurRad="38100" dist="38100" dir="2700000" algn="tl">
                    <a:srgbClr val="000000"/>
                  </a:outerShdw>
                </a:effectLst>
              </a:rPr>
              <a:t>EĞİTİM PROGRAMI</a:t>
            </a:r>
          </a:p>
        </p:txBody>
      </p:sp>
      <p:pic>
        <p:nvPicPr>
          <p:cNvPr id="71684" name="Resim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79613" y="2781300"/>
            <a:ext cx="4727575" cy="3544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2799583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ext Box 2"/>
          <p:cNvSpPr txBox="1">
            <a:spLocks noChangeArrowheads="1"/>
          </p:cNvSpPr>
          <p:nvPr/>
        </p:nvSpPr>
        <p:spPr bwMode="auto">
          <a:xfrm>
            <a:off x="179388" y="1052513"/>
            <a:ext cx="8628062" cy="22161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tr-TR" altLang="tr-TR" b="1">
              <a:solidFill>
                <a:srgbClr val="0070C0"/>
              </a:solidFill>
            </a:endParaRPr>
          </a:p>
          <a:p>
            <a:pPr eaLnBrk="1" hangingPunct="1"/>
            <a:r>
              <a:rPr lang="tr-TR" altLang="tr-TR" sz="2800" b="1">
                <a:solidFill>
                  <a:srgbClr val="0070C0"/>
                </a:solidFill>
              </a:rPr>
              <a:t>Eğitim Durumlarının Düzenlenmesi</a:t>
            </a:r>
          </a:p>
          <a:p>
            <a:pPr eaLnBrk="1" hangingPunct="1"/>
            <a:endParaRPr lang="tr-TR" altLang="tr-TR" sz="2000" b="1">
              <a:solidFill>
                <a:srgbClr val="0070C0"/>
              </a:solidFill>
            </a:endParaRPr>
          </a:p>
          <a:p>
            <a:pPr eaLnBrk="1" hangingPunct="1"/>
            <a:r>
              <a:rPr lang="tr-TR" altLang="tr-TR" sz="2400" b="1"/>
              <a:t>Programlı Öğretim</a:t>
            </a:r>
            <a:endParaRPr lang="tr-TR" altLang="tr-TR" sz="2400"/>
          </a:p>
          <a:p>
            <a:pPr algn="just" eaLnBrk="1" hangingPunct="1">
              <a:spcAft>
                <a:spcPct val="50000"/>
              </a:spcAft>
            </a:pPr>
            <a:r>
              <a:rPr lang="tr-TR" altLang="tr-TR" sz="2400"/>
              <a:t>Programlı öğretim; kendi kendine öğrenmeyi esas alan bir bireysel öğrenme anlayışıdır. </a:t>
            </a:r>
          </a:p>
        </p:txBody>
      </p:sp>
      <p:sp>
        <p:nvSpPr>
          <p:cNvPr id="175108" name="Text Box 4"/>
          <p:cNvSpPr txBox="1">
            <a:spLocks noChangeArrowheads="1"/>
          </p:cNvSpPr>
          <p:nvPr/>
        </p:nvSpPr>
        <p:spPr bwMode="auto">
          <a:xfrm>
            <a:off x="1260475" y="188913"/>
            <a:ext cx="4967288" cy="641350"/>
          </a:xfrm>
          <a:prstGeom prst="rect">
            <a:avLst/>
          </a:prstGeom>
          <a:noFill/>
          <a:ln w="9525">
            <a:noFill/>
            <a:miter lim="800000"/>
            <a:headEnd/>
            <a:tailEnd/>
          </a:ln>
          <a:effectLst/>
        </p:spPr>
        <p:txBody>
          <a:bodyPr>
            <a:spAutoFit/>
          </a:bodyPr>
          <a:lstStyle/>
          <a:p>
            <a:pPr eaLnBrk="1" hangingPunct="1">
              <a:spcBef>
                <a:spcPct val="50000"/>
              </a:spcBef>
              <a:defRPr/>
            </a:pPr>
            <a:r>
              <a:rPr lang="tr-TR" sz="3600" b="1" dirty="0">
                <a:solidFill>
                  <a:srgbClr val="00B0F0"/>
                </a:solidFill>
                <a:effectLst>
                  <a:outerShdw blurRad="38100" dist="38100" dir="2700000" algn="tl">
                    <a:srgbClr val="000000"/>
                  </a:outerShdw>
                </a:effectLst>
              </a:rPr>
              <a:t>EĞİTİM PROGRAMI</a:t>
            </a:r>
          </a:p>
        </p:txBody>
      </p:sp>
      <p:pic>
        <p:nvPicPr>
          <p:cNvPr id="72708"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4075" y="3263900"/>
            <a:ext cx="4373563" cy="3276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1599621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Text Box 2"/>
          <p:cNvSpPr txBox="1">
            <a:spLocks noChangeArrowheads="1"/>
          </p:cNvSpPr>
          <p:nvPr/>
        </p:nvSpPr>
        <p:spPr bwMode="auto">
          <a:xfrm>
            <a:off x="309563" y="1014413"/>
            <a:ext cx="8497887" cy="4694237"/>
          </a:xfrm>
          <a:prstGeom prst="rect">
            <a:avLst/>
          </a:prstGeom>
          <a:solidFill>
            <a:schemeClr val="bg1"/>
          </a:solidFill>
          <a:ln w="9525">
            <a:noFill/>
            <a:miter lim="800000"/>
            <a:headEnd/>
            <a:tailEnd/>
          </a:ln>
          <a:effectLst/>
        </p:spPr>
        <p:txBody>
          <a:bodyPr>
            <a:spAutoFit/>
          </a:bodyPr>
          <a:lstStyle/>
          <a:p>
            <a:pPr eaLnBrk="1" hangingPunct="1">
              <a:defRPr/>
            </a:pPr>
            <a:endParaRPr lang="tr-TR" b="1" dirty="0">
              <a:solidFill>
                <a:srgbClr val="0070C0"/>
              </a:solidFill>
            </a:endParaRPr>
          </a:p>
          <a:p>
            <a:pPr eaLnBrk="1" hangingPunct="1">
              <a:defRPr/>
            </a:pPr>
            <a:r>
              <a:rPr lang="tr-TR" sz="2800" b="1" dirty="0">
                <a:solidFill>
                  <a:srgbClr val="0070C0"/>
                </a:solidFill>
              </a:rPr>
              <a:t>Eğitim Durumlarının Düzenlenmesi</a:t>
            </a:r>
          </a:p>
          <a:p>
            <a:pPr eaLnBrk="1" hangingPunct="1">
              <a:defRPr/>
            </a:pPr>
            <a:endParaRPr lang="tr-TR" sz="2000" b="1" dirty="0">
              <a:solidFill>
                <a:srgbClr val="0070C0"/>
              </a:solidFill>
            </a:endParaRPr>
          </a:p>
          <a:p>
            <a:pPr eaLnBrk="1" hangingPunct="1">
              <a:defRPr/>
            </a:pPr>
            <a:r>
              <a:rPr lang="tr-TR" sz="2400" b="1" dirty="0">
                <a:solidFill>
                  <a:srgbClr val="0070C0"/>
                </a:solidFill>
              </a:rPr>
              <a:t>Problem Temelli Öğrenme</a:t>
            </a:r>
            <a:endParaRPr lang="tr-TR" sz="2400" dirty="0">
              <a:solidFill>
                <a:srgbClr val="0070C0"/>
              </a:solidFill>
            </a:endParaRPr>
          </a:p>
          <a:p>
            <a:pPr algn="just" eaLnBrk="1" hangingPunct="1">
              <a:spcAft>
                <a:spcPct val="50000"/>
              </a:spcAft>
              <a:defRPr/>
            </a:pPr>
            <a:r>
              <a:rPr lang="tr-TR" sz="2200" dirty="0"/>
              <a:t>Öğrencilerin gerçek yaşam problemleri üzerinde düşünerek problem çözebilme niteliklerini geliştirmeyi esas alır. Bunu yaparken öğrenci problem çözmenin aşamalarını uygular </a:t>
            </a:r>
          </a:p>
          <a:p>
            <a:pPr algn="just" eaLnBrk="1" hangingPunct="1">
              <a:defRPr/>
            </a:pPr>
            <a:r>
              <a:rPr lang="tr-TR" sz="2200" dirty="0"/>
              <a:t>Öğrencilere problem temelli öğrenme hakkında bilgi verilir. İşlenecek konunun kavramları, hedefler ve süre belirlenir. 5 – 7 kişilik küçük öğrenci grupları oluşturulur. Problem senaryoları öğrencilere dağıtılır Öğrenciler neyi bildikleri ve neyi bilmeleri gerektiğine ilişkin çalışırlar. Ortaya çıkan bilgiler grup üyeleriyle tartışılır, değerlendirilir ve sonuçta çözüme ulaşılır.</a:t>
            </a:r>
            <a:r>
              <a:rPr lang="tr-TR" sz="2200" dirty="0">
                <a:effectLst>
                  <a:outerShdw blurRad="38100" dist="38100" dir="2700000" algn="tl">
                    <a:srgbClr val="000000"/>
                  </a:outerShdw>
                </a:effectLst>
              </a:rPr>
              <a:t> </a:t>
            </a:r>
          </a:p>
        </p:txBody>
      </p:sp>
      <p:sp>
        <p:nvSpPr>
          <p:cNvPr id="176132" name="Text Box 4"/>
          <p:cNvSpPr txBox="1">
            <a:spLocks noChangeArrowheads="1"/>
          </p:cNvSpPr>
          <p:nvPr/>
        </p:nvSpPr>
        <p:spPr bwMode="auto">
          <a:xfrm>
            <a:off x="1260475" y="188913"/>
            <a:ext cx="4967288" cy="641350"/>
          </a:xfrm>
          <a:prstGeom prst="rect">
            <a:avLst/>
          </a:prstGeom>
          <a:noFill/>
          <a:ln w="9525">
            <a:noFill/>
            <a:miter lim="800000"/>
            <a:headEnd/>
            <a:tailEnd/>
          </a:ln>
          <a:effectLst/>
        </p:spPr>
        <p:txBody>
          <a:bodyPr>
            <a:spAutoFit/>
          </a:bodyPr>
          <a:lstStyle/>
          <a:p>
            <a:pPr eaLnBrk="1" hangingPunct="1">
              <a:spcBef>
                <a:spcPct val="50000"/>
              </a:spcBef>
              <a:defRPr/>
            </a:pPr>
            <a:r>
              <a:rPr lang="tr-TR" sz="3600" b="1" dirty="0">
                <a:solidFill>
                  <a:srgbClr val="00B0F0"/>
                </a:solidFill>
                <a:effectLst>
                  <a:outerShdw blurRad="38100" dist="38100" dir="2700000" algn="tl">
                    <a:srgbClr val="000000"/>
                  </a:outerShdw>
                </a:effectLst>
              </a:rPr>
              <a:t>EĞİTİM PROGRAMI</a:t>
            </a:r>
          </a:p>
        </p:txBody>
      </p:sp>
    </p:spTree>
    <p:extLst>
      <p:ext uri="{BB962C8B-B14F-4D97-AF65-F5344CB8AC3E}">
        <p14:creationId xmlns:p14="http://schemas.microsoft.com/office/powerpoint/2010/main" val="254335888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ext Box 2"/>
          <p:cNvSpPr txBox="1">
            <a:spLocks noChangeArrowheads="1"/>
          </p:cNvSpPr>
          <p:nvPr/>
        </p:nvSpPr>
        <p:spPr bwMode="auto">
          <a:xfrm>
            <a:off x="0" y="981075"/>
            <a:ext cx="8294688" cy="7381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tr-TR" altLang="tr-TR" b="1">
              <a:solidFill>
                <a:srgbClr val="0070C0"/>
              </a:solidFill>
            </a:endParaRPr>
          </a:p>
          <a:p>
            <a:pPr eaLnBrk="1" hangingPunct="1"/>
            <a:r>
              <a:rPr lang="tr-TR" altLang="tr-TR" sz="2400" b="1">
                <a:solidFill>
                  <a:srgbClr val="0070C0"/>
                </a:solidFill>
              </a:rPr>
              <a:t>Gagne’ nin Öğrenme Modeli</a:t>
            </a:r>
            <a:r>
              <a:rPr lang="tr-TR" altLang="tr-TR" b="1">
                <a:solidFill>
                  <a:srgbClr val="0070C0"/>
                </a:solidFill>
              </a:rPr>
              <a:t> </a:t>
            </a:r>
            <a:endParaRPr lang="tr-TR" altLang="tr-TR">
              <a:solidFill>
                <a:srgbClr val="0070C0"/>
              </a:solidFill>
            </a:endParaRPr>
          </a:p>
        </p:txBody>
      </p:sp>
      <p:sp>
        <p:nvSpPr>
          <p:cNvPr id="177156" name="Text Box 4"/>
          <p:cNvSpPr txBox="1">
            <a:spLocks noChangeArrowheads="1"/>
          </p:cNvSpPr>
          <p:nvPr/>
        </p:nvSpPr>
        <p:spPr bwMode="auto">
          <a:xfrm>
            <a:off x="1260475" y="188913"/>
            <a:ext cx="4967288" cy="641350"/>
          </a:xfrm>
          <a:prstGeom prst="rect">
            <a:avLst/>
          </a:prstGeom>
          <a:noFill/>
          <a:ln w="9525">
            <a:noFill/>
            <a:miter lim="800000"/>
            <a:headEnd/>
            <a:tailEnd/>
          </a:ln>
          <a:effectLst/>
        </p:spPr>
        <p:txBody>
          <a:bodyPr>
            <a:spAutoFit/>
          </a:bodyPr>
          <a:lstStyle/>
          <a:p>
            <a:pPr eaLnBrk="1" hangingPunct="1">
              <a:spcBef>
                <a:spcPct val="50000"/>
              </a:spcBef>
              <a:defRPr/>
            </a:pPr>
            <a:r>
              <a:rPr lang="tr-TR" sz="3600" b="1" dirty="0">
                <a:solidFill>
                  <a:srgbClr val="00B0F0"/>
                </a:solidFill>
                <a:effectLst>
                  <a:outerShdw blurRad="38100" dist="38100" dir="2700000" algn="tl">
                    <a:srgbClr val="000000"/>
                  </a:outerShdw>
                </a:effectLst>
              </a:rPr>
              <a:t>EĞİTİM PROGRAMI</a:t>
            </a:r>
          </a:p>
        </p:txBody>
      </p:sp>
      <p:pic>
        <p:nvPicPr>
          <p:cNvPr id="7475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488" y="2060575"/>
            <a:ext cx="8963025" cy="4797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4125045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Text Box 2"/>
          <p:cNvSpPr txBox="1">
            <a:spLocks noChangeArrowheads="1"/>
          </p:cNvSpPr>
          <p:nvPr/>
        </p:nvSpPr>
        <p:spPr bwMode="auto">
          <a:xfrm>
            <a:off x="309563" y="942975"/>
            <a:ext cx="8497887" cy="5140325"/>
          </a:xfrm>
          <a:prstGeom prst="rect">
            <a:avLst/>
          </a:prstGeom>
          <a:solidFill>
            <a:schemeClr val="bg1"/>
          </a:solidFill>
          <a:ln w="9525">
            <a:noFill/>
            <a:miter lim="800000"/>
            <a:headEnd/>
            <a:tailEnd/>
          </a:ln>
          <a:effectLst/>
        </p:spPr>
        <p:txBody>
          <a:bodyPr>
            <a:spAutoFit/>
          </a:bodyPr>
          <a:lstStyle/>
          <a:p>
            <a:pPr marL="342900" indent="-342900" eaLnBrk="1" hangingPunct="1">
              <a:defRPr/>
            </a:pPr>
            <a:r>
              <a:rPr lang="tr-TR" sz="2800" b="1" dirty="0">
                <a:solidFill>
                  <a:srgbClr val="0070C0"/>
                </a:solidFill>
              </a:rPr>
              <a:t>Eğitim Durumlarının Düzenlenmesi</a:t>
            </a:r>
          </a:p>
          <a:p>
            <a:pPr marL="342900" indent="-342900" eaLnBrk="1" hangingPunct="1">
              <a:defRPr/>
            </a:pPr>
            <a:endParaRPr lang="tr-TR" sz="1400" b="1" dirty="0">
              <a:solidFill>
                <a:srgbClr val="0070C0"/>
              </a:solidFill>
            </a:endParaRPr>
          </a:p>
          <a:p>
            <a:pPr marL="342900" indent="-342900" eaLnBrk="1" hangingPunct="1">
              <a:defRPr/>
            </a:pPr>
            <a:r>
              <a:rPr lang="tr-TR" sz="2200" dirty="0"/>
              <a:t>Bu temel modeller çerçevesinde sınıf ortamında nasıl bir strateji izlenecektir? Başka bir deyişle öğrenme çevresi tasarımı nasıl oluşacaktır? Öğrenci ile öğretim kaynaklarının nasıl bir iletişimi olacaktır? Bu soruların cevapları izlenecek öğretim stratejileri ile ortaya çıkabilir. </a:t>
            </a:r>
          </a:p>
          <a:p>
            <a:pPr marL="342900" indent="-342900" eaLnBrk="1" hangingPunct="1">
              <a:defRPr/>
            </a:pPr>
            <a:endParaRPr lang="tr-TR" sz="2200" b="1" dirty="0"/>
          </a:p>
          <a:p>
            <a:pPr marL="342900" indent="-342900" eaLnBrk="1" hangingPunct="1">
              <a:defRPr/>
            </a:pPr>
            <a:r>
              <a:rPr lang="tr-TR" sz="2200" b="1" dirty="0"/>
              <a:t>Öğretme Stratejileri</a:t>
            </a:r>
            <a:endParaRPr lang="tr-TR" sz="2200" dirty="0"/>
          </a:p>
          <a:p>
            <a:pPr marL="342900" indent="-342900" eaLnBrk="1" hangingPunct="1">
              <a:defRPr/>
            </a:pPr>
            <a:r>
              <a:rPr lang="tr-TR" sz="2200" dirty="0"/>
              <a:t>Eğitim – öğretim ortamında etkili öğrenmeyi sağlayabilmek için öğretmenler tarafından kullanılabilecek belli başlı üç strateji vardır. Bunlar </a:t>
            </a:r>
          </a:p>
          <a:p>
            <a:pPr marL="342900" indent="-342900" eaLnBrk="1" hangingPunct="1">
              <a:buFontTx/>
              <a:buAutoNum type="arabicParenBoth"/>
              <a:defRPr/>
            </a:pPr>
            <a:r>
              <a:rPr lang="tr-TR" sz="2200" dirty="0"/>
              <a:t>  Sunuş yoluyla öğretim stratejisi, </a:t>
            </a:r>
          </a:p>
          <a:p>
            <a:pPr marL="342900" indent="-342900" eaLnBrk="1" hangingPunct="1">
              <a:defRPr/>
            </a:pPr>
            <a:r>
              <a:rPr lang="tr-TR" sz="2200" dirty="0"/>
              <a:t>(2)  Buluş yoluyla öğretim stratejisi, </a:t>
            </a:r>
          </a:p>
          <a:p>
            <a:pPr marL="342900" indent="-342900" eaLnBrk="1" hangingPunct="1">
              <a:defRPr/>
            </a:pPr>
            <a:r>
              <a:rPr lang="tr-TR" sz="2200" dirty="0"/>
              <a:t>(3)  Araştırma-inceleme yoluyla öğretim stratejisidir.</a:t>
            </a:r>
            <a:r>
              <a:rPr lang="tr-TR" sz="2200" dirty="0">
                <a:effectLst>
                  <a:outerShdw blurRad="38100" dist="38100" dir="2700000" algn="tl">
                    <a:srgbClr val="000000"/>
                  </a:outerShdw>
                </a:effectLst>
              </a:rPr>
              <a:t> </a:t>
            </a:r>
          </a:p>
        </p:txBody>
      </p:sp>
      <p:sp>
        <p:nvSpPr>
          <p:cNvPr id="178180" name="Text Box 4"/>
          <p:cNvSpPr txBox="1">
            <a:spLocks noChangeArrowheads="1"/>
          </p:cNvSpPr>
          <p:nvPr/>
        </p:nvSpPr>
        <p:spPr bwMode="auto">
          <a:xfrm>
            <a:off x="1260475" y="188913"/>
            <a:ext cx="4967288" cy="641350"/>
          </a:xfrm>
          <a:prstGeom prst="rect">
            <a:avLst/>
          </a:prstGeom>
          <a:noFill/>
          <a:ln w="9525">
            <a:noFill/>
            <a:miter lim="800000"/>
            <a:headEnd/>
            <a:tailEnd/>
          </a:ln>
          <a:effectLst/>
        </p:spPr>
        <p:txBody>
          <a:bodyPr>
            <a:spAutoFit/>
          </a:bodyPr>
          <a:lstStyle/>
          <a:p>
            <a:pPr eaLnBrk="1" hangingPunct="1">
              <a:spcBef>
                <a:spcPct val="50000"/>
              </a:spcBef>
              <a:defRPr/>
            </a:pPr>
            <a:r>
              <a:rPr lang="tr-TR" sz="3600" b="1" dirty="0">
                <a:solidFill>
                  <a:srgbClr val="00B0F0"/>
                </a:solidFill>
                <a:effectLst>
                  <a:outerShdw blurRad="38100" dist="38100" dir="2700000" algn="tl">
                    <a:srgbClr val="000000"/>
                  </a:outerShdw>
                </a:effectLst>
              </a:rPr>
              <a:t>EĞİTİM PROGRAMI</a:t>
            </a:r>
          </a:p>
        </p:txBody>
      </p:sp>
    </p:spTree>
    <p:extLst>
      <p:ext uri="{BB962C8B-B14F-4D97-AF65-F5344CB8AC3E}">
        <p14:creationId xmlns:p14="http://schemas.microsoft.com/office/powerpoint/2010/main" val="321127096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Text Box 2"/>
          <p:cNvSpPr txBox="1">
            <a:spLocks noChangeArrowheads="1"/>
          </p:cNvSpPr>
          <p:nvPr/>
        </p:nvSpPr>
        <p:spPr bwMode="auto">
          <a:xfrm>
            <a:off x="309563" y="942975"/>
            <a:ext cx="8497887" cy="4940300"/>
          </a:xfrm>
          <a:prstGeom prst="rect">
            <a:avLst/>
          </a:prstGeom>
          <a:solidFill>
            <a:schemeClr val="bg1"/>
          </a:solidFill>
          <a:ln w="9525">
            <a:noFill/>
            <a:miter lim="800000"/>
            <a:headEnd/>
            <a:tailEnd/>
          </a:ln>
          <a:effectLst/>
        </p:spPr>
        <p:txBody>
          <a:bodyPr>
            <a:spAutoFit/>
          </a:bodyPr>
          <a:lstStyle/>
          <a:p>
            <a:pPr marL="342900" indent="-342900" eaLnBrk="1" hangingPunct="1">
              <a:defRPr/>
            </a:pPr>
            <a:endParaRPr lang="tr-TR" b="1" dirty="0">
              <a:solidFill>
                <a:srgbClr val="0070C0"/>
              </a:solidFill>
            </a:endParaRPr>
          </a:p>
          <a:p>
            <a:pPr marL="342900" indent="-342900" eaLnBrk="1" hangingPunct="1">
              <a:defRPr/>
            </a:pPr>
            <a:r>
              <a:rPr lang="tr-TR" sz="2800" b="1" dirty="0">
                <a:solidFill>
                  <a:srgbClr val="0070C0"/>
                </a:solidFill>
              </a:rPr>
              <a:t>Eğitim Durumlarının Düzenlenmesi</a:t>
            </a:r>
          </a:p>
          <a:p>
            <a:pPr marL="342900" indent="-342900" eaLnBrk="1" hangingPunct="1">
              <a:defRPr/>
            </a:pPr>
            <a:endParaRPr lang="tr-TR" sz="1400" b="1" dirty="0">
              <a:solidFill>
                <a:srgbClr val="0070C0"/>
              </a:solidFill>
            </a:endParaRPr>
          </a:p>
          <a:p>
            <a:pPr marL="342900" indent="-342900" eaLnBrk="1" hangingPunct="1">
              <a:defRPr/>
            </a:pPr>
            <a:r>
              <a:rPr lang="tr-TR" sz="2400" b="1" dirty="0"/>
              <a:t>Öğrenciler İçin Öğrenme stratejileri</a:t>
            </a:r>
            <a:endParaRPr lang="tr-TR" sz="2400" dirty="0"/>
          </a:p>
          <a:p>
            <a:pPr marL="342900" indent="-342900" algn="just" eaLnBrk="1" hangingPunct="1">
              <a:spcAft>
                <a:spcPct val="50000"/>
              </a:spcAft>
              <a:defRPr/>
            </a:pPr>
            <a:r>
              <a:rPr lang="tr-TR" sz="2200" dirty="0"/>
              <a:t>Öğrenme stratejileri, bireyin beynine gelen uyarıcıları kısa süreli bellekten, anlam yükleyerek uzun süreli belleğe geçmesini sağlayan böylece kalıcılığı sağlayan işlemler olarak tanımlamak mümkündür. </a:t>
            </a:r>
          </a:p>
          <a:p>
            <a:pPr marL="342900" indent="-342900" algn="just" eaLnBrk="1" hangingPunct="1">
              <a:defRPr/>
            </a:pPr>
            <a:r>
              <a:rPr lang="tr-TR" sz="2200" dirty="0"/>
              <a:t>Öğrenme stratejileri </a:t>
            </a:r>
            <a:r>
              <a:rPr lang="tr-TR" sz="2200" dirty="0" err="1"/>
              <a:t>Gagne</a:t>
            </a:r>
            <a:r>
              <a:rPr lang="tr-TR" sz="2200" dirty="0"/>
              <a:t> ve </a:t>
            </a:r>
            <a:r>
              <a:rPr lang="tr-TR" sz="2200" dirty="0" err="1"/>
              <a:t>Driscoll</a:t>
            </a:r>
            <a:r>
              <a:rPr lang="tr-TR" sz="2200" dirty="0"/>
              <a:t>, </a:t>
            </a:r>
            <a:r>
              <a:rPr lang="tr-TR" sz="2200" dirty="0" err="1"/>
              <a:t>Mayer</a:t>
            </a:r>
            <a:r>
              <a:rPr lang="tr-TR" sz="2200" dirty="0"/>
              <a:t>, </a:t>
            </a:r>
            <a:r>
              <a:rPr lang="tr-TR" sz="2200" dirty="0" err="1"/>
              <a:t>Arends</a:t>
            </a:r>
            <a:r>
              <a:rPr lang="tr-TR" sz="2200" dirty="0"/>
              <a:t> gibi araştırmacılar tarafından farklı biçimlerde sınıflandırılmıştır. Bu sınıflamalarda benzerlik gösteren stratejiler </a:t>
            </a:r>
            <a:r>
              <a:rPr lang="tr-TR" sz="2200" b="1" dirty="0"/>
              <a:t>dikkat stratejileri, tekrar stratejileri, anlamlandırma stratejileri, yürütücü biliş stratejileri ve </a:t>
            </a:r>
            <a:r>
              <a:rPr lang="tr-TR" sz="2200" b="1" dirty="0" err="1"/>
              <a:t>duyuşsal</a:t>
            </a:r>
            <a:r>
              <a:rPr lang="tr-TR" sz="2200" b="1" dirty="0"/>
              <a:t> ve </a:t>
            </a:r>
            <a:r>
              <a:rPr lang="tr-TR" sz="2200" b="1" dirty="0" err="1"/>
              <a:t>güdüsel</a:t>
            </a:r>
            <a:r>
              <a:rPr lang="tr-TR" sz="2200" b="1" dirty="0"/>
              <a:t> stratejiler </a:t>
            </a:r>
            <a:r>
              <a:rPr lang="tr-TR" sz="2200" dirty="0"/>
              <a:t>olarak beş grupta toplanmaktadır.</a:t>
            </a:r>
            <a:r>
              <a:rPr lang="tr-TR" sz="2200" dirty="0">
                <a:effectLst>
                  <a:outerShdw blurRad="38100" dist="38100" dir="2700000" algn="tl">
                    <a:srgbClr val="000000"/>
                  </a:outerShdw>
                </a:effectLst>
              </a:rPr>
              <a:t> </a:t>
            </a:r>
          </a:p>
        </p:txBody>
      </p:sp>
      <p:sp>
        <p:nvSpPr>
          <p:cNvPr id="179204" name="Text Box 4"/>
          <p:cNvSpPr txBox="1">
            <a:spLocks noChangeArrowheads="1"/>
          </p:cNvSpPr>
          <p:nvPr/>
        </p:nvSpPr>
        <p:spPr bwMode="auto">
          <a:xfrm>
            <a:off x="1260475" y="188913"/>
            <a:ext cx="4967288" cy="641350"/>
          </a:xfrm>
          <a:prstGeom prst="rect">
            <a:avLst/>
          </a:prstGeom>
          <a:noFill/>
          <a:ln w="9525">
            <a:noFill/>
            <a:miter lim="800000"/>
            <a:headEnd/>
            <a:tailEnd/>
          </a:ln>
          <a:effectLst/>
        </p:spPr>
        <p:txBody>
          <a:bodyPr>
            <a:spAutoFit/>
          </a:bodyPr>
          <a:lstStyle/>
          <a:p>
            <a:pPr eaLnBrk="1" hangingPunct="1">
              <a:spcBef>
                <a:spcPct val="50000"/>
              </a:spcBef>
              <a:defRPr/>
            </a:pPr>
            <a:r>
              <a:rPr lang="tr-TR" sz="3600" b="1" dirty="0">
                <a:solidFill>
                  <a:srgbClr val="00B0F0"/>
                </a:solidFill>
                <a:effectLst>
                  <a:outerShdw blurRad="38100" dist="38100" dir="2700000" algn="tl">
                    <a:srgbClr val="000000"/>
                  </a:outerShdw>
                </a:effectLst>
              </a:rPr>
              <a:t>EĞİTİM PROGRAMI</a:t>
            </a:r>
          </a:p>
        </p:txBody>
      </p:sp>
    </p:spTree>
    <p:extLst>
      <p:ext uri="{BB962C8B-B14F-4D97-AF65-F5344CB8AC3E}">
        <p14:creationId xmlns:p14="http://schemas.microsoft.com/office/powerpoint/2010/main" val="21387006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 Box 2"/>
          <p:cNvSpPr txBox="1">
            <a:spLocks noChangeArrowheads="1"/>
          </p:cNvSpPr>
          <p:nvPr/>
        </p:nvSpPr>
        <p:spPr bwMode="auto">
          <a:xfrm>
            <a:off x="309563" y="1647825"/>
            <a:ext cx="8497887" cy="41497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spcBef>
                <a:spcPct val="50000"/>
              </a:spcBef>
            </a:pPr>
            <a:r>
              <a:rPr lang="tr-TR" altLang="tr-TR" sz="2800" b="1">
                <a:solidFill>
                  <a:srgbClr val="0070C0"/>
                </a:solidFill>
              </a:rPr>
              <a:t>ÖĞRENME: </a:t>
            </a:r>
          </a:p>
          <a:p>
            <a:pPr algn="just" eaLnBrk="1" hangingPunct="1">
              <a:spcBef>
                <a:spcPct val="50000"/>
              </a:spcBef>
            </a:pPr>
            <a:r>
              <a:rPr lang="tr-TR" altLang="tr-TR" sz="2800"/>
              <a:t>Bireyin eğitilmiş bir birey olarak kabul edilebilmesi için gerekli olan ve yaşamı boyunca bulunduğu her ortamda elde edebileceği bilişsel duyuşsal ve devinsel davranışların alt yapısını oluşturan kazanımlarıdır. Bu kazanımların niteliği bireyin eğitim düzeyini ortaya koyar ve bunların kalıcılığı arttıkça davranışın yaşamda daha bilinçli kullanılması söz konusudur. </a:t>
            </a:r>
          </a:p>
        </p:txBody>
      </p:sp>
      <p:sp>
        <p:nvSpPr>
          <p:cNvPr id="142340" name="Text Box 4"/>
          <p:cNvSpPr txBox="1">
            <a:spLocks noChangeArrowheads="1"/>
          </p:cNvSpPr>
          <p:nvPr/>
        </p:nvSpPr>
        <p:spPr bwMode="auto">
          <a:xfrm>
            <a:off x="1752600" y="333375"/>
            <a:ext cx="4953000" cy="641350"/>
          </a:xfrm>
          <a:prstGeom prst="rect">
            <a:avLst/>
          </a:prstGeom>
          <a:noFill/>
          <a:ln w="9525">
            <a:noFill/>
            <a:miter lim="800000"/>
            <a:headEnd/>
            <a:tailEnd/>
          </a:ln>
          <a:effectLst/>
        </p:spPr>
        <p:txBody>
          <a:bodyPr>
            <a:spAutoFit/>
          </a:bodyPr>
          <a:lstStyle/>
          <a:p>
            <a:pPr eaLnBrk="1" hangingPunct="1">
              <a:spcBef>
                <a:spcPct val="50000"/>
              </a:spcBef>
              <a:defRPr/>
            </a:pPr>
            <a:r>
              <a:rPr lang="tr-TR" sz="3600" b="1" dirty="0">
                <a:solidFill>
                  <a:srgbClr val="00B0F0"/>
                </a:solidFill>
                <a:effectLst>
                  <a:outerShdw blurRad="38100" dist="38100" dir="2700000" algn="tl">
                    <a:srgbClr val="000000"/>
                  </a:outerShdw>
                </a:effectLst>
              </a:rPr>
              <a:t>TEMEL KAVRAMLAR</a:t>
            </a:r>
          </a:p>
        </p:txBody>
      </p:sp>
      <p:pic>
        <p:nvPicPr>
          <p:cNvPr id="1024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26238" y="1214438"/>
            <a:ext cx="1947862" cy="866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9162383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Text Box 2"/>
          <p:cNvSpPr txBox="1">
            <a:spLocks noChangeArrowheads="1"/>
          </p:cNvSpPr>
          <p:nvPr/>
        </p:nvSpPr>
        <p:spPr bwMode="auto">
          <a:xfrm>
            <a:off x="309563" y="942975"/>
            <a:ext cx="8497887" cy="4908550"/>
          </a:xfrm>
          <a:prstGeom prst="rect">
            <a:avLst/>
          </a:prstGeom>
          <a:solidFill>
            <a:schemeClr val="bg1"/>
          </a:solidFill>
          <a:ln w="9525">
            <a:noFill/>
            <a:miter lim="800000"/>
            <a:headEnd/>
            <a:tailEnd/>
          </a:ln>
          <a:effectLst/>
        </p:spPr>
        <p:txBody>
          <a:bodyPr>
            <a:spAutoFit/>
          </a:bodyPr>
          <a:lstStyle/>
          <a:p>
            <a:pPr marL="342900" indent="-342900" eaLnBrk="1" hangingPunct="1">
              <a:defRPr/>
            </a:pPr>
            <a:r>
              <a:rPr lang="tr-TR" sz="2800" b="1" dirty="0">
                <a:solidFill>
                  <a:srgbClr val="0070C0"/>
                </a:solidFill>
              </a:rPr>
              <a:t>Eğitim Durumlarının Düzenlenmesi</a:t>
            </a:r>
          </a:p>
          <a:p>
            <a:pPr marL="342900" indent="-342900" eaLnBrk="1" hangingPunct="1">
              <a:defRPr/>
            </a:pPr>
            <a:r>
              <a:rPr lang="tr-TR" dirty="0">
                <a:solidFill>
                  <a:srgbClr val="0070C0"/>
                </a:solidFill>
              </a:rPr>
              <a:t> </a:t>
            </a:r>
          </a:p>
          <a:p>
            <a:pPr marL="342900" indent="-342900" eaLnBrk="1" hangingPunct="1">
              <a:spcAft>
                <a:spcPct val="50000"/>
              </a:spcAft>
              <a:defRPr/>
            </a:pPr>
            <a:r>
              <a:rPr lang="tr-TR" sz="2400" b="1" dirty="0"/>
              <a:t>Öğrenme Stilleri</a:t>
            </a:r>
          </a:p>
          <a:p>
            <a:pPr marL="342900" indent="-342900" eaLnBrk="1" hangingPunct="1">
              <a:spcAft>
                <a:spcPct val="50000"/>
              </a:spcAft>
              <a:defRPr/>
            </a:pPr>
            <a:r>
              <a:rPr lang="tr-TR" sz="2200" dirty="0"/>
              <a:t>Öte yandan </a:t>
            </a:r>
            <a:r>
              <a:rPr lang="tr-TR" sz="2200" dirty="0" err="1"/>
              <a:t>Barsch’ın</a:t>
            </a:r>
            <a:r>
              <a:rPr lang="tr-TR" sz="2200" dirty="0"/>
              <a:t> “Öğrenme Stilleri </a:t>
            </a:r>
            <a:r>
              <a:rPr lang="tr-TR" sz="2200" dirty="0" err="1"/>
              <a:t>Envanteri’ne</a:t>
            </a:r>
            <a:r>
              <a:rPr lang="tr-TR" sz="2200" dirty="0"/>
              <a:t> göre öğrenciler üç grupta toplanmaktadır. </a:t>
            </a:r>
          </a:p>
          <a:p>
            <a:pPr marL="342900" indent="-342900" eaLnBrk="1" hangingPunct="1">
              <a:spcAft>
                <a:spcPct val="50000"/>
              </a:spcAft>
              <a:buFontTx/>
              <a:buAutoNum type="arabicParenBoth"/>
              <a:defRPr/>
            </a:pPr>
            <a:r>
              <a:rPr lang="tr-TR" sz="2200" b="1" dirty="0"/>
              <a:t>Görsel tip öğrenciler:</a:t>
            </a:r>
            <a:r>
              <a:rPr lang="tr-TR" sz="2200" dirty="0"/>
              <a:t> Bakarak öğrenen, yazılı ödevleri daha çok tercih eden, resimler, grafikler, fotoğraflarla daha iyi öğrenirler</a:t>
            </a:r>
          </a:p>
          <a:p>
            <a:pPr marL="342900" indent="-342900" eaLnBrk="1" hangingPunct="1">
              <a:spcAft>
                <a:spcPct val="50000"/>
              </a:spcAft>
              <a:defRPr/>
            </a:pPr>
            <a:r>
              <a:rPr lang="tr-TR" sz="2200" b="1" dirty="0"/>
              <a:t>(2) İşitsel tip öğrenciler:</a:t>
            </a:r>
            <a:r>
              <a:rPr lang="tr-TR" sz="2200" dirty="0"/>
              <a:t> Duyarak öğrenen, sözlü tartışmayı seven, dinleyerek daha iyi öğrenen, işitsel araçlara ilgi duyanlar</a:t>
            </a:r>
          </a:p>
          <a:p>
            <a:pPr marL="342900" indent="-342900" eaLnBrk="1" hangingPunct="1">
              <a:defRPr/>
            </a:pPr>
            <a:r>
              <a:rPr lang="tr-TR" sz="2200" b="1" dirty="0"/>
              <a:t>(3) </a:t>
            </a:r>
            <a:r>
              <a:rPr lang="tr-TR" sz="2200" b="1" dirty="0" err="1"/>
              <a:t>Devinsel</a:t>
            </a:r>
            <a:r>
              <a:rPr lang="tr-TR" sz="2200" b="1" dirty="0"/>
              <a:t> öğrenciler:</a:t>
            </a:r>
            <a:r>
              <a:rPr lang="tr-TR" sz="2200" dirty="0"/>
              <a:t> Dokunarak ve hissederek öğrenen, somut araçları kullanmayı, gösteri yapmayı seven öğrencilerdi</a:t>
            </a:r>
            <a:r>
              <a:rPr lang="tr-TR" sz="2200" dirty="0">
                <a:solidFill>
                  <a:srgbClr val="0070C0"/>
                </a:solidFill>
              </a:rPr>
              <a:t>r</a:t>
            </a:r>
            <a:r>
              <a:rPr lang="tr-TR" sz="2200" dirty="0">
                <a:solidFill>
                  <a:srgbClr val="0070C0"/>
                </a:solidFill>
                <a:effectLst>
                  <a:outerShdw blurRad="38100" dist="38100" dir="2700000" algn="tl">
                    <a:srgbClr val="000000"/>
                  </a:outerShdw>
                </a:effectLst>
              </a:rPr>
              <a:t> </a:t>
            </a:r>
          </a:p>
        </p:txBody>
      </p:sp>
      <p:sp>
        <p:nvSpPr>
          <p:cNvPr id="181252" name="Text Box 4"/>
          <p:cNvSpPr txBox="1">
            <a:spLocks noChangeArrowheads="1"/>
          </p:cNvSpPr>
          <p:nvPr/>
        </p:nvSpPr>
        <p:spPr bwMode="auto">
          <a:xfrm>
            <a:off x="1260475" y="188913"/>
            <a:ext cx="4967288" cy="641350"/>
          </a:xfrm>
          <a:prstGeom prst="rect">
            <a:avLst/>
          </a:prstGeom>
          <a:noFill/>
          <a:ln w="9525">
            <a:noFill/>
            <a:miter lim="800000"/>
            <a:headEnd/>
            <a:tailEnd/>
          </a:ln>
          <a:effectLst/>
        </p:spPr>
        <p:txBody>
          <a:bodyPr>
            <a:spAutoFit/>
          </a:bodyPr>
          <a:lstStyle/>
          <a:p>
            <a:pPr eaLnBrk="1" hangingPunct="1">
              <a:spcBef>
                <a:spcPct val="50000"/>
              </a:spcBef>
              <a:defRPr/>
            </a:pPr>
            <a:r>
              <a:rPr lang="tr-TR" sz="3600" b="1" dirty="0">
                <a:solidFill>
                  <a:srgbClr val="00B0F0"/>
                </a:solidFill>
                <a:effectLst>
                  <a:outerShdw blurRad="38100" dist="38100" dir="2700000" algn="tl">
                    <a:srgbClr val="000000"/>
                  </a:outerShdw>
                </a:effectLst>
              </a:rPr>
              <a:t>EĞİTİM PROGRAMI</a:t>
            </a:r>
          </a:p>
        </p:txBody>
      </p:sp>
    </p:spTree>
    <p:extLst>
      <p:ext uri="{BB962C8B-B14F-4D97-AF65-F5344CB8AC3E}">
        <p14:creationId xmlns:p14="http://schemas.microsoft.com/office/powerpoint/2010/main" val="142714471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Text Box 2"/>
          <p:cNvSpPr txBox="1">
            <a:spLocks noChangeArrowheads="1"/>
          </p:cNvSpPr>
          <p:nvPr/>
        </p:nvSpPr>
        <p:spPr bwMode="auto">
          <a:xfrm>
            <a:off x="309563" y="942975"/>
            <a:ext cx="8497887" cy="3940175"/>
          </a:xfrm>
          <a:prstGeom prst="rect">
            <a:avLst/>
          </a:prstGeom>
          <a:solidFill>
            <a:schemeClr val="bg1"/>
          </a:solidFill>
          <a:ln w="9525">
            <a:noFill/>
            <a:miter lim="800000"/>
            <a:headEnd/>
            <a:tailEnd/>
          </a:ln>
          <a:effectLst/>
        </p:spPr>
        <p:txBody>
          <a:bodyPr>
            <a:spAutoFit/>
          </a:bodyPr>
          <a:lstStyle/>
          <a:p>
            <a:pPr marL="342900" indent="-342900" eaLnBrk="1" hangingPunct="1">
              <a:defRPr/>
            </a:pPr>
            <a:r>
              <a:rPr lang="tr-TR" sz="2800" b="1" dirty="0">
                <a:solidFill>
                  <a:srgbClr val="0070C0"/>
                </a:solidFill>
              </a:rPr>
              <a:t>Eğitim Durumlarının Düzenlenmesi</a:t>
            </a:r>
          </a:p>
          <a:p>
            <a:pPr marL="342900" indent="-342900" eaLnBrk="1" hangingPunct="1">
              <a:defRPr/>
            </a:pPr>
            <a:r>
              <a:rPr lang="tr-TR" dirty="0">
                <a:solidFill>
                  <a:srgbClr val="0070C0"/>
                </a:solidFill>
              </a:rPr>
              <a:t> </a:t>
            </a:r>
          </a:p>
          <a:p>
            <a:pPr marL="342900" indent="-342900" eaLnBrk="1" hangingPunct="1">
              <a:defRPr/>
            </a:pPr>
            <a:r>
              <a:rPr lang="tr-TR" sz="2400" b="1" u="sng" dirty="0"/>
              <a:t>Öğrenme yaşantıları</a:t>
            </a:r>
          </a:p>
          <a:p>
            <a:pPr marL="342900" indent="-342900" algn="just" eaLnBrk="1" hangingPunct="1">
              <a:defRPr/>
            </a:pPr>
            <a:r>
              <a:rPr lang="tr-TR" sz="2000" dirty="0"/>
              <a:t>Buraya kadar genel olarak eğitim durumları ile ilgili gerekli alt yapı çalışmaları tamamlanmıştır. Artık yapılması gereken ne tür öğrenme yaşantıları ile davranış kazanma süreci yaşanacağın karar vermek ve gerekli planlamayı yapmaktır. Öğrenme yaşantıları düzeneği içinde her türlü yaşantı tasarımı yer alır. İçerik tasarımına ve sıralanmasına uygun olarak ortaya çıkan dersler ve ders dışı faaliyetler planlanır.  Bunlardan bazıları </a:t>
            </a:r>
            <a:r>
              <a:rPr lang="tr-TR" sz="2000" dirty="0" err="1"/>
              <a:t>laboratuar</a:t>
            </a:r>
            <a:r>
              <a:rPr lang="tr-TR" sz="2000" dirty="0"/>
              <a:t>, gezi, atölye çalışmaları, deney, sosyal faaliyetler vb. olarak özetlenebilir. Öğretim planları hazırlanarak derslerin planlanması yapılmış olur. </a:t>
            </a:r>
            <a:endParaRPr lang="tr-TR" sz="2000" dirty="0">
              <a:effectLst>
                <a:outerShdw blurRad="38100" dist="38100" dir="2700000" algn="tl">
                  <a:srgbClr val="000000"/>
                </a:outerShdw>
              </a:effectLst>
            </a:endParaRPr>
          </a:p>
        </p:txBody>
      </p:sp>
      <p:sp>
        <p:nvSpPr>
          <p:cNvPr id="182276" name="Text Box 4"/>
          <p:cNvSpPr txBox="1">
            <a:spLocks noChangeArrowheads="1"/>
          </p:cNvSpPr>
          <p:nvPr/>
        </p:nvSpPr>
        <p:spPr bwMode="auto">
          <a:xfrm>
            <a:off x="1260475" y="188913"/>
            <a:ext cx="4967288" cy="641350"/>
          </a:xfrm>
          <a:prstGeom prst="rect">
            <a:avLst/>
          </a:prstGeom>
          <a:noFill/>
          <a:ln w="9525">
            <a:noFill/>
            <a:miter lim="800000"/>
            <a:headEnd/>
            <a:tailEnd/>
          </a:ln>
          <a:effectLst/>
        </p:spPr>
        <p:txBody>
          <a:bodyPr>
            <a:spAutoFit/>
          </a:bodyPr>
          <a:lstStyle/>
          <a:p>
            <a:pPr eaLnBrk="1" hangingPunct="1">
              <a:spcBef>
                <a:spcPct val="50000"/>
              </a:spcBef>
              <a:defRPr/>
            </a:pPr>
            <a:r>
              <a:rPr lang="tr-TR" sz="3600" b="1" dirty="0">
                <a:solidFill>
                  <a:srgbClr val="00B0F0"/>
                </a:solidFill>
                <a:effectLst>
                  <a:outerShdw blurRad="38100" dist="38100" dir="2700000" algn="tl">
                    <a:srgbClr val="000000"/>
                  </a:outerShdw>
                </a:effectLst>
              </a:rPr>
              <a:t>EĞİTİM PROGRAMI</a:t>
            </a:r>
          </a:p>
        </p:txBody>
      </p:sp>
    </p:spTree>
    <p:extLst>
      <p:ext uri="{BB962C8B-B14F-4D97-AF65-F5344CB8AC3E}">
        <p14:creationId xmlns:p14="http://schemas.microsoft.com/office/powerpoint/2010/main" val="407493162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Text Box 2"/>
          <p:cNvSpPr txBox="1">
            <a:spLocks noChangeArrowheads="1"/>
          </p:cNvSpPr>
          <p:nvPr/>
        </p:nvSpPr>
        <p:spPr bwMode="auto">
          <a:xfrm>
            <a:off x="250825" y="2349500"/>
            <a:ext cx="8497888" cy="4124325"/>
          </a:xfrm>
          <a:prstGeom prst="rect">
            <a:avLst/>
          </a:prstGeom>
          <a:solidFill>
            <a:schemeClr val="bg1"/>
          </a:solidFill>
          <a:ln w="9525">
            <a:noFill/>
            <a:miter lim="800000"/>
            <a:headEnd/>
            <a:tailEnd/>
          </a:ln>
          <a:effectLst/>
        </p:spPr>
        <p:txBody>
          <a:bodyPr>
            <a:spAutoFit/>
          </a:bodyPr>
          <a:lstStyle/>
          <a:p>
            <a:pPr marL="342900" indent="-342900" eaLnBrk="1" hangingPunct="1">
              <a:defRPr/>
            </a:pPr>
            <a:r>
              <a:rPr lang="tr-TR" sz="2800" b="1" dirty="0">
                <a:solidFill>
                  <a:srgbClr val="0070C0"/>
                </a:solidFill>
              </a:rPr>
              <a:t>Eğitim Durumlarının Düzenlenmesi</a:t>
            </a:r>
          </a:p>
          <a:p>
            <a:pPr marL="342900" indent="-342900" eaLnBrk="1" hangingPunct="1">
              <a:defRPr/>
            </a:pPr>
            <a:r>
              <a:rPr lang="tr-TR" dirty="0">
                <a:solidFill>
                  <a:srgbClr val="0070C0"/>
                </a:solidFill>
              </a:rPr>
              <a:t> </a:t>
            </a:r>
          </a:p>
          <a:p>
            <a:pPr marL="342900" indent="-342900" eaLnBrk="1" hangingPunct="1">
              <a:defRPr/>
            </a:pPr>
            <a:r>
              <a:rPr lang="tr-TR" sz="2400" b="1" u="sng" dirty="0"/>
              <a:t>Araç-gereçler/Ortam hazırlama</a:t>
            </a:r>
          </a:p>
          <a:p>
            <a:pPr marL="342900" indent="-342900" algn="just" eaLnBrk="1" hangingPunct="1">
              <a:defRPr/>
            </a:pPr>
            <a:r>
              <a:rPr lang="tr-TR" sz="2400" dirty="0"/>
              <a:t>Etkili bir öğrenme yaşantısı için ders araç.-gereçleri büyük önem taşımaktadır. Öğretmenlerin bilginin çok hızlı yayıldığı günümüzde öğrenme çevresi tasarımında kullanılacak ders materyallerini özenle seçmeleri ve kullanmaları gereklidir. Araç-gereçler belirlenirken öncelikle bireye kazandırılacak davranışlar esas alınmalıdır. Amaca en uygun araç-gereçlerin belirlenmesi ve önerilmesi gereklidir. </a:t>
            </a:r>
            <a:endParaRPr lang="tr-TR" sz="2400" dirty="0">
              <a:effectLst>
                <a:outerShdw blurRad="38100" dist="38100" dir="2700000" algn="tl">
                  <a:srgbClr val="000000"/>
                </a:outerShdw>
              </a:effectLst>
            </a:endParaRPr>
          </a:p>
        </p:txBody>
      </p:sp>
      <p:sp>
        <p:nvSpPr>
          <p:cNvPr id="183300" name="Text Box 4"/>
          <p:cNvSpPr txBox="1">
            <a:spLocks noChangeArrowheads="1"/>
          </p:cNvSpPr>
          <p:nvPr/>
        </p:nvSpPr>
        <p:spPr bwMode="auto">
          <a:xfrm>
            <a:off x="1260475" y="188913"/>
            <a:ext cx="4967288" cy="641350"/>
          </a:xfrm>
          <a:prstGeom prst="rect">
            <a:avLst/>
          </a:prstGeom>
          <a:noFill/>
          <a:ln w="9525">
            <a:noFill/>
            <a:miter lim="800000"/>
            <a:headEnd/>
            <a:tailEnd/>
          </a:ln>
          <a:effectLst/>
        </p:spPr>
        <p:txBody>
          <a:bodyPr>
            <a:spAutoFit/>
          </a:bodyPr>
          <a:lstStyle/>
          <a:p>
            <a:pPr eaLnBrk="1" hangingPunct="1">
              <a:spcBef>
                <a:spcPct val="50000"/>
              </a:spcBef>
              <a:defRPr/>
            </a:pPr>
            <a:r>
              <a:rPr lang="tr-TR" sz="3600" b="1" dirty="0">
                <a:solidFill>
                  <a:srgbClr val="00B0F0"/>
                </a:solidFill>
                <a:effectLst>
                  <a:outerShdw blurRad="38100" dist="38100" dir="2700000" algn="tl">
                    <a:srgbClr val="000000"/>
                  </a:outerShdw>
                </a:effectLst>
              </a:rPr>
              <a:t>EĞİTİM PROGRAMI</a:t>
            </a:r>
          </a:p>
        </p:txBody>
      </p:sp>
      <p:pic>
        <p:nvPicPr>
          <p:cNvPr id="79876" name="Resim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940425" y="473075"/>
            <a:ext cx="2952750"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4567953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Text Box 2"/>
          <p:cNvSpPr txBox="1">
            <a:spLocks noChangeArrowheads="1"/>
          </p:cNvSpPr>
          <p:nvPr/>
        </p:nvSpPr>
        <p:spPr bwMode="auto">
          <a:xfrm>
            <a:off x="309563" y="1658938"/>
            <a:ext cx="8497887" cy="3386137"/>
          </a:xfrm>
          <a:prstGeom prst="rect">
            <a:avLst/>
          </a:prstGeom>
          <a:solidFill>
            <a:schemeClr val="bg1"/>
          </a:solidFill>
          <a:ln w="9525">
            <a:noFill/>
            <a:miter lim="800000"/>
            <a:headEnd/>
            <a:tailEnd/>
          </a:ln>
          <a:effectLst/>
        </p:spPr>
        <p:txBody>
          <a:bodyPr>
            <a:spAutoFit/>
          </a:bodyPr>
          <a:lstStyle/>
          <a:p>
            <a:pPr marL="342900" indent="-342900" eaLnBrk="1" hangingPunct="1">
              <a:defRPr/>
            </a:pPr>
            <a:r>
              <a:rPr lang="tr-TR" sz="2800" b="1" dirty="0">
                <a:solidFill>
                  <a:srgbClr val="0070C0"/>
                </a:solidFill>
              </a:rPr>
              <a:t>PROGRAM DENEME (ALAN TESTİ):</a:t>
            </a:r>
          </a:p>
          <a:p>
            <a:pPr marL="342900" indent="-342900" eaLnBrk="1" hangingPunct="1">
              <a:defRPr/>
            </a:pPr>
            <a:endParaRPr lang="tr-TR" b="1" dirty="0">
              <a:solidFill>
                <a:srgbClr val="0070C0"/>
              </a:solidFill>
            </a:endParaRPr>
          </a:p>
          <a:p>
            <a:pPr marL="342900" indent="-342900" algn="just" eaLnBrk="1" hangingPunct="1">
              <a:defRPr/>
            </a:pPr>
            <a:r>
              <a:rPr lang="tr-TR" sz="2400" dirty="0"/>
              <a:t>Hazırlanmış olan programın pilot bir uygulama ile denenmesi gereklidir. Çünkü eğitim-öğretim oldukça pahalı bir yatırımdır. Sistemde yapılacak küçük bir değişiklik bina, araç-gereç, öğretmen, idari personel, kitap vb. pek çok konuda yeni yatırımlar demektir. Programın hedefleri, davranışları, öğrenme-öğretme ortamları, araç-gereçler, değerlendirme biçimleri açılarından incelenmesi gereklidir.</a:t>
            </a:r>
            <a:r>
              <a:rPr lang="tr-TR" sz="2400" dirty="0">
                <a:effectLst>
                  <a:outerShdw blurRad="38100" dist="38100" dir="2700000" algn="tl">
                    <a:srgbClr val="000000"/>
                  </a:outerShdw>
                </a:effectLst>
              </a:rPr>
              <a:t> </a:t>
            </a:r>
          </a:p>
        </p:txBody>
      </p:sp>
      <p:sp>
        <p:nvSpPr>
          <p:cNvPr id="184324" name="Text Box 4"/>
          <p:cNvSpPr txBox="1">
            <a:spLocks noChangeArrowheads="1"/>
          </p:cNvSpPr>
          <p:nvPr/>
        </p:nvSpPr>
        <p:spPr bwMode="auto">
          <a:xfrm>
            <a:off x="1260475" y="411163"/>
            <a:ext cx="4967288" cy="641350"/>
          </a:xfrm>
          <a:prstGeom prst="rect">
            <a:avLst/>
          </a:prstGeom>
          <a:noFill/>
          <a:ln w="9525">
            <a:noFill/>
            <a:miter lim="800000"/>
            <a:headEnd/>
            <a:tailEnd/>
          </a:ln>
          <a:effectLst/>
        </p:spPr>
        <p:txBody>
          <a:bodyPr>
            <a:spAutoFit/>
          </a:bodyPr>
          <a:lstStyle/>
          <a:p>
            <a:pPr eaLnBrk="1" hangingPunct="1">
              <a:spcBef>
                <a:spcPct val="50000"/>
              </a:spcBef>
              <a:defRPr/>
            </a:pPr>
            <a:r>
              <a:rPr lang="tr-TR" sz="3600" b="1" dirty="0">
                <a:solidFill>
                  <a:srgbClr val="00B0F0"/>
                </a:solidFill>
                <a:effectLst>
                  <a:outerShdw blurRad="38100" dist="38100" dir="2700000" algn="tl">
                    <a:srgbClr val="000000"/>
                  </a:outerShdw>
                </a:effectLst>
              </a:rPr>
              <a:t>EĞİTİM PROGRAMI</a:t>
            </a:r>
          </a:p>
        </p:txBody>
      </p:sp>
    </p:spTree>
    <p:extLst>
      <p:ext uri="{BB962C8B-B14F-4D97-AF65-F5344CB8AC3E}">
        <p14:creationId xmlns:p14="http://schemas.microsoft.com/office/powerpoint/2010/main" val="140701657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Text Box 2"/>
          <p:cNvSpPr txBox="1">
            <a:spLocks noChangeArrowheads="1"/>
          </p:cNvSpPr>
          <p:nvPr/>
        </p:nvSpPr>
        <p:spPr bwMode="auto">
          <a:xfrm>
            <a:off x="309563" y="1658938"/>
            <a:ext cx="8497887" cy="41671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tr-TR" altLang="tr-TR" sz="2800" b="1">
                <a:solidFill>
                  <a:srgbClr val="0070C0"/>
                </a:solidFill>
              </a:rPr>
              <a:t>PROGRAM DEĞERLENDİRME:</a:t>
            </a:r>
          </a:p>
          <a:p>
            <a:pPr eaLnBrk="1" hangingPunct="1"/>
            <a:endParaRPr lang="tr-TR" altLang="tr-TR" b="1">
              <a:solidFill>
                <a:srgbClr val="0070C0"/>
              </a:solidFill>
            </a:endParaRPr>
          </a:p>
          <a:p>
            <a:pPr algn="just" eaLnBrk="1" hangingPunct="1">
              <a:spcAft>
                <a:spcPct val="50000"/>
              </a:spcAft>
            </a:pPr>
            <a:r>
              <a:rPr lang="tr-TR" altLang="tr-TR" sz="2600"/>
              <a:t>Program geliştirmenin son aşamasıdır. Genel olarak hedeflere ulaşma düzeyi konusunda karar verme sürecidir Elde edilen sonuçlar </a:t>
            </a:r>
          </a:p>
          <a:p>
            <a:pPr algn="just" eaLnBrk="1" hangingPunct="1">
              <a:spcAft>
                <a:spcPct val="50000"/>
              </a:spcAft>
              <a:buFontTx/>
              <a:buAutoNum type="alphaLcParenBoth"/>
            </a:pPr>
            <a:r>
              <a:rPr lang="tr-TR" altLang="tr-TR" sz="2600"/>
              <a:t>  programa devam etme, </a:t>
            </a:r>
          </a:p>
          <a:p>
            <a:pPr algn="just" eaLnBrk="1" hangingPunct="1">
              <a:spcAft>
                <a:spcPct val="50000"/>
              </a:spcAft>
              <a:buFontTx/>
              <a:buAutoNum type="alphaLcParenBoth"/>
            </a:pPr>
            <a:r>
              <a:rPr lang="tr-TR" altLang="tr-TR" sz="2600"/>
              <a:t>  gözden geçirme/değiştirme ve </a:t>
            </a:r>
          </a:p>
          <a:p>
            <a:pPr algn="just" eaLnBrk="1" hangingPunct="1">
              <a:spcAft>
                <a:spcPct val="50000"/>
              </a:spcAft>
            </a:pPr>
            <a:r>
              <a:rPr lang="tr-TR" altLang="tr-TR" sz="2600"/>
              <a:t>(c) programa son verme boyutlarında program geliştirme uzmanlarına geri dönüt sağlar. </a:t>
            </a:r>
          </a:p>
        </p:txBody>
      </p:sp>
      <p:sp>
        <p:nvSpPr>
          <p:cNvPr id="185348" name="Text Box 4"/>
          <p:cNvSpPr txBox="1">
            <a:spLocks noChangeArrowheads="1"/>
          </p:cNvSpPr>
          <p:nvPr/>
        </p:nvSpPr>
        <p:spPr bwMode="auto">
          <a:xfrm>
            <a:off x="1260475" y="411163"/>
            <a:ext cx="4967288" cy="641350"/>
          </a:xfrm>
          <a:prstGeom prst="rect">
            <a:avLst/>
          </a:prstGeom>
          <a:noFill/>
          <a:ln w="9525">
            <a:noFill/>
            <a:miter lim="800000"/>
            <a:headEnd/>
            <a:tailEnd/>
          </a:ln>
          <a:effectLst/>
        </p:spPr>
        <p:txBody>
          <a:bodyPr>
            <a:spAutoFit/>
          </a:bodyPr>
          <a:lstStyle/>
          <a:p>
            <a:pPr eaLnBrk="1" hangingPunct="1">
              <a:spcBef>
                <a:spcPct val="50000"/>
              </a:spcBef>
              <a:defRPr/>
            </a:pPr>
            <a:r>
              <a:rPr lang="tr-TR" sz="3600" b="1" dirty="0">
                <a:solidFill>
                  <a:srgbClr val="00B0F0"/>
                </a:solidFill>
                <a:effectLst>
                  <a:outerShdw blurRad="38100" dist="38100" dir="2700000" algn="tl">
                    <a:srgbClr val="000000"/>
                  </a:outerShdw>
                </a:effectLst>
              </a:rPr>
              <a:t>EĞİTİM PROGRAMI</a:t>
            </a:r>
          </a:p>
        </p:txBody>
      </p:sp>
    </p:spTree>
    <p:extLst>
      <p:ext uri="{BB962C8B-B14F-4D97-AF65-F5344CB8AC3E}">
        <p14:creationId xmlns:p14="http://schemas.microsoft.com/office/powerpoint/2010/main" val="235568770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ext Box 2"/>
          <p:cNvSpPr txBox="1">
            <a:spLocks noChangeArrowheads="1"/>
          </p:cNvSpPr>
          <p:nvPr/>
        </p:nvSpPr>
        <p:spPr bwMode="auto">
          <a:xfrm>
            <a:off x="309563" y="1658938"/>
            <a:ext cx="8497887" cy="49085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265113" algn="l"/>
              </a:tabLst>
              <a:defRPr>
                <a:solidFill>
                  <a:schemeClr val="tx1"/>
                </a:solidFill>
                <a:latin typeface="Arial" charset="0"/>
              </a:defRPr>
            </a:lvl1pPr>
            <a:lvl2pPr marL="742950" indent="-285750">
              <a:tabLst>
                <a:tab pos="265113" algn="l"/>
              </a:tabLst>
              <a:defRPr>
                <a:solidFill>
                  <a:schemeClr val="tx1"/>
                </a:solidFill>
                <a:latin typeface="Arial" charset="0"/>
              </a:defRPr>
            </a:lvl2pPr>
            <a:lvl3pPr marL="1143000" indent="-228600">
              <a:tabLst>
                <a:tab pos="265113" algn="l"/>
              </a:tabLst>
              <a:defRPr>
                <a:solidFill>
                  <a:schemeClr val="tx1"/>
                </a:solidFill>
                <a:latin typeface="Arial" charset="0"/>
              </a:defRPr>
            </a:lvl3pPr>
            <a:lvl4pPr marL="1600200" indent="-228600">
              <a:tabLst>
                <a:tab pos="265113" algn="l"/>
              </a:tabLst>
              <a:defRPr>
                <a:solidFill>
                  <a:schemeClr val="tx1"/>
                </a:solidFill>
                <a:latin typeface="Arial" charset="0"/>
              </a:defRPr>
            </a:lvl4pPr>
            <a:lvl5pPr marL="2057400" indent="-228600">
              <a:tabLst>
                <a:tab pos="265113" algn="l"/>
              </a:tabLst>
              <a:defRPr>
                <a:solidFill>
                  <a:schemeClr val="tx1"/>
                </a:solidFill>
                <a:latin typeface="Arial" charset="0"/>
              </a:defRPr>
            </a:lvl5pPr>
            <a:lvl6pPr marL="2514600" indent="-228600" eaLnBrk="0" fontAlgn="base" hangingPunct="0">
              <a:spcBef>
                <a:spcPct val="0"/>
              </a:spcBef>
              <a:spcAft>
                <a:spcPct val="0"/>
              </a:spcAft>
              <a:tabLst>
                <a:tab pos="265113" algn="l"/>
              </a:tabLst>
              <a:defRPr>
                <a:solidFill>
                  <a:schemeClr val="tx1"/>
                </a:solidFill>
                <a:latin typeface="Arial" charset="0"/>
              </a:defRPr>
            </a:lvl6pPr>
            <a:lvl7pPr marL="2971800" indent="-228600" eaLnBrk="0" fontAlgn="base" hangingPunct="0">
              <a:spcBef>
                <a:spcPct val="0"/>
              </a:spcBef>
              <a:spcAft>
                <a:spcPct val="0"/>
              </a:spcAft>
              <a:tabLst>
                <a:tab pos="265113" algn="l"/>
              </a:tabLst>
              <a:defRPr>
                <a:solidFill>
                  <a:schemeClr val="tx1"/>
                </a:solidFill>
                <a:latin typeface="Arial" charset="0"/>
              </a:defRPr>
            </a:lvl7pPr>
            <a:lvl8pPr marL="3429000" indent="-228600" eaLnBrk="0" fontAlgn="base" hangingPunct="0">
              <a:spcBef>
                <a:spcPct val="0"/>
              </a:spcBef>
              <a:spcAft>
                <a:spcPct val="0"/>
              </a:spcAft>
              <a:tabLst>
                <a:tab pos="265113" algn="l"/>
              </a:tabLst>
              <a:defRPr>
                <a:solidFill>
                  <a:schemeClr val="tx1"/>
                </a:solidFill>
                <a:latin typeface="Arial" charset="0"/>
              </a:defRPr>
            </a:lvl8pPr>
            <a:lvl9pPr marL="3886200" indent="-228600" eaLnBrk="0" fontAlgn="base" hangingPunct="0">
              <a:spcBef>
                <a:spcPct val="0"/>
              </a:spcBef>
              <a:spcAft>
                <a:spcPct val="0"/>
              </a:spcAft>
              <a:tabLst>
                <a:tab pos="265113" algn="l"/>
              </a:tabLst>
              <a:defRPr>
                <a:solidFill>
                  <a:schemeClr val="tx1"/>
                </a:solidFill>
                <a:latin typeface="Arial" charset="0"/>
              </a:defRPr>
            </a:lvl9pPr>
          </a:lstStyle>
          <a:p>
            <a:pPr eaLnBrk="1" hangingPunct="1"/>
            <a:r>
              <a:rPr lang="tr-TR" altLang="tr-TR" sz="2800" b="1">
                <a:solidFill>
                  <a:srgbClr val="0070C0"/>
                </a:solidFill>
              </a:rPr>
              <a:t>PROGRAM DEĞERLENDİRME:</a:t>
            </a:r>
          </a:p>
          <a:p>
            <a:pPr eaLnBrk="1" hangingPunct="1"/>
            <a:endParaRPr lang="tr-TR" altLang="tr-TR" b="1">
              <a:solidFill>
                <a:srgbClr val="0070C0"/>
              </a:solidFill>
            </a:endParaRPr>
          </a:p>
          <a:p>
            <a:pPr algn="just" eaLnBrk="1" hangingPunct="1">
              <a:spcAft>
                <a:spcPct val="50000"/>
              </a:spcAft>
            </a:pPr>
            <a:r>
              <a:rPr lang="tr-TR" altLang="tr-TR" sz="2000"/>
              <a:t>Program değerlendirme türleri ile ilgili pek çok sınıflama yapılmıştır. Patton 100 dolayında değerlendirme tipi olduğunu belirtmektedir genel olarak üç değerlendirme tipi kullanılmaktadır </a:t>
            </a:r>
          </a:p>
          <a:p>
            <a:pPr algn="just" eaLnBrk="1" hangingPunct="1">
              <a:spcAft>
                <a:spcPct val="50000"/>
              </a:spcAft>
              <a:buFont typeface="Wingdings" pitchFamily="2" charset="2"/>
              <a:buChar char="Ø"/>
            </a:pPr>
            <a:r>
              <a:rPr lang="tr-TR" altLang="tr-TR" sz="2000"/>
              <a:t> </a:t>
            </a:r>
            <a:r>
              <a:rPr lang="tr-TR" altLang="tr-TR" sz="2000" u="sng"/>
              <a:t>Tanımlayıcı/teşhis edici değerlendirme</a:t>
            </a:r>
            <a:r>
              <a:rPr lang="tr-TR" altLang="tr-TR" sz="2000"/>
              <a:t>: Program başlamadan           	önce öğrencileri tanımak için yapılır</a:t>
            </a:r>
          </a:p>
          <a:p>
            <a:pPr algn="just" eaLnBrk="1" hangingPunct="1">
              <a:spcAft>
                <a:spcPct val="50000"/>
              </a:spcAft>
              <a:buFont typeface="Wingdings" pitchFamily="2" charset="2"/>
              <a:buChar char="Ø"/>
            </a:pPr>
            <a:r>
              <a:rPr lang="tr-TR" altLang="tr-TR" sz="2000"/>
              <a:t> </a:t>
            </a:r>
            <a:r>
              <a:rPr lang="tr-TR" altLang="tr-TR" sz="2000" u="sng"/>
              <a:t>Biçimlendirici değerlendirme: </a:t>
            </a:r>
            <a:r>
              <a:rPr lang="tr-TR" altLang="tr-TR" sz="2000"/>
              <a:t>Süreç içinde öğrencilerde meydan 	gelen davranış değişikliklerini inceleyerek, öğrenme güçlüklerini 	belirleme ve gerekli düzeltmeleri yapmayı esas alır. </a:t>
            </a:r>
          </a:p>
          <a:p>
            <a:pPr algn="just" eaLnBrk="1" hangingPunct="1">
              <a:buFont typeface="Wingdings" pitchFamily="2" charset="2"/>
              <a:buChar char="Ø"/>
            </a:pPr>
            <a:r>
              <a:rPr lang="tr-TR" altLang="tr-TR" sz="2000"/>
              <a:t> </a:t>
            </a:r>
            <a:r>
              <a:rPr lang="tr-TR" altLang="tr-TR" sz="2000" u="sng"/>
              <a:t>Düzey belirleyici/toplam değerlendirme</a:t>
            </a:r>
            <a:r>
              <a:rPr lang="tr-TR" altLang="tr-TR" sz="2000"/>
              <a:t>: Programın 	tamamlanmasından sonra çıktı olarak ortaya çıkan öğrenci 	davranışlarının değerlendirilmesin esas alır. Programın bütününe i	lişkin kararlar verilir. </a:t>
            </a:r>
          </a:p>
        </p:txBody>
      </p:sp>
      <p:sp>
        <p:nvSpPr>
          <p:cNvPr id="186372" name="Text Box 4"/>
          <p:cNvSpPr txBox="1">
            <a:spLocks noChangeArrowheads="1"/>
          </p:cNvSpPr>
          <p:nvPr/>
        </p:nvSpPr>
        <p:spPr bwMode="auto">
          <a:xfrm>
            <a:off x="1260475" y="411163"/>
            <a:ext cx="4967288" cy="641350"/>
          </a:xfrm>
          <a:prstGeom prst="rect">
            <a:avLst/>
          </a:prstGeom>
          <a:noFill/>
          <a:ln w="9525">
            <a:noFill/>
            <a:miter lim="800000"/>
            <a:headEnd/>
            <a:tailEnd/>
          </a:ln>
          <a:effectLst/>
        </p:spPr>
        <p:txBody>
          <a:bodyPr>
            <a:spAutoFit/>
          </a:bodyPr>
          <a:lstStyle/>
          <a:p>
            <a:pPr eaLnBrk="1" hangingPunct="1">
              <a:spcBef>
                <a:spcPct val="50000"/>
              </a:spcBef>
              <a:defRPr/>
            </a:pPr>
            <a:r>
              <a:rPr lang="tr-TR" sz="3600" b="1" dirty="0">
                <a:solidFill>
                  <a:srgbClr val="00B0F0"/>
                </a:solidFill>
                <a:effectLst>
                  <a:outerShdw blurRad="38100" dist="38100" dir="2700000" algn="tl">
                    <a:srgbClr val="000000"/>
                  </a:outerShdw>
                </a:effectLst>
              </a:rPr>
              <a:t>EĞİTİM PROGRAMI</a:t>
            </a:r>
          </a:p>
        </p:txBody>
      </p:sp>
    </p:spTree>
    <p:extLst>
      <p:ext uri="{BB962C8B-B14F-4D97-AF65-F5344CB8AC3E}">
        <p14:creationId xmlns:p14="http://schemas.microsoft.com/office/powerpoint/2010/main" val="330445924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Oval 2"/>
          <p:cNvSpPr>
            <a:spLocks noChangeArrowheads="1"/>
          </p:cNvSpPr>
          <p:nvPr/>
        </p:nvSpPr>
        <p:spPr bwMode="auto">
          <a:xfrm>
            <a:off x="1600200" y="1295400"/>
            <a:ext cx="6019800" cy="44196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l" eaLnBrk="0" hangingPunct="0">
              <a:spcBef>
                <a:spcPct val="20000"/>
              </a:spcBef>
              <a:buClr>
                <a:schemeClr val="accent1"/>
              </a:buClr>
              <a:buSzPct val="65000"/>
              <a:buFont typeface="Wingdings" pitchFamily="2" charset="2"/>
              <a:buChar char="n"/>
              <a:defRPr sz="3000">
                <a:solidFill>
                  <a:schemeClr val="tx1"/>
                </a:solidFill>
                <a:latin typeface="Arial" pitchFamily="34" charset="0"/>
              </a:defRPr>
            </a:lvl1pPr>
            <a:lvl2pPr marL="742950" indent="-285750" algn="l" eaLnBrk="0" hangingPunct="0">
              <a:spcBef>
                <a:spcPct val="20000"/>
              </a:spcBef>
              <a:buClr>
                <a:schemeClr val="accent2"/>
              </a:buClr>
              <a:buSzPct val="60000"/>
              <a:buFont typeface="Wingdings" pitchFamily="2" charset="2"/>
              <a:buChar char="q"/>
              <a:defRPr sz="2600">
                <a:solidFill>
                  <a:schemeClr val="tx1"/>
                </a:solidFill>
                <a:latin typeface="Arial" pitchFamily="34" charset="0"/>
              </a:defRPr>
            </a:lvl2pPr>
            <a:lvl3pPr marL="1143000" indent="-228600" algn="l" eaLnBrk="0" hangingPunct="0">
              <a:spcBef>
                <a:spcPct val="20000"/>
              </a:spcBef>
              <a:buClr>
                <a:schemeClr val="accent1"/>
              </a:buClr>
              <a:buSzPct val="65000"/>
              <a:buFont typeface="Wingdings" pitchFamily="2" charset="2"/>
              <a:buChar char="n"/>
              <a:defRPr sz="2200">
                <a:solidFill>
                  <a:schemeClr val="tx1"/>
                </a:solidFill>
                <a:latin typeface="Arial" pitchFamily="34" charset="0"/>
              </a:defRPr>
            </a:lvl3pPr>
            <a:lvl4pPr marL="1600200" indent="-228600" algn="l" eaLnBrk="0" hangingPunct="0">
              <a:spcBef>
                <a:spcPct val="20000"/>
              </a:spcBef>
              <a:buClr>
                <a:schemeClr val="accent2"/>
              </a:buClr>
              <a:buSzPct val="70000"/>
              <a:buFont typeface="Wingdings" pitchFamily="2" charset="2"/>
              <a:buChar char="q"/>
              <a:defRPr sz="2000">
                <a:solidFill>
                  <a:schemeClr val="tx1"/>
                </a:solidFill>
                <a:latin typeface="Arial" pitchFamily="34" charset="0"/>
              </a:defRPr>
            </a:lvl4pPr>
            <a:lvl5pPr marL="2057400" indent="-228600" algn="l" eaLnBrk="0" hangingPunct="0">
              <a:spcBef>
                <a:spcPct val="20000"/>
              </a:spcBef>
              <a:buClr>
                <a:schemeClr val="accent1"/>
              </a:buClr>
              <a:buSzPct val="75000"/>
              <a:buFont typeface="Wingdings" pitchFamily="2" charset="2"/>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pitchFamily="34" charset="0"/>
              </a:defRPr>
            </a:lvl9pPr>
          </a:lstStyle>
          <a:p>
            <a:pPr algn="ctr" eaLnBrk="1" hangingPunct="1">
              <a:spcBef>
                <a:spcPct val="0"/>
              </a:spcBef>
              <a:buClrTx/>
              <a:buSzTx/>
              <a:buFontTx/>
              <a:buNone/>
              <a:defRPr/>
            </a:pPr>
            <a:endParaRPr lang="tr-TR" altLang="tr-TR" sz="1800" smtClean="0">
              <a:effectLst>
                <a:outerShdw blurRad="38100" dist="38100" dir="2700000" algn="tl">
                  <a:srgbClr val="000000">
                    <a:alpha val="43137"/>
                  </a:srgbClr>
                </a:outerShdw>
              </a:effectLst>
            </a:endParaRPr>
          </a:p>
        </p:txBody>
      </p:sp>
      <p:sp>
        <p:nvSpPr>
          <p:cNvPr id="65539" name="Text Box 3"/>
          <p:cNvSpPr txBox="1">
            <a:spLocks noChangeArrowheads="1"/>
          </p:cNvSpPr>
          <p:nvPr/>
        </p:nvSpPr>
        <p:spPr bwMode="auto">
          <a:xfrm>
            <a:off x="1752600" y="1828800"/>
            <a:ext cx="5638800" cy="3416300"/>
          </a:xfrm>
          <a:prstGeom prst="rect">
            <a:avLst/>
          </a:prstGeom>
          <a:solidFill>
            <a:schemeClr val="bg1"/>
          </a:solidFill>
          <a:ln>
            <a:noFill/>
          </a:ln>
          <a:effectLst/>
          <a:extLst/>
        </p:spPr>
        <p:txBody>
          <a:bodyPr>
            <a:spAutoFit/>
          </a:bodyPr>
          <a:lstStyle>
            <a:lvl1pPr algn="l" eaLnBrk="0" hangingPunct="0">
              <a:spcBef>
                <a:spcPct val="20000"/>
              </a:spcBef>
              <a:buClr>
                <a:schemeClr val="accent1"/>
              </a:buClr>
              <a:buSzPct val="65000"/>
              <a:buFont typeface="Wingdings" pitchFamily="2" charset="2"/>
              <a:buChar char="n"/>
              <a:defRPr sz="3000">
                <a:solidFill>
                  <a:schemeClr val="tx1"/>
                </a:solidFill>
                <a:latin typeface="Arial" pitchFamily="34" charset="0"/>
              </a:defRPr>
            </a:lvl1pPr>
            <a:lvl2pPr marL="742950" indent="-285750" algn="l" eaLnBrk="0" hangingPunct="0">
              <a:spcBef>
                <a:spcPct val="20000"/>
              </a:spcBef>
              <a:buClr>
                <a:schemeClr val="accent2"/>
              </a:buClr>
              <a:buSzPct val="60000"/>
              <a:buFont typeface="Wingdings" pitchFamily="2" charset="2"/>
              <a:buChar char="q"/>
              <a:defRPr sz="2600">
                <a:solidFill>
                  <a:schemeClr val="tx1"/>
                </a:solidFill>
                <a:latin typeface="Arial" pitchFamily="34" charset="0"/>
              </a:defRPr>
            </a:lvl2pPr>
            <a:lvl3pPr marL="1143000" indent="-228600" algn="l" eaLnBrk="0" hangingPunct="0">
              <a:spcBef>
                <a:spcPct val="20000"/>
              </a:spcBef>
              <a:buClr>
                <a:schemeClr val="accent1"/>
              </a:buClr>
              <a:buSzPct val="65000"/>
              <a:buFont typeface="Wingdings" pitchFamily="2" charset="2"/>
              <a:buChar char="n"/>
              <a:defRPr sz="2200">
                <a:solidFill>
                  <a:schemeClr val="tx1"/>
                </a:solidFill>
                <a:latin typeface="Arial" pitchFamily="34" charset="0"/>
              </a:defRPr>
            </a:lvl3pPr>
            <a:lvl4pPr marL="1600200" indent="-228600" algn="l" eaLnBrk="0" hangingPunct="0">
              <a:spcBef>
                <a:spcPct val="20000"/>
              </a:spcBef>
              <a:buClr>
                <a:schemeClr val="accent2"/>
              </a:buClr>
              <a:buSzPct val="70000"/>
              <a:buFont typeface="Wingdings" pitchFamily="2" charset="2"/>
              <a:buChar char="q"/>
              <a:defRPr sz="2000">
                <a:solidFill>
                  <a:schemeClr val="tx1"/>
                </a:solidFill>
                <a:latin typeface="Arial" pitchFamily="34" charset="0"/>
              </a:defRPr>
            </a:lvl4pPr>
            <a:lvl5pPr marL="2057400" indent="-228600" algn="l" eaLnBrk="0" hangingPunct="0">
              <a:spcBef>
                <a:spcPct val="20000"/>
              </a:spcBef>
              <a:buClr>
                <a:schemeClr val="accent1"/>
              </a:buClr>
              <a:buSzPct val="75000"/>
              <a:buFont typeface="Wingdings" pitchFamily="2" charset="2"/>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pitchFamily="34" charset="0"/>
              </a:defRPr>
            </a:lvl9pPr>
          </a:lstStyle>
          <a:p>
            <a:pPr algn="ctr">
              <a:spcBef>
                <a:spcPct val="50000"/>
              </a:spcBef>
              <a:buClrTx/>
              <a:buSzTx/>
              <a:buFontTx/>
              <a:buNone/>
              <a:defRPr/>
            </a:pPr>
            <a:r>
              <a:rPr lang="tr-TR" altLang="tr-TR" sz="7200" dirty="0" smtClean="0">
                <a:effectLst>
                  <a:outerShdw blurRad="38100" dist="38100" dir="2700000" algn="tl">
                    <a:srgbClr val="000000">
                      <a:alpha val="43137"/>
                    </a:srgbClr>
                  </a:outerShdw>
                </a:effectLst>
                <a:latin typeface="Times New Roman" pitchFamily="18" charset="0"/>
              </a:rPr>
              <a:t>Genel Öğretim İlkeleri</a:t>
            </a:r>
            <a:endParaRPr lang="tr-TR" altLang="tr-TR" sz="2400" dirty="0" smtClean="0">
              <a:effectLst>
                <a:outerShdw blurRad="38100" dist="38100" dir="2700000" algn="tl">
                  <a:srgbClr val="000000">
                    <a:alpha val="43137"/>
                  </a:srgbClr>
                </a:outerShdw>
              </a:effectLst>
              <a:latin typeface="Times New Roman" pitchFamily="18" charset="0"/>
            </a:endParaRPr>
          </a:p>
        </p:txBody>
      </p:sp>
    </p:spTree>
    <p:extLst>
      <p:ext uri="{BB962C8B-B14F-4D97-AF65-F5344CB8AC3E}">
        <p14:creationId xmlns:p14="http://schemas.microsoft.com/office/powerpoint/2010/main" val="2294770648"/>
      </p:ext>
    </p:extLst>
  </p:cSld>
  <p:clrMapOvr>
    <a:masterClrMapping/>
  </p:clrMapOvr>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ext Box 2"/>
          <p:cNvSpPr txBox="1">
            <a:spLocks noChangeArrowheads="1"/>
          </p:cNvSpPr>
          <p:nvPr/>
        </p:nvSpPr>
        <p:spPr bwMode="auto">
          <a:xfrm>
            <a:off x="1331913" y="2060575"/>
            <a:ext cx="6911975" cy="4062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spcBef>
                <a:spcPct val="20000"/>
              </a:spcBef>
              <a:buClr>
                <a:schemeClr val="accent1"/>
              </a:buClr>
              <a:buSzPct val="65000"/>
              <a:buFont typeface="Wingdings" pitchFamily="2" charset="2"/>
              <a:buChar char="n"/>
              <a:defRPr sz="3000">
                <a:solidFill>
                  <a:schemeClr val="tx1"/>
                </a:solidFill>
                <a:latin typeface="Arial" pitchFamily="34" charset="0"/>
              </a:defRPr>
            </a:lvl1pPr>
            <a:lvl2pPr marL="742950" indent="-285750" algn="l" eaLnBrk="0" hangingPunct="0">
              <a:spcBef>
                <a:spcPct val="20000"/>
              </a:spcBef>
              <a:buClr>
                <a:schemeClr val="accent2"/>
              </a:buClr>
              <a:buSzPct val="60000"/>
              <a:buFont typeface="Wingdings" pitchFamily="2" charset="2"/>
              <a:buChar char="q"/>
              <a:defRPr sz="2600">
                <a:solidFill>
                  <a:schemeClr val="tx1"/>
                </a:solidFill>
                <a:latin typeface="Arial" pitchFamily="34" charset="0"/>
              </a:defRPr>
            </a:lvl2pPr>
            <a:lvl3pPr marL="1143000" indent="-228600" algn="l" eaLnBrk="0" hangingPunct="0">
              <a:spcBef>
                <a:spcPct val="20000"/>
              </a:spcBef>
              <a:buClr>
                <a:schemeClr val="accent1"/>
              </a:buClr>
              <a:buSzPct val="65000"/>
              <a:buFont typeface="Wingdings" pitchFamily="2" charset="2"/>
              <a:buChar char="n"/>
              <a:defRPr sz="2200">
                <a:solidFill>
                  <a:schemeClr val="tx1"/>
                </a:solidFill>
                <a:latin typeface="Arial" pitchFamily="34" charset="0"/>
              </a:defRPr>
            </a:lvl3pPr>
            <a:lvl4pPr marL="1600200" indent="-228600" algn="l" eaLnBrk="0" hangingPunct="0">
              <a:spcBef>
                <a:spcPct val="20000"/>
              </a:spcBef>
              <a:buClr>
                <a:schemeClr val="accent2"/>
              </a:buClr>
              <a:buSzPct val="70000"/>
              <a:buFont typeface="Wingdings" pitchFamily="2" charset="2"/>
              <a:buChar char="q"/>
              <a:defRPr sz="2000">
                <a:solidFill>
                  <a:schemeClr val="tx1"/>
                </a:solidFill>
                <a:latin typeface="Arial" pitchFamily="34" charset="0"/>
              </a:defRPr>
            </a:lvl4pPr>
            <a:lvl5pPr marL="2057400" indent="-228600" algn="l" eaLnBrk="0" hangingPunct="0">
              <a:spcBef>
                <a:spcPct val="20000"/>
              </a:spcBef>
              <a:buClr>
                <a:schemeClr val="accent1"/>
              </a:buClr>
              <a:buSzPct val="75000"/>
              <a:buFont typeface="Wingdings" pitchFamily="2" charset="2"/>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pitchFamily="34" charset="0"/>
              </a:defRPr>
            </a:lvl9pPr>
          </a:lstStyle>
          <a:p>
            <a:pPr marL="742950" indent="-742950">
              <a:spcBef>
                <a:spcPct val="50000"/>
              </a:spcBef>
              <a:buClrTx/>
              <a:buSzTx/>
              <a:buFontTx/>
              <a:buAutoNum type="arabicPeriod"/>
              <a:defRPr/>
            </a:pPr>
            <a:r>
              <a:rPr lang="tr-TR" altLang="tr-TR" sz="2800" b="1" dirty="0" smtClean="0">
                <a:solidFill>
                  <a:srgbClr val="00B0F0"/>
                </a:solidFill>
              </a:rPr>
              <a:t>Çocuğa görelik (veya öğrenciye görelik) ilkesi</a:t>
            </a:r>
          </a:p>
          <a:p>
            <a:pPr>
              <a:spcBef>
                <a:spcPct val="50000"/>
              </a:spcBef>
              <a:buClrTx/>
              <a:buSzTx/>
              <a:buFont typeface="Wingdings" pitchFamily="2" charset="2"/>
              <a:buNone/>
              <a:defRPr/>
            </a:pPr>
            <a:endParaRPr lang="tr-TR" altLang="tr-TR" sz="2800" b="1" dirty="0" smtClean="0">
              <a:solidFill>
                <a:srgbClr val="00B0F0"/>
              </a:solidFill>
              <a:effectLst>
                <a:outerShdw blurRad="38100" dist="38100" dir="2700000" algn="tl">
                  <a:srgbClr val="000000">
                    <a:alpha val="43137"/>
                  </a:srgbClr>
                </a:outerShdw>
              </a:effectLst>
            </a:endParaRPr>
          </a:p>
          <a:p>
            <a:pPr>
              <a:spcBef>
                <a:spcPct val="0"/>
              </a:spcBef>
              <a:buClrTx/>
              <a:buSzTx/>
              <a:buFontTx/>
              <a:buNone/>
              <a:defRPr/>
            </a:pPr>
            <a:r>
              <a:rPr lang="tr-TR" altLang="tr-TR" sz="2000" dirty="0" smtClean="0"/>
              <a:t>Bu ilkeye "çocuğa uygunluk" veya öğretimi "bireyselleştirme" ilkesi de denir. Çocuk bir yetişkin olarak, </a:t>
            </a:r>
            <a:r>
              <a:rPr lang="tr-TR" altLang="tr-TR" sz="2000" dirty="0" err="1" smtClean="0"/>
              <a:t>hattâ</a:t>
            </a:r>
            <a:r>
              <a:rPr lang="tr-TR" altLang="tr-TR" sz="2000" dirty="0" smtClean="0"/>
              <a:t> yetişkinin küçük modeli olarak düşünülmemeli; fizyolojik ve psikolojik olarak tamamen kendine has bir birey olarak görülmelidir. Buradaki eğitim düzenlemelerinde gelişim ve öğrenme psikolojisinin sonuçlarına dikkat edilir. Bu çalışmalar içinden iki ilke çıkmıştır: öğretimde "seviyeye uygunluk" ve "öğretimin bireyselleştirilmesi" ilkeleri. </a:t>
            </a:r>
            <a:endParaRPr lang="tr-TR" altLang="tr-TR" sz="1800" dirty="0" smtClean="0">
              <a:latin typeface="Times New Roman" pitchFamily="18" charset="0"/>
            </a:endParaRPr>
          </a:p>
        </p:txBody>
      </p:sp>
      <p:pic>
        <p:nvPicPr>
          <p:cNvPr id="8499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92725" y="263525"/>
            <a:ext cx="3219450" cy="1419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88748433"/>
      </p:ext>
    </p:extLst>
  </p:cSld>
  <p:clrMapOvr>
    <a:masterClrMapping/>
  </p:clrMapOvr>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Text Box 2"/>
          <p:cNvSpPr txBox="1">
            <a:spLocks noChangeArrowheads="1"/>
          </p:cNvSpPr>
          <p:nvPr/>
        </p:nvSpPr>
        <p:spPr bwMode="auto">
          <a:xfrm>
            <a:off x="374650" y="908050"/>
            <a:ext cx="8382000" cy="4524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a:r>
              <a:rPr lang="tr-TR" altLang="tr-TR" sz="2400" b="1" dirty="0">
                <a:solidFill>
                  <a:srgbClr val="0070C0"/>
                </a:solidFill>
                <a:latin typeface="Arial" panose="020B0604020202020204" pitchFamily="34" charset="0"/>
                <a:cs typeface="Arial" panose="020B0604020202020204" pitchFamily="34" charset="0"/>
              </a:rPr>
              <a:t>Seviyeye uygunluk ilkesi</a:t>
            </a:r>
            <a:r>
              <a:rPr lang="tr-TR" altLang="tr-TR" sz="2400" dirty="0">
                <a:solidFill>
                  <a:srgbClr val="0070C0"/>
                </a:solidFill>
                <a:latin typeface="Arial" panose="020B0604020202020204" pitchFamily="34" charset="0"/>
                <a:cs typeface="Arial" panose="020B0604020202020204" pitchFamily="34" charset="0"/>
              </a:rPr>
              <a:t>, </a:t>
            </a:r>
          </a:p>
          <a:p>
            <a:pPr algn="just"/>
            <a:endParaRPr lang="tr-TR" altLang="tr-TR" sz="2400" dirty="0">
              <a:solidFill>
                <a:srgbClr val="0070C0"/>
              </a:solidFill>
              <a:latin typeface="Comic Sans MS" pitchFamily="66" charset="0"/>
            </a:endParaRPr>
          </a:p>
          <a:p>
            <a:pPr algn="just"/>
            <a:r>
              <a:rPr lang="tr-TR" altLang="tr-TR" sz="2400" dirty="0">
                <a:cs typeface="Arial" charset="0"/>
              </a:rPr>
              <a:t>bir yaş grubundaki öğrencilerin aynı gelişim seviyesinde bulunacakları, benzer ruhsal özellikler gösterecekleri varsayımına dayanır. Öğretimi "yıllık sınıflar sistemi" üzerine kurduğumuzda, zaten </a:t>
            </a:r>
            <a:r>
              <a:rPr lang="tr-TR" altLang="tr-TR" sz="2400" dirty="0" err="1">
                <a:cs typeface="Arial" charset="0"/>
              </a:rPr>
              <a:t>herşey</a:t>
            </a:r>
            <a:r>
              <a:rPr lang="tr-TR" altLang="tr-TR" sz="2400" dirty="0">
                <a:cs typeface="Arial" charset="0"/>
              </a:rPr>
              <a:t> bu ilkeye göre düzenlenecektir. Ders, sınıfın ortalama seviyesine göre düzenlenir. Bu seviyenin altındaki ve üstündeki öğrencilerin dersin dışında kalma tehlikesi vardır. Ayrıca bu ilkenin mükemmel işleyebilmesi için, aynı yaş grubundaki öğrencilerin bilgi ve beceri düzeylerinin de birbirine eşit olması gerekir. </a:t>
            </a:r>
          </a:p>
        </p:txBody>
      </p:sp>
    </p:spTree>
    <p:extLst>
      <p:ext uri="{BB962C8B-B14F-4D97-AF65-F5344CB8AC3E}">
        <p14:creationId xmlns:p14="http://schemas.microsoft.com/office/powerpoint/2010/main" val="111559037"/>
      </p:ext>
    </p:extLst>
  </p:cSld>
  <p:clrMapOvr>
    <a:masterClrMapping/>
  </p:clrMapOvr>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Text Box 2"/>
          <p:cNvSpPr txBox="1">
            <a:spLocks noChangeArrowheads="1"/>
          </p:cNvSpPr>
          <p:nvPr/>
        </p:nvSpPr>
        <p:spPr bwMode="auto">
          <a:xfrm>
            <a:off x="468313" y="1052513"/>
            <a:ext cx="8305800" cy="4524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a:r>
              <a:rPr lang="tr-TR" altLang="tr-TR" sz="2400" b="1">
                <a:solidFill>
                  <a:srgbClr val="0070C0"/>
                </a:solidFill>
              </a:rPr>
              <a:t>Öğretimin bireyselleştirilmesi ilkesi</a:t>
            </a:r>
            <a:r>
              <a:rPr lang="tr-TR" altLang="tr-TR" sz="2400">
                <a:solidFill>
                  <a:srgbClr val="0070C0"/>
                </a:solidFill>
              </a:rPr>
              <a:t>, </a:t>
            </a:r>
          </a:p>
          <a:p>
            <a:pPr algn="just"/>
            <a:endParaRPr lang="tr-TR" altLang="tr-TR" sz="2400">
              <a:solidFill>
                <a:srgbClr val="0070C0"/>
              </a:solidFill>
            </a:endParaRPr>
          </a:p>
          <a:p>
            <a:pPr algn="just"/>
            <a:r>
              <a:rPr lang="tr-TR" altLang="tr-TR" sz="2400"/>
              <a:t>aynı yaş grubunda da olsalar, her öğrencinin yeteneklerinin, zekalarının, ilgi ve eğilimlerinin, çalışma istek ve gayretlerinin farklı olduğu varsayımına dayanır. Bütün öğrencileri eşit şekilde geliştirmeye çalışırsak, normalin altındaki ve üstündeki öğrenciler önemli zarar görecektir. Oysa öğretim organizasyonunu tek tek öğrencilerle daha iyi ilgilenebilecek, onların bireysel çalışmalarını değerlendirebilecek şekilde yapabilirsek, her öğrenci kendi zeka, yetenek, ilgi ve çalışma temposuna göre diğer öğrencileri rahatsız etmeden ilerlemiş olur. </a:t>
            </a:r>
          </a:p>
        </p:txBody>
      </p:sp>
    </p:spTree>
    <p:extLst>
      <p:ext uri="{BB962C8B-B14F-4D97-AF65-F5344CB8AC3E}">
        <p14:creationId xmlns:p14="http://schemas.microsoft.com/office/powerpoint/2010/main" val="453327166"/>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 Box 2"/>
          <p:cNvSpPr txBox="1">
            <a:spLocks noChangeArrowheads="1"/>
          </p:cNvSpPr>
          <p:nvPr/>
        </p:nvSpPr>
        <p:spPr bwMode="auto">
          <a:xfrm>
            <a:off x="309563" y="1916113"/>
            <a:ext cx="8497887" cy="37544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spcBef>
                <a:spcPct val="50000"/>
              </a:spcBef>
            </a:pPr>
            <a:r>
              <a:rPr lang="tr-TR" altLang="tr-TR" sz="2800" b="1">
                <a:solidFill>
                  <a:srgbClr val="0070C0"/>
                </a:solidFill>
              </a:rPr>
              <a:t>ÖĞRENMEYİ ÖĞRENME: </a:t>
            </a:r>
          </a:p>
          <a:p>
            <a:pPr algn="just" eaLnBrk="1" hangingPunct="1">
              <a:spcBef>
                <a:spcPct val="50000"/>
              </a:spcBef>
            </a:pPr>
            <a:r>
              <a:rPr lang="tr-TR" altLang="tr-TR" sz="2800"/>
              <a:t>Mevcut bilgilerden yola çıkarak yeni durumlar için yeni bilgiler üretebilmektir. Öğrenmeyi öğrenmede bireyin zihinsel gücünü kullanabilmesi ön plandadır. Bireyin düşünmeyi öğrenebilmesi için, yeni düşünme biçimlerini kullanabilmesi, problem çözme becerisinin gelişmesi, ilişkisel düşünebilmesi (neden-sonuç ilişkisi) gereklidir.</a:t>
            </a:r>
          </a:p>
        </p:txBody>
      </p:sp>
      <p:sp>
        <p:nvSpPr>
          <p:cNvPr id="143364" name="Text Box 4"/>
          <p:cNvSpPr txBox="1">
            <a:spLocks noChangeArrowheads="1"/>
          </p:cNvSpPr>
          <p:nvPr/>
        </p:nvSpPr>
        <p:spPr bwMode="auto">
          <a:xfrm>
            <a:off x="1752600" y="333375"/>
            <a:ext cx="4953000" cy="641350"/>
          </a:xfrm>
          <a:prstGeom prst="rect">
            <a:avLst/>
          </a:prstGeom>
          <a:noFill/>
          <a:ln w="9525">
            <a:noFill/>
            <a:miter lim="800000"/>
            <a:headEnd/>
            <a:tailEnd/>
          </a:ln>
          <a:effectLst/>
        </p:spPr>
        <p:txBody>
          <a:bodyPr>
            <a:spAutoFit/>
          </a:bodyPr>
          <a:lstStyle/>
          <a:p>
            <a:pPr eaLnBrk="1" hangingPunct="1">
              <a:spcBef>
                <a:spcPct val="50000"/>
              </a:spcBef>
              <a:defRPr/>
            </a:pPr>
            <a:r>
              <a:rPr lang="tr-TR" sz="3600" b="1" dirty="0">
                <a:solidFill>
                  <a:srgbClr val="00B0F0"/>
                </a:solidFill>
                <a:effectLst>
                  <a:outerShdw blurRad="38100" dist="38100" dir="2700000" algn="tl">
                    <a:srgbClr val="000000"/>
                  </a:outerShdw>
                </a:effectLst>
              </a:rPr>
              <a:t>TEMEL KAVRAMLAR</a:t>
            </a:r>
          </a:p>
        </p:txBody>
      </p:sp>
      <p:pic>
        <p:nvPicPr>
          <p:cNvPr id="1126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75463" y="436563"/>
            <a:ext cx="1785937" cy="15763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2204965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611188" y="981075"/>
            <a:ext cx="7848600" cy="3724275"/>
          </a:xfrm>
          <a:prstGeom prst="rect">
            <a:avLst/>
          </a:prstGeom>
        </p:spPr>
        <p:txBody>
          <a:bodyPr>
            <a:spAutoFit/>
          </a:bodyPr>
          <a:lstStyle/>
          <a:p>
            <a:pPr algn="just" eaLnBrk="1" hangingPunct="1">
              <a:spcBef>
                <a:spcPct val="50000"/>
              </a:spcBef>
              <a:defRPr/>
            </a:pPr>
            <a:r>
              <a:rPr lang="tr-TR" altLang="tr-TR" sz="3600" b="1" dirty="0">
                <a:solidFill>
                  <a:srgbClr val="0070C0"/>
                </a:solidFill>
                <a:effectLst>
                  <a:outerShdw blurRad="38100" dist="38100" dir="2700000" algn="tl">
                    <a:srgbClr val="000000">
                      <a:alpha val="43137"/>
                    </a:srgbClr>
                  </a:outerShdw>
                </a:effectLst>
                <a:latin typeface="Arial" panose="020B0604020202020204" pitchFamily="34" charset="0"/>
              </a:rPr>
              <a:t>2</a:t>
            </a:r>
            <a:r>
              <a:rPr lang="tr-TR" altLang="tr-TR" sz="3600" b="1" dirty="0">
                <a:solidFill>
                  <a:srgbClr val="0070C0"/>
                </a:solidFill>
                <a:latin typeface="Arial" panose="020B0604020202020204" pitchFamily="34" charset="0"/>
              </a:rPr>
              <a:t>. "Bilinenden bilinmeyene" ilkesi</a:t>
            </a:r>
            <a:endParaRPr lang="tr-TR" altLang="tr-TR" sz="3200" dirty="0">
              <a:solidFill>
                <a:srgbClr val="0070C0"/>
              </a:solidFill>
              <a:latin typeface="Arial" panose="020B0604020202020204" pitchFamily="34" charset="0"/>
            </a:endParaRPr>
          </a:p>
          <a:p>
            <a:pPr algn="just" eaLnBrk="1" hangingPunct="1">
              <a:defRPr/>
            </a:pPr>
            <a:endParaRPr lang="tr-TR" altLang="tr-TR" sz="3200" dirty="0">
              <a:solidFill>
                <a:srgbClr val="0070C0"/>
              </a:solidFill>
              <a:latin typeface="Arial" panose="020B0604020202020204" pitchFamily="34" charset="0"/>
            </a:endParaRPr>
          </a:p>
          <a:p>
            <a:pPr algn="just" eaLnBrk="1" hangingPunct="1">
              <a:defRPr/>
            </a:pPr>
            <a:r>
              <a:rPr lang="tr-TR" altLang="tr-TR" sz="2400" dirty="0">
                <a:latin typeface="Arial" panose="020B0604020202020204" pitchFamily="34" charset="0"/>
              </a:rPr>
              <a:t>Ders kitabı hazırlarken ve sınıfta ders anlatırken, öğrencinin o zamana kadarki bilgi ve tecrübelerinden hareket ederek, yeni bilgi ve tecrübelerin bunlar üzerine kazandırılması çok daha kolay olacaktır. Yeni bilgileri eski bilgilerle karşılaştırarak, gerektiğinde eskileri doğrulayarak geliştirmek, öğrencideki bilgi sisteminin çok daha sağlam olmasını sağlayacaktır.</a:t>
            </a:r>
            <a:endParaRPr lang="tr-TR" sz="2400" dirty="0">
              <a:latin typeface="Arial" panose="020B0604020202020204" pitchFamily="34" charset="0"/>
            </a:endParaRPr>
          </a:p>
        </p:txBody>
      </p:sp>
    </p:spTree>
    <p:extLst>
      <p:ext uri="{BB962C8B-B14F-4D97-AF65-F5344CB8AC3E}">
        <p14:creationId xmlns:p14="http://schemas.microsoft.com/office/powerpoint/2010/main" val="193053426"/>
      </p:ext>
    </p:extLst>
  </p:cSld>
  <p:clrMapOvr>
    <a:masterClrMapping/>
  </p:clrMapOvr>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Text Box 2"/>
          <p:cNvSpPr txBox="1">
            <a:spLocks noChangeArrowheads="1"/>
          </p:cNvSpPr>
          <p:nvPr/>
        </p:nvSpPr>
        <p:spPr bwMode="auto">
          <a:xfrm>
            <a:off x="323850" y="2636838"/>
            <a:ext cx="8478838" cy="4062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750"/>
              </a:spcBef>
              <a:buFont typeface="Arial" charset="0"/>
              <a:buChar char="•"/>
              <a:defRPr sz="2100">
                <a:solidFill>
                  <a:schemeClr val="tx1"/>
                </a:solidFill>
                <a:latin typeface="Calibri" pitchFamily="34" charset="0"/>
              </a:defRPr>
            </a:lvl1pPr>
            <a:lvl2pPr marL="742950" indent="-285750">
              <a:lnSpc>
                <a:spcPct val="90000"/>
              </a:lnSpc>
              <a:spcBef>
                <a:spcPts val="375"/>
              </a:spcBef>
              <a:buFont typeface="Arial" charset="0"/>
              <a:buChar char="•"/>
              <a:defRPr>
                <a:solidFill>
                  <a:schemeClr val="tx1"/>
                </a:solidFill>
                <a:latin typeface="Calibri" pitchFamily="34" charset="0"/>
              </a:defRPr>
            </a:lvl2pPr>
            <a:lvl3pPr marL="1143000" indent="-228600">
              <a:lnSpc>
                <a:spcPct val="90000"/>
              </a:lnSpc>
              <a:spcBef>
                <a:spcPts val="375"/>
              </a:spcBef>
              <a:buFont typeface="Arial" charset="0"/>
              <a:buChar char="•"/>
              <a:defRPr sz="1500">
                <a:solidFill>
                  <a:schemeClr val="tx1"/>
                </a:solidFill>
                <a:latin typeface="Calibri" pitchFamily="34" charset="0"/>
              </a:defRPr>
            </a:lvl3pPr>
            <a:lvl4pPr marL="1600200" indent="-228600">
              <a:lnSpc>
                <a:spcPct val="90000"/>
              </a:lnSpc>
              <a:spcBef>
                <a:spcPts val="375"/>
              </a:spcBef>
              <a:buFont typeface="Arial" charset="0"/>
              <a:buChar char="•"/>
              <a:defRPr sz="1300">
                <a:solidFill>
                  <a:schemeClr val="tx1"/>
                </a:solidFill>
                <a:latin typeface="Calibri" pitchFamily="34" charset="0"/>
              </a:defRPr>
            </a:lvl4pPr>
            <a:lvl5pPr marL="2057400" indent="-228600">
              <a:lnSpc>
                <a:spcPct val="90000"/>
              </a:lnSpc>
              <a:spcBef>
                <a:spcPts val="375"/>
              </a:spcBef>
              <a:buFont typeface="Arial" charset="0"/>
              <a:buChar char="•"/>
              <a:defRPr sz="1300">
                <a:solidFill>
                  <a:schemeClr val="tx1"/>
                </a:solidFill>
                <a:latin typeface="Calibri" pitchFamily="34" charset="0"/>
              </a:defRPr>
            </a:lvl5pPr>
            <a:lvl6pPr marL="2514600" indent="-228600" eaLnBrk="0" fontAlgn="base" hangingPunct="0">
              <a:lnSpc>
                <a:spcPct val="90000"/>
              </a:lnSpc>
              <a:spcBef>
                <a:spcPts val="375"/>
              </a:spcBef>
              <a:spcAft>
                <a:spcPct val="0"/>
              </a:spcAft>
              <a:buFont typeface="Arial" charset="0"/>
              <a:buChar char="•"/>
              <a:defRPr sz="1300">
                <a:solidFill>
                  <a:schemeClr val="tx1"/>
                </a:solidFill>
                <a:latin typeface="Calibri" pitchFamily="34" charset="0"/>
              </a:defRPr>
            </a:lvl6pPr>
            <a:lvl7pPr marL="2971800" indent="-228600" eaLnBrk="0" fontAlgn="base" hangingPunct="0">
              <a:lnSpc>
                <a:spcPct val="90000"/>
              </a:lnSpc>
              <a:spcBef>
                <a:spcPts val="375"/>
              </a:spcBef>
              <a:spcAft>
                <a:spcPct val="0"/>
              </a:spcAft>
              <a:buFont typeface="Arial" charset="0"/>
              <a:buChar char="•"/>
              <a:defRPr sz="1300">
                <a:solidFill>
                  <a:schemeClr val="tx1"/>
                </a:solidFill>
                <a:latin typeface="Calibri" pitchFamily="34" charset="0"/>
              </a:defRPr>
            </a:lvl7pPr>
            <a:lvl8pPr marL="3429000" indent="-228600" eaLnBrk="0" fontAlgn="base" hangingPunct="0">
              <a:lnSpc>
                <a:spcPct val="90000"/>
              </a:lnSpc>
              <a:spcBef>
                <a:spcPts val="375"/>
              </a:spcBef>
              <a:spcAft>
                <a:spcPct val="0"/>
              </a:spcAft>
              <a:buFont typeface="Arial" charset="0"/>
              <a:buChar char="•"/>
              <a:defRPr sz="1300">
                <a:solidFill>
                  <a:schemeClr val="tx1"/>
                </a:solidFill>
                <a:latin typeface="Calibri" pitchFamily="34" charset="0"/>
              </a:defRPr>
            </a:lvl8pPr>
            <a:lvl9pPr marL="3886200" indent="-228600" eaLnBrk="0" fontAlgn="base" hangingPunct="0">
              <a:lnSpc>
                <a:spcPct val="90000"/>
              </a:lnSpc>
              <a:spcBef>
                <a:spcPts val="375"/>
              </a:spcBef>
              <a:spcAft>
                <a:spcPct val="0"/>
              </a:spcAft>
              <a:buFont typeface="Arial" charset="0"/>
              <a:buChar char="•"/>
              <a:defRPr sz="1300">
                <a:solidFill>
                  <a:schemeClr val="tx1"/>
                </a:solidFill>
                <a:latin typeface="Calibri" pitchFamily="34" charset="0"/>
              </a:defRPr>
            </a:lvl9pPr>
          </a:lstStyle>
          <a:p>
            <a:pPr algn="just">
              <a:lnSpc>
                <a:spcPct val="100000"/>
              </a:lnSpc>
              <a:spcBef>
                <a:spcPct val="50000"/>
              </a:spcBef>
              <a:buFontTx/>
              <a:buNone/>
            </a:pPr>
            <a:r>
              <a:rPr lang="tr-TR" altLang="tr-TR" sz="2800" b="1">
                <a:solidFill>
                  <a:srgbClr val="0070C0"/>
                </a:solidFill>
                <a:latin typeface="Arial" charset="0"/>
              </a:rPr>
              <a:t>3. "Somuttan soyuta" ilkesi</a:t>
            </a:r>
          </a:p>
          <a:p>
            <a:pPr algn="just">
              <a:lnSpc>
                <a:spcPct val="100000"/>
              </a:lnSpc>
              <a:spcBef>
                <a:spcPct val="50000"/>
              </a:spcBef>
              <a:buFontTx/>
              <a:buNone/>
            </a:pPr>
            <a:endParaRPr lang="tr-TR" altLang="tr-TR" sz="2000">
              <a:solidFill>
                <a:srgbClr val="0070C0"/>
              </a:solidFill>
              <a:latin typeface="Arial" charset="0"/>
            </a:endParaRPr>
          </a:p>
          <a:p>
            <a:pPr algn="just">
              <a:lnSpc>
                <a:spcPct val="100000"/>
              </a:lnSpc>
              <a:spcBef>
                <a:spcPct val="0"/>
              </a:spcBef>
              <a:buFontTx/>
              <a:buNone/>
            </a:pPr>
            <a:r>
              <a:rPr lang="tr-TR" altLang="tr-TR" sz="2000">
                <a:latin typeface="Arial" charset="0"/>
              </a:rPr>
              <a:t>Çocuktaki zihin gelişimi somuttan soyuta doğru olmaktadır. İnsan her zaman somut olarak gördüğü, algıladığı şeyleri, onların soyut kavramlarla anlatılmasından daha kolay öğrenir. Bu nedenle, öğrenci mümkünse ders konusu olan eşya ve nesnelerle doğrudan karşı karşıya getirilmeli; bu mümkün olmadığı zaman o nesne veya olayın modeli, fotografı veya başka bir simgesi gösterilmelidir. Özellikle ilkokul öğrencilerinde, gözle görüp, eliyle tuttuğu gerçek eşyalar daha anlamlıdır. Bu sebeple öğretimde öğrencilere öncelikle somut şeyler öğretilmeli, daha sonra soyuta ulaşılmalıdır. Soyut konuların öğretiminde somut konulardan faydalanılmalıdır. </a:t>
            </a:r>
          </a:p>
        </p:txBody>
      </p:sp>
      <p:pic>
        <p:nvPicPr>
          <p:cNvPr id="8909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51500" y="-26988"/>
            <a:ext cx="3151188" cy="27574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48294557"/>
      </p:ext>
    </p:extLst>
  </p:cSld>
  <p:clrMapOvr>
    <a:masterClrMapping/>
  </p:clrMapOvr>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ext Box 2"/>
          <p:cNvSpPr txBox="1">
            <a:spLocks noChangeArrowheads="1"/>
          </p:cNvSpPr>
          <p:nvPr/>
        </p:nvSpPr>
        <p:spPr bwMode="auto">
          <a:xfrm>
            <a:off x="288925" y="2439988"/>
            <a:ext cx="8839200" cy="3078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spcBef>
                <a:spcPct val="20000"/>
              </a:spcBef>
              <a:buClr>
                <a:schemeClr val="accent1"/>
              </a:buClr>
              <a:buSzPct val="65000"/>
              <a:buFont typeface="Wingdings" pitchFamily="2" charset="2"/>
              <a:buChar char="n"/>
              <a:defRPr sz="3000">
                <a:solidFill>
                  <a:schemeClr val="tx1"/>
                </a:solidFill>
                <a:latin typeface="Arial" pitchFamily="34" charset="0"/>
              </a:defRPr>
            </a:lvl1pPr>
            <a:lvl2pPr marL="742950" indent="-285750" algn="l" eaLnBrk="0" hangingPunct="0">
              <a:spcBef>
                <a:spcPct val="20000"/>
              </a:spcBef>
              <a:buClr>
                <a:schemeClr val="accent2"/>
              </a:buClr>
              <a:buSzPct val="60000"/>
              <a:buFont typeface="Wingdings" pitchFamily="2" charset="2"/>
              <a:buChar char="q"/>
              <a:defRPr sz="2600">
                <a:solidFill>
                  <a:schemeClr val="tx1"/>
                </a:solidFill>
                <a:latin typeface="Arial" pitchFamily="34" charset="0"/>
              </a:defRPr>
            </a:lvl2pPr>
            <a:lvl3pPr marL="1143000" indent="-228600" algn="l" eaLnBrk="0" hangingPunct="0">
              <a:spcBef>
                <a:spcPct val="20000"/>
              </a:spcBef>
              <a:buClr>
                <a:schemeClr val="accent1"/>
              </a:buClr>
              <a:buSzPct val="65000"/>
              <a:buFont typeface="Wingdings" pitchFamily="2" charset="2"/>
              <a:buChar char="n"/>
              <a:defRPr sz="2200">
                <a:solidFill>
                  <a:schemeClr val="tx1"/>
                </a:solidFill>
                <a:latin typeface="Arial" pitchFamily="34" charset="0"/>
              </a:defRPr>
            </a:lvl3pPr>
            <a:lvl4pPr marL="1600200" indent="-228600" algn="l" eaLnBrk="0" hangingPunct="0">
              <a:spcBef>
                <a:spcPct val="20000"/>
              </a:spcBef>
              <a:buClr>
                <a:schemeClr val="accent2"/>
              </a:buClr>
              <a:buSzPct val="70000"/>
              <a:buFont typeface="Wingdings" pitchFamily="2" charset="2"/>
              <a:buChar char="q"/>
              <a:defRPr sz="2000">
                <a:solidFill>
                  <a:schemeClr val="tx1"/>
                </a:solidFill>
                <a:latin typeface="Arial" pitchFamily="34" charset="0"/>
              </a:defRPr>
            </a:lvl4pPr>
            <a:lvl5pPr marL="2057400" indent="-228600" algn="l" eaLnBrk="0" hangingPunct="0">
              <a:spcBef>
                <a:spcPct val="20000"/>
              </a:spcBef>
              <a:buClr>
                <a:schemeClr val="accent1"/>
              </a:buClr>
              <a:buSzPct val="75000"/>
              <a:buFont typeface="Wingdings" pitchFamily="2" charset="2"/>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pitchFamily="34" charset="0"/>
              </a:defRPr>
            </a:lvl9pPr>
          </a:lstStyle>
          <a:p>
            <a:pPr algn="just">
              <a:spcBef>
                <a:spcPct val="50000"/>
              </a:spcBef>
              <a:buClrTx/>
              <a:buSzTx/>
              <a:buFontTx/>
              <a:buNone/>
              <a:defRPr/>
            </a:pPr>
            <a:r>
              <a:rPr lang="tr-TR" altLang="tr-TR" sz="2400" b="1" dirty="0" smtClean="0">
                <a:solidFill>
                  <a:schemeClr val="accent5"/>
                </a:solidFill>
                <a:cs typeface="Arial" panose="020B0604020202020204" pitchFamily="34" charset="0"/>
              </a:rPr>
              <a:t>4</a:t>
            </a:r>
            <a:r>
              <a:rPr lang="tr-TR" altLang="tr-TR" sz="2000" b="1" dirty="0" smtClean="0">
                <a:solidFill>
                  <a:schemeClr val="accent5"/>
                </a:solidFill>
                <a:cs typeface="Arial" panose="020B0604020202020204" pitchFamily="34" charset="0"/>
              </a:rPr>
              <a:t>. </a:t>
            </a:r>
            <a:r>
              <a:rPr lang="tr-TR" altLang="tr-TR" sz="2800" b="1" dirty="0" smtClean="0">
                <a:solidFill>
                  <a:schemeClr val="accent5"/>
                </a:solidFill>
                <a:cs typeface="Arial" panose="020B0604020202020204" pitchFamily="34" charset="0"/>
              </a:rPr>
              <a:t>"Yakından uzağa" ilkesi</a:t>
            </a:r>
          </a:p>
          <a:p>
            <a:pPr algn="just">
              <a:spcBef>
                <a:spcPct val="50000"/>
              </a:spcBef>
              <a:buClrTx/>
              <a:buSzTx/>
              <a:buFontTx/>
              <a:buNone/>
              <a:defRPr/>
            </a:pPr>
            <a:endParaRPr lang="tr-TR" altLang="tr-TR" sz="2800" b="1" dirty="0" smtClean="0">
              <a:effectLst>
                <a:outerShdw blurRad="38100" dist="38100" dir="2700000" algn="tl">
                  <a:srgbClr val="000000">
                    <a:alpha val="43137"/>
                  </a:srgbClr>
                </a:outerShdw>
              </a:effectLst>
              <a:cs typeface="Arial" panose="020B0604020202020204" pitchFamily="34" charset="0"/>
            </a:endParaRPr>
          </a:p>
          <a:p>
            <a:pPr algn="just">
              <a:spcBef>
                <a:spcPct val="0"/>
              </a:spcBef>
              <a:buClrTx/>
              <a:buSzTx/>
              <a:buFontTx/>
              <a:buNone/>
              <a:defRPr/>
            </a:pPr>
            <a:r>
              <a:rPr lang="tr-TR" altLang="tr-TR" sz="2000" dirty="0" smtClean="0">
                <a:cs typeface="Arial" panose="020B0604020202020204" pitchFamily="34" charset="0"/>
              </a:rPr>
              <a:t>Öğrenciye öğretilecek bilgilerin düzenlenmesinde, örneklerin verilmesinde, hem doğal hem de sosyal olarak onun en yakın çevresinden hareket etmelidir. Bu, sadece yer ve yaşayış açısından değil zaman açısından da böyledir. Yakın zamandan uzağa, yakın aile ve okul çevresinden uzağa, yakın köy-kasaba-bölge-ülke çevresinden uzağa ilkesi birçok derste rahatlıkla kullanılabilir ve bu ilkeye uyma, öğrenmenin düzeyini yükseltir. </a:t>
            </a:r>
            <a:endParaRPr lang="tr-TR" altLang="tr-TR" sz="1600" dirty="0" smtClean="0">
              <a:cs typeface="Arial" panose="020B0604020202020204" pitchFamily="34" charset="0"/>
            </a:endParaRPr>
          </a:p>
        </p:txBody>
      </p:sp>
      <p:pic>
        <p:nvPicPr>
          <p:cNvPr id="9011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08625" y="404813"/>
            <a:ext cx="3057525" cy="2035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85328582"/>
      </p:ext>
    </p:extLst>
  </p:cSld>
  <p:clrMapOvr>
    <a:masterClrMapping/>
  </p:clrMapOvr>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Text Box 2"/>
          <p:cNvSpPr txBox="1">
            <a:spLocks noChangeArrowheads="1"/>
          </p:cNvSpPr>
          <p:nvPr/>
        </p:nvSpPr>
        <p:spPr bwMode="auto">
          <a:xfrm>
            <a:off x="395288" y="1125538"/>
            <a:ext cx="8610600" cy="409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750"/>
              </a:spcBef>
              <a:buFont typeface="Arial" charset="0"/>
              <a:buChar char="•"/>
              <a:defRPr sz="2100">
                <a:solidFill>
                  <a:schemeClr val="tx1"/>
                </a:solidFill>
                <a:latin typeface="Calibri" pitchFamily="34" charset="0"/>
              </a:defRPr>
            </a:lvl1pPr>
            <a:lvl2pPr marL="742950" indent="-285750">
              <a:lnSpc>
                <a:spcPct val="90000"/>
              </a:lnSpc>
              <a:spcBef>
                <a:spcPts val="375"/>
              </a:spcBef>
              <a:buFont typeface="Arial" charset="0"/>
              <a:buChar char="•"/>
              <a:defRPr>
                <a:solidFill>
                  <a:schemeClr val="tx1"/>
                </a:solidFill>
                <a:latin typeface="Calibri" pitchFamily="34" charset="0"/>
              </a:defRPr>
            </a:lvl2pPr>
            <a:lvl3pPr marL="1143000" indent="-228600">
              <a:lnSpc>
                <a:spcPct val="90000"/>
              </a:lnSpc>
              <a:spcBef>
                <a:spcPts val="375"/>
              </a:spcBef>
              <a:buFont typeface="Arial" charset="0"/>
              <a:buChar char="•"/>
              <a:defRPr sz="1500">
                <a:solidFill>
                  <a:schemeClr val="tx1"/>
                </a:solidFill>
                <a:latin typeface="Calibri" pitchFamily="34" charset="0"/>
              </a:defRPr>
            </a:lvl3pPr>
            <a:lvl4pPr marL="1600200" indent="-228600">
              <a:lnSpc>
                <a:spcPct val="90000"/>
              </a:lnSpc>
              <a:spcBef>
                <a:spcPts val="375"/>
              </a:spcBef>
              <a:buFont typeface="Arial" charset="0"/>
              <a:buChar char="•"/>
              <a:defRPr sz="1300">
                <a:solidFill>
                  <a:schemeClr val="tx1"/>
                </a:solidFill>
                <a:latin typeface="Calibri" pitchFamily="34" charset="0"/>
              </a:defRPr>
            </a:lvl4pPr>
            <a:lvl5pPr marL="2057400" indent="-228600">
              <a:lnSpc>
                <a:spcPct val="90000"/>
              </a:lnSpc>
              <a:spcBef>
                <a:spcPts val="375"/>
              </a:spcBef>
              <a:buFont typeface="Arial" charset="0"/>
              <a:buChar char="•"/>
              <a:defRPr sz="1300">
                <a:solidFill>
                  <a:schemeClr val="tx1"/>
                </a:solidFill>
                <a:latin typeface="Calibri" pitchFamily="34" charset="0"/>
              </a:defRPr>
            </a:lvl5pPr>
            <a:lvl6pPr marL="2514600" indent="-228600" eaLnBrk="0" fontAlgn="base" hangingPunct="0">
              <a:lnSpc>
                <a:spcPct val="90000"/>
              </a:lnSpc>
              <a:spcBef>
                <a:spcPts val="375"/>
              </a:spcBef>
              <a:spcAft>
                <a:spcPct val="0"/>
              </a:spcAft>
              <a:buFont typeface="Arial" charset="0"/>
              <a:buChar char="•"/>
              <a:defRPr sz="1300">
                <a:solidFill>
                  <a:schemeClr val="tx1"/>
                </a:solidFill>
                <a:latin typeface="Calibri" pitchFamily="34" charset="0"/>
              </a:defRPr>
            </a:lvl6pPr>
            <a:lvl7pPr marL="2971800" indent="-228600" eaLnBrk="0" fontAlgn="base" hangingPunct="0">
              <a:lnSpc>
                <a:spcPct val="90000"/>
              </a:lnSpc>
              <a:spcBef>
                <a:spcPts val="375"/>
              </a:spcBef>
              <a:spcAft>
                <a:spcPct val="0"/>
              </a:spcAft>
              <a:buFont typeface="Arial" charset="0"/>
              <a:buChar char="•"/>
              <a:defRPr sz="1300">
                <a:solidFill>
                  <a:schemeClr val="tx1"/>
                </a:solidFill>
                <a:latin typeface="Calibri" pitchFamily="34" charset="0"/>
              </a:defRPr>
            </a:lvl7pPr>
            <a:lvl8pPr marL="3429000" indent="-228600" eaLnBrk="0" fontAlgn="base" hangingPunct="0">
              <a:lnSpc>
                <a:spcPct val="90000"/>
              </a:lnSpc>
              <a:spcBef>
                <a:spcPts val="375"/>
              </a:spcBef>
              <a:spcAft>
                <a:spcPct val="0"/>
              </a:spcAft>
              <a:buFont typeface="Arial" charset="0"/>
              <a:buChar char="•"/>
              <a:defRPr sz="1300">
                <a:solidFill>
                  <a:schemeClr val="tx1"/>
                </a:solidFill>
                <a:latin typeface="Calibri" pitchFamily="34" charset="0"/>
              </a:defRPr>
            </a:lvl8pPr>
            <a:lvl9pPr marL="3886200" indent="-228600" eaLnBrk="0" fontAlgn="base" hangingPunct="0">
              <a:lnSpc>
                <a:spcPct val="90000"/>
              </a:lnSpc>
              <a:spcBef>
                <a:spcPts val="375"/>
              </a:spcBef>
              <a:spcAft>
                <a:spcPct val="0"/>
              </a:spcAft>
              <a:buFont typeface="Arial" charset="0"/>
              <a:buChar char="•"/>
              <a:defRPr sz="1300">
                <a:solidFill>
                  <a:schemeClr val="tx1"/>
                </a:solidFill>
                <a:latin typeface="Calibri" pitchFamily="34" charset="0"/>
              </a:defRPr>
            </a:lvl9pPr>
          </a:lstStyle>
          <a:p>
            <a:pPr algn="just">
              <a:lnSpc>
                <a:spcPct val="100000"/>
              </a:lnSpc>
              <a:spcBef>
                <a:spcPct val="50000"/>
              </a:spcBef>
              <a:buFontTx/>
              <a:buNone/>
            </a:pPr>
            <a:r>
              <a:rPr lang="tr-TR" altLang="tr-TR" sz="3200" b="1">
                <a:solidFill>
                  <a:srgbClr val="0070C0"/>
                </a:solidFill>
                <a:latin typeface="Arial" charset="0"/>
              </a:rPr>
              <a:t>5. Tasarruf (ekonomi) ilkesi</a:t>
            </a:r>
          </a:p>
          <a:p>
            <a:pPr algn="just">
              <a:lnSpc>
                <a:spcPct val="100000"/>
              </a:lnSpc>
              <a:spcBef>
                <a:spcPct val="0"/>
              </a:spcBef>
              <a:buFontTx/>
              <a:buNone/>
            </a:pPr>
            <a:endParaRPr lang="tr-TR" altLang="tr-TR" sz="2800">
              <a:latin typeface="Arial" charset="0"/>
            </a:endParaRPr>
          </a:p>
          <a:p>
            <a:pPr algn="just">
              <a:lnSpc>
                <a:spcPct val="100000"/>
              </a:lnSpc>
              <a:spcBef>
                <a:spcPct val="0"/>
              </a:spcBef>
              <a:buFontTx/>
              <a:buNone/>
            </a:pPr>
            <a:r>
              <a:rPr lang="tr-TR" altLang="tr-TR" sz="2000">
                <a:latin typeface="Arial" charset="0"/>
              </a:rPr>
              <a:t>Her türlü eğitim-öğretim faaliyeti en az zaman, en az emek ve enerji sarfedilerek, en yüksek verim elde edilecek şekilde düzenlenmelidir. Bunun için de, öğretim baştan sona her yönden plânlanmalıdır. Plânsız ve metodsuz olarak yapılan dersler çok sınırlı olan öğretim zaman ve imkânlarını israf edeceği gibi, istenilen düzenli bir öğrenme de sağlanamaz. </a:t>
            </a:r>
          </a:p>
          <a:p>
            <a:pPr algn="just">
              <a:lnSpc>
                <a:spcPct val="100000"/>
              </a:lnSpc>
              <a:spcBef>
                <a:spcPct val="0"/>
              </a:spcBef>
              <a:buFontTx/>
              <a:buNone/>
            </a:pPr>
            <a:endParaRPr lang="tr-TR" altLang="tr-TR" sz="2000">
              <a:latin typeface="Arial" charset="0"/>
            </a:endParaRPr>
          </a:p>
          <a:p>
            <a:pPr algn="just">
              <a:lnSpc>
                <a:spcPct val="100000"/>
              </a:lnSpc>
              <a:spcBef>
                <a:spcPct val="0"/>
              </a:spcBef>
              <a:buFontTx/>
              <a:buNone/>
            </a:pPr>
            <a:r>
              <a:rPr lang="tr-TR" altLang="tr-TR" sz="2000">
                <a:latin typeface="Arial" charset="0"/>
              </a:rPr>
              <a:t>Hem öğretmen öğretirken hem de öğrenci öğrenirken ekonomik ve pratik metod ve teknikler bulmalı, ve hattâ konuya ve seviyeye uygun olarak kendi tekniklerini geliştirmelidirler. </a:t>
            </a:r>
          </a:p>
        </p:txBody>
      </p:sp>
    </p:spTree>
    <p:extLst>
      <p:ext uri="{BB962C8B-B14F-4D97-AF65-F5344CB8AC3E}">
        <p14:creationId xmlns:p14="http://schemas.microsoft.com/office/powerpoint/2010/main" val="3964758254"/>
      </p:ext>
    </p:extLst>
  </p:cSld>
  <p:clrMapOvr>
    <a:masterClrMapping/>
  </p:clrMapOvr>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Text Box 2"/>
          <p:cNvSpPr txBox="1">
            <a:spLocks noChangeArrowheads="1"/>
          </p:cNvSpPr>
          <p:nvPr/>
        </p:nvSpPr>
        <p:spPr bwMode="auto">
          <a:xfrm>
            <a:off x="395288" y="2708275"/>
            <a:ext cx="8382000" cy="3540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gn="just">
              <a:lnSpc>
                <a:spcPct val="100000"/>
              </a:lnSpc>
              <a:spcBef>
                <a:spcPct val="0"/>
              </a:spcBef>
              <a:buFontTx/>
              <a:buNone/>
              <a:defRPr/>
            </a:pPr>
            <a:r>
              <a:rPr lang="tr-TR" altLang="tr-TR" sz="3200" b="1" dirty="0" smtClean="0">
                <a:solidFill>
                  <a:schemeClr val="accent5"/>
                </a:solidFill>
                <a:latin typeface="Arial" panose="020B0604020202020204" pitchFamily="34" charset="0"/>
              </a:rPr>
              <a:t>6. Açıklık ilkesi</a:t>
            </a:r>
          </a:p>
          <a:p>
            <a:pPr algn="just">
              <a:lnSpc>
                <a:spcPct val="100000"/>
              </a:lnSpc>
              <a:spcBef>
                <a:spcPct val="0"/>
              </a:spcBef>
              <a:buFontTx/>
              <a:buNone/>
              <a:defRPr/>
            </a:pPr>
            <a:endParaRPr lang="tr-TR" altLang="tr-TR" sz="2400" dirty="0" smtClean="0">
              <a:latin typeface="Arial" panose="020B0604020202020204" pitchFamily="34" charset="0"/>
            </a:endParaRPr>
          </a:p>
          <a:p>
            <a:pPr algn="just">
              <a:lnSpc>
                <a:spcPct val="100000"/>
              </a:lnSpc>
              <a:spcBef>
                <a:spcPct val="0"/>
              </a:spcBef>
              <a:buFontTx/>
              <a:buNone/>
              <a:defRPr/>
            </a:pPr>
            <a:r>
              <a:rPr lang="tr-TR" altLang="tr-TR" sz="2400" dirty="0" smtClean="0">
                <a:latin typeface="Arial" panose="020B0604020202020204" pitchFamily="34" charset="0"/>
              </a:rPr>
              <a:t>Öğrenci, derste işlenen tüm konuları somut olarak görebilmeli; bu mümkün olmuyorsa resmini, sesini, grafiği, modelini </a:t>
            </a:r>
            <a:r>
              <a:rPr lang="tr-TR" altLang="tr-TR" sz="2400" dirty="0" err="1" smtClean="0">
                <a:latin typeface="Arial" panose="020B0604020202020204" pitchFamily="34" charset="0"/>
              </a:rPr>
              <a:t>v.s</a:t>
            </a:r>
            <a:r>
              <a:rPr lang="tr-TR" altLang="tr-TR" sz="2400" dirty="0" smtClean="0">
                <a:latin typeface="Arial" panose="020B0604020202020204" pitchFamily="34" charset="0"/>
              </a:rPr>
              <a:t>. görsel-işitsel olarak algılayabilmelidir. </a:t>
            </a:r>
          </a:p>
          <a:p>
            <a:pPr algn="just">
              <a:lnSpc>
                <a:spcPct val="100000"/>
              </a:lnSpc>
              <a:spcBef>
                <a:spcPct val="0"/>
              </a:spcBef>
              <a:buFontTx/>
              <a:buNone/>
              <a:defRPr/>
            </a:pPr>
            <a:endParaRPr lang="tr-TR" altLang="tr-TR" sz="2400" dirty="0" smtClean="0">
              <a:latin typeface="Arial" panose="020B0604020202020204" pitchFamily="34" charset="0"/>
            </a:endParaRPr>
          </a:p>
          <a:p>
            <a:pPr algn="just">
              <a:lnSpc>
                <a:spcPct val="100000"/>
              </a:lnSpc>
              <a:spcBef>
                <a:spcPct val="0"/>
              </a:spcBef>
              <a:buFontTx/>
              <a:buNone/>
              <a:defRPr/>
            </a:pPr>
            <a:r>
              <a:rPr lang="tr-TR" altLang="tr-TR" sz="2400" dirty="0" smtClean="0">
                <a:latin typeface="Arial" panose="020B0604020202020204" pitchFamily="34" charset="0"/>
              </a:rPr>
              <a:t>Eğer öğretmen sadece sözel anlatıma dayalı olarak ders işliyorsa, öğrencinin anlayacağı kelime ve cümle yapıları ile son derece açık ve anlamlı bir ders işlemelidir.</a:t>
            </a:r>
            <a:r>
              <a:rPr lang="tr-TR" altLang="tr-TR" sz="1800" dirty="0" smtClean="0">
                <a:latin typeface="Times New Roman" panose="02020603050405020304" pitchFamily="18" charset="0"/>
              </a:rPr>
              <a:t> </a:t>
            </a:r>
          </a:p>
        </p:txBody>
      </p:sp>
      <p:pic>
        <p:nvPicPr>
          <p:cNvPr id="9216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87975" y="620713"/>
            <a:ext cx="3070225" cy="20875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14542752"/>
      </p:ext>
    </p:extLst>
  </p:cSld>
  <p:clrMapOvr>
    <a:masterClrMapping/>
  </p:clrMapOvr>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Text Box 2"/>
          <p:cNvSpPr txBox="1">
            <a:spLocks noChangeArrowheads="1"/>
          </p:cNvSpPr>
          <p:nvPr/>
        </p:nvSpPr>
        <p:spPr bwMode="auto">
          <a:xfrm>
            <a:off x="755650" y="1412875"/>
            <a:ext cx="7715250" cy="3786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a:r>
              <a:rPr lang="tr-TR" altLang="tr-TR" sz="2400"/>
              <a:t>Öğrencileri doğrudan doğaya ve olay yerine götürüp gözlem yaptırarak; ders konusu ile ilgili hayvan, bitki vs. örneklerini sınıfa getirerek; balıkları akvaryumda, kuşları kafeste veya dondurulmuş, bitkileri kurutulmuş olarak, bazı şeylerin plastik kalıplarını kullanarak, bazı olayları fotograf, film, plân, harita, grafik, ses kaydı vs. şeklinde anlamayı daha kolaylaştıran unsurlarını kullanarak öğretimde açıklık ilkesine uyulmuş olur. Sınıfta yapılan deneyler de, bu ilke doğrultusundaki faaliyetler olarak değerlendirilebilir.</a:t>
            </a:r>
            <a:endParaRPr lang="tr-TR" altLang="tr-TR" sz="2000">
              <a:latin typeface="Times New Roman" pitchFamily="18" charset="0"/>
            </a:endParaRPr>
          </a:p>
        </p:txBody>
      </p:sp>
    </p:spTree>
    <p:extLst>
      <p:ext uri="{BB962C8B-B14F-4D97-AF65-F5344CB8AC3E}">
        <p14:creationId xmlns:p14="http://schemas.microsoft.com/office/powerpoint/2010/main" val="2359287746"/>
      </p:ext>
    </p:extLst>
  </p:cSld>
  <p:clrMapOvr>
    <a:masterClrMapping/>
  </p:clrMapOvr>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ext Box 2"/>
          <p:cNvSpPr txBox="1">
            <a:spLocks noChangeArrowheads="1"/>
          </p:cNvSpPr>
          <p:nvPr/>
        </p:nvSpPr>
        <p:spPr bwMode="auto">
          <a:xfrm>
            <a:off x="152400" y="2122488"/>
            <a:ext cx="8763000" cy="3416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spcBef>
                <a:spcPct val="20000"/>
              </a:spcBef>
              <a:buClr>
                <a:schemeClr val="accent1"/>
              </a:buClr>
              <a:buSzPct val="65000"/>
              <a:buFont typeface="Wingdings" pitchFamily="2" charset="2"/>
              <a:buChar char="n"/>
              <a:defRPr sz="3000">
                <a:solidFill>
                  <a:schemeClr val="tx1"/>
                </a:solidFill>
                <a:latin typeface="Arial" pitchFamily="34" charset="0"/>
              </a:defRPr>
            </a:lvl1pPr>
            <a:lvl2pPr marL="742950" indent="-285750" algn="l" eaLnBrk="0" hangingPunct="0">
              <a:spcBef>
                <a:spcPct val="20000"/>
              </a:spcBef>
              <a:buClr>
                <a:schemeClr val="accent2"/>
              </a:buClr>
              <a:buSzPct val="60000"/>
              <a:buFont typeface="Wingdings" pitchFamily="2" charset="2"/>
              <a:buChar char="q"/>
              <a:defRPr sz="2600">
                <a:solidFill>
                  <a:schemeClr val="tx1"/>
                </a:solidFill>
                <a:latin typeface="Arial" pitchFamily="34" charset="0"/>
              </a:defRPr>
            </a:lvl2pPr>
            <a:lvl3pPr marL="1143000" indent="-228600" algn="l" eaLnBrk="0" hangingPunct="0">
              <a:spcBef>
                <a:spcPct val="20000"/>
              </a:spcBef>
              <a:buClr>
                <a:schemeClr val="accent1"/>
              </a:buClr>
              <a:buSzPct val="65000"/>
              <a:buFont typeface="Wingdings" pitchFamily="2" charset="2"/>
              <a:buChar char="n"/>
              <a:defRPr sz="2200">
                <a:solidFill>
                  <a:schemeClr val="tx1"/>
                </a:solidFill>
                <a:latin typeface="Arial" pitchFamily="34" charset="0"/>
              </a:defRPr>
            </a:lvl3pPr>
            <a:lvl4pPr marL="1600200" indent="-228600" algn="l" eaLnBrk="0" hangingPunct="0">
              <a:spcBef>
                <a:spcPct val="20000"/>
              </a:spcBef>
              <a:buClr>
                <a:schemeClr val="accent2"/>
              </a:buClr>
              <a:buSzPct val="70000"/>
              <a:buFont typeface="Wingdings" pitchFamily="2" charset="2"/>
              <a:buChar char="q"/>
              <a:defRPr sz="2000">
                <a:solidFill>
                  <a:schemeClr val="tx1"/>
                </a:solidFill>
                <a:latin typeface="Arial" pitchFamily="34" charset="0"/>
              </a:defRPr>
            </a:lvl4pPr>
            <a:lvl5pPr marL="2057400" indent="-228600" algn="l" eaLnBrk="0" hangingPunct="0">
              <a:spcBef>
                <a:spcPct val="20000"/>
              </a:spcBef>
              <a:buClr>
                <a:schemeClr val="accent1"/>
              </a:buClr>
              <a:buSzPct val="75000"/>
              <a:buFont typeface="Wingdings" pitchFamily="2" charset="2"/>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pitchFamily="34" charset="0"/>
              </a:defRPr>
            </a:lvl9pPr>
          </a:lstStyle>
          <a:p>
            <a:pPr algn="just">
              <a:spcBef>
                <a:spcPct val="0"/>
              </a:spcBef>
              <a:buClrTx/>
              <a:buSzTx/>
              <a:buFontTx/>
              <a:buNone/>
              <a:defRPr/>
            </a:pPr>
            <a:r>
              <a:rPr lang="tr-TR" altLang="tr-TR" sz="3600" b="1" dirty="0" smtClean="0">
                <a:solidFill>
                  <a:schemeClr val="accent5"/>
                </a:solidFill>
              </a:rPr>
              <a:t>7. Aktivite İlkesi</a:t>
            </a:r>
            <a:endParaRPr lang="tr-TR" altLang="tr-TR" sz="2400" dirty="0" smtClean="0">
              <a:solidFill>
                <a:schemeClr val="accent5"/>
              </a:solidFill>
            </a:endParaRPr>
          </a:p>
          <a:p>
            <a:pPr algn="just">
              <a:spcBef>
                <a:spcPct val="0"/>
              </a:spcBef>
              <a:buClrTx/>
              <a:buSzTx/>
              <a:buFontTx/>
              <a:buNone/>
              <a:defRPr/>
            </a:pPr>
            <a:endParaRPr lang="tr-TR" altLang="tr-TR" sz="2000" dirty="0" smtClean="0"/>
          </a:p>
          <a:p>
            <a:pPr algn="just">
              <a:spcBef>
                <a:spcPct val="0"/>
              </a:spcBef>
              <a:buClrTx/>
              <a:buSzTx/>
              <a:buFontTx/>
              <a:buNone/>
              <a:defRPr/>
            </a:pPr>
            <a:r>
              <a:rPr lang="tr-TR" altLang="tr-TR" sz="2000" dirty="0" smtClean="0"/>
              <a:t>”Öğrenci eylemi" veya ”İş ilkesi"</a:t>
            </a:r>
          </a:p>
          <a:p>
            <a:pPr algn="just">
              <a:spcBef>
                <a:spcPct val="0"/>
              </a:spcBef>
              <a:buClrTx/>
              <a:buSzTx/>
              <a:buFontTx/>
              <a:buNone/>
              <a:defRPr/>
            </a:pPr>
            <a:r>
              <a:rPr lang="tr-TR" altLang="tr-TR" sz="2000" dirty="0" smtClean="0"/>
              <a:t>Eski okul, belki dersleri ve konuları gereği, öğrenciyi derse katmayan, sadece öğretmenin anlattıklarını dinleyerek pasif olarak almaya çalışan bir konumda tutuyordu. Okulların ders programlarında doğa ve günlük sosyal hayatla ilgili dersler artınca; öte yandan pedagoji ve psikolojide öğrencinin aktif öğrenmesinin daha etkili olduğu kanaati ortaya çıkınca, içinde yaşanılan katılımcı demokrasi ve rekabete dayalı liberal ekonomi şartları zorlayınca öğretimde aktiflik ilkesinin önemi de arttı. </a:t>
            </a:r>
          </a:p>
        </p:txBody>
      </p:sp>
      <p:pic>
        <p:nvPicPr>
          <p:cNvPr id="9421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96025" y="333375"/>
            <a:ext cx="2619375" cy="1743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25625757"/>
      </p:ext>
    </p:extLst>
  </p:cSld>
  <p:clrMapOvr>
    <a:masterClrMapping/>
  </p:clrMapOvr>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Text Box 2"/>
          <p:cNvSpPr txBox="1">
            <a:spLocks noChangeArrowheads="1"/>
          </p:cNvSpPr>
          <p:nvPr/>
        </p:nvSpPr>
        <p:spPr bwMode="auto">
          <a:xfrm>
            <a:off x="468313" y="1268413"/>
            <a:ext cx="7632700" cy="3478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a:r>
              <a:rPr lang="tr-TR" altLang="tr-TR" sz="2000"/>
              <a:t>Toplumdaki değişiklikler sonucu yeni insanların hayata katılan, içinde yaşadığı doğayı ve toplumu her an yeniden değerlendirip değiştirmeye çalışan, girişimci kişiler olarak istenmesi, okulun da öğrenci yetiştirirken tavrını değiştirmesine neden oldu. Geleneksel "öğrenme” veya "aydınlanma" okuluna karşı "iş okulu" akımları gelişti. Çocukların bazı ders konularını bağımsızca seçip kendine özgü tekniklerle "yaparak-yaşayarak" öğrenmesi esası getirildi. </a:t>
            </a:r>
          </a:p>
          <a:p>
            <a:pPr algn="just"/>
            <a:endParaRPr lang="tr-TR" altLang="tr-TR" sz="2000"/>
          </a:p>
          <a:p>
            <a:pPr algn="just"/>
            <a:r>
              <a:rPr lang="tr-TR" altLang="tr-TR" sz="2000"/>
              <a:t>Öğrencinin derste aktif olmasının hem daha iyi öğrenme sağlayacağı hem de sorumluluk, girişimcilik, bağımsızlık vs. gibi bazı ahlâkî erdemleri daha iyi geliştireceği savunuldu. </a:t>
            </a:r>
          </a:p>
        </p:txBody>
      </p:sp>
    </p:spTree>
    <p:extLst>
      <p:ext uri="{BB962C8B-B14F-4D97-AF65-F5344CB8AC3E}">
        <p14:creationId xmlns:p14="http://schemas.microsoft.com/office/powerpoint/2010/main" val="1777679378"/>
      </p:ext>
    </p:extLst>
  </p:cSld>
  <p:clrMapOvr>
    <a:masterClrMapping/>
  </p:clrMapOvr>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Text Box 2"/>
          <p:cNvSpPr txBox="1">
            <a:spLocks noChangeArrowheads="1"/>
          </p:cNvSpPr>
          <p:nvPr/>
        </p:nvSpPr>
        <p:spPr bwMode="auto">
          <a:xfrm>
            <a:off x="395288" y="836613"/>
            <a:ext cx="8382000" cy="464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gn="just">
              <a:lnSpc>
                <a:spcPct val="100000"/>
              </a:lnSpc>
              <a:spcBef>
                <a:spcPct val="50000"/>
              </a:spcBef>
              <a:buFontTx/>
              <a:buNone/>
              <a:defRPr/>
            </a:pPr>
            <a:r>
              <a:rPr lang="tr-TR" altLang="tr-TR" sz="2800" b="1" dirty="0" smtClean="0">
                <a:solidFill>
                  <a:schemeClr val="accent5"/>
                </a:solidFill>
                <a:latin typeface="Tahoma" panose="020B0604030504040204" pitchFamily="34" charset="0"/>
              </a:rPr>
              <a:t>8. Hayata yakınlık ilkesi</a:t>
            </a:r>
          </a:p>
          <a:p>
            <a:pPr algn="just">
              <a:lnSpc>
                <a:spcPct val="100000"/>
              </a:lnSpc>
              <a:spcBef>
                <a:spcPct val="0"/>
              </a:spcBef>
              <a:buFontTx/>
              <a:buNone/>
              <a:defRPr/>
            </a:pPr>
            <a:endParaRPr lang="tr-TR" altLang="tr-TR" sz="2800" dirty="0" smtClean="0">
              <a:latin typeface="Tahoma" panose="020B0604030504040204" pitchFamily="34" charset="0"/>
            </a:endParaRPr>
          </a:p>
          <a:p>
            <a:pPr algn="just">
              <a:lnSpc>
                <a:spcPct val="100000"/>
              </a:lnSpc>
              <a:spcBef>
                <a:spcPct val="0"/>
              </a:spcBef>
              <a:buFontTx/>
              <a:buNone/>
              <a:defRPr/>
            </a:pPr>
            <a:r>
              <a:rPr lang="tr-TR" altLang="tr-TR" sz="2400" dirty="0" smtClean="0">
                <a:latin typeface="Tahoma" panose="020B0604030504040204" pitchFamily="34" charset="0"/>
              </a:rPr>
              <a:t>Okul ve öğretim ortamı hayattan kopuk, yapay bir ortam olmamalı; hayata yakın, oradaki gerçeklikten uzak olmayan, öğrencinin hayatla bağlantısını koparmayan bir yaşantı sunmalıdır. </a:t>
            </a:r>
          </a:p>
          <a:p>
            <a:pPr algn="just">
              <a:lnSpc>
                <a:spcPct val="100000"/>
              </a:lnSpc>
              <a:spcBef>
                <a:spcPct val="0"/>
              </a:spcBef>
              <a:buFontTx/>
              <a:buNone/>
              <a:defRPr/>
            </a:pPr>
            <a:endParaRPr lang="tr-TR" altLang="tr-TR" sz="2400" dirty="0" smtClean="0">
              <a:latin typeface="Tahoma" panose="020B0604030504040204" pitchFamily="34" charset="0"/>
            </a:endParaRPr>
          </a:p>
          <a:p>
            <a:pPr algn="just">
              <a:lnSpc>
                <a:spcPct val="100000"/>
              </a:lnSpc>
              <a:spcBef>
                <a:spcPct val="0"/>
              </a:spcBef>
              <a:buFontTx/>
              <a:buNone/>
              <a:defRPr/>
            </a:pPr>
            <a:r>
              <a:rPr lang="tr-TR" altLang="tr-TR" sz="2400" dirty="0" smtClean="0">
                <a:latin typeface="Tahoma" panose="020B0604030504040204" pitchFamily="34" charset="0"/>
              </a:rPr>
              <a:t>Okul öğrencileri hayat için hazırladığına göre, oradaki öğretim de hayatın doğrudan kendisi olmalıdır. Ders konuları, anlatım sırasında verilen örnekler hayatın içinden seçilmelidir. Çocuklara öğretirken kullanılan dil, oluşturulan sosyal ortam vs. gerçek hayata yakın olmalıdır. </a:t>
            </a:r>
          </a:p>
        </p:txBody>
      </p:sp>
    </p:spTree>
    <p:extLst>
      <p:ext uri="{BB962C8B-B14F-4D97-AF65-F5344CB8AC3E}">
        <p14:creationId xmlns:p14="http://schemas.microsoft.com/office/powerpoint/2010/main" val="241168791"/>
      </p:ext>
    </p:extLst>
  </p:cSld>
  <p:clrMapOvr>
    <a:masterClrMapping/>
  </p:clrMapOvr>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ext Box 2"/>
          <p:cNvSpPr txBox="1">
            <a:spLocks noChangeArrowheads="1"/>
          </p:cNvSpPr>
          <p:nvPr/>
        </p:nvSpPr>
        <p:spPr bwMode="auto">
          <a:xfrm>
            <a:off x="363538" y="1916113"/>
            <a:ext cx="8382000" cy="4156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spcBef>
                <a:spcPct val="20000"/>
              </a:spcBef>
              <a:buClr>
                <a:schemeClr val="accent1"/>
              </a:buClr>
              <a:buSzPct val="65000"/>
              <a:buFont typeface="Wingdings" pitchFamily="2" charset="2"/>
              <a:buChar char="n"/>
              <a:defRPr sz="3000">
                <a:solidFill>
                  <a:schemeClr val="tx1"/>
                </a:solidFill>
                <a:latin typeface="Arial" pitchFamily="34" charset="0"/>
              </a:defRPr>
            </a:lvl1pPr>
            <a:lvl2pPr marL="742950" indent="-285750" algn="l" eaLnBrk="0" hangingPunct="0">
              <a:spcBef>
                <a:spcPct val="20000"/>
              </a:spcBef>
              <a:buClr>
                <a:schemeClr val="accent2"/>
              </a:buClr>
              <a:buSzPct val="60000"/>
              <a:buFont typeface="Wingdings" pitchFamily="2" charset="2"/>
              <a:buChar char="q"/>
              <a:defRPr sz="2600">
                <a:solidFill>
                  <a:schemeClr val="tx1"/>
                </a:solidFill>
                <a:latin typeface="Arial" pitchFamily="34" charset="0"/>
              </a:defRPr>
            </a:lvl2pPr>
            <a:lvl3pPr marL="1143000" indent="-228600" algn="l" eaLnBrk="0" hangingPunct="0">
              <a:spcBef>
                <a:spcPct val="20000"/>
              </a:spcBef>
              <a:buClr>
                <a:schemeClr val="accent1"/>
              </a:buClr>
              <a:buSzPct val="65000"/>
              <a:buFont typeface="Wingdings" pitchFamily="2" charset="2"/>
              <a:buChar char="n"/>
              <a:defRPr sz="2200">
                <a:solidFill>
                  <a:schemeClr val="tx1"/>
                </a:solidFill>
                <a:latin typeface="Arial" pitchFamily="34" charset="0"/>
              </a:defRPr>
            </a:lvl3pPr>
            <a:lvl4pPr marL="1600200" indent="-228600" algn="l" eaLnBrk="0" hangingPunct="0">
              <a:spcBef>
                <a:spcPct val="20000"/>
              </a:spcBef>
              <a:buClr>
                <a:schemeClr val="accent2"/>
              </a:buClr>
              <a:buSzPct val="70000"/>
              <a:buFont typeface="Wingdings" pitchFamily="2" charset="2"/>
              <a:buChar char="q"/>
              <a:defRPr sz="2000">
                <a:solidFill>
                  <a:schemeClr val="tx1"/>
                </a:solidFill>
                <a:latin typeface="Arial" pitchFamily="34" charset="0"/>
              </a:defRPr>
            </a:lvl4pPr>
            <a:lvl5pPr marL="2057400" indent="-228600" algn="l" eaLnBrk="0" hangingPunct="0">
              <a:spcBef>
                <a:spcPct val="20000"/>
              </a:spcBef>
              <a:buClr>
                <a:schemeClr val="accent1"/>
              </a:buClr>
              <a:buSzPct val="75000"/>
              <a:buFont typeface="Wingdings" pitchFamily="2" charset="2"/>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pitchFamily="34" charset="0"/>
              </a:defRPr>
            </a:lvl9pPr>
          </a:lstStyle>
          <a:p>
            <a:pPr algn="just">
              <a:spcBef>
                <a:spcPct val="50000"/>
              </a:spcBef>
              <a:buClrTx/>
              <a:buSzTx/>
              <a:buFontTx/>
              <a:buNone/>
              <a:defRPr/>
            </a:pPr>
            <a:r>
              <a:rPr lang="tr-TR" altLang="tr-TR" sz="2400" b="1" dirty="0" smtClean="0">
                <a:solidFill>
                  <a:schemeClr val="accent5"/>
                </a:solidFill>
                <a:latin typeface="Verdana" pitchFamily="34" charset="0"/>
              </a:rPr>
              <a:t>9-Bütünlük ilkesi</a:t>
            </a:r>
          </a:p>
          <a:p>
            <a:pPr algn="just">
              <a:spcBef>
                <a:spcPct val="50000"/>
              </a:spcBef>
              <a:buClrTx/>
              <a:buSzTx/>
              <a:buFontTx/>
              <a:buNone/>
              <a:defRPr/>
            </a:pPr>
            <a:r>
              <a:rPr lang="tr-TR" altLang="tr-TR" sz="2400" dirty="0" smtClean="0">
                <a:latin typeface="Verdana" pitchFamily="34" charset="0"/>
              </a:rPr>
              <a:t>Çocuk bedensel ve ruhsal kuvvetler (düşünce, duygu, irade gibi) bakımından bir bütün olarak ele alınmalı ve her yönü dengeli olarak eğitilmelidir. Zaten bedensel ve ruhsal kuvvetler sürekli olarak birbirlerini etkilerler ve birbirine bağlıdırlar. </a:t>
            </a:r>
          </a:p>
          <a:p>
            <a:pPr algn="just">
              <a:spcBef>
                <a:spcPct val="50000"/>
              </a:spcBef>
              <a:buClrTx/>
              <a:buSzTx/>
              <a:buFontTx/>
              <a:buNone/>
              <a:defRPr/>
            </a:pPr>
            <a:r>
              <a:rPr lang="tr-TR" altLang="tr-TR" sz="2400" dirty="0" smtClean="0">
                <a:latin typeface="Verdana" pitchFamily="34" charset="0"/>
              </a:rPr>
              <a:t>Sadece bedeni geliştirip zihnî ve ahlâkî yönler geliştirilmezse, veya bunun tersi durumlarda dengesiz; hem topluma hem de kendine zararlı olabilecek insanlar yetişmiş olur. </a:t>
            </a:r>
          </a:p>
        </p:txBody>
      </p:sp>
      <p:pic>
        <p:nvPicPr>
          <p:cNvPr id="9728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24538" y="404813"/>
            <a:ext cx="2533650" cy="1809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48095179"/>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ext Box 2"/>
          <p:cNvSpPr txBox="1">
            <a:spLocks noChangeArrowheads="1"/>
          </p:cNvSpPr>
          <p:nvPr/>
        </p:nvSpPr>
        <p:spPr bwMode="auto">
          <a:xfrm>
            <a:off x="309563" y="1511300"/>
            <a:ext cx="8497887" cy="41497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spcBef>
                <a:spcPct val="50000"/>
              </a:spcBef>
            </a:pPr>
            <a:r>
              <a:rPr lang="tr-TR" altLang="tr-TR" sz="2800" b="1">
                <a:solidFill>
                  <a:srgbClr val="0070C0"/>
                </a:solidFill>
              </a:rPr>
              <a:t>EĞİTİM PROGRAMI: </a:t>
            </a:r>
          </a:p>
          <a:p>
            <a:pPr algn="just" eaLnBrk="1" hangingPunct="1">
              <a:spcBef>
                <a:spcPct val="50000"/>
              </a:spcBef>
            </a:pPr>
            <a:r>
              <a:rPr lang="tr-TR" altLang="tr-TR" sz="2800"/>
              <a:t>Bireyin okul içi ve okul dışı planlı tüm eğitim etkinliklerini içine alan öğrenme yaşantıları planıdır. Eğitim programı sadece okul içi etkinliklerle sınırlı olmayıp, öğrenmenin sağlanabileceği her ortamdaki etkinlikleri içine almalı, sistemli bir süreci kapsamalıdır. Bu programda dersler, sosyal faaliyetler, her türlü öğrenci hizmetleri vb. pek çok boyut yer alır. </a:t>
            </a:r>
          </a:p>
        </p:txBody>
      </p:sp>
    </p:spTree>
    <p:extLst>
      <p:ext uri="{BB962C8B-B14F-4D97-AF65-F5344CB8AC3E}">
        <p14:creationId xmlns:p14="http://schemas.microsoft.com/office/powerpoint/2010/main" val="332707108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Text Box 2"/>
          <p:cNvSpPr txBox="1">
            <a:spLocks noChangeArrowheads="1"/>
          </p:cNvSpPr>
          <p:nvPr/>
        </p:nvSpPr>
        <p:spPr bwMode="auto">
          <a:xfrm>
            <a:off x="395288" y="1052513"/>
            <a:ext cx="8382000" cy="5694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gn="just">
              <a:lnSpc>
                <a:spcPct val="100000"/>
              </a:lnSpc>
              <a:spcBef>
                <a:spcPct val="50000"/>
              </a:spcBef>
              <a:buFontTx/>
              <a:buNone/>
              <a:defRPr/>
            </a:pPr>
            <a:r>
              <a:rPr lang="tr-TR" altLang="tr-TR" sz="3200" b="1" dirty="0" smtClean="0">
                <a:solidFill>
                  <a:schemeClr val="accent5"/>
                </a:solidFill>
                <a:latin typeface="Arial" panose="020B0604020202020204" pitchFamily="34" charset="0"/>
              </a:rPr>
              <a:t>10. Sosyallik ilkesi</a:t>
            </a:r>
          </a:p>
          <a:p>
            <a:pPr algn="just">
              <a:lnSpc>
                <a:spcPct val="100000"/>
              </a:lnSpc>
              <a:spcBef>
                <a:spcPct val="0"/>
              </a:spcBef>
              <a:buFontTx/>
              <a:buNone/>
              <a:defRPr/>
            </a:pPr>
            <a:endParaRPr lang="tr-TR" altLang="tr-TR" sz="2800" dirty="0" smtClean="0">
              <a:latin typeface="Arial" panose="020B0604020202020204" pitchFamily="34" charset="0"/>
            </a:endParaRPr>
          </a:p>
          <a:p>
            <a:pPr algn="just">
              <a:lnSpc>
                <a:spcPct val="100000"/>
              </a:lnSpc>
              <a:spcBef>
                <a:spcPct val="0"/>
              </a:spcBef>
              <a:buFontTx/>
              <a:buNone/>
              <a:defRPr/>
            </a:pPr>
            <a:r>
              <a:rPr lang="tr-TR" altLang="tr-TR" sz="2000" dirty="0" smtClean="0">
                <a:latin typeface="Arial" panose="020B0604020202020204" pitchFamily="34" charset="0"/>
              </a:rPr>
              <a:t>Eğitimin en baş görevlerinden biri, çocukları dengeli olarak sosyalleştirmektir. Bu sosyalleşmenin içinde anne-baba, okul yönetici ve öğretmenleri, yönetmelikler, yasalar, toplumun manevî otoriteleri olan din, ahlâk, gelenek, töre gibi güçleri tanımalı, saygı göstermelidir. Çünkü bu güçler toplumsal yapının direkleridir ve çocuk da daha sonra yetişkin olduğunda bu rolleri üstlenecek, bu güçlerin temsilcisi olacaktır. </a:t>
            </a:r>
          </a:p>
          <a:p>
            <a:pPr algn="just">
              <a:lnSpc>
                <a:spcPct val="100000"/>
              </a:lnSpc>
              <a:spcBef>
                <a:spcPct val="0"/>
              </a:spcBef>
              <a:buFont typeface="Arial" panose="020B0604020202020204" pitchFamily="34" charset="0"/>
              <a:buNone/>
              <a:defRPr/>
            </a:pPr>
            <a:endParaRPr lang="tr-TR" altLang="tr-TR" sz="2000" dirty="0" smtClean="0">
              <a:latin typeface="Tahoma" panose="020B0604030504040204" pitchFamily="34" charset="0"/>
            </a:endParaRPr>
          </a:p>
          <a:p>
            <a:pPr algn="just">
              <a:lnSpc>
                <a:spcPct val="100000"/>
              </a:lnSpc>
              <a:spcBef>
                <a:spcPct val="0"/>
              </a:spcBef>
              <a:buFont typeface="Arial" panose="020B0604020202020204" pitchFamily="34" charset="0"/>
              <a:buNone/>
              <a:defRPr/>
            </a:pPr>
            <a:r>
              <a:rPr lang="tr-TR" altLang="tr-TR" sz="2000" dirty="0" smtClean="0">
                <a:latin typeface="Tahoma" panose="020B0604030504040204" pitchFamily="34" charset="0"/>
              </a:rPr>
              <a:t>Bunun yanında eğitim öğretim faaliyetlerinde çocuğun kendi kararlarını verebilmesi, kendi kendini yönetmesi, kritik durumlarda özgür kalabilmenin, hür kararlar vermenin hazzı ve sorumluluğu da verilmelidir. Okul bir takım bilgi, düşünce ve davranış kalıpları vermeye çalışırken yapılan eğitim-öğretimin gelecek zaman için yapıldığı ve çocuğun yetişkin olduğunda hür kararlar ve orijinal çözümler üretmesinin ne kadar hayatî olduğu unutulmamalıdır.</a:t>
            </a:r>
          </a:p>
          <a:p>
            <a:pPr algn="just">
              <a:lnSpc>
                <a:spcPct val="100000"/>
              </a:lnSpc>
              <a:spcBef>
                <a:spcPct val="0"/>
              </a:spcBef>
              <a:buFontTx/>
              <a:buNone/>
              <a:defRPr/>
            </a:pPr>
            <a:endParaRPr lang="tr-TR" altLang="tr-TR" sz="2400" dirty="0" smtClean="0">
              <a:latin typeface="Arial" panose="020B0604020202020204" pitchFamily="34" charset="0"/>
            </a:endParaRPr>
          </a:p>
        </p:txBody>
      </p:sp>
    </p:spTree>
    <p:extLst>
      <p:ext uri="{BB962C8B-B14F-4D97-AF65-F5344CB8AC3E}">
        <p14:creationId xmlns:p14="http://schemas.microsoft.com/office/powerpoint/2010/main" val="718728946"/>
      </p:ext>
    </p:extLst>
  </p:cSld>
  <p:clrMapOvr>
    <a:masterClrMapping/>
  </p:clrMapOvr>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Resim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71550" y="819150"/>
            <a:ext cx="6954838" cy="568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Dikdörtgen 2"/>
          <p:cNvSpPr/>
          <p:nvPr/>
        </p:nvSpPr>
        <p:spPr>
          <a:xfrm>
            <a:off x="2700338" y="476250"/>
            <a:ext cx="3590925" cy="369888"/>
          </a:xfrm>
          <a:prstGeom prst="rect">
            <a:avLst/>
          </a:prstGeom>
        </p:spPr>
        <p:txBody>
          <a:bodyPr wrap="none">
            <a:spAutoFit/>
          </a:bodyPr>
          <a:lstStyle/>
          <a:p>
            <a:pPr>
              <a:defRPr/>
            </a:pPr>
            <a:r>
              <a:rPr lang="tr-TR" dirty="0">
                <a:solidFill>
                  <a:schemeClr val="accent5"/>
                </a:solidFill>
                <a:latin typeface="Arial" panose="020B0604020202020204" pitchFamily="34" charset="0"/>
              </a:rPr>
              <a:t>Türk Millî Eğitiminin Temel İlkeleri</a:t>
            </a:r>
          </a:p>
        </p:txBody>
      </p:sp>
    </p:spTree>
    <p:extLst>
      <p:ext uri="{BB962C8B-B14F-4D97-AF65-F5344CB8AC3E}">
        <p14:creationId xmlns:p14="http://schemas.microsoft.com/office/powerpoint/2010/main" val="4096354490"/>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4" name="Resim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57313" y="161925"/>
            <a:ext cx="6429375" cy="653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33976519"/>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Resim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90663" y="460375"/>
            <a:ext cx="6162675" cy="593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85344546"/>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2" name="Resim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14463" y="504825"/>
            <a:ext cx="6315075" cy="584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11319348"/>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Text Box 2"/>
          <p:cNvSpPr txBox="1">
            <a:spLocks noChangeArrowheads="1"/>
          </p:cNvSpPr>
          <p:nvPr/>
        </p:nvSpPr>
        <p:spPr bwMode="auto">
          <a:xfrm>
            <a:off x="323850" y="1441450"/>
            <a:ext cx="8497888" cy="29543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357188" algn="l"/>
              </a:tabLst>
              <a:defRPr>
                <a:solidFill>
                  <a:schemeClr val="tx1"/>
                </a:solidFill>
                <a:latin typeface="Arial" charset="0"/>
              </a:defRPr>
            </a:lvl1pPr>
            <a:lvl2pPr marL="742950" indent="-285750">
              <a:tabLst>
                <a:tab pos="357188" algn="l"/>
              </a:tabLst>
              <a:defRPr>
                <a:solidFill>
                  <a:schemeClr val="tx1"/>
                </a:solidFill>
                <a:latin typeface="Arial" charset="0"/>
              </a:defRPr>
            </a:lvl2pPr>
            <a:lvl3pPr marL="1143000" indent="-228600">
              <a:tabLst>
                <a:tab pos="357188" algn="l"/>
              </a:tabLst>
              <a:defRPr>
                <a:solidFill>
                  <a:schemeClr val="tx1"/>
                </a:solidFill>
                <a:latin typeface="Arial" charset="0"/>
              </a:defRPr>
            </a:lvl3pPr>
            <a:lvl4pPr marL="1600200" indent="-228600">
              <a:tabLst>
                <a:tab pos="357188" algn="l"/>
              </a:tabLst>
              <a:defRPr>
                <a:solidFill>
                  <a:schemeClr val="tx1"/>
                </a:solidFill>
                <a:latin typeface="Arial" charset="0"/>
              </a:defRPr>
            </a:lvl4pPr>
            <a:lvl5pPr marL="2057400" indent="-228600">
              <a:tabLst>
                <a:tab pos="357188" algn="l"/>
              </a:tabLst>
              <a:defRPr>
                <a:solidFill>
                  <a:schemeClr val="tx1"/>
                </a:solidFill>
                <a:latin typeface="Arial" charset="0"/>
              </a:defRPr>
            </a:lvl5pPr>
            <a:lvl6pPr marL="2514600" indent="-228600" eaLnBrk="0" fontAlgn="base" hangingPunct="0">
              <a:spcBef>
                <a:spcPct val="0"/>
              </a:spcBef>
              <a:spcAft>
                <a:spcPct val="0"/>
              </a:spcAft>
              <a:tabLst>
                <a:tab pos="357188" algn="l"/>
              </a:tabLst>
              <a:defRPr>
                <a:solidFill>
                  <a:schemeClr val="tx1"/>
                </a:solidFill>
                <a:latin typeface="Arial" charset="0"/>
              </a:defRPr>
            </a:lvl6pPr>
            <a:lvl7pPr marL="2971800" indent="-228600" eaLnBrk="0" fontAlgn="base" hangingPunct="0">
              <a:spcBef>
                <a:spcPct val="0"/>
              </a:spcBef>
              <a:spcAft>
                <a:spcPct val="0"/>
              </a:spcAft>
              <a:tabLst>
                <a:tab pos="357188" algn="l"/>
              </a:tabLst>
              <a:defRPr>
                <a:solidFill>
                  <a:schemeClr val="tx1"/>
                </a:solidFill>
                <a:latin typeface="Arial" charset="0"/>
              </a:defRPr>
            </a:lvl7pPr>
            <a:lvl8pPr marL="3429000" indent="-228600" eaLnBrk="0" fontAlgn="base" hangingPunct="0">
              <a:spcBef>
                <a:spcPct val="0"/>
              </a:spcBef>
              <a:spcAft>
                <a:spcPct val="0"/>
              </a:spcAft>
              <a:tabLst>
                <a:tab pos="357188" algn="l"/>
              </a:tabLst>
              <a:defRPr>
                <a:solidFill>
                  <a:schemeClr val="tx1"/>
                </a:solidFill>
                <a:latin typeface="Arial" charset="0"/>
              </a:defRPr>
            </a:lvl8pPr>
            <a:lvl9pPr marL="3886200" indent="-228600" eaLnBrk="0" fontAlgn="base" hangingPunct="0">
              <a:spcBef>
                <a:spcPct val="0"/>
              </a:spcBef>
              <a:spcAft>
                <a:spcPct val="0"/>
              </a:spcAft>
              <a:tabLst>
                <a:tab pos="357188" algn="l"/>
              </a:tabLst>
              <a:defRPr>
                <a:solidFill>
                  <a:schemeClr val="tx1"/>
                </a:solidFill>
                <a:latin typeface="Arial" charset="0"/>
              </a:defRPr>
            </a:lvl9pPr>
          </a:lstStyle>
          <a:p>
            <a:pPr eaLnBrk="1" hangingPunct="1">
              <a:spcAft>
                <a:spcPct val="50000"/>
              </a:spcAft>
            </a:pPr>
            <a:r>
              <a:rPr lang="tr-TR" altLang="tr-TR" sz="2800" b="1">
                <a:solidFill>
                  <a:srgbClr val="0070C0"/>
                </a:solidFill>
              </a:rPr>
              <a:t>MODÜLER ÖĞRETİM</a:t>
            </a:r>
          </a:p>
          <a:p>
            <a:pPr algn="just" eaLnBrk="1" hangingPunct="1">
              <a:spcAft>
                <a:spcPct val="50000"/>
              </a:spcAft>
            </a:pPr>
            <a:r>
              <a:rPr lang="tr-TR" altLang="tr-TR" sz="2400"/>
              <a:t>Öğrenme – öğretme etkinliklerinin bireyin kendi kendisine öğrenmesini sağlayacak biçimde düzenlendiği, kendi içinde bütünlüğü olan ve birbirini tamamlayan bağımsız öğrenme elemanları biçiminde düzenlenmesine modüler programlama denir. Bu programa uygun olarak yapılan öğretime modüler öğretim adı verilir. </a:t>
            </a:r>
          </a:p>
        </p:txBody>
      </p:sp>
      <p:sp>
        <p:nvSpPr>
          <p:cNvPr id="103427" name="Text Box 4"/>
          <p:cNvSpPr txBox="1">
            <a:spLocks noChangeArrowheads="1"/>
          </p:cNvSpPr>
          <p:nvPr/>
        </p:nvSpPr>
        <p:spPr bwMode="auto">
          <a:xfrm>
            <a:off x="900113" y="260350"/>
            <a:ext cx="7993062"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tr-TR" altLang="tr-TR" sz="3000" b="1">
                <a:solidFill>
                  <a:srgbClr val="0070C0"/>
                </a:solidFill>
              </a:rPr>
              <a:t>ÖĞRETİM MODEL VE YAKLAŞIMLARI</a:t>
            </a:r>
          </a:p>
        </p:txBody>
      </p:sp>
    </p:spTree>
    <p:extLst>
      <p:ext uri="{BB962C8B-B14F-4D97-AF65-F5344CB8AC3E}">
        <p14:creationId xmlns:p14="http://schemas.microsoft.com/office/powerpoint/2010/main" val="3098651032"/>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2" name="Text Box 2"/>
          <p:cNvSpPr txBox="1">
            <a:spLocks noChangeArrowheads="1"/>
          </p:cNvSpPr>
          <p:nvPr/>
        </p:nvSpPr>
        <p:spPr bwMode="auto">
          <a:xfrm>
            <a:off x="323850" y="1441450"/>
            <a:ext cx="8497888" cy="2954338"/>
          </a:xfrm>
          <a:prstGeom prst="rect">
            <a:avLst/>
          </a:prstGeom>
          <a:solidFill>
            <a:schemeClr val="bg1"/>
          </a:solidFill>
          <a:ln w="9525">
            <a:noFill/>
            <a:miter lim="800000"/>
            <a:headEnd/>
            <a:tailEnd/>
          </a:ln>
          <a:effectLst/>
        </p:spPr>
        <p:txBody>
          <a:bodyPr>
            <a:spAutoFit/>
          </a:bodyPr>
          <a:lstStyle/>
          <a:p>
            <a:pPr eaLnBrk="1" hangingPunct="1">
              <a:spcAft>
                <a:spcPct val="50000"/>
              </a:spcAft>
              <a:tabLst>
                <a:tab pos="357188" algn="l"/>
              </a:tabLst>
              <a:defRPr/>
            </a:pPr>
            <a:r>
              <a:rPr lang="tr-TR" sz="2800" b="1" dirty="0">
                <a:solidFill>
                  <a:srgbClr val="0070C0"/>
                </a:solidFill>
              </a:rPr>
              <a:t>İŞBİRLİKLİ ÖĞRENME</a:t>
            </a:r>
          </a:p>
          <a:p>
            <a:pPr algn="just" eaLnBrk="1" hangingPunct="1">
              <a:spcAft>
                <a:spcPct val="50000"/>
              </a:spcAft>
              <a:tabLst>
                <a:tab pos="357188" algn="l"/>
              </a:tabLst>
              <a:defRPr/>
            </a:pPr>
            <a:r>
              <a:rPr lang="tr-TR" sz="2400" dirty="0"/>
              <a:t>İşbirliği öğrenmede temel amaç, öğrencilerin ortak bir amaç doğrultusunda küçük gruplar halinde, birbirinin öğrenmelerine yardım ederek çalışmalar yapmalarıdır. Heterojen (farklı özelliklerde) bir yapıya sahip olan grupta farklı yeteneklere, becerilere ve deneyimlere sahip öğrenciler, ortak grup amaçları doğrultusunda çalışırlar.</a:t>
            </a:r>
            <a:r>
              <a:rPr lang="tr-TR" sz="2400" dirty="0">
                <a:solidFill>
                  <a:srgbClr val="0070C0"/>
                </a:solidFill>
                <a:effectLst>
                  <a:outerShdw blurRad="38100" dist="38100" dir="2700000" algn="tl">
                    <a:srgbClr val="000000"/>
                  </a:outerShdw>
                </a:effectLst>
              </a:rPr>
              <a:t> </a:t>
            </a:r>
          </a:p>
        </p:txBody>
      </p:sp>
      <p:pic>
        <p:nvPicPr>
          <p:cNvPr id="104451"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51500" y="4581525"/>
            <a:ext cx="2466975" cy="1847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19108050"/>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Text Box 2"/>
          <p:cNvSpPr txBox="1">
            <a:spLocks noChangeArrowheads="1"/>
          </p:cNvSpPr>
          <p:nvPr/>
        </p:nvSpPr>
        <p:spPr bwMode="auto">
          <a:xfrm>
            <a:off x="323850" y="1268413"/>
            <a:ext cx="8497888" cy="4494212"/>
          </a:xfrm>
          <a:prstGeom prst="rect">
            <a:avLst/>
          </a:prstGeom>
          <a:solidFill>
            <a:schemeClr val="bg1"/>
          </a:solidFill>
          <a:ln w="9525">
            <a:noFill/>
            <a:miter lim="800000"/>
            <a:headEnd/>
            <a:tailEnd/>
          </a:ln>
          <a:effectLst/>
        </p:spPr>
        <p:txBody>
          <a:bodyPr>
            <a:spAutoFit/>
          </a:bodyPr>
          <a:lstStyle/>
          <a:p>
            <a:pPr marL="357188" indent="-357188" eaLnBrk="1" hangingPunct="1">
              <a:spcAft>
                <a:spcPct val="50000"/>
              </a:spcAft>
              <a:defRPr/>
            </a:pPr>
            <a:r>
              <a:rPr lang="tr-TR" sz="2800" b="1" dirty="0">
                <a:solidFill>
                  <a:srgbClr val="0070C0"/>
                </a:solidFill>
              </a:rPr>
              <a:t>İŞBİRLİKLİ ÖĞRENME</a:t>
            </a:r>
          </a:p>
          <a:p>
            <a:pPr marL="357188" indent="-357188" eaLnBrk="1" hangingPunct="1">
              <a:defRPr/>
            </a:pPr>
            <a:r>
              <a:rPr lang="tr-TR" sz="2400" u="sng" dirty="0" err="1"/>
              <a:t>İşbirlikli</a:t>
            </a:r>
            <a:r>
              <a:rPr lang="tr-TR" sz="2400" u="sng" dirty="0"/>
              <a:t> öğrenmenin temel ilkeleri şunlardır.</a:t>
            </a:r>
          </a:p>
          <a:p>
            <a:pPr marL="357188" indent="-357188" eaLnBrk="1" hangingPunct="1">
              <a:buFont typeface="Wingdings" pitchFamily="2" charset="2"/>
              <a:buChar char="Ø"/>
              <a:defRPr/>
            </a:pPr>
            <a:r>
              <a:rPr lang="tr-TR" sz="2200" dirty="0"/>
              <a:t>Gruplar en az iki, en çok altı kişiden oluşur, </a:t>
            </a:r>
          </a:p>
          <a:p>
            <a:pPr marL="357188" indent="-357188" eaLnBrk="1" hangingPunct="1">
              <a:buFont typeface="Wingdings" pitchFamily="2" charset="2"/>
              <a:buChar char="Ø"/>
              <a:defRPr/>
            </a:pPr>
            <a:r>
              <a:rPr lang="tr-TR" sz="2200" dirty="0"/>
              <a:t>Öğrenmede öğrencilerin grup içindeki etkileşimleri önemlidir.</a:t>
            </a:r>
          </a:p>
          <a:p>
            <a:pPr marL="357188" indent="-357188" eaLnBrk="1" hangingPunct="1">
              <a:buFont typeface="Wingdings" pitchFamily="2" charset="2"/>
              <a:buChar char="Ø"/>
              <a:defRPr/>
            </a:pPr>
            <a:r>
              <a:rPr lang="tr-TR" sz="2200" dirty="0"/>
              <a:t>Öğrenciler arası yarışmadan daha çok, gruplar arası yarışma esastır.</a:t>
            </a:r>
          </a:p>
          <a:p>
            <a:pPr marL="357188" indent="-357188" eaLnBrk="1" hangingPunct="1">
              <a:buFont typeface="Wingdings" pitchFamily="2" charset="2"/>
              <a:buChar char="Ø"/>
              <a:defRPr/>
            </a:pPr>
            <a:r>
              <a:rPr lang="tr-TR" sz="2200" dirty="0"/>
              <a:t>Öğrencilerin başarı ya da başarısızlığı bireye değil, gruba aittir.</a:t>
            </a:r>
          </a:p>
          <a:p>
            <a:pPr marL="357188" indent="-357188" eaLnBrk="1" hangingPunct="1">
              <a:buFont typeface="Wingdings" pitchFamily="2" charset="2"/>
              <a:buChar char="Ø"/>
              <a:defRPr/>
            </a:pPr>
            <a:r>
              <a:rPr lang="tr-TR" sz="2200" dirty="0"/>
              <a:t>Gruplar heterojen olarak oluşturulur, </a:t>
            </a:r>
          </a:p>
          <a:p>
            <a:pPr marL="357188" indent="-357188" eaLnBrk="1" hangingPunct="1">
              <a:buFont typeface="Wingdings" pitchFamily="2" charset="2"/>
              <a:buChar char="Ø"/>
              <a:defRPr/>
            </a:pPr>
            <a:r>
              <a:rPr lang="tr-TR" sz="2200" dirty="0"/>
              <a:t>Öğrencilerin bilişsel, sosyal ve duygusal yönleri gelişir.</a:t>
            </a:r>
          </a:p>
          <a:p>
            <a:pPr marL="357188" indent="-357188" eaLnBrk="1" hangingPunct="1">
              <a:buFont typeface="Wingdings" pitchFamily="2" charset="2"/>
              <a:buChar char="Ø"/>
              <a:defRPr/>
            </a:pPr>
            <a:r>
              <a:rPr lang="tr-TR" sz="2200" dirty="0"/>
              <a:t>Öğretmen tüm çalışmalara rehberlik yapar.</a:t>
            </a:r>
          </a:p>
          <a:p>
            <a:pPr marL="357188" indent="-357188" eaLnBrk="1" hangingPunct="1">
              <a:buFont typeface="Wingdings" pitchFamily="2" charset="2"/>
              <a:buChar char="Ø"/>
              <a:defRPr/>
            </a:pPr>
            <a:r>
              <a:rPr lang="tr-TR" sz="2200" dirty="0"/>
              <a:t>Grup içinde etkin katılım, sorumluluk alma ve sağlıklı iletişim sağlanabilir.</a:t>
            </a:r>
            <a:r>
              <a:rPr lang="tr-TR" sz="2200" dirty="0">
                <a:effectLst>
                  <a:outerShdw blurRad="38100" dist="38100" dir="2700000" algn="tl">
                    <a:srgbClr val="000000"/>
                  </a:outerShdw>
                </a:effectLst>
              </a:rPr>
              <a:t> </a:t>
            </a:r>
          </a:p>
        </p:txBody>
      </p:sp>
    </p:spTree>
    <p:extLst>
      <p:ext uri="{BB962C8B-B14F-4D97-AF65-F5344CB8AC3E}">
        <p14:creationId xmlns:p14="http://schemas.microsoft.com/office/powerpoint/2010/main" val="1373543695"/>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Text Box 2"/>
          <p:cNvSpPr txBox="1">
            <a:spLocks noChangeArrowheads="1"/>
          </p:cNvSpPr>
          <p:nvPr/>
        </p:nvSpPr>
        <p:spPr bwMode="auto">
          <a:xfrm>
            <a:off x="323850" y="1268413"/>
            <a:ext cx="8497888" cy="4394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57188" indent="-357188">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Aft>
                <a:spcPct val="50000"/>
              </a:spcAft>
            </a:pPr>
            <a:r>
              <a:rPr lang="tr-TR" altLang="tr-TR" sz="2800" b="1">
                <a:solidFill>
                  <a:srgbClr val="0070C0"/>
                </a:solidFill>
              </a:rPr>
              <a:t>İŞBİRLİKLİ ÖĞRENME</a:t>
            </a:r>
          </a:p>
          <a:p>
            <a:pPr eaLnBrk="1" hangingPunct="1"/>
            <a:r>
              <a:rPr lang="tr-TR" altLang="tr-TR" sz="2400" u="sng"/>
              <a:t>İşbirlikli öğrenmenin dezavantajları</a:t>
            </a:r>
            <a:endParaRPr lang="tr-TR" altLang="tr-TR" u="sng"/>
          </a:p>
          <a:p>
            <a:pPr eaLnBrk="1" hangingPunct="1">
              <a:spcAft>
                <a:spcPct val="30000"/>
              </a:spcAft>
              <a:buFont typeface="Wingdings" pitchFamily="2" charset="2"/>
              <a:buChar char="Ø"/>
            </a:pPr>
            <a:r>
              <a:rPr lang="tr-TR" altLang="tr-TR" sz="2000"/>
              <a:t>  Kendilerine güveni az olan öğrenciler gruba ait olmakta     zorlanabilirler.</a:t>
            </a:r>
          </a:p>
          <a:p>
            <a:pPr eaLnBrk="1" hangingPunct="1">
              <a:spcAft>
                <a:spcPct val="30000"/>
              </a:spcAft>
              <a:buFont typeface="Wingdings" pitchFamily="2" charset="2"/>
              <a:buChar char="Ø"/>
            </a:pPr>
            <a:r>
              <a:rPr lang="tr-TR" altLang="tr-TR" sz="2000"/>
              <a:t>  Yeterli öğrenme sorumluluğu taşımayanlar, daha fazla öğrenmek isteyenleri engelleyebilirler.</a:t>
            </a:r>
          </a:p>
          <a:p>
            <a:pPr eaLnBrk="1" hangingPunct="1">
              <a:spcAft>
                <a:spcPct val="30000"/>
              </a:spcAft>
              <a:buFont typeface="Wingdings" pitchFamily="2" charset="2"/>
              <a:buChar char="Ø"/>
            </a:pPr>
            <a:r>
              <a:rPr lang="tr-TR" altLang="tr-TR" sz="2000"/>
              <a:t>  Daha yetenekli öğrenciler, daha az beceri gösterebilirler.</a:t>
            </a:r>
          </a:p>
          <a:p>
            <a:pPr eaLnBrk="1" hangingPunct="1">
              <a:spcAft>
                <a:spcPct val="30000"/>
              </a:spcAft>
              <a:buFont typeface="Wingdings" pitchFamily="2" charset="2"/>
              <a:buChar char="Ø"/>
            </a:pPr>
            <a:r>
              <a:rPr lang="tr-TR" altLang="tr-TR" sz="2000"/>
              <a:t>  Üst düzeyde yetenekliler grup üzerinde baskı oluşturabilirler.</a:t>
            </a:r>
          </a:p>
          <a:p>
            <a:pPr eaLnBrk="1" hangingPunct="1">
              <a:spcAft>
                <a:spcPct val="30000"/>
              </a:spcAft>
              <a:buFont typeface="Wingdings" pitchFamily="2" charset="2"/>
              <a:buChar char="Ø"/>
            </a:pPr>
            <a:r>
              <a:rPr lang="tr-TR" altLang="tr-TR" sz="2000"/>
              <a:t>  Sorumluluk paylaşıldığı için zamanın boşa geçme riski vardır.</a:t>
            </a:r>
          </a:p>
          <a:p>
            <a:pPr eaLnBrk="1" hangingPunct="1">
              <a:spcAft>
                <a:spcPct val="30000"/>
              </a:spcAft>
              <a:buFont typeface="Wingdings" pitchFamily="2" charset="2"/>
              <a:buChar char="Ø"/>
            </a:pPr>
            <a:r>
              <a:rPr lang="tr-TR" altLang="tr-TR" sz="2000"/>
              <a:t>  Grup öğrenmeye karşı gelebilir.</a:t>
            </a:r>
          </a:p>
          <a:p>
            <a:pPr eaLnBrk="1" hangingPunct="1">
              <a:spcAft>
                <a:spcPct val="30000"/>
              </a:spcAft>
              <a:buFont typeface="Wingdings" pitchFamily="2" charset="2"/>
              <a:buChar char="Ø"/>
            </a:pPr>
            <a:r>
              <a:rPr lang="tr-TR" altLang="tr-TR" sz="2000"/>
              <a:t>  Yıkıcı tartışmalar yaşanabilir.</a:t>
            </a:r>
          </a:p>
        </p:txBody>
      </p:sp>
    </p:spTree>
    <p:extLst>
      <p:ext uri="{BB962C8B-B14F-4D97-AF65-F5344CB8AC3E}">
        <p14:creationId xmlns:p14="http://schemas.microsoft.com/office/powerpoint/2010/main" val="1354064340"/>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Text Box 2"/>
          <p:cNvSpPr txBox="1">
            <a:spLocks noChangeArrowheads="1"/>
          </p:cNvSpPr>
          <p:nvPr/>
        </p:nvSpPr>
        <p:spPr bwMode="auto">
          <a:xfrm>
            <a:off x="684213" y="260350"/>
            <a:ext cx="8066087" cy="2278063"/>
          </a:xfrm>
          <a:prstGeom prst="rect">
            <a:avLst/>
          </a:prstGeom>
          <a:solidFill>
            <a:schemeClr val="bg1"/>
          </a:solidFill>
          <a:ln w="9525">
            <a:noFill/>
            <a:miter lim="800000"/>
            <a:headEnd/>
            <a:tailEnd/>
          </a:ln>
          <a:effectLst/>
        </p:spPr>
        <p:txBody>
          <a:bodyPr>
            <a:spAutoFit/>
          </a:bodyPr>
          <a:lstStyle/>
          <a:p>
            <a:pPr eaLnBrk="1" hangingPunct="1">
              <a:spcAft>
                <a:spcPct val="50000"/>
              </a:spcAft>
              <a:defRPr/>
            </a:pPr>
            <a:r>
              <a:rPr lang="tr-TR" sz="2800" b="1" dirty="0">
                <a:solidFill>
                  <a:srgbClr val="0070C0"/>
                </a:solidFill>
              </a:rPr>
              <a:t>ÇOKLU ZEKA KURAMINA DAYALI ÖĞRENME</a:t>
            </a:r>
          </a:p>
          <a:p>
            <a:pPr algn="just" eaLnBrk="1" hangingPunct="1">
              <a:defRPr/>
            </a:pPr>
            <a:r>
              <a:rPr lang="tr-TR" sz="2000" dirty="0"/>
              <a:t>Çoklu zeka kuramı </a:t>
            </a:r>
            <a:r>
              <a:rPr lang="tr-TR" sz="2000" dirty="0" err="1"/>
              <a:t>Howard</a:t>
            </a:r>
            <a:r>
              <a:rPr lang="tr-TR" sz="2000" dirty="0"/>
              <a:t> </a:t>
            </a:r>
            <a:r>
              <a:rPr lang="tr-TR" sz="2000" dirty="0" err="1"/>
              <a:t>Gardner</a:t>
            </a:r>
            <a:r>
              <a:rPr lang="tr-TR" sz="2000" dirty="0"/>
              <a:t> (1983) tarafından geliştirilmiştir. Bireylerin zeka bölümleri ile ilgili bu kuram – teoriye dayalı öğretim ortamında yeni düzenlemeler yapılmış ve daha etkili öğrenme elde edilmeye çalışılmıştır. Teoriye göre insan zekası sadece sayısal ve sözel olmak üzere iki tür değildir. Dokuz zeka türü vardır.</a:t>
            </a:r>
            <a:r>
              <a:rPr lang="tr-TR" sz="2000" dirty="0">
                <a:effectLst>
                  <a:outerShdw blurRad="38100" dist="38100" dir="2700000" algn="tl">
                    <a:srgbClr val="000000"/>
                  </a:outerShdw>
                </a:effectLst>
              </a:rPr>
              <a:t> </a:t>
            </a:r>
          </a:p>
        </p:txBody>
      </p:sp>
      <p:pic>
        <p:nvPicPr>
          <p:cNvPr id="107523" name="Resim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19250" y="2852738"/>
            <a:ext cx="5654675" cy="3141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8325470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8151</Words>
  <Application>Microsoft Office PowerPoint</Application>
  <PresentationFormat>Ekran Gösterisi (4:3)</PresentationFormat>
  <Paragraphs>869</Paragraphs>
  <Slides>195</Slides>
  <Notes>5</Notes>
  <HiddenSlides>0</HiddenSlides>
  <MMClips>0</MMClips>
  <ScaleCrop>false</ScaleCrop>
  <HeadingPairs>
    <vt:vector size="6" baseType="variant">
      <vt:variant>
        <vt:lpstr>Kullanılan Yazı Tipleri</vt:lpstr>
      </vt:variant>
      <vt:variant>
        <vt:i4>9</vt:i4>
      </vt:variant>
      <vt:variant>
        <vt:lpstr>Tema</vt:lpstr>
      </vt:variant>
      <vt:variant>
        <vt:i4>1</vt:i4>
      </vt:variant>
      <vt:variant>
        <vt:lpstr>Slayt Başlıkları</vt:lpstr>
      </vt:variant>
      <vt:variant>
        <vt:i4>195</vt:i4>
      </vt:variant>
    </vt:vector>
  </HeadingPairs>
  <TitlesOfParts>
    <vt:vector size="205" baseType="lpstr">
      <vt:lpstr>Arial</vt:lpstr>
      <vt:lpstr>Calibri</vt:lpstr>
      <vt:lpstr>Comic Sans MS</vt:lpstr>
      <vt:lpstr>Constantia</vt:lpstr>
      <vt:lpstr>Tahoma</vt:lpstr>
      <vt:lpstr>Times New Roman</vt:lpstr>
      <vt:lpstr>Verdana</vt:lpstr>
      <vt:lpstr>Wingdings</vt:lpstr>
      <vt:lpstr>Wingdings 2</vt:lpstr>
      <vt:lpstr>Ofis Teması</vt:lpstr>
      <vt:lpstr>PowerPoint Sunusu</vt:lpstr>
      <vt:lpstr>   Eğitimin belli bir plan ya da program uygulanarak gerçekleşen anlamının öne çıktığı tanımlardan başlıcaları şunlardır:</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Stratejiler</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 PROGRAM GELİŞTİRMENİN PLANLANMASI</vt:lpstr>
      <vt:lpstr>PowerPoint Sunusu</vt:lpstr>
      <vt:lpstr>Program geliştirme sürecinde rol alanlar</vt:lpstr>
      <vt:lpstr>PowerPoint Sunusu</vt:lpstr>
      <vt:lpstr>PowerPoint Sunusu</vt:lpstr>
      <vt:lpstr>PowerPoint Sunusu</vt:lpstr>
      <vt:lpstr>PowerPoint Sunusu</vt:lpstr>
      <vt:lpstr>Örnek çalışma planı</vt:lpstr>
      <vt:lpstr>Örnek pert işlem ağı</vt:lpstr>
      <vt:lpstr>PowerPoint Sunusu</vt:lpstr>
      <vt:lpstr>PowerPoint Sunusu</vt:lpstr>
      <vt:lpstr>PowerPoint Sunusu</vt:lpstr>
      <vt:lpstr>Örnek DACUM Süreci</vt:lpstr>
      <vt:lpstr>Örnek DACUM Tablosu</vt:lpstr>
      <vt:lpstr>PowerPoint Sunusu</vt:lpstr>
      <vt:lpstr>PowerPoint Sunusu</vt:lpstr>
      <vt:lpstr>PowerPoint Sunusu</vt:lpstr>
      <vt:lpstr>PowerPoint Sunusu</vt:lpstr>
      <vt:lpstr>PowerPoint Sunusu</vt:lpstr>
      <vt:lpstr>Raporların değerlendirilmesi </vt:lpstr>
      <vt:lpstr>PowerPoint Sunusu</vt:lpstr>
      <vt:lpstr>PowerPoint Sunusu</vt:lpstr>
      <vt:lpstr>PowerPoint Sunusu</vt:lpstr>
      <vt:lpstr>PowerPoint Sunusu</vt:lpstr>
      <vt:lpstr>PowerPoint Sunusu</vt:lpstr>
      <vt:lpstr>PowerPoint Sunusu</vt:lpstr>
      <vt:lpstr>Türk Milli Eğitimi’nin Amaçları</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ÖĞRETİM STRATEJİLERİ</vt:lpstr>
      <vt:lpstr>SUNUŞ YOLUYLA ÖĞRETİM</vt:lpstr>
      <vt:lpstr>PowerPoint Sunusu</vt:lpstr>
      <vt:lpstr>Buluş Yoluyla Öğretim</vt:lpstr>
      <vt:lpstr>PowerPoint Sunusu</vt:lpstr>
      <vt:lpstr>Araştırma-inceleme yoluyla öğretim</vt:lpstr>
      <vt:lpstr>Araştırma-inceleme yoluyla öğretim stratejisi</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Philip 66 (Grup66)</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Supervisor</dc:creator>
  <cp:lastModifiedBy>superV</cp:lastModifiedBy>
  <cp:revision>2</cp:revision>
  <dcterms:created xsi:type="dcterms:W3CDTF">2018-08-16T06:25:12Z</dcterms:created>
  <dcterms:modified xsi:type="dcterms:W3CDTF">2022-10-27T08:25:58Z</dcterms:modified>
</cp:coreProperties>
</file>