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74B0AF-4031-4105-995A-3D0F6E7DDF38}" v="106" dt="2024-10-22T21:16:18.6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UT OCAL" userId="83d5ddad3cd71f3c" providerId="LiveId" clId="{1174B0AF-4031-4105-995A-3D0F6E7DDF38}"/>
    <pc:docChg chg="undo redo custSel addSld modSld">
      <pc:chgData name="DAVUT OCAL" userId="83d5ddad3cd71f3c" providerId="LiveId" clId="{1174B0AF-4031-4105-995A-3D0F6E7DDF38}" dt="2024-10-23T07:28:03.887" v="2480" actId="1076"/>
      <pc:docMkLst>
        <pc:docMk/>
      </pc:docMkLst>
      <pc:sldChg chg="addSp delSp modSp mod modMedia setBg addAnim delAnim">
        <pc:chgData name="DAVUT OCAL" userId="83d5ddad3cd71f3c" providerId="LiveId" clId="{1174B0AF-4031-4105-995A-3D0F6E7DDF38}" dt="2024-10-20T19:50:28.027" v="44" actId="26606"/>
        <pc:sldMkLst>
          <pc:docMk/>
          <pc:sldMk cId="916245037" sldId="256"/>
        </pc:sldMkLst>
        <pc:spChg chg="mod">
          <ac:chgData name="DAVUT OCAL" userId="83d5ddad3cd71f3c" providerId="LiveId" clId="{1174B0AF-4031-4105-995A-3D0F6E7DDF38}" dt="2024-10-20T19:50:28.027" v="44" actId="26606"/>
          <ac:spMkLst>
            <pc:docMk/>
            <pc:sldMk cId="916245037" sldId="256"/>
            <ac:spMk id="2" creationId="{914005D7-CACA-9D18-7711-887C884ACB78}"/>
          </ac:spMkLst>
        </pc:spChg>
        <pc:spChg chg="mod">
          <ac:chgData name="DAVUT OCAL" userId="83d5ddad3cd71f3c" providerId="LiveId" clId="{1174B0AF-4031-4105-995A-3D0F6E7DDF38}" dt="2024-10-20T19:50:28.027" v="44" actId="26606"/>
          <ac:spMkLst>
            <pc:docMk/>
            <pc:sldMk cId="916245037" sldId="256"/>
            <ac:spMk id="3" creationId="{D18ED234-35C9-F0B4-9E41-B2F7C0CA903B}"/>
          </ac:spMkLst>
        </pc:spChg>
        <pc:spChg chg="add del">
          <ac:chgData name="DAVUT OCAL" userId="83d5ddad3cd71f3c" providerId="LiveId" clId="{1174B0AF-4031-4105-995A-3D0F6E7DDF38}" dt="2024-10-20T19:50:28.027" v="44" actId="26606"/>
          <ac:spMkLst>
            <pc:docMk/>
            <pc:sldMk cId="916245037" sldId="256"/>
            <ac:spMk id="8" creationId="{43C48B49-6135-48B6-AC0F-97E5D8D1F03F}"/>
          </ac:spMkLst>
        </pc:spChg>
        <pc:spChg chg="add del">
          <ac:chgData name="DAVUT OCAL" userId="83d5ddad3cd71f3c" providerId="LiveId" clId="{1174B0AF-4031-4105-995A-3D0F6E7DDF38}" dt="2024-10-20T19:50:13.608" v="38" actId="26606"/>
          <ac:spMkLst>
            <pc:docMk/>
            <pc:sldMk cId="916245037" sldId="256"/>
            <ac:spMk id="9" creationId="{716F42E0-28DF-4093-AFC5-CA01F54C8897}"/>
          </ac:spMkLst>
        </pc:spChg>
        <pc:spChg chg="add del">
          <ac:chgData name="DAVUT OCAL" userId="83d5ddad3cd71f3c" providerId="LiveId" clId="{1174B0AF-4031-4105-995A-3D0F6E7DDF38}" dt="2024-10-20T19:50:28.027" v="44" actId="26606"/>
          <ac:spMkLst>
            <pc:docMk/>
            <pc:sldMk cId="916245037" sldId="256"/>
            <ac:spMk id="10" creationId="{9715DAF0-AE1B-46C9-8A6B-DB2AA05AB91D}"/>
          </ac:spMkLst>
        </pc:spChg>
        <pc:spChg chg="add del">
          <ac:chgData name="DAVUT OCAL" userId="83d5ddad3cd71f3c" providerId="LiveId" clId="{1174B0AF-4031-4105-995A-3D0F6E7DDF38}" dt="2024-10-20T19:50:13.608" v="38" actId="26606"/>
          <ac:spMkLst>
            <pc:docMk/>
            <pc:sldMk cId="916245037" sldId="256"/>
            <ac:spMk id="11" creationId="{4063B759-00FC-46D1-9898-8E8625268FAF}"/>
          </ac:spMkLst>
        </pc:spChg>
        <pc:spChg chg="add del">
          <ac:chgData name="DAVUT OCAL" userId="83d5ddad3cd71f3c" providerId="LiveId" clId="{1174B0AF-4031-4105-995A-3D0F6E7DDF38}" dt="2024-10-20T19:50:28.027" v="44" actId="26606"/>
          <ac:spMkLst>
            <pc:docMk/>
            <pc:sldMk cId="916245037" sldId="256"/>
            <ac:spMk id="12" creationId="{DC631C0B-6DA6-4E57-8231-CE32B3434A7E}"/>
          </ac:spMkLst>
        </pc:spChg>
        <pc:spChg chg="add del">
          <ac:chgData name="DAVUT OCAL" userId="83d5ddad3cd71f3c" providerId="LiveId" clId="{1174B0AF-4031-4105-995A-3D0F6E7DDF38}" dt="2024-10-20T19:50:13.608" v="38" actId="26606"/>
          <ac:spMkLst>
            <pc:docMk/>
            <pc:sldMk cId="916245037" sldId="256"/>
            <ac:spMk id="13" creationId="{D5B012D8-7F27-4758-9AC6-C889B154BD73}"/>
          </ac:spMkLst>
        </pc:spChg>
        <pc:spChg chg="add del">
          <ac:chgData name="DAVUT OCAL" userId="83d5ddad3cd71f3c" providerId="LiveId" clId="{1174B0AF-4031-4105-995A-3D0F6E7DDF38}" dt="2024-10-20T19:50:28.027" v="44" actId="26606"/>
          <ac:spMkLst>
            <pc:docMk/>
            <pc:sldMk cId="916245037" sldId="256"/>
            <ac:spMk id="14" creationId="{F256AC18-FB41-4977-8B0C-F5082335AB7D}"/>
          </ac:spMkLst>
        </pc:spChg>
        <pc:spChg chg="add del">
          <ac:chgData name="DAVUT OCAL" userId="83d5ddad3cd71f3c" providerId="LiveId" clId="{1174B0AF-4031-4105-995A-3D0F6E7DDF38}" dt="2024-10-20T19:50:16.820" v="41" actId="26606"/>
          <ac:spMkLst>
            <pc:docMk/>
            <pc:sldMk cId="916245037" sldId="256"/>
            <ac:spMk id="15" creationId="{1740453C-744F-DB3A-47EC-15EACE1DC117}"/>
          </ac:spMkLst>
        </pc:spChg>
        <pc:spChg chg="add del">
          <ac:chgData name="DAVUT OCAL" userId="83d5ddad3cd71f3c" providerId="LiveId" clId="{1174B0AF-4031-4105-995A-3D0F6E7DDF38}" dt="2024-10-20T19:50:16.820" v="41" actId="26606"/>
          <ac:spMkLst>
            <pc:docMk/>
            <pc:sldMk cId="916245037" sldId="256"/>
            <ac:spMk id="17" creationId="{B6924B03-77BD-EAE3-2854-43363FF8E6BB}"/>
          </ac:spMkLst>
        </pc:spChg>
        <pc:spChg chg="add del">
          <ac:chgData name="DAVUT OCAL" userId="83d5ddad3cd71f3c" providerId="LiveId" clId="{1174B0AF-4031-4105-995A-3D0F6E7DDF38}" dt="2024-10-20T19:50:16.820" v="41" actId="26606"/>
          <ac:spMkLst>
            <pc:docMk/>
            <pc:sldMk cId="916245037" sldId="256"/>
            <ac:spMk id="18" creationId="{4D60F200-5EB0-B223-2439-C96C67F0FEE1}"/>
          </ac:spMkLst>
        </pc:spChg>
        <pc:spChg chg="add del">
          <ac:chgData name="DAVUT OCAL" userId="83d5ddad3cd71f3c" providerId="LiveId" clId="{1174B0AF-4031-4105-995A-3D0F6E7DDF38}" dt="2024-10-20T19:50:16.820" v="41" actId="26606"/>
          <ac:spMkLst>
            <pc:docMk/>
            <pc:sldMk cId="916245037" sldId="256"/>
            <ac:spMk id="19" creationId="{A6567EA8-C72D-4B9B-D23F-6B2E9F9C9F47}"/>
          </ac:spMkLst>
        </pc:spChg>
        <pc:spChg chg="add del">
          <ac:chgData name="DAVUT OCAL" userId="83d5ddad3cd71f3c" providerId="LiveId" clId="{1174B0AF-4031-4105-995A-3D0F6E7DDF38}" dt="2024-10-20T19:50:16.820" v="41" actId="26606"/>
          <ac:spMkLst>
            <pc:docMk/>
            <pc:sldMk cId="916245037" sldId="256"/>
            <ac:spMk id="20" creationId="{FEFBFA78-9360-1E01-5448-6D5AE0A32601}"/>
          </ac:spMkLst>
        </pc:spChg>
        <pc:spChg chg="add del">
          <ac:chgData name="DAVUT OCAL" userId="83d5ddad3cd71f3c" providerId="LiveId" clId="{1174B0AF-4031-4105-995A-3D0F6E7DDF38}" dt="2024-10-20T19:50:28.027" v="44" actId="26606"/>
          <ac:spMkLst>
            <pc:docMk/>
            <pc:sldMk cId="916245037" sldId="256"/>
            <ac:spMk id="22" creationId="{AFF4A713-7B75-4B21-90D7-5AB19547C728}"/>
          </ac:spMkLst>
        </pc:spChg>
        <pc:spChg chg="add">
          <ac:chgData name="DAVUT OCAL" userId="83d5ddad3cd71f3c" providerId="LiveId" clId="{1174B0AF-4031-4105-995A-3D0F6E7DDF38}" dt="2024-10-20T19:50:28.027" v="44" actId="26606"/>
          <ac:spMkLst>
            <pc:docMk/>
            <pc:sldMk cId="916245037" sldId="256"/>
            <ac:spMk id="27" creationId="{FFD48BC7-DC40-47DE-87EE-9F4B6ECB9ABB}"/>
          </ac:spMkLst>
        </pc:spChg>
        <pc:spChg chg="add">
          <ac:chgData name="DAVUT OCAL" userId="83d5ddad3cd71f3c" providerId="LiveId" clId="{1174B0AF-4031-4105-995A-3D0F6E7DDF38}" dt="2024-10-20T19:50:28.027" v="44" actId="26606"/>
          <ac:spMkLst>
            <pc:docMk/>
            <pc:sldMk cId="916245037" sldId="256"/>
            <ac:spMk id="29" creationId="{E502BBC7-2C76-46F3-BC24-5985BC13DB88}"/>
          </ac:spMkLst>
        </pc:spChg>
        <pc:spChg chg="add">
          <ac:chgData name="DAVUT OCAL" userId="83d5ddad3cd71f3c" providerId="LiveId" clId="{1174B0AF-4031-4105-995A-3D0F6E7DDF38}" dt="2024-10-20T19:50:28.027" v="44" actId="26606"/>
          <ac:spMkLst>
            <pc:docMk/>
            <pc:sldMk cId="916245037" sldId="256"/>
            <ac:spMk id="31" creationId="{C7F28D52-2A5F-4D23-81AE-7CB8B591C7AF}"/>
          </ac:spMkLst>
        </pc:spChg>
        <pc:spChg chg="add">
          <ac:chgData name="DAVUT OCAL" userId="83d5ddad3cd71f3c" providerId="LiveId" clId="{1174B0AF-4031-4105-995A-3D0F6E7DDF38}" dt="2024-10-20T19:50:28.027" v="44" actId="26606"/>
          <ac:spMkLst>
            <pc:docMk/>
            <pc:sldMk cId="916245037" sldId="256"/>
            <ac:spMk id="33" creationId="{3629484E-3792-4B3D-89AD-7C8A1ED0E0D4}"/>
          </ac:spMkLst>
        </pc:spChg>
        <pc:picChg chg="add del mod">
          <ac:chgData name="DAVUT OCAL" userId="83d5ddad3cd71f3c" providerId="LiveId" clId="{1174B0AF-4031-4105-995A-3D0F6E7DDF38}" dt="2024-10-20T19:50:13.608" v="38" actId="26606"/>
          <ac:picMkLst>
            <pc:docMk/>
            <pc:sldMk cId="916245037" sldId="256"/>
            <ac:picMk id="5" creationId="{9913E6AE-6ED0-746D-AE7B-17BA97BFD864}"/>
          </ac:picMkLst>
        </pc:picChg>
        <pc:picChg chg="add del">
          <ac:chgData name="DAVUT OCAL" userId="83d5ddad3cd71f3c" providerId="LiveId" clId="{1174B0AF-4031-4105-995A-3D0F6E7DDF38}" dt="2024-10-20T19:50:16.820" v="41" actId="26606"/>
          <ac:picMkLst>
            <pc:docMk/>
            <pc:sldMk cId="916245037" sldId="256"/>
            <ac:picMk id="16" creationId="{254FEBA3-DC58-B398-EA12-23DD418BC51B}"/>
          </ac:picMkLst>
        </pc:picChg>
      </pc:sldChg>
      <pc:sldChg chg="addSp delSp modSp mod">
        <pc:chgData name="DAVUT OCAL" userId="83d5ddad3cd71f3c" providerId="LiveId" clId="{1174B0AF-4031-4105-995A-3D0F6E7DDF38}" dt="2024-10-22T17:36:42.748" v="2114" actId="12"/>
        <pc:sldMkLst>
          <pc:docMk/>
          <pc:sldMk cId="2154229845" sldId="258"/>
        </pc:sldMkLst>
        <pc:spChg chg="mod">
          <ac:chgData name="DAVUT OCAL" userId="83d5ddad3cd71f3c" providerId="LiveId" clId="{1174B0AF-4031-4105-995A-3D0F6E7DDF38}" dt="2024-10-21T18:14:40.767" v="1492" actId="26606"/>
          <ac:spMkLst>
            <pc:docMk/>
            <pc:sldMk cId="2154229845" sldId="258"/>
            <ac:spMk id="2" creationId="{7C93C364-AFE6-8C6A-4D6B-3F40508890B6}"/>
          </ac:spMkLst>
        </pc:spChg>
        <pc:spChg chg="mod">
          <ac:chgData name="DAVUT OCAL" userId="83d5ddad3cd71f3c" providerId="LiveId" clId="{1174B0AF-4031-4105-995A-3D0F6E7DDF38}" dt="2024-10-22T17:36:42.748" v="2114" actId="12"/>
          <ac:spMkLst>
            <pc:docMk/>
            <pc:sldMk cId="2154229845" sldId="258"/>
            <ac:spMk id="3" creationId="{0B46E1D1-3523-95B3-1FCE-1660E8A081FF}"/>
          </ac:spMkLst>
        </pc:spChg>
        <pc:spChg chg="add del">
          <ac:chgData name="DAVUT OCAL" userId="83d5ddad3cd71f3c" providerId="LiveId" clId="{1174B0AF-4031-4105-995A-3D0F6E7DDF38}" dt="2024-10-21T18:14:27.480" v="1485" actId="26606"/>
          <ac:spMkLst>
            <pc:docMk/>
            <pc:sldMk cId="2154229845" sldId="258"/>
            <ac:spMk id="52" creationId="{907EF6B7-1338-4443-8C46-6A318D952DFD}"/>
          </ac:spMkLst>
        </pc:spChg>
        <pc:spChg chg="add del">
          <ac:chgData name="DAVUT OCAL" userId="83d5ddad3cd71f3c" providerId="LiveId" clId="{1174B0AF-4031-4105-995A-3D0F6E7DDF38}" dt="2024-10-21T18:14:27.480" v="1485" actId="26606"/>
          <ac:spMkLst>
            <pc:docMk/>
            <pc:sldMk cId="2154229845" sldId="258"/>
            <ac:spMk id="54" creationId="{DAAE4CDD-124C-4DCF-9584-B6033B545DD5}"/>
          </ac:spMkLst>
        </pc:spChg>
        <pc:spChg chg="add del">
          <ac:chgData name="DAVUT OCAL" userId="83d5ddad3cd71f3c" providerId="LiveId" clId="{1174B0AF-4031-4105-995A-3D0F6E7DDF38}" dt="2024-10-21T18:14:27.480" v="1485" actId="26606"/>
          <ac:spMkLst>
            <pc:docMk/>
            <pc:sldMk cId="2154229845" sldId="258"/>
            <ac:spMk id="56" creationId="{081E4A58-353D-44AE-B2FC-2A74E2E400F7}"/>
          </ac:spMkLst>
        </pc:spChg>
        <pc:spChg chg="add del">
          <ac:chgData name="DAVUT OCAL" userId="83d5ddad3cd71f3c" providerId="LiveId" clId="{1174B0AF-4031-4105-995A-3D0F6E7DDF38}" dt="2024-10-21T18:14:30.036" v="1487" actId="26606"/>
          <ac:spMkLst>
            <pc:docMk/>
            <pc:sldMk cId="2154229845" sldId="258"/>
            <ac:spMk id="58" creationId="{81E140AE-0ABF-47C8-BF32-7D2F0CF2BA44}"/>
          </ac:spMkLst>
        </pc:spChg>
        <pc:spChg chg="add del">
          <ac:chgData name="DAVUT OCAL" userId="83d5ddad3cd71f3c" providerId="LiveId" clId="{1174B0AF-4031-4105-995A-3D0F6E7DDF38}" dt="2024-10-21T18:14:30.036" v="1487" actId="26606"/>
          <ac:spMkLst>
            <pc:docMk/>
            <pc:sldMk cId="2154229845" sldId="258"/>
            <ac:spMk id="59" creationId="{8B9AA7C6-5E5A-498E-A6DF-A943376E09BC}"/>
          </ac:spMkLst>
        </pc:spChg>
        <pc:spChg chg="add del">
          <ac:chgData name="DAVUT OCAL" userId="83d5ddad3cd71f3c" providerId="LiveId" clId="{1174B0AF-4031-4105-995A-3D0F6E7DDF38}" dt="2024-10-21T18:14:30.036" v="1487" actId="26606"/>
          <ac:spMkLst>
            <pc:docMk/>
            <pc:sldMk cId="2154229845" sldId="258"/>
            <ac:spMk id="60" creationId="{CBC4F608-B4B8-48C3-9572-C0F061B1CD99}"/>
          </ac:spMkLst>
        </pc:spChg>
        <pc:spChg chg="add">
          <ac:chgData name="DAVUT OCAL" userId="83d5ddad3cd71f3c" providerId="LiveId" clId="{1174B0AF-4031-4105-995A-3D0F6E7DDF38}" dt="2024-10-21T18:14:40.767" v="1492" actId="26606"/>
          <ac:spMkLst>
            <pc:docMk/>
            <pc:sldMk cId="2154229845" sldId="258"/>
            <ac:spMk id="62" creationId="{38FAA1A1-D861-433F-88FA-1E9D6FD31D11}"/>
          </ac:spMkLst>
        </pc:spChg>
        <pc:spChg chg="add del">
          <ac:chgData name="DAVUT OCAL" userId="83d5ddad3cd71f3c" providerId="LiveId" clId="{1174B0AF-4031-4105-995A-3D0F6E7DDF38}" dt="2024-10-21T18:14:37.557" v="1489" actId="26606"/>
          <ac:spMkLst>
            <pc:docMk/>
            <pc:sldMk cId="2154229845" sldId="258"/>
            <ac:spMk id="64" creationId="{907EF6B7-1338-4443-8C46-6A318D952DFD}"/>
          </ac:spMkLst>
        </pc:spChg>
        <pc:spChg chg="add del">
          <ac:chgData name="DAVUT OCAL" userId="83d5ddad3cd71f3c" providerId="LiveId" clId="{1174B0AF-4031-4105-995A-3D0F6E7DDF38}" dt="2024-10-21T18:14:37.557" v="1489" actId="26606"/>
          <ac:spMkLst>
            <pc:docMk/>
            <pc:sldMk cId="2154229845" sldId="258"/>
            <ac:spMk id="65" creationId="{DAAE4CDD-124C-4DCF-9584-B6033B545DD5}"/>
          </ac:spMkLst>
        </pc:spChg>
        <pc:spChg chg="add del">
          <ac:chgData name="DAVUT OCAL" userId="83d5ddad3cd71f3c" providerId="LiveId" clId="{1174B0AF-4031-4105-995A-3D0F6E7DDF38}" dt="2024-10-21T18:14:37.557" v="1489" actId="26606"/>
          <ac:spMkLst>
            <pc:docMk/>
            <pc:sldMk cId="2154229845" sldId="258"/>
            <ac:spMk id="66" creationId="{081E4A58-353D-44AE-B2FC-2A74E2E400F7}"/>
          </ac:spMkLst>
        </pc:spChg>
        <pc:spChg chg="add del">
          <ac:chgData name="DAVUT OCAL" userId="83d5ddad3cd71f3c" providerId="LiveId" clId="{1174B0AF-4031-4105-995A-3D0F6E7DDF38}" dt="2024-10-21T18:14:40.745" v="1491" actId="26606"/>
          <ac:spMkLst>
            <pc:docMk/>
            <pc:sldMk cId="2154229845" sldId="258"/>
            <ac:spMk id="68" creationId="{1BB867FF-FC45-48F7-8104-F89BE54909F1}"/>
          </ac:spMkLst>
        </pc:spChg>
        <pc:spChg chg="add del">
          <ac:chgData name="DAVUT OCAL" userId="83d5ddad3cd71f3c" providerId="LiveId" clId="{1174B0AF-4031-4105-995A-3D0F6E7DDF38}" dt="2024-10-21T18:14:40.745" v="1491" actId="26606"/>
          <ac:spMkLst>
            <pc:docMk/>
            <pc:sldMk cId="2154229845" sldId="258"/>
            <ac:spMk id="69" creationId="{8BB56887-D0D5-4F0C-9E19-7247EB83C8B7}"/>
          </ac:spMkLst>
        </pc:spChg>
        <pc:spChg chg="add del">
          <ac:chgData name="DAVUT OCAL" userId="83d5ddad3cd71f3c" providerId="LiveId" clId="{1174B0AF-4031-4105-995A-3D0F6E7DDF38}" dt="2024-10-21T18:14:40.745" v="1491" actId="26606"/>
          <ac:spMkLst>
            <pc:docMk/>
            <pc:sldMk cId="2154229845" sldId="258"/>
            <ac:spMk id="70" creationId="{081E4A58-353D-44AE-B2FC-2A74E2E400F7}"/>
          </ac:spMkLst>
        </pc:spChg>
        <pc:spChg chg="add">
          <ac:chgData name="DAVUT OCAL" userId="83d5ddad3cd71f3c" providerId="LiveId" clId="{1174B0AF-4031-4105-995A-3D0F6E7DDF38}" dt="2024-10-21T18:14:40.767" v="1492" actId="26606"/>
          <ac:spMkLst>
            <pc:docMk/>
            <pc:sldMk cId="2154229845" sldId="258"/>
            <ac:spMk id="72" creationId="{09588DA8-065E-4F6F-8EFD-43104AB2E0CF}"/>
          </ac:spMkLst>
        </pc:spChg>
        <pc:spChg chg="add">
          <ac:chgData name="DAVUT OCAL" userId="83d5ddad3cd71f3c" providerId="LiveId" clId="{1174B0AF-4031-4105-995A-3D0F6E7DDF38}" dt="2024-10-21T18:14:40.767" v="1492" actId="26606"/>
          <ac:spMkLst>
            <pc:docMk/>
            <pc:sldMk cId="2154229845" sldId="258"/>
            <ac:spMk id="73" creationId="{C4285719-470E-454C-AF62-8323075F1F5B}"/>
          </ac:spMkLst>
        </pc:spChg>
        <pc:spChg chg="add">
          <ac:chgData name="DAVUT OCAL" userId="83d5ddad3cd71f3c" providerId="LiveId" clId="{1174B0AF-4031-4105-995A-3D0F6E7DDF38}" dt="2024-10-21T18:14:40.767" v="1492" actId="26606"/>
          <ac:spMkLst>
            <pc:docMk/>
            <pc:sldMk cId="2154229845" sldId="258"/>
            <ac:spMk id="74" creationId="{CD9FE4EF-C4D8-49A0-B2FF-81D8DB7D8A24}"/>
          </ac:spMkLst>
        </pc:spChg>
        <pc:spChg chg="add">
          <ac:chgData name="DAVUT OCAL" userId="83d5ddad3cd71f3c" providerId="LiveId" clId="{1174B0AF-4031-4105-995A-3D0F6E7DDF38}" dt="2024-10-21T18:14:40.767" v="1492" actId="26606"/>
          <ac:spMkLst>
            <pc:docMk/>
            <pc:sldMk cId="2154229845" sldId="258"/>
            <ac:spMk id="75" creationId="{4300840D-0A0B-4512-BACA-B439D5B9C57C}"/>
          </ac:spMkLst>
        </pc:spChg>
        <pc:spChg chg="add">
          <ac:chgData name="DAVUT OCAL" userId="83d5ddad3cd71f3c" providerId="LiveId" clId="{1174B0AF-4031-4105-995A-3D0F6E7DDF38}" dt="2024-10-21T18:14:40.767" v="1492" actId="26606"/>
          <ac:spMkLst>
            <pc:docMk/>
            <pc:sldMk cId="2154229845" sldId="258"/>
            <ac:spMk id="76" creationId="{D2B78728-A580-49A7-84F9-6EF6F583ADE0}"/>
          </ac:spMkLst>
        </pc:spChg>
        <pc:spChg chg="add">
          <ac:chgData name="DAVUT OCAL" userId="83d5ddad3cd71f3c" providerId="LiveId" clId="{1174B0AF-4031-4105-995A-3D0F6E7DDF38}" dt="2024-10-21T18:14:40.767" v="1492" actId="26606"/>
          <ac:spMkLst>
            <pc:docMk/>
            <pc:sldMk cId="2154229845" sldId="258"/>
            <ac:spMk id="77" creationId="{8D71EDA1-87BF-4D5D-AB79-F346FD19278A}"/>
          </ac:spMkLst>
        </pc:spChg>
        <pc:grpChg chg="add del">
          <ac:chgData name="DAVUT OCAL" userId="83d5ddad3cd71f3c" providerId="LiveId" clId="{1174B0AF-4031-4105-995A-3D0F6E7DDF38}" dt="2024-10-21T18:14:30.036" v="1487" actId="26606"/>
          <ac:grpSpMkLst>
            <pc:docMk/>
            <pc:sldMk cId="2154229845" sldId="258"/>
            <ac:grpSpMk id="61" creationId="{83EAB11A-76F7-48F4-9B4F-5BFDF4BF9670}"/>
          </ac:grpSpMkLst>
        </pc:grpChg>
        <pc:picChg chg="del">
          <ac:chgData name="DAVUT OCAL" userId="83d5ddad3cd71f3c" providerId="LiveId" clId="{1174B0AF-4031-4105-995A-3D0F6E7DDF38}" dt="2024-10-21T18:14:23.864" v="1483" actId="478"/>
          <ac:picMkLst>
            <pc:docMk/>
            <pc:sldMk cId="2154229845" sldId="258"/>
            <ac:picMk id="43" creationId="{E93709BC-82AE-CBC7-F0F5-A97339629BE3}"/>
          </ac:picMkLst>
        </pc:picChg>
        <pc:cxnChg chg="add del">
          <ac:chgData name="DAVUT OCAL" userId="83d5ddad3cd71f3c" providerId="LiveId" clId="{1174B0AF-4031-4105-995A-3D0F6E7DDF38}" dt="2024-10-21T18:14:40.767" v="1492" actId="26606"/>
          <ac:cxnSpMkLst>
            <pc:docMk/>
            <pc:sldMk cId="2154229845" sldId="258"/>
            <ac:cxnSpMk id="47" creationId="{1503BFE4-729B-D9D0-C17B-501E6AF1127A}"/>
          </ac:cxnSpMkLst>
        </pc:cxnChg>
      </pc:sldChg>
      <pc:sldChg chg="addSp delSp modSp mod">
        <pc:chgData name="DAVUT OCAL" userId="83d5ddad3cd71f3c" providerId="LiveId" clId="{1174B0AF-4031-4105-995A-3D0F6E7DDF38}" dt="2024-10-21T18:15:40.517" v="1516" actId="20577"/>
        <pc:sldMkLst>
          <pc:docMk/>
          <pc:sldMk cId="3511603012" sldId="259"/>
        </pc:sldMkLst>
        <pc:spChg chg="mod">
          <ac:chgData name="DAVUT OCAL" userId="83d5ddad3cd71f3c" providerId="LiveId" clId="{1174B0AF-4031-4105-995A-3D0F6E7DDF38}" dt="2024-10-21T18:14:44.800" v="1493" actId="26606"/>
          <ac:spMkLst>
            <pc:docMk/>
            <pc:sldMk cId="3511603012" sldId="259"/>
            <ac:spMk id="2" creationId="{B7194B00-5257-AEDD-A591-B8334F271361}"/>
          </ac:spMkLst>
        </pc:spChg>
        <pc:spChg chg="mod">
          <ac:chgData name="DAVUT OCAL" userId="83d5ddad3cd71f3c" providerId="LiveId" clId="{1174B0AF-4031-4105-995A-3D0F6E7DDF38}" dt="2024-10-21T18:15:40.517" v="1516" actId="20577"/>
          <ac:spMkLst>
            <pc:docMk/>
            <pc:sldMk cId="3511603012" sldId="259"/>
            <ac:spMk id="3" creationId="{0AD8B205-FF3F-1CC4-A762-5A9AB138241A}"/>
          </ac:spMkLst>
        </pc:spChg>
        <pc:spChg chg="del">
          <ac:chgData name="DAVUT OCAL" userId="83d5ddad3cd71f3c" providerId="LiveId" clId="{1174B0AF-4031-4105-995A-3D0F6E7DDF38}" dt="2024-10-21T18:14:44.800" v="1493" actId="26606"/>
          <ac:spMkLst>
            <pc:docMk/>
            <pc:sldMk cId="3511603012" sldId="259"/>
            <ac:spMk id="8" creationId="{DAF1966E-FD40-4A4A-B61B-C4DF7FA05F06}"/>
          </ac:spMkLst>
        </pc:spChg>
        <pc:spChg chg="del">
          <ac:chgData name="DAVUT OCAL" userId="83d5ddad3cd71f3c" providerId="LiveId" clId="{1174B0AF-4031-4105-995A-3D0F6E7DDF38}" dt="2024-10-21T18:14:44.800" v="1493" actId="26606"/>
          <ac:spMkLst>
            <pc:docMk/>
            <pc:sldMk cId="3511603012" sldId="259"/>
            <ac:spMk id="10" creationId="{047BFA19-D45E-416B-A404-7AF2F3F27017}"/>
          </ac:spMkLst>
        </pc:spChg>
        <pc:spChg chg="del">
          <ac:chgData name="DAVUT OCAL" userId="83d5ddad3cd71f3c" providerId="LiveId" clId="{1174B0AF-4031-4105-995A-3D0F6E7DDF38}" dt="2024-10-21T18:14:44.800" v="1493" actId="26606"/>
          <ac:spMkLst>
            <pc:docMk/>
            <pc:sldMk cId="3511603012" sldId="259"/>
            <ac:spMk id="12" creationId="{8E0105E7-23DB-4CF2-8258-FF47C7620F6E}"/>
          </ac:spMkLst>
        </pc:spChg>
        <pc:spChg chg="del">
          <ac:chgData name="DAVUT OCAL" userId="83d5ddad3cd71f3c" providerId="LiveId" clId="{1174B0AF-4031-4105-995A-3D0F6E7DDF38}" dt="2024-10-21T18:14:44.800" v="1493" actId="26606"/>
          <ac:spMkLst>
            <pc:docMk/>
            <pc:sldMk cId="3511603012" sldId="259"/>
            <ac:spMk id="14" creationId="{074B4F7D-14B2-478B-8BF5-01E4E0C5D263}"/>
          </ac:spMkLst>
        </pc:spChg>
        <pc:spChg chg="add">
          <ac:chgData name="DAVUT OCAL" userId="83d5ddad3cd71f3c" providerId="LiveId" clId="{1174B0AF-4031-4105-995A-3D0F6E7DDF38}" dt="2024-10-21T18:14:44.800" v="1493" actId="26606"/>
          <ac:spMkLst>
            <pc:docMk/>
            <pc:sldMk cId="3511603012" sldId="259"/>
            <ac:spMk id="19" creationId="{09588DA8-065E-4F6F-8EFD-43104AB2E0CF}"/>
          </ac:spMkLst>
        </pc:spChg>
        <pc:spChg chg="add">
          <ac:chgData name="DAVUT OCAL" userId="83d5ddad3cd71f3c" providerId="LiveId" clId="{1174B0AF-4031-4105-995A-3D0F6E7DDF38}" dt="2024-10-21T18:14:44.800" v="1493" actId="26606"/>
          <ac:spMkLst>
            <pc:docMk/>
            <pc:sldMk cId="3511603012" sldId="259"/>
            <ac:spMk id="21" creationId="{C4285719-470E-454C-AF62-8323075F1F5B}"/>
          </ac:spMkLst>
        </pc:spChg>
        <pc:spChg chg="add">
          <ac:chgData name="DAVUT OCAL" userId="83d5ddad3cd71f3c" providerId="LiveId" clId="{1174B0AF-4031-4105-995A-3D0F6E7DDF38}" dt="2024-10-21T18:14:44.800" v="1493" actId="26606"/>
          <ac:spMkLst>
            <pc:docMk/>
            <pc:sldMk cId="3511603012" sldId="259"/>
            <ac:spMk id="23" creationId="{CD9FE4EF-C4D8-49A0-B2FF-81D8DB7D8A24}"/>
          </ac:spMkLst>
        </pc:spChg>
        <pc:spChg chg="add">
          <ac:chgData name="DAVUT OCAL" userId="83d5ddad3cd71f3c" providerId="LiveId" clId="{1174B0AF-4031-4105-995A-3D0F6E7DDF38}" dt="2024-10-21T18:14:44.800" v="1493" actId="26606"/>
          <ac:spMkLst>
            <pc:docMk/>
            <pc:sldMk cId="3511603012" sldId="259"/>
            <ac:spMk id="25" creationId="{4300840D-0A0B-4512-BACA-B439D5B9C57C}"/>
          </ac:spMkLst>
        </pc:spChg>
        <pc:spChg chg="add">
          <ac:chgData name="DAVUT OCAL" userId="83d5ddad3cd71f3c" providerId="LiveId" clId="{1174B0AF-4031-4105-995A-3D0F6E7DDF38}" dt="2024-10-21T18:14:44.800" v="1493" actId="26606"/>
          <ac:spMkLst>
            <pc:docMk/>
            <pc:sldMk cId="3511603012" sldId="259"/>
            <ac:spMk id="27" creationId="{D2B78728-A580-49A7-84F9-6EF6F583ADE0}"/>
          </ac:spMkLst>
        </pc:spChg>
        <pc:spChg chg="add">
          <ac:chgData name="DAVUT OCAL" userId="83d5ddad3cd71f3c" providerId="LiveId" clId="{1174B0AF-4031-4105-995A-3D0F6E7DDF38}" dt="2024-10-21T18:14:44.800" v="1493" actId="26606"/>
          <ac:spMkLst>
            <pc:docMk/>
            <pc:sldMk cId="3511603012" sldId="259"/>
            <ac:spMk id="29" creationId="{38FAA1A1-D861-433F-88FA-1E9D6FD31D11}"/>
          </ac:spMkLst>
        </pc:spChg>
        <pc:spChg chg="add">
          <ac:chgData name="DAVUT OCAL" userId="83d5ddad3cd71f3c" providerId="LiveId" clId="{1174B0AF-4031-4105-995A-3D0F6E7DDF38}" dt="2024-10-21T18:14:44.800" v="1493" actId="26606"/>
          <ac:spMkLst>
            <pc:docMk/>
            <pc:sldMk cId="3511603012" sldId="259"/>
            <ac:spMk id="31" creationId="{8D71EDA1-87BF-4D5D-AB79-F346FD19278A}"/>
          </ac:spMkLst>
        </pc:spChg>
      </pc:sldChg>
      <pc:sldChg chg="addSp delSp modSp mod">
        <pc:chgData name="DAVUT OCAL" userId="83d5ddad3cd71f3c" providerId="LiveId" clId="{1174B0AF-4031-4105-995A-3D0F6E7DDF38}" dt="2024-10-22T20:56:07.873" v="2159" actId="20577"/>
        <pc:sldMkLst>
          <pc:docMk/>
          <pc:sldMk cId="1997675777" sldId="260"/>
        </pc:sldMkLst>
        <pc:spChg chg="mod">
          <ac:chgData name="DAVUT OCAL" userId="83d5ddad3cd71f3c" providerId="LiveId" clId="{1174B0AF-4031-4105-995A-3D0F6E7DDF38}" dt="2024-10-21T18:14:48.065" v="1494" actId="26606"/>
          <ac:spMkLst>
            <pc:docMk/>
            <pc:sldMk cId="1997675777" sldId="260"/>
            <ac:spMk id="2" creationId="{3067ECA7-F308-407B-055D-F9D98CD5E7FF}"/>
          </ac:spMkLst>
        </pc:spChg>
        <pc:spChg chg="mod">
          <ac:chgData name="DAVUT OCAL" userId="83d5ddad3cd71f3c" providerId="LiveId" clId="{1174B0AF-4031-4105-995A-3D0F6E7DDF38}" dt="2024-10-22T20:56:07.873" v="2159" actId="20577"/>
          <ac:spMkLst>
            <pc:docMk/>
            <pc:sldMk cId="1997675777" sldId="260"/>
            <ac:spMk id="3" creationId="{8043035B-7237-02F8-D553-1FC252503779}"/>
          </ac:spMkLst>
        </pc:spChg>
        <pc:spChg chg="del">
          <ac:chgData name="DAVUT OCAL" userId="83d5ddad3cd71f3c" providerId="LiveId" clId="{1174B0AF-4031-4105-995A-3D0F6E7DDF38}" dt="2024-10-21T18:14:48.065" v="1494" actId="26606"/>
          <ac:spMkLst>
            <pc:docMk/>
            <pc:sldMk cId="1997675777" sldId="260"/>
            <ac:spMk id="8" creationId="{DAF1966E-FD40-4A4A-B61B-C4DF7FA05F06}"/>
          </ac:spMkLst>
        </pc:spChg>
        <pc:spChg chg="del">
          <ac:chgData name="DAVUT OCAL" userId="83d5ddad3cd71f3c" providerId="LiveId" clId="{1174B0AF-4031-4105-995A-3D0F6E7DDF38}" dt="2024-10-21T18:14:48.065" v="1494" actId="26606"/>
          <ac:spMkLst>
            <pc:docMk/>
            <pc:sldMk cId="1997675777" sldId="260"/>
            <ac:spMk id="10" creationId="{047BFA19-D45E-416B-A404-7AF2F3F27017}"/>
          </ac:spMkLst>
        </pc:spChg>
        <pc:spChg chg="del">
          <ac:chgData name="DAVUT OCAL" userId="83d5ddad3cd71f3c" providerId="LiveId" clId="{1174B0AF-4031-4105-995A-3D0F6E7DDF38}" dt="2024-10-21T18:14:48.065" v="1494" actId="26606"/>
          <ac:spMkLst>
            <pc:docMk/>
            <pc:sldMk cId="1997675777" sldId="260"/>
            <ac:spMk id="12" creationId="{8E0105E7-23DB-4CF2-8258-FF47C7620F6E}"/>
          </ac:spMkLst>
        </pc:spChg>
        <pc:spChg chg="del">
          <ac:chgData name="DAVUT OCAL" userId="83d5ddad3cd71f3c" providerId="LiveId" clId="{1174B0AF-4031-4105-995A-3D0F6E7DDF38}" dt="2024-10-21T18:14:48.065" v="1494" actId="26606"/>
          <ac:spMkLst>
            <pc:docMk/>
            <pc:sldMk cId="1997675777" sldId="260"/>
            <ac:spMk id="14" creationId="{074B4F7D-14B2-478B-8BF5-01E4E0C5D263}"/>
          </ac:spMkLst>
        </pc:spChg>
        <pc:spChg chg="add">
          <ac:chgData name="DAVUT OCAL" userId="83d5ddad3cd71f3c" providerId="LiveId" clId="{1174B0AF-4031-4105-995A-3D0F6E7DDF38}" dt="2024-10-21T18:14:48.065" v="1494" actId="26606"/>
          <ac:spMkLst>
            <pc:docMk/>
            <pc:sldMk cId="1997675777" sldId="260"/>
            <ac:spMk id="19" creationId="{09588DA8-065E-4F6F-8EFD-43104AB2E0CF}"/>
          </ac:spMkLst>
        </pc:spChg>
        <pc:spChg chg="add">
          <ac:chgData name="DAVUT OCAL" userId="83d5ddad3cd71f3c" providerId="LiveId" clId="{1174B0AF-4031-4105-995A-3D0F6E7DDF38}" dt="2024-10-21T18:14:48.065" v="1494" actId="26606"/>
          <ac:spMkLst>
            <pc:docMk/>
            <pc:sldMk cId="1997675777" sldId="260"/>
            <ac:spMk id="21" creationId="{C4285719-470E-454C-AF62-8323075F1F5B}"/>
          </ac:spMkLst>
        </pc:spChg>
        <pc:spChg chg="add">
          <ac:chgData name="DAVUT OCAL" userId="83d5ddad3cd71f3c" providerId="LiveId" clId="{1174B0AF-4031-4105-995A-3D0F6E7DDF38}" dt="2024-10-21T18:14:48.065" v="1494" actId="26606"/>
          <ac:spMkLst>
            <pc:docMk/>
            <pc:sldMk cId="1997675777" sldId="260"/>
            <ac:spMk id="23" creationId="{CD9FE4EF-C4D8-49A0-B2FF-81D8DB7D8A24}"/>
          </ac:spMkLst>
        </pc:spChg>
        <pc:spChg chg="add">
          <ac:chgData name="DAVUT OCAL" userId="83d5ddad3cd71f3c" providerId="LiveId" clId="{1174B0AF-4031-4105-995A-3D0F6E7DDF38}" dt="2024-10-21T18:14:48.065" v="1494" actId="26606"/>
          <ac:spMkLst>
            <pc:docMk/>
            <pc:sldMk cId="1997675777" sldId="260"/>
            <ac:spMk id="25" creationId="{4300840D-0A0B-4512-BACA-B439D5B9C57C}"/>
          </ac:spMkLst>
        </pc:spChg>
        <pc:spChg chg="add">
          <ac:chgData name="DAVUT OCAL" userId="83d5ddad3cd71f3c" providerId="LiveId" clId="{1174B0AF-4031-4105-995A-3D0F6E7DDF38}" dt="2024-10-21T18:14:48.065" v="1494" actId="26606"/>
          <ac:spMkLst>
            <pc:docMk/>
            <pc:sldMk cId="1997675777" sldId="260"/>
            <ac:spMk id="27" creationId="{D2B78728-A580-49A7-84F9-6EF6F583ADE0}"/>
          </ac:spMkLst>
        </pc:spChg>
        <pc:spChg chg="add">
          <ac:chgData name="DAVUT OCAL" userId="83d5ddad3cd71f3c" providerId="LiveId" clId="{1174B0AF-4031-4105-995A-3D0F6E7DDF38}" dt="2024-10-21T18:14:48.065" v="1494" actId="26606"/>
          <ac:spMkLst>
            <pc:docMk/>
            <pc:sldMk cId="1997675777" sldId="260"/>
            <ac:spMk id="29" creationId="{38FAA1A1-D861-433F-88FA-1E9D6FD31D11}"/>
          </ac:spMkLst>
        </pc:spChg>
        <pc:spChg chg="add">
          <ac:chgData name="DAVUT OCAL" userId="83d5ddad3cd71f3c" providerId="LiveId" clId="{1174B0AF-4031-4105-995A-3D0F6E7DDF38}" dt="2024-10-21T18:14:48.065" v="1494" actId="26606"/>
          <ac:spMkLst>
            <pc:docMk/>
            <pc:sldMk cId="1997675777" sldId="260"/>
            <ac:spMk id="31" creationId="{8D71EDA1-87BF-4D5D-AB79-F346FD19278A}"/>
          </ac:spMkLst>
        </pc:spChg>
      </pc:sldChg>
      <pc:sldChg chg="addSp delSp modSp mod">
        <pc:chgData name="DAVUT OCAL" userId="83d5ddad3cd71f3c" providerId="LiveId" clId="{1174B0AF-4031-4105-995A-3D0F6E7DDF38}" dt="2024-10-22T21:12:20.274" v="2378"/>
        <pc:sldMkLst>
          <pc:docMk/>
          <pc:sldMk cId="1132142995" sldId="261"/>
        </pc:sldMkLst>
        <pc:picChg chg="add mod">
          <ac:chgData name="DAVUT OCAL" userId="83d5ddad3cd71f3c" providerId="LiveId" clId="{1174B0AF-4031-4105-995A-3D0F6E7DDF38}" dt="2024-10-22T21:12:20.274" v="2378"/>
          <ac:picMkLst>
            <pc:docMk/>
            <pc:sldMk cId="1132142995" sldId="261"/>
            <ac:picMk id="4" creationId="{B17F7A70-6487-19D9-B8E7-5E6401BFF1C2}"/>
          </ac:picMkLst>
        </pc:picChg>
        <pc:picChg chg="del">
          <ac:chgData name="DAVUT OCAL" userId="83d5ddad3cd71f3c" providerId="LiveId" clId="{1174B0AF-4031-4105-995A-3D0F6E7DDF38}" dt="2024-10-22T21:12:16.918" v="2377" actId="478"/>
          <ac:picMkLst>
            <pc:docMk/>
            <pc:sldMk cId="1132142995" sldId="261"/>
            <ac:picMk id="7" creationId="{D56E4CDD-1A6D-260E-1429-5B2E036C8569}"/>
          </ac:picMkLst>
        </pc:picChg>
      </pc:sldChg>
      <pc:sldChg chg="addSp delSp modSp mod">
        <pc:chgData name="DAVUT OCAL" userId="83d5ddad3cd71f3c" providerId="LiveId" clId="{1174B0AF-4031-4105-995A-3D0F6E7DDF38}" dt="2024-10-22T21:13:20.473" v="2385" actId="26606"/>
        <pc:sldMkLst>
          <pc:docMk/>
          <pc:sldMk cId="3215379545" sldId="262"/>
        </pc:sldMkLst>
        <pc:spChg chg="mod">
          <ac:chgData name="DAVUT OCAL" userId="83d5ddad3cd71f3c" providerId="LiveId" clId="{1174B0AF-4031-4105-995A-3D0F6E7DDF38}" dt="2024-10-22T21:13:20.473" v="2385" actId="26606"/>
          <ac:spMkLst>
            <pc:docMk/>
            <pc:sldMk cId="3215379545" sldId="262"/>
            <ac:spMk id="2" creationId="{5E01FA42-6372-6716-D8C2-198C0DDD9D99}"/>
          </ac:spMkLst>
        </pc:spChg>
        <pc:spChg chg="mod ord">
          <ac:chgData name="DAVUT OCAL" userId="83d5ddad3cd71f3c" providerId="LiveId" clId="{1174B0AF-4031-4105-995A-3D0F6E7DDF38}" dt="2024-10-22T21:13:20.473" v="2385" actId="26606"/>
          <ac:spMkLst>
            <pc:docMk/>
            <pc:sldMk cId="3215379545" sldId="262"/>
            <ac:spMk id="3" creationId="{9D9DCBE0-F86C-169D-E3D7-92390DB6D3F7}"/>
          </ac:spMkLst>
        </pc:spChg>
        <pc:spChg chg="del">
          <ac:chgData name="DAVUT OCAL" userId="83d5ddad3cd71f3c" providerId="LiveId" clId="{1174B0AF-4031-4105-995A-3D0F6E7DDF38}" dt="2024-10-22T21:12:25.875" v="2379" actId="26606"/>
          <ac:spMkLst>
            <pc:docMk/>
            <pc:sldMk cId="3215379545" sldId="262"/>
            <ac:spMk id="38" creationId="{245A9F99-D9B1-4094-A2E2-B90AC1DB7B9C}"/>
          </ac:spMkLst>
        </pc:spChg>
        <pc:spChg chg="del">
          <ac:chgData name="DAVUT OCAL" userId="83d5ddad3cd71f3c" providerId="LiveId" clId="{1174B0AF-4031-4105-995A-3D0F6E7DDF38}" dt="2024-10-22T21:12:25.875" v="2379" actId="26606"/>
          <ac:spMkLst>
            <pc:docMk/>
            <pc:sldMk cId="3215379545" sldId="262"/>
            <ac:spMk id="40" creationId="{B7FAF607-473A-4A43-A23D-BBFF5C4117BB}"/>
          </ac:spMkLst>
        </pc:spChg>
        <pc:spChg chg="add del">
          <ac:chgData name="DAVUT OCAL" userId="83d5ddad3cd71f3c" providerId="LiveId" clId="{1174B0AF-4031-4105-995A-3D0F6E7DDF38}" dt="2024-10-22T21:12:44.988" v="2381" actId="26606"/>
          <ac:spMkLst>
            <pc:docMk/>
            <pc:sldMk cId="3215379545" sldId="262"/>
            <ac:spMk id="50" creationId="{7B831B6F-405A-4B47-B9BB-5CA88F285844}"/>
          </ac:spMkLst>
        </pc:spChg>
        <pc:spChg chg="add del">
          <ac:chgData name="DAVUT OCAL" userId="83d5ddad3cd71f3c" providerId="LiveId" clId="{1174B0AF-4031-4105-995A-3D0F6E7DDF38}" dt="2024-10-22T21:12:44.988" v="2381" actId="26606"/>
          <ac:spMkLst>
            <pc:docMk/>
            <pc:sldMk cId="3215379545" sldId="262"/>
            <ac:spMk id="52" creationId="{15109354-9C5D-4F8C-B0E6-D1043C7BF20A}"/>
          </ac:spMkLst>
        </pc:spChg>
        <pc:spChg chg="add del">
          <ac:chgData name="DAVUT OCAL" userId="83d5ddad3cd71f3c" providerId="LiveId" clId="{1174B0AF-4031-4105-995A-3D0F6E7DDF38}" dt="2024-10-22T21:12:44.988" v="2381" actId="26606"/>
          <ac:spMkLst>
            <pc:docMk/>
            <pc:sldMk cId="3215379545" sldId="262"/>
            <ac:spMk id="54" creationId="{49B530FE-A87D-41A0-A920-ADC6539EAA44}"/>
          </ac:spMkLst>
        </pc:spChg>
        <pc:spChg chg="add del">
          <ac:chgData name="DAVUT OCAL" userId="83d5ddad3cd71f3c" providerId="LiveId" clId="{1174B0AF-4031-4105-995A-3D0F6E7DDF38}" dt="2024-10-22T21:12:51.298" v="2382" actId="26606"/>
          <ac:spMkLst>
            <pc:docMk/>
            <pc:sldMk cId="3215379545" sldId="262"/>
            <ac:spMk id="59" creationId="{12609869-9E80-471B-A487-A53288E0E791}"/>
          </ac:spMkLst>
        </pc:spChg>
        <pc:spChg chg="add del">
          <ac:chgData name="DAVUT OCAL" userId="83d5ddad3cd71f3c" providerId="LiveId" clId="{1174B0AF-4031-4105-995A-3D0F6E7DDF38}" dt="2024-10-22T21:12:51.298" v="2382" actId="26606"/>
          <ac:spMkLst>
            <pc:docMk/>
            <pc:sldMk cId="3215379545" sldId="262"/>
            <ac:spMk id="61" creationId="{7004738A-9D34-43E8-97D2-CA0EED4F8BE0}"/>
          </ac:spMkLst>
        </pc:spChg>
        <pc:spChg chg="add del">
          <ac:chgData name="DAVUT OCAL" userId="83d5ddad3cd71f3c" providerId="LiveId" clId="{1174B0AF-4031-4105-995A-3D0F6E7DDF38}" dt="2024-10-22T21:12:51.298" v="2382" actId="26606"/>
          <ac:spMkLst>
            <pc:docMk/>
            <pc:sldMk cId="3215379545" sldId="262"/>
            <ac:spMk id="63" creationId="{B8B8D07F-F13E-443E-BA68-2D26672D76B9}"/>
          </ac:spMkLst>
        </pc:spChg>
        <pc:spChg chg="add del">
          <ac:chgData name="DAVUT OCAL" userId="83d5ddad3cd71f3c" providerId="LiveId" clId="{1174B0AF-4031-4105-995A-3D0F6E7DDF38}" dt="2024-10-22T21:12:51.298" v="2382" actId="26606"/>
          <ac:spMkLst>
            <pc:docMk/>
            <pc:sldMk cId="3215379545" sldId="262"/>
            <ac:spMk id="65" creationId="{2813A4FA-24A5-41ED-A534-3807D1B2F344}"/>
          </ac:spMkLst>
        </pc:spChg>
        <pc:spChg chg="add del">
          <ac:chgData name="DAVUT OCAL" userId="83d5ddad3cd71f3c" providerId="LiveId" clId="{1174B0AF-4031-4105-995A-3D0F6E7DDF38}" dt="2024-10-22T21:12:51.298" v="2382" actId="26606"/>
          <ac:spMkLst>
            <pc:docMk/>
            <pc:sldMk cId="3215379545" sldId="262"/>
            <ac:spMk id="67" creationId="{C3944F27-CA70-4E84-A51A-E6BF89558979}"/>
          </ac:spMkLst>
        </pc:spChg>
        <pc:spChg chg="add del">
          <ac:chgData name="DAVUT OCAL" userId="83d5ddad3cd71f3c" providerId="LiveId" clId="{1174B0AF-4031-4105-995A-3D0F6E7DDF38}" dt="2024-10-22T21:13:01.148" v="2383" actId="26606"/>
          <ac:spMkLst>
            <pc:docMk/>
            <pc:sldMk cId="3215379545" sldId="262"/>
            <ac:spMk id="72" creationId="{3346177D-ADC4-4968-B747-5CFCD390B5B9}"/>
          </ac:spMkLst>
        </pc:spChg>
        <pc:spChg chg="add del">
          <ac:chgData name="DAVUT OCAL" userId="83d5ddad3cd71f3c" providerId="LiveId" clId="{1174B0AF-4031-4105-995A-3D0F6E7DDF38}" dt="2024-10-22T21:13:01.148" v="2383" actId="26606"/>
          <ac:spMkLst>
            <pc:docMk/>
            <pc:sldMk cId="3215379545" sldId="262"/>
            <ac:spMk id="74" creationId="{0844A943-BF79-4FEA-ABB1-3BD54D236606}"/>
          </ac:spMkLst>
        </pc:spChg>
        <pc:spChg chg="add del">
          <ac:chgData name="DAVUT OCAL" userId="83d5ddad3cd71f3c" providerId="LiveId" clId="{1174B0AF-4031-4105-995A-3D0F6E7DDF38}" dt="2024-10-22T21:13:01.148" v="2383" actId="26606"/>
          <ac:spMkLst>
            <pc:docMk/>
            <pc:sldMk cId="3215379545" sldId="262"/>
            <ac:spMk id="76" creationId="{6437CC72-F4A8-4DC3-AFAB-D22C482C8100}"/>
          </ac:spMkLst>
        </pc:spChg>
        <pc:spChg chg="add del">
          <ac:chgData name="DAVUT OCAL" userId="83d5ddad3cd71f3c" providerId="LiveId" clId="{1174B0AF-4031-4105-995A-3D0F6E7DDF38}" dt="2024-10-22T21:13:20.473" v="2385" actId="26606"/>
          <ac:spMkLst>
            <pc:docMk/>
            <pc:sldMk cId="3215379545" sldId="262"/>
            <ac:spMk id="81" creationId="{1B15ED52-F352-441B-82BF-E0EA34836D08}"/>
          </ac:spMkLst>
        </pc:spChg>
        <pc:spChg chg="add del">
          <ac:chgData name="DAVUT OCAL" userId="83d5ddad3cd71f3c" providerId="LiveId" clId="{1174B0AF-4031-4105-995A-3D0F6E7DDF38}" dt="2024-10-22T21:13:20.473" v="2385" actId="26606"/>
          <ac:spMkLst>
            <pc:docMk/>
            <pc:sldMk cId="3215379545" sldId="262"/>
            <ac:spMk id="83" creationId="{61707E60-CEC9-4661-AA82-69242EB4BDC3}"/>
          </ac:spMkLst>
        </pc:spChg>
        <pc:spChg chg="add del">
          <ac:chgData name="DAVUT OCAL" userId="83d5ddad3cd71f3c" providerId="LiveId" clId="{1174B0AF-4031-4105-995A-3D0F6E7DDF38}" dt="2024-10-22T21:13:20.473" v="2385" actId="26606"/>
          <ac:spMkLst>
            <pc:docMk/>
            <pc:sldMk cId="3215379545" sldId="262"/>
            <ac:spMk id="85" creationId="{8F035CD8-AE30-4146-96F2-036B0CE5E4F3}"/>
          </ac:spMkLst>
        </pc:spChg>
        <pc:spChg chg="add">
          <ac:chgData name="DAVUT OCAL" userId="83d5ddad3cd71f3c" providerId="LiveId" clId="{1174B0AF-4031-4105-995A-3D0F6E7DDF38}" dt="2024-10-22T21:13:20.473" v="2385" actId="26606"/>
          <ac:spMkLst>
            <pc:docMk/>
            <pc:sldMk cId="3215379545" sldId="262"/>
            <ac:spMk id="90" creationId="{3346177D-ADC4-4968-B747-5CFCD390B5B9}"/>
          </ac:spMkLst>
        </pc:spChg>
        <pc:spChg chg="add">
          <ac:chgData name="DAVUT OCAL" userId="83d5ddad3cd71f3c" providerId="LiveId" clId="{1174B0AF-4031-4105-995A-3D0F6E7DDF38}" dt="2024-10-22T21:13:20.473" v="2385" actId="26606"/>
          <ac:spMkLst>
            <pc:docMk/>
            <pc:sldMk cId="3215379545" sldId="262"/>
            <ac:spMk id="92" creationId="{0844A943-BF79-4FEA-ABB1-3BD54D236606}"/>
          </ac:spMkLst>
        </pc:spChg>
        <pc:spChg chg="add">
          <ac:chgData name="DAVUT OCAL" userId="83d5ddad3cd71f3c" providerId="LiveId" clId="{1174B0AF-4031-4105-995A-3D0F6E7DDF38}" dt="2024-10-22T21:13:20.473" v="2385" actId="26606"/>
          <ac:spMkLst>
            <pc:docMk/>
            <pc:sldMk cId="3215379545" sldId="262"/>
            <ac:spMk id="94" creationId="{6437CC72-F4A8-4DC3-AFAB-D22C482C8100}"/>
          </ac:spMkLst>
        </pc:spChg>
        <pc:grpChg chg="del">
          <ac:chgData name="DAVUT OCAL" userId="83d5ddad3cd71f3c" providerId="LiveId" clId="{1174B0AF-4031-4105-995A-3D0F6E7DDF38}" dt="2024-10-22T21:12:25.875" v="2379" actId="26606"/>
          <ac:grpSpMkLst>
            <pc:docMk/>
            <pc:sldMk cId="3215379545" sldId="262"/>
            <ac:grpSpMk id="42" creationId="{C5F6476F-D303-44D3-B30F-1BA348F0F64A}"/>
          </ac:grpSpMkLst>
        </pc:grpChg>
        <pc:picChg chg="add mod ord">
          <ac:chgData name="DAVUT OCAL" userId="83d5ddad3cd71f3c" providerId="LiveId" clId="{1174B0AF-4031-4105-995A-3D0F6E7DDF38}" dt="2024-10-22T21:13:20.473" v="2385" actId="26606"/>
          <ac:picMkLst>
            <pc:docMk/>
            <pc:sldMk cId="3215379545" sldId="262"/>
            <ac:picMk id="4" creationId="{C8C06A13-9EDB-B8B5-900C-95077F9FCC34}"/>
          </ac:picMkLst>
        </pc:picChg>
        <pc:picChg chg="del">
          <ac:chgData name="DAVUT OCAL" userId="83d5ddad3cd71f3c" providerId="LiveId" clId="{1174B0AF-4031-4105-995A-3D0F6E7DDF38}" dt="2024-10-22T21:11:28.915" v="2375" actId="478"/>
          <ac:picMkLst>
            <pc:docMk/>
            <pc:sldMk cId="3215379545" sldId="262"/>
            <ac:picMk id="35" creationId="{C9150195-232A-54C7-E5BB-A8FECFFD4769}"/>
          </ac:picMkLst>
        </pc:picChg>
      </pc:sldChg>
      <pc:sldChg chg="addSp delSp modSp mod">
        <pc:chgData name="DAVUT OCAL" userId="83d5ddad3cd71f3c" providerId="LiveId" clId="{1174B0AF-4031-4105-995A-3D0F6E7DDF38}" dt="2024-10-23T07:22:40.787" v="2474" actId="20577"/>
        <pc:sldMkLst>
          <pc:docMk/>
          <pc:sldMk cId="966003443" sldId="263"/>
        </pc:sldMkLst>
        <pc:spChg chg="mod ord">
          <ac:chgData name="DAVUT OCAL" userId="83d5ddad3cd71f3c" providerId="LiveId" clId="{1174B0AF-4031-4105-995A-3D0F6E7DDF38}" dt="2024-10-22T21:13:04.566" v="2384" actId="26606"/>
          <ac:spMkLst>
            <pc:docMk/>
            <pc:sldMk cId="966003443" sldId="263"/>
            <ac:spMk id="2" creationId="{32FFBAE9-CCE6-6F5B-9746-DC861F18BEFE}"/>
          </ac:spMkLst>
        </pc:spChg>
        <pc:spChg chg="mod">
          <ac:chgData name="DAVUT OCAL" userId="83d5ddad3cd71f3c" providerId="LiveId" clId="{1174B0AF-4031-4105-995A-3D0F6E7DDF38}" dt="2024-10-23T07:22:40.787" v="2474" actId="20577"/>
          <ac:spMkLst>
            <pc:docMk/>
            <pc:sldMk cId="966003443" sldId="263"/>
            <ac:spMk id="3" creationId="{E37D1D62-3E0F-0E73-23E4-77CD5C6CE8D2}"/>
          </ac:spMkLst>
        </pc:spChg>
        <pc:spChg chg="del">
          <ac:chgData name="DAVUT OCAL" userId="83d5ddad3cd71f3c" providerId="LiveId" clId="{1174B0AF-4031-4105-995A-3D0F6E7DDF38}" dt="2024-10-22T21:12:33.172" v="2380" actId="26606"/>
          <ac:spMkLst>
            <pc:docMk/>
            <pc:sldMk cId="966003443" sldId="263"/>
            <ac:spMk id="10" creationId="{3346177D-ADC4-4968-B747-5CFCD390B5B9}"/>
          </ac:spMkLst>
        </pc:spChg>
        <pc:spChg chg="del">
          <ac:chgData name="DAVUT OCAL" userId="83d5ddad3cd71f3c" providerId="LiveId" clId="{1174B0AF-4031-4105-995A-3D0F6E7DDF38}" dt="2024-10-22T21:12:33.172" v="2380" actId="26606"/>
          <ac:spMkLst>
            <pc:docMk/>
            <pc:sldMk cId="966003443" sldId="263"/>
            <ac:spMk id="12" creationId="{0844A943-BF79-4FEA-ABB1-3BD54D236606}"/>
          </ac:spMkLst>
        </pc:spChg>
        <pc:spChg chg="del">
          <ac:chgData name="DAVUT OCAL" userId="83d5ddad3cd71f3c" providerId="LiveId" clId="{1174B0AF-4031-4105-995A-3D0F6E7DDF38}" dt="2024-10-22T21:12:33.172" v="2380" actId="26606"/>
          <ac:spMkLst>
            <pc:docMk/>
            <pc:sldMk cId="966003443" sldId="263"/>
            <ac:spMk id="14" creationId="{6437CC72-F4A8-4DC3-AFAB-D22C482C8100}"/>
          </ac:spMkLst>
        </pc:spChg>
        <pc:spChg chg="add del">
          <ac:chgData name="DAVUT OCAL" userId="83d5ddad3cd71f3c" providerId="LiveId" clId="{1174B0AF-4031-4105-995A-3D0F6E7DDF38}" dt="2024-10-22T21:13:04.566" v="2384" actId="26606"/>
          <ac:spMkLst>
            <pc:docMk/>
            <pc:sldMk cId="966003443" sldId="263"/>
            <ac:spMk id="19" creationId="{7B831B6F-405A-4B47-B9BB-5CA88F285844}"/>
          </ac:spMkLst>
        </pc:spChg>
        <pc:spChg chg="add del">
          <ac:chgData name="DAVUT OCAL" userId="83d5ddad3cd71f3c" providerId="LiveId" clId="{1174B0AF-4031-4105-995A-3D0F6E7DDF38}" dt="2024-10-22T21:13:04.566" v="2384" actId="26606"/>
          <ac:spMkLst>
            <pc:docMk/>
            <pc:sldMk cId="966003443" sldId="263"/>
            <ac:spMk id="21" creationId="{15109354-9C5D-4F8C-B0E6-D1043C7BF20A}"/>
          </ac:spMkLst>
        </pc:spChg>
        <pc:spChg chg="add del">
          <ac:chgData name="DAVUT OCAL" userId="83d5ddad3cd71f3c" providerId="LiveId" clId="{1174B0AF-4031-4105-995A-3D0F6E7DDF38}" dt="2024-10-22T21:13:04.566" v="2384" actId="26606"/>
          <ac:spMkLst>
            <pc:docMk/>
            <pc:sldMk cId="966003443" sldId="263"/>
            <ac:spMk id="23" creationId="{49B530FE-A87D-41A0-A920-ADC6539EAA44}"/>
          </ac:spMkLst>
        </pc:spChg>
        <pc:spChg chg="add">
          <ac:chgData name="DAVUT OCAL" userId="83d5ddad3cd71f3c" providerId="LiveId" clId="{1174B0AF-4031-4105-995A-3D0F6E7DDF38}" dt="2024-10-22T21:13:04.566" v="2384" actId="26606"/>
          <ac:spMkLst>
            <pc:docMk/>
            <pc:sldMk cId="966003443" sldId="263"/>
            <ac:spMk id="28" creationId="{3346177D-ADC4-4968-B747-5CFCD390B5B9}"/>
          </ac:spMkLst>
        </pc:spChg>
        <pc:spChg chg="add">
          <ac:chgData name="DAVUT OCAL" userId="83d5ddad3cd71f3c" providerId="LiveId" clId="{1174B0AF-4031-4105-995A-3D0F6E7DDF38}" dt="2024-10-22T21:13:04.566" v="2384" actId="26606"/>
          <ac:spMkLst>
            <pc:docMk/>
            <pc:sldMk cId="966003443" sldId="263"/>
            <ac:spMk id="30" creationId="{0844A943-BF79-4FEA-ABB1-3BD54D236606}"/>
          </ac:spMkLst>
        </pc:spChg>
        <pc:spChg chg="add">
          <ac:chgData name="DAVUT OCAL" userId="83d5ddad3cd71f3c" providerId="LiveId" clId="{1174B0AF-4031-4105-995A-3D0F6E7DDF38}" dt="2024-10-22T21:13:04.566" v="2384" actId="26606"/>
          <ac:spMkLst>
            <pc:docMk/>
            <pc:sldMk cId="966003443" sldId="263"/>
            <ac:spMk id="32" creationId="{6437CC72-F4A8-4DC3-AFAB-D22C482C8100}"/>
          </ac:spMkLst>
        </pc:spChg>
        <pc:picChg chg="mod ord">
          <ac:chgData name="DAVUT OCAL" userId="83d5ddad3cd71f3c" providerId="LiveId" clId="{1174B0AF-4031-4105-995A-3D0F6E7DDF38}" dt="2024-10-22T21:13:04.566" v="2384" actId="26606"/>
          <ac:picMkLst>
            <pc:docMk/>
            <pc:sldMk cId="966003443" sldId="263"/>
            <ac:picMk id="7" creationId="{42934062-A5BB-28B0-A9C9-93F5096660FB}"/>
          </ac:picMkLst>
        </pc:picChg>
      </pc:sldChg>
      <pc:sldChg chg="addSp delSp modSp mod setBg">
        <pc:chgData name="DAVUT OCAL" userId="83d5ddad3cd71f3c" providerId="LiveId" clId="{1174B0AF-4031-4105-995A-3D0F6E7DDF38}" dt="2024-10-23T07:22:36.062" v="2473" actId="20577"/>
        <pc:sldMkLst>
          <pc:docMk/>
          <pc:sldMk cId="3344815054" sldId="264"/>
        </pc:sldMkLst>
        <pc:spChg chg="mod ord">
          <ac:chgData name="DAVUT OCAL" userId="83d5ddad3cd71f3c" providerId="LiveId" clId="{1174B0AF-4031-4105-995A-3D0F6E7DDF38}" dt="2024-10-22T21:15:33.730" v="2394" actId="26606"/>
          <ac:spMkLst>
            <pc:docMk/>
            <pc:sldMk cId="3344815054" sldId="264"/>
            <ac:spMk id="2" creationId="{4E38DC85-053A-9E94-61CD-117C7BEC746B}"/>
          </ac:spMkLst>
        </pc:spChg>
        <pc:spChg chg="mod">
          <ac:chgData name="DAVUT OCAL" userId="83d5ddad3cd71f3c" providerId="LiveId" clId="{1174B0AF-4031-4105-995A-3D0F6E7DDF38}" dt="2024-10-23T07:22:36.062" v="2473" actId="20577"/>
          <ac:spMkLst>
            <pc:docMk/>
            <pc:sldMk cId="3344815054" sldId="264"/>
            <ac:spMk id="3" creationId="{CF387387-B024-6185-9248-2B248E47E0C7}"/>
          </ac:spMkLst>
        </pc:spChg>
        <pc:spChg chg="add del">
          <ac:chgData name="DAVUT OCAL" userId="83d5ddad3cd71f3c" providerId="LiveId" clId="{1174B0AF-4031-4105-995A-3D0F6E7DDF38}" dt="2024-10-21T17:25:29.422" v="309" actId="26606"/>
          <ac:spMkLst>
            <pc:docMk/>
            <pc:sldMk cId="3344815054" sldId="264"/>
            <ac:spMk id="10" creationId="{245A9F99-D9B1-4094-A2E2-B90AC1DB7B9C}"/>
          </ac:spMkLst>
        </pc:spChg>
        <pc:spChg chg="add del">
          <ac:chgData name="DAVUT OCAL" userId="83d5ddad3cd71f3c" providerId="LiveId" clId="{1174B0AF-4031-4105-995A-3D0F6E7DDF38}" dt="2024-10-21T17:25:29.422" v="309" actId="26606"/>
          <ac:spMkLst>
            <pc:docMk/>
            <pc:sldMk cId="3344815054" sldId="264"/>
            <ac:spMk id="12" creationId="{B7FAF607-473A-4A43-A23D-BBFF5C4117BB}"/>
          </ac:spMkLst>
        </pc:spChg>
        <pc:spChg chg="add del">
          <ac:chgData name="DAVUT OCAL" userId="83d5ddad3cd71f3c" providerId="LiveId" clId="{1174B0AF-4031-4105-995A-3D0F6E7DDF38}" dt="2024-10-21T17:25:29.410" v="308" actId="26606"/>
          <ac:spMkLst>
            <pc:docMk/>
            <pc:sldMk cId="3344815054" sldId="264"/>
            <ac:spMk id="22" creationId="{7B831B6F-405A-4B47-B9BB-5CA88F285844}"/>
          </ac:spMkLst>
        </pc:spChg>
        <pc:spChg chg="add del">
          <ac:chgData name="DAVUT OCAL" userId="83d5ddad3cd71f3c" providerId="LiveId" clId="{1174B0AF-4031-4105-995A-3D0F6E7DDF38}" dt="2024-10-21T17:25:29.410" v="308" actId="26606"/>
          <ac:spMkLst>
            <pc:docMk/>
            <pc:sldMk cId="3344815054" sldId="264"/>
            <ac:spMk id="24" creationId="{15109354-9C5D-4F8C-B0E6-D1043C7BF20A}"/>
          </ac:spMkLst>
        </pc:spChg>
        <pc:spChg chg="add del">
          <ac:chgData name="DAVUT OCAL" userId="83d5ddad3cd71f3c" providerId="LiveId" clId="{1174B0AF-4031-4105-995A-3D0F6E7DDF38}" dt="2024-10-21T17:25:29.410" v="308" actId="26606"/>
          <ac:spMkLst>
            <pc:docMk/>
            <pc:sldMk cId="3344815054" sldId="264"/>
            <ac:spMk id="26" creationId="{49B530FE-A87D-41A0-A920-ADC6539EAA44}"/>
          </ac:spMkLst>
        </pc:spChg>
        <pc:spChg chg="add del">
          <ac:chgData name="DAVUT OCAL" userId="83d5ddad3cd71f3c" providerId="LiveId" clId="{1174B0AF-4031-4105-995A-3D0F6E7DDF38}" dt="2024-10-21T17:25:58.714" v="314" actId="26606"/>
          <ac:spMkLst>
            <pc:docMk/>
            <pc:sldMk cId="3344815054" sldId="264"/>
            <ac:spMk id="30" creationId="{A440A548-C0D4-4418-940E-EDC2F1D9A599}"/>
          </ac:spMkLst>
        </pc:spChg>
        <pc:spChg chg="add del">
          <ac:chgData name="DAVUT OCAL" userId="83d5ddad3cd71f3c" providerId="LiveId" clId="{1174B0AF-4031-4105-995A-3D0F6E7DDF38}" dt="2024-10-21T17:25:58.714" v="314" actId="26606"/>
          <ac:spMkLst>
            <pc:docMk/>
            <pc:sldMk cId="3344815054" sldId="264"/>
            <ac:spMk id="31" creationId="{E708B267-8CD2-4684-A57B-9F1070769203}"/>
          </ac:spMkLst>
        </pc:spChg>
        <pc:spChg chg="add del">
          <ac:chgData name="DAVUT OCAL" userId="83d5ddad3cd71f3c" providerId="LiveId" clId="{1174B0AF-4031-4105-995A-3D0F6E7DDF38}" dt="2024-10-21T18:18:20.718" v="1532" actId="26606"/>
          <ac:spMkLst>
            <pc:docMk/>
            <pc:sldMk cId="3344815054" sldId="264"/>
            <ac:spMk id="37" creationId="{13EFA6C3-82DC-4131-9929-2523E6FD0B81}"/>
          </ac:spMkLst>
        </pc:spChg>
        <pc:spChg chg="add del">
          <ac:chgData name="DAVUT OCAL" userId="83d5ddad3cd71f3c" providerId="LiveId" clId="{1174B0AF-4031-4105-995A-3D0F6E7DDF38}" dt="2024-10-21T18:18:20.718" v="1532" actId="26606"/>
          <ac:spMkLst>
            <pc:docMk/>
            <pc:sldMk cId="3344815054" sldId="264"/>
            <ac:spMk id="39" creationId="{AEC9469E-14CA-4358-BABC-CBF836A6142D}"/>
          </ac:spMkLst>
        </pc:spChg>
        <pc:spChg chg="add del">
          <ac:chgData name="DAVUT OCAL" userId="83d5ddad3cd71f3c" providerId="LiveId" clId="{1174B0AF-4031-4105-995A-3D0F6E7DDF38}" dt="2024-10-21T18:18:20.718" v="1532" actId="26606"/>
          <ac:spMkLst>
            <pc:docMk/>
            <pc:sldMk cId="3344815054" sldId="264"/>
            <ac:spMk id="41" creationId="{048EB4C9-ACAF-4CCA-BA6E-9314431923B2}"/>
          </ac:spMkLst>
        </pc:spChg>
        <pc:spChg chg="add del">
          <ac:chgData name="DAVUT OCAL" userId="83d5ddad3cd71f3c" providerId="LiveId" clId="{1174B0AF-4031-4105-995A-3D0F6E7DDF38}" dt="2024-10-22T21:13:48.124" v="2386" actId="26606"/>
          <ac:spMkLst>
            <pc:docMk/>
            <pc:sldMk cId="3344815054" sldId="264"/>
            <ac:spMk id="46" creationId="{C05CBC3C-2E5A-4839-8B9B-2E5A6ADF0F58}"/>
          </ac:spMkLst>
        </pc:spChg>
        <pc:spChg chg="add del">
          <ac:chgData name="DAVUT OCAL" userId="83d5ddad3cd71f3c" providerId="LiveId" clId="{1174B0AF-4031-4105-995A-3D0F6E7DDF38}" dt="2024-10-22T21:13:48.124" v="2386" actId="26606"/>
          <ac:spMkLst>
            <pc:docMk/>
            <pc:sldMk cId="3344815054" sldId="264"/>
            <ac:spMk id="48" creationId="{827FF362-FC97-4BF5-949B-D4ADFA26E457}"/>
          </ac:spMkLst>
        </pc:spChg>
        <pc:spChg chg="add del">
          <ac:chgData name="DAVUT OCAL" userId="83d5ddad3cd71f3c" providerId="LiveId" clId="{1174B0AF-4031-4105-995A-3D0F6E7DDF38}" dt="2024-10-22T21:14:30.600" v="2387" actId="26606"/>
          <ac:spMkLst>
            <pc:docMk/>
            <pc:sldMk cId="3344815054" sldId="264"/>
            <ac:spMk id="53" creationId="{DEE2AD96-B495-4E06-9291-B71706F728CB}"/>
          </ac:spMkLst>
        </pc:spChg>
        <pc:spChg chg="add del">
          <ac:chgData name="DAVUT OCAL" userId="83d5ddad3cd71f3c" providerId="LiveId" clId="{1174B0AF-4031-4105-995A-3D0F6E7DDF38}" dt="2024-10-22T21:14:30.600" v="2387" actId="26606"/>
          <ac:spMkLst>
            <pc:docMk/>
            <pc:sldMk cId="3344815054" sldId="264"/>
            <ac:spMk id="55" creationId="{53CF6D67-C5A8-4ADD-9E8E-1E38CA1D3166}"/>
          </ac:spMkLst>
        </pc:spChg>
        <pc:spChg chg="add del">
          <ac:chgData name="DAVUT OCAL" userId="83d5ddad3cd71f3c" providerId="LiveId" clId="{1174B0AF-4031-4105-995A-3D0F6E7DDF38}" dt="2024-10-22T21:14:30.600" v="2387" actId="26606"/>
          <ac:spMkLst>
            <pc:docMk/>
            <pc:sldMk cId="3344815054" sldId="264"/>
            <ac:spMk id="57" creationId="{86909FA0-B515-4681-B7A8-FA281D133B94}"/>
          </ac:spMkLst>
        </pc:spChg>
        <pc:spChg chg="add del">
          <ac:chgData name="DAVUT OCAL" userId="83d5ddad3cd71f3c" providerId="LiveId" clId="{1174B0AF-4031-4105-995A-3D0F6E7DDF38}" dt="2024-10-22T21:14:30.600" v="2387" actId="26606"/>
          <ac:spMkLst>
            <pc:docMk/>
            <pc:sldMk cId="3344815054" sldId="264"/>
            <ac:spMk id="59" creationId="{21C9FE86-FCC3-4A31-AA1C-C882262B7FE7}"/>
          </ac:spMkLst>
        </pc:spChg>
        <pc:spChg chg="add del">
          <ac:chgData name="DAVUT OCAL" userId="83d5ddad3cd71f3c" providerId="LiveId" clId="{1174B0AF-4031-4105-995A-3D0F6E7DDF38}" dt="2024-10-22T21:14:30.600" v="2387" actId="26606"/>
          <ac:spMkLst>
            <pc:docMk/>
            <pc:sldMk cId="3344815054" sldId="264"/>
            <ac:spMk id="61" creationId="{7D96243B-ECED-4B71-8E06-AE9A285EAD20}"/>
          </ac:spMkLst>
        </pc:spChg>
        <pc:spChg chg="add del">
          <ac:chgData name="DAVUT OCAL" userId="83d5ddad3cd71f3c" providerId="LiveId" clId="{1174B0AF-4031-4105-995A-3D0F6E7DDF38}" dt="2024-10-22T21:14:30.600" v="2387" actId="26606"/>
          <ac:spMkLst>
            <pc:docMk/>
            <pc:sldMk cId="3344815054" sldId="264"/>
            <ac:spMk id="63" creationId="{A09989E4-EFDC-4A90-A633-E0525FB4139E}"/>
          </ac:spMkLst>
        </pc:spChg>
        <pc:spChg chg="add del">
          <ac:chgData name="DAVUT OCAL" userId="83d5ddad3cd71f3c" providerId="LiveId" clId="{1174B0AF-4031-4105-995A-3D0F6E7DDF38}" dt="2024-10-22T21:15:24.425" v="2393" actId="26606"/>
          <ac:spMkLst>
            <pc:docMk/>
            <pc:sldMk cId="3344815054" sldId="264"/>
            <ac:spMk id="68" creationId="{09588DA8-065E-4F6F-8EFD-43104AB2E0CF}"/>
          </ac:spMkLst>
        </pc:spChg>
        <pc:spChg chg="add del">
          <ac:chgData name="DAVUT OCAL" userId="83d5ddad3cd71f3c" providerId="LiveId" clId="{1174B0AF-4031-4105-995A-3D0F6E7DDF38}" dt="2024-10-22T21:15:24.425" v="2393" actId="26606"/>
          <ac:spMkLst>
            <pc:docMk/>
            <pc:sldMk cId="3344815054" sldId="264"/>
            <ac:spMk id="70" creationId="{C4285719-470E-454C-AF62-8323075F1F5B}"/>
          </ac:spMkLst>
        </pc:spChg>
        <pc:spChg chg="add del">
          <ac:chgData name="DAVUT OCAL" userId="83d5ddad3cd71f3c" providerId="LiveId" clId="{1174B0AF-4031-4105-995A-3D0F6E7DDF38}" dt="2024-10-22T21:15:24.425" v="2393" actId="26606"/>
          <ac:spMkLst>
            <pc:docMk/>
            <pc:sldMk cId="3344815054" sldId="264"/>
            <ac:spMk id="72" creationId="{CD9FE4EF-C4D8-49A0-B2FF-81D8DB7D8A24}"/>
          </ac:spMkLst>
        </pc:spChg>
        <pc:spChg chg="add del">
          <ac:chgData name="DAVUT OCAL" userId="83d5ddad3cd71f3c" providerId="LiveId" clId="{1174B0AF-4031-4105-995A-3D0F6E7DDF38}" dt="2024-10-22T21:15:24.425" v="2393" actId="26606"/>
          <ac:spMkLst>
            <pc:docMk/>
            <pc:sldMk cId="3344815054" sldId="264"/>
            <ac:spMk id="74" creationId="{4300840D-0A0B-4512-BACA-B439D5B9C57C}"/>
          </ac:spMkLst>
        </pc:spChg>
        <pc:spChg chg="add del">
          <ac:chgData name="DAVUT OCAL" userId="83d5ddad3cd71f3c" providerId="LiveId" clId="{1174B0AF-4031-4105-995A-3D0F6E7DDF38}" dt="2024-10-22T21:15:24.425" v="2393" actId="26606"/>
          <ac:spMkLst>
            <pc:docMk/>
            <pc:sldMk cId="3344815054" sldId="264"/>
            <ac:spMk id="76" creationId="{D2B78728-A580-49A7-84F9-6EF6F583ADE0}"/>
          </ac:spMkLst>
        </pc:spChg>
        <pc:spChg chg="add del">
          <ac:chgData name="DAVUT OCAL" userId="83d5ddad3cd71f3c" providerId="LiveId" clId="{1174B0AF-4031-4105-995A-3D0F6E7DDF38}" dt="2024-10-22T21:15:24.425" v="2393" actId="26606"/>
          <ac:spMkLst>
            <pc:docMk/>
            <pc:sldMk cId="3344815054" sldId="264"/>
            <ac:spMk id="78" creationId="{38FAA1A1-D861-433F-88FA-1E9D6FD31D11}"/>
          </ac:spMkLst>
        </pc:spChg>
        <pc:spChg chg="add del">
          <ac:chgData name="DAVUT OCAL" userId="83d5ddad3cd71f3c" providerId="LiveId" clId="{1174B0AF-4031-4105-995A-3D0F6E7DDF38}" dt="2024-10-22T21:15:24.425" v="2393" actId="26606"/>
          <ac:spMkLst>
            <pc:docMk/>
            <pc:sldMk cId="3344815054" sldId="264"/>
            <ac:spMk id="80" creationId="{8D71EDA1-87BF-4D5D-AB79-F346FD19278A}"/>
          </ac:spMkLst>
        </pc:spChg>
        <pc:spChg chg="add del">
          <ac:chgData name="DAVUT OCAL" userId="83d5ddad3cd71f3c" providerId="LiveId" clId="{1174B0AF-4031-4105-995A-3D0F6E7DDF38}" dt="2024-10-22T21:15:24.425" v="2392" actId="26606"/>
          <ac:spMkLst>
            <pc:docMk/>
            <pc:sldMk cId="3344815054" sldId="264"/>
            <ac:spMk id="85" creationId="{1B15ED52-F352-441B-82BF-E0EA34836D08}"/>
          </ac:spMkLst>
        </pc:spChg>
        <pc:spChg chg="add del">
          <ac:chgData name="DAVUT OCAL" userId="83d5ddad3cd71f3c" providerId="LiveId" clId="{1174B0AF-4031-4105-995A-3D0F6E7DDF38}" dt="2024-10-22T21:15:24.425" v="2392" actId="26606"/>
          <ac:spMkLst>
            <pc:docMk/>
            <pc:sldMk cId="3344815054" sldId="264"/>
            <ac:spMk id="87" creationId="{3B2E3793-BFE6-45A2-9B7B-E18844431C99}"/>
          </ac:spMkLst>
        </pc:spChg>
        <pc:spChg chg="add del">
          <ac:chgData name="DAVUT OCAL" userId="83d5ddad3cd71f3c" providerId="LiveId" clId="{1174B0AF-4031-4105-995A-3D0F6E7DDF38}" dt="2024-10-22T21:15:24.425" v="2392" actId="26606"/>
          <ac:spMkLst>
            <pc:docMk/>
            <pc:sldMk cId="3344815054" sldId="264"/>
            <ac:spMk id="89" creationId="{BC4C4868-CB8F-4AF9-9CDB-8108F2C19B67}"/>
          </ac:spMkLst>
        </pc:spChg>
        <pc:spChg chg="add del">
          <ac:chgData name="DAVUT OCAL" userId="83d5ddad3cd71f3c" providerId="LiveId" clId="{1174B0AF-4031-4105-995A-3D0F6E7DDF38}" dt="2024-10-22T21:15:24.425" v="2392" actId="26606"/>
          <ac:spMkLst>
            <pc:docMk/>
            <pc:sldMk cId="3344815054" sldId="264"/>
            <ac:spMk id="91" creationId="{375E0459-6403-40CD-989D-56A4407CA12E}"/>
          </ac:spMkLst>
        </pc:spChg>
        <pc:spChg chg="add del">
          <ac:chgData name="DAVUT OCAL" userId="83d5ddad3cd71f3c" providerId="LiveId" clId="{1174B0AF-4031-4105-995A-3D0F6E7DDF38}" dt="2024-10-22T21:15:24.425" v="2392" actId="26606"/>
          <ac:spMkLst>
            <pc:docMk/>
            <pc:sldMk cId="3344815054" sldId="264"/>
            <ac:spMk id="93" creationId="{53E5B1A8-3AC9-4BD1-9BBC-78CA94F2D1BA}"/>
          </ac:spMkLst>
        </pc:spChg>
        <pc:spChg chg="add del">
          <ac:chgData name="DAVUT OCAL" userId="83d5ddad3cd71f3c" providerId="LiveId" clId="{1174B0AF-4031-4105-995A-3D0F6E7DDF38}" dt="2024-10-22T21:15:33.730" v="2394" actId="26606"/>
          <ac:spMkLst>
            <pc:docMk/>
            <pc:sldMk cId="3344815054" sldId="264"/>
            <ac:spMk id="95" creationId="{17718681-A12E-49D6-9925-DD7C68176D61}"/>
          </ac:spMkLst>
        </pc:spChg>
        <pc:spChg chg="add del">
          <ac:chgData name="DAVUT OCAL" userId="83d5ddad3cd71f3c" providerId="LiveId" clId="{1174B0AF-4031-4105-995A-3D0F6E7DDF38}" dt="2024-10-22T21:15:33.730" v="2394" actId="26606"/>
          <ac:spMkLst>
            <pc:docMk/>
            <pc:sldMk cId="3344815054" sldId="264"/>
            <ac:spMk id="96" creationId="{FBD77573-9EF2-4C35-8285-A1CF6FBB0EA5}"/>
          </ac:spMkLst>
        </pc:spChg>
        <pc:spChg chg="add">
          <ac:chgData name="DAVUT OCAL" userId="83d5ddad3cd71f3c" providerId="LiveId" clId="{1174B0AF-4031-4105-995A-3D0F6E7DDF38}" dt="2024-10-22T21:15:33.730" v="2394" actId="26606"/>
          <ac:spMkLst>
            <pc:docMk/>
            <pc:sldMk cId="3344815054" sldId="264"/>
            <ac:spMk id="101" creationId="{1B15ED52-F352-441B-82BF-E0EA34836D08}"/>
          </ac:spMkLst>
        </pc:spChg>
        <pc:spChg chg="add">
          <ac:chgData name="DAVUT OCAL" userId="83d5ddad3cd71f3c" providerId="LiveId" clId="{1174B0AF-4031-4105-995A-3D0F6E7DDF38}" dt="2024-10-22T21:15:33.730" v="2394" actId="26606"/>
          <ac:spMkLst>
            <pc:docMk/>
            <pc:sldMk cId="3344815054" sldId="264"/>
            <ac:spMk id="103" creationId="{3B2E3793-BFE6-45A2-9B7B-E18844431C99}"/>
          </ac:spMkLst>
        </pc:spChg>
        <pc:spChg chg="add">
          <ac:chgData name="DAVUT OCAL" userId="83d5ddad3cd71f3c" providerId="LiveId" clId="{1174B0AF-4031-4105-995A-3D0F6E7DDF38}" dt="2024-10-22T21:15:33.730" v="2394" actId="26606"/>
          <ac:spMkLst>
            <pc:docMk/>
            <pc:sldMk cId="3344815054" sldId="264"/>
            <ac:spMk id="105" creationId="{BC4C4868-CB8F-4AF9-9CDB-8108F2C19B67}"/>
          </ac:spMkLst>
        </pc:spChg>
        <pc:spChg chg="add">
          <ac:chgData name="DAVUT OCAL" userId="83d5ddad3cd71f3c" providerId="LiveId" clId="{1174B0AF-4031-4105-995A-3D0F6E7DDF38}" dt="2024-10-22T21:15:33.730" v="2394" actId="26606"/>
          <ac:spMkLst>
            <pc:docMk/>
            <pc:sldMk cId="3344815054" sldId="264"/>
            <ac:spMk id="107" creationId="{375E0459-6403-40CD-989D-56A4407CA12E}"/>
          </ac:spMkLst>
        </pc:spChg>
        <pc:spChg chg="add">
          <ac:chgData name="DAVUT OCAL" userId="83d5ddad3cd71f3c" providerId="LiveId" clId="{1174B0AF-4031-4105-995A-3D0F6E7DDF38}" dt="2024-10-22T21:15:33.730" v="2394" actId="26606"/>
          <ac:spMkLst>
            <pc:docMk/>
            <pc:sldMk cId="3344815054" sldId="264"/>
            <ac:spMk id="109" creationId="{53E5B1A8-3AC9-4BD1-9BBC-78CA94F2D1BA}"/>
          </ac:spMkLst>
        </pc:spChg>
        <pc:grpChg chg="add del">
          <ac:chgData name="DAVUT OCAL" userId="83d5ddad3cd71f3c" providerId="LiveId" clId="{1174B0AF-4031-4105-995A-3D0F6E7DDF38}" dt="2024-10-21T17:25:29.422" v="309" actId="26606"/>
          <ac:grpSpMkLst>
            <pc:docMk/>
            <pc:sldMk cId="3344815054" sldId="264"/>
            <ac:grpSpMk id="14" creationId="{C5F6476F-D303-44D3-B30F-1BA348F0F64A}"/>
          </ac:grpSpMkLst>
        </pc:grpChg>
        <pc:grpChg chg="add del">
          <ac:chgData name="DAVUT OCAL" userId="83d5ddad3cd71f3c" providerId="LiveId" clId="{1174B0AF-4031-4105-995A-3D0F6E7DDF38}" dt="2024-10-21T17:25:58.714" v="314" actId="26606"/>
          <ac:grpSpMkLst>
            <pc:docMk/>
            <pc:sldMk cId="3344815054" sldId="264"/>
            <ac:grpSpMk id="32" creationId="{41E5AB36-9328-47E9-95AD-E38AC1C0E18D}"/>
          </ac:grpSpMkLst>
        </pc:grpChg>
        <pc:picChg chg="add del mod">
          <ac:chgData name="DAVUT OCAL" userId="83d5ddad3cd71f3c" providerId="LiveId" clId="{1174B0AF-4031-4105-995A-3D0F6E7DDF38}" dt="2024-10-21T18:18:12.992" v="1531" actId="478"/>
          <ac:picMkLst>
            <pc:docMk/>
            <pc:sldMk cId="3344815054" sldId="264"/>
            <ac:picMk id="7" creationId="{F27DA0AE-A60D-0FF0-3D02-081DEA2609AA}"/>
          </ac:picMkLst>
        </pc:picChg>
      </pc:sldChg>
      <pc:sldChg chg="addSp delSp modSp mod setBg">
        <pc:chgData name="DAVUT OCAL" userId="83d5ddad3cd71f3c" providerId="LiveId" clId="{1174B0AF-4031-4105-995A-3D0F6E7DDF38}" dt="2024-10-22T21:16:18.645" v="2461" actId="20577"/>
        <pc:sldMkLst>
          <pc:docMk/>
          <pc:sldMk cId="890507229" sldId="265"/>
        </pc:sldMkLst>
        <pc:spChg chg="mod">
          <ac:chgData name="DAVUT OCAL" userId="83d5ddad3cd71f3c" providerId="LiveId" clId="{1174B0AF-4031-4105-995A-3D0F6E7DDF38}" dt="2024-10-22T21:14:42.860" v="2390" actId="26606"/>
          <ac:spMkLst>
            <pc:docMk/>
            <pc:sldMk cId="890507229" sldId="265"/>
            <ac:spMk id="2" creationId="{B4914980-EB99-13EC-3379-9030E80486E1}"/>
          </ac:spMkLst>
        </pc:spChg>
        <pc:spChg chg="del mod">
          <ac:chgData name="DAVUT OCAL" userId="83d5ddad3cd71f3c" providerId="LiveId" clId="{1174B0AF-4031-4105-995A-3D0F6E7DDF38}" dt="2024-10-21T17:34:36.199" v="626" actId="26606"/>
          <ac:spMkLst>
            <pc:docMk/>
            <pc:sldMk cId="890507229" sldId="265"/>
            <ac:spMk id="3" creationId="{E127FB9C-DB9F-2F3F-CDA9-26D705FD6DA2}"/>
          </ac:spMkLst>
        </pc:spChg>
        <pc:spChg chg="add del">
          <ac:chgData name="DAVUT OCAL" userId="83d5ddad3cd71f3c" providerId="LiveId" clId="{1174B0AF-4031-4105-995A-3D0F6E7DDF38}" dt="2024-10-22T21:14:42.860" v="2390" actId="26606"/>
          <ac:spMkLst>
            <pc:docMk/>
            <pc:sldMk cId="890507229" sldId="265"/>
            <ac:spMk id="9" creationId="{BACC6370-2D7E-4714-9D71-7542949D7D5D}"/>
          </ac:spMkLst>
        </pc:spChg>
        <pc:spChg chg="add del">
          <ac:chgData name="DAVUT OCAL" userId="83d5ddad3cd71f3c" providerId="LiveId" clId="{1174B0AF-4031-4105-995A-3D0F6E7DDF38}" dt="2024-10-22T21:14:42.860" v="2390" actId="26606"/>
          <ac:spMkLst>
            <pc:docMk/>
            <pc:sldMk cId="890507229" sldId="265"/>
            <ac:spMk id="11" creationId="{F68B3F68-107C-434F-AA38-110D5EA91B85}"/>
          </ac:spMkLst>
        </pc:spChg>
        <pc:spChg chg="add del">
          <ac:chgData name="DAVUT OCAL" userId="83d5ddad3cd71f3c" providerId="LiveId" clId="{1174B0AF-4031-4105-995A-3D0F6E7DDF38}" dt="2024-10-22T21:14:42.860" v="2390" actId="26606"/>
          <ac:spMkLst>
            <pc:docMk/>
            <pc:sldMk cId="890507229" sldId="265"/>
            <ac:spMk id="13" creationId="{AAD0DBB9-1A4B-4391-81D4-CB19F9AB918A}"/>
          </ac:spMkLst>
        </pc:spChg>
        <pc:spChg chg="add del">
          <ac:chgData name="DAVUT OCAL" userId="83d5ddad3cd71f3c" providerId="LiveId" clId="{1174B0AF-4031-4105-995A-3D0F6E7DDF38}" dt="2024-10-22T21:14:42.860" v="2390" actId="26606"/>
          <ac:spMkLst>
            <pc:docMk/>
            <pc:sldMk cId="890507229" sldId="265"/>
            <ac:spMk id="15" creationId="{063BBA22-50EA-4C4D-BE05-F1CE4E63AA56}"/>
          </ac:spMkLst>
        </pc:spChg>
        <pc:spChg chg="add del">
          <ac:chgData name="DAVUT OCAL" userId="83d5ddad3cd71f3c" providerId="LiveId" clId="{1174B0AF-4031-4105-995A-3D0F6E7DDF38}" dt="2024-10-22T21:14:42.828" v="2389" actId="26606"/>
          <ac:spMkLst>
            <pc:docMk/>
            <pc:sldMk cId="890507229" sldId="265"/>
            <ac:spMk id="20" creationId="{DCC231C8-C761-4B31-9B1C-C6D19248C6B3}"/>
          </ac:spMkLst>
        </pc:spChg>
        <pc:spChg chg="add">
          <ac:chgData name="DAVUT OCAL" userId="83d5ddad3cd71f3c" providerId="LiveId" clId="{1174B0AF-4031-4105-995A-3D0F6E7DDF38}" dt="2024-10-22T21:14:42.860" v="2390" actId="26606"/>
          <ac:spMkLst>
            <pc:docMk/>
            <pc:sldMk cId="890507229" sldId="265"/>
            <ac:spMk id="22" creationId="{6C4028FD-8BAA-4A19-BFDE-594D991B7552}"/>
          </ac:spMkLst>
        </pc:spChg>
        <pc:graphicFrameChg chg="add mod modGraphic">
          <ac:chgData name="DAVUT OCAL" userId="83d5ddad3cd71f3c" providerId="LiveId" clId="{1174B0AF-4031-4105-995A-3D0F6E7DDF38}" dt="2024-10-22T21:16:18.645" v="2461" actId="20577"/>
          <ac:graphicFrameMkLst>
            <pc:docMk/>
            <pc:sldMk cId="890507229" sldId="265"/>
            <ac:graphicFrameMk id="5" creationId="{7DDFFFA2-EF2E-10A2-C118-2EF7F0E137AF}"/>
          </ac:graphicFrameMkLst>
        </pc:graphicFrameChg>
      </pc:sldChg>
      <pc:sldChg chg="addSp delSp modSp mod">
        <pc:chgData name="DAVUT OCAL" userId="83d5ddad3cd71f3c" providerId="LiveId" clId="{1174B0AF-4031-4105-995A-3D0F6E7DDF38}" dt="2024-10-21T17:36:37.601" v="806" actId="26606"/>
        <pc:sldMkLst>
          <pc:docMk/>
          <pc:sldMk cId="2721500247" sldId="266"/>
        </pc:sldMkLst>
        <pc:spChg chg="mod">
          <ac:chgData name="DAVUT OCAL" userId="83d5ddad3cd71f3c" providerId="LiveId" clId="{1174B0AF-4031-4105-995A-3D0F6E7DDF38}" dt="2024-10-21T17:34:00.173" v="624"/>
          <ac:spMkLst>
            <pc:docMk/>
            <pc:sldMk cId="2721500247" sldId="266"/>
            <ac:spMk id="2" creationId="{F464D468-FE3C-0AF6-5016-DDE7E55C7BC5}"/>
          </ac:spMkLst>
        </pc:spChg>
        <pc:spChg chg="del mod">
          <ac:chgData name="DAVUT OCAL" userId="83d5ddad3cd71f3c" providerId="LiveId" clId="{1174B0AF-4031-4105-995A-3D0F6E7DDF38}" dt="2024-10-21T17:36:37.601" v="806" actId="26606"/>
          <ac:spMkLst>
            <pc:docMk/>
            <pc:sldMk cId="2721500247" sldId="266"/>
            <ac:spMk id="3" creationId="{E7815E47-A4C6-3739-C1FE-03E1266C457D}"/>
          </ac:spMkLst>
        </pc:spChg>
        <pc:graphicFrameChg chg="add">
          <ac:chgData name="DAVUT OCAL" userId="83d5ddad3cd71f3c" providerId="LiveId" clId="{1174B0AF-4031-4105-995A-3D0F6E7DDF38}" dt="2024-10-21T17:36:37.601" v="806" actId="26606"/>
          <ac:graphicFrameMkLst>
            <pc:docMk/>
            <pc:sldMk cId="2721500247" sldId="266"/>
            <ac:graphicFrameMk id="5" creationId="{646D2301-93C1-3FB6-7CA6-825DDBFC4D8D}"/>
          </ac:graphicFrameMkLst>
        </pc:graphicFrameChg>
      </pc:sldChg>
      <pc:sldChg chg="addSp delSp modSp mod setBg">
        <pc:chgData name="DAVUT OCAL" userId="83d5ddad3cd71f3c" providerId="LiveId" clId="{1174B0AF-4031-4105-995A-3D0F6E7DDF38}" dt="2024-10-21T17:38:04.977" v="920" actId="26606"/>
        <pc:sldMkLst>
          <pc:docMk/>
          <pc:sldMk cId="4114615321" sldId="267"/>
        </pc:sldMkLst>
        <pc:spChg chg="mod">
          <ac:chgData name="DAVUT OCAL" userId="83d5ddad3cd71f3c" providerId="LiveId" clId="{1174B0AF-4031-4105-995A-3D0F6E7DDF38}" dt="2024-10-21T17:38:04.950" v="919" actId="26606"/>
          <ac:spMkLst>
            <pc:docMk/>
            <pc:sldMk cId="4114615321" sldId="267"/>
            <ac:spMk id="2" creationId="{86638C87-B109-39F8-C38D-E5F92FAA3B90}"/>
          </ac:spMkLst>
        </pc:spChg>
        <pc:spChg chg="add del mod">
          <ac:chgData name="DAVUT OCAL" userId="83d5ddad3cd71f3c" providerId="LiveId" clId="{1174B0AF-4031-4105-995A-3D0F6E7DDF38}" dt="2024-10-21T17:38:04.977" v="920" actId="26606"/>
          <ac:spMkLst>
            <pc:docMk/>
            <pc:sldMk cId="4114615321" sldId="267"/>
            <ac:spMk id="3" creationId="{7C6966DB-4FAB-FCE9-A7CC-5D59D0A57C7B}"/>
          </ac:spMkLst>
        </pc:spChg>
        <pc:spChg chg="add del">
          <ac:chgData name="DAVUT OCAL" userId="83d5ddad3cd71f3c" providerId="LiveId" clId="{1174B0AF-4031-4105-995A-3D0F6E7DDF38}" dt="2024-10-21T17:38:04.950" v="919" actId="26606"/>
          <ac:spMkLst>
            <pc:docMk/>
            <pc:sldMk cId="4114615321" sldId="267"/>
            <ac:spMk id="10" creationId="{D335A262-7106-4571-BE09-CFA60A9DB0FF}"/>
          </ac:spMkLst>
        </pc:spChg>
        <pc:spChg chg="add del">
          <ac:chgData name="DAVUT OCAL" userId="83d5ddad3cd71f3c" providerId="LiveId" clId="{1174B0AF-4031-4105-995A-3D0F6E7DDF38}" dt="2024-10-21T17:38:04.950" v="919" actId="26606"/>
          <ac:spMkLst>
            <pc:docMk/>
            <pc:sldMk cId="4114615321" sldId="267"/>
            <ac:spMk id="12" creationId="{7A6F043C-2A2A-4ECE-99FC-9670FAF956C5}"/>
          </ac:spMkLst>
        </pc:spChg>
        <pc:spChg chg="add del">
          <ac:chgData name="DAVUT OCAL" userId="83d5ddad3cd71f3c" providerId="LiveId" clId="{1174B0AF-4031-4105-995A-3D0F6E7DDF38}" dt="2024-10-21T17:38:04.950" v="919" actId="26606"/>
          <ac:spMkLst>
            <pc:docMk/>
            <pc:sldMk cId="4114615321" sldId="267"/>
            <ac:spMk id="14" creationId="{046FE5A8-8C9A-4D97-A7C4-214929653ACC}"/>
          </ac:spMkLst>
        </pc:spChg>
        <pc:spChg chg="add del">
          <ac:chgData name="DAVUT OCAL" userId="83d5ddad3cd71f3c" providerId="LiveId" clId="{1174B0AF-4031-4105-995A-3D0F6E7DDF38}" dt="2024-10-21T17:38:04.950" v="919" actId="26606"/>
          <ac:spMkLst>
            <pc:docMk/>
            <pc:sldMk cId="4114615321" sldId="267"/>
            <ac:spMk id="16" creationId="{B6297F2B-78AD-4022-83A4-78FC55E1136B}"/>
          </ac:spMkLst>
        </pc:spChg>
        <pc:graphicFrameChg chg="add del">
          <ac:chgData name="DAVUT OCAL" userId="83d5ddad3cd71f3c" providerId="LiveId" clId="{1174B0AF-4031-4105-995A-3D0F6E7DDF38}" dt="2024-10-21T17:38:04.950" v="919" actId="26606"/>
          <ac:graphicFrameMkLst>
            <pc:docMk/>
            <pc:sldMk cId="4114615321" sldId="267"/>
            <ac:graphicFrameMk id="5" creationId="{23F5D22F-E1C6-EBDD-9FBC-1B784D6BF753}"/>
          </ac:graphicFrameMkLst>
        </pc:graphicFrameChg>
        <pc:graphicFrameChg chg="add">
          <ac:chgData name="DAVUT OCAL" userId="83d5ddad3cd71f3c" providerId="LiveId" clId="{1174B0AF-4031-4105-995A-3D0F6E7DDF38}" dt="2024-10-21T17:38:04.977" v="920" actId="26606"/>
          <ac:graphicFrameMkLst>
            <pc:docMk/>
            <pc:sldMk cId="4114615321" sldId="267"/>
            <ac:graphicFrameMk id="18" creationId="{12DE4218-D2A0-D206-6964-123143A39970}"/>
          </ac:graphicFrameMkLst>
        </pc:graphicFrameChg>
        <pc:picChg chg="add del">
          <ac:chgData name="DAVUT OCAL" userId="83d5ddad3cd71f3c" providerId="LiveId" clId="{1174B0AF-4031-4105-995A-3D0F6E7DDF38}" dt="2024-10-21T17:38:04.950" v="919" actId="26606"/>
          <ac:picMkLst>
            <pc:docMk/>
            <pc:sldMk cId="4114615321" sldId="267"/>
            <ac:picMk id="6" creationId="{1DE98ACB-A23B-4FDF-B0DA-AB71B3015685}"/>
          </ac:picMkLst>
        </pc:picChg>
      </pc:sldChg>
      <pc:sldChg chg="addSp delSp modSp mod setBg">
        <pc:chgData name="DAVUT OCAL" userId="83d5ddad3cd71f3c" providerId="LiveId" clId="{1174B0AF-4031-4105-995A-3D0F6E7DDF38}" dt="2024-10-23T07:23:58.664" v="2479" actId="20577"/>
        <pc:sldMkLst>
          <pc:docMk/>
          <pc:sldMk cId="1189134470" sldId="268"/>
        </pc:sldMkLst>
        <pc:spChg chg="mod">
          <ac:chgData name="DAVUT OCAL" userId="83d5ddad3cd71f3c" providerId="LiveId" clId="{1174B0AF-4031-4105-995A-3D0F6E7DDF38}" dt="2024-10-22T21:16:41.222" v="2462" actId="26606"/>
          <ac:spMkLst>
            <pc:docMk/>
            <pc:sldMk cId="1189134470" sldId="268"/>
            <ac:spMk id="2" creationId="{B957C963-C6E4-67B4-99BE-08A4126FA780}"/>
          </ac:spMkLst>
        </pc:spChg>
        <pc:spChg chg="mod">
          <ac:chgData name="DAVUT OCAL" userId="83d5ddad3cd71f3c" providerId="LiveId" clId="{1174B0AF-4031-4105-995A-3D0F6E7DDF38}" dt="2024-10-23T07:23:58.664" v="2479" actId="20577"/>
          <ac:spMkLst>
            <pc:docMk/>
            <pc:sldMk cId="1189134470" sldId="268"/>
            <ac:spMk id="3" creationId="{7062074C-025D-D571-4CD2-C6AFD54860F0}"/>
          </ac:spMkLst>
        </pc:spChg>
        <pc:spChg chg="add del">
          <ac:chgData name="DAVUT OCAL" userId="83d5ddad3cd71f3c" providerId="LiveId" clId="{1174B0AF-4031-4105-995A-3D0F6E7DDF38}" dt="2024-10-22T21:16:41.222" v="2462" actId="26606"/>
          <ac:spMkLst>
            <pc:docMk/>
            <pc:sldMk cId="1189134470" sldId="268"/>
            <ac:spMk id="8" creationId="{EEBFA4C8-C301-60A7-C96E-E85360F5DFB4}"/>
          </ac:spMkLst>
        </pc:spChg>
        <pc:spChg chg="add">
          <ac:chgData name="DAVUT OCAL" userId="83d5ddad3cd71f3c" providerId="LiveId" clId="{1174B0AF-4031-4105-995A-3D0F6E7DDF38}" dt="2024-10-22T21:16:41.222" v="2462" actId="26606"/>
          <ac:spMkLst>
            <pc:docMk/>
            <pc:sldMk cId="1189134470" sldId="268"/>
            <ac:spMk id="13" creationId="{1B15ED52-F352-441B-82BF-E0EA34836D08}"/>
          </ac:spMkLst>
        </pc:spChg>
        <pc:spChg chg="add">
          <ac:chgData name="DAVUT OCAL" userId="83d5ddad3cd71f3c" providerId="LiveId" clId="{1174B0AF-4031-4105-995A-3D0F6E7DDF38}" dt="2024-10-22T21:16:41.222" v="2462" actId="26606"/>
          <ac:spMkLst>
            <pc:docMk/>
            <pc:sldMk cId="1189134470" sldId="268"/>
            <ac:spMk id="15" creationId="{3B2E3793-BFE6-45A2-9B7B-E18844431C99}"/>
          </ac:spMkLst>
        </pc:spChg>
        <pc:spChg chg="add">
          <ac:chgData name="DAVUT OCAL" userId="83d5ddad3cd71f3c" providerId="LiveId" clId="{1174B0AF-4031-4105-995A-3D0F6E7DDF38}" dt="2024-10-22T21:16:41.222" v="2462" actId="26606"/>
          <ac:spMkLst>
            <pc:docMk/>
            <pc:sldMk cId="1189134470" sldId="268"/>
            <ac:spMk id="17" creationId="{BC4C4868-CB8F-4AF9-9CDB-8108F2C19B67}"/>
          </ac:spMkLst>
        </pc:spChg>
        <pc:spChg chg="add">
          <ac:chgData name="DAVUT OCAL" userId="83d5ddad3cd71f3c" providerId="LiveId" clId="{1174B0AF-4031-4105-995A-3D0F6E7DDF38}" dt="2024-10-22T21:16:41.222" v="2462" actId="26606"/>
          <ac:spMkLst>
            <pc:docMk/>
            <pc:sldMk cId="1189134470" sldId="268"/>
            <ac:spMk id="19" creationId="{375E0459-6403-40CD-989D-56A4407CA12E}"/>
          </ac:spMkLst>
        </pc:spChg>
        <pc:spChg chg="add">
          <ac:chgData name="DAVUT OCAL" userId="83d5ddad3cd71f3c" providerId="LiveId" clId="{1174B0AF-4031-4105-995A-3D0F6E7DDF38}" dt="2024-10-22T21:16:41.222" v="2462" actId="26606"/>
          <ac:spMkLst>
            <pc:docMk/>
            <pc:sldMk cId="1189134470" sldId="268"/>
            <ac:spMk id="21" creationId="{53E5B1A8-3AC9-4BD1-9BBC-78CA94F2D1BA}"/>
          </ac:spMkLst>
        </pc:spChg>
      </pc:sldChg>
      <pc:sldChg chg="addSp delSp modSp mod setBg">
        <pc:chgData name="DAVUT OCAL" userId="83d5ddad3cd71f3c" providerId="LiveId" clId="{1174B0AF-4031-4105-995A-3D0F6E7DDF38}" dt="2024-10-22T21:16:44.092" v="2463" actId="26606"/>
        <pc:sldMkLst>
          <pc:docMk/>
          <pc:sldMk cId="2942340880" sldId="269"/>
        </pc:sldMkLst>
        <pc:spChg chg="mod">
          <ac:chgData name="DAVUT OCAL" userId="83d5ddad3cd71f3c" providerId="LiveId" clId="{1174B0AF-4031-4105-995A-3D0F6E7DDF38}" dt="2024-10-22T21:16:44.092" v="2463" actId="26606"/>
          <ac:spMkLst>
            <pc:docMk/>
            <pc:sldMk cId="2942340880" sldId="269"/>
            <ac:spMk id="2" creationId="{089AFE31-C536-0FC8-660A-34B7F5945DE0}"/>
          </ac:spMkLst>
        </pc:spChg>
        <pc:spChg chg="mod">
          <ac:chgData name="DAVUT OCAL" userId="83d5ddad3cd71f3c" providerId="LiveId" clId="{1174B0AF-4031-4105-995A-3D0F6E7DDF38}" dt="2024-10-22T21:16:44.092" v="2463" actId="26606"/>
          <ac:spMkLst>
            <pc:docMk/>
            <pc:sldMk cId="2942340880" sldId="269"/>
            <ac:spMk id="3" creationId="{571ED164-B2D3-4458-EA2A-9B325272F2A6}"/>
          </ac:spMkLst>
        </pc:spChg>
        <pc:spChg chg="add del">
          <ac:chgData name="DAVUT OCAL" userId="83d5ddad3cd71f3c" providerId="LiveId" clId="{1174B0AF-4031-4105-995A-3D0F6E7DDF38}" dt="2024-10-22T21:16:44.092" v="2463" actId="26606"/>
          <ac:spMkLst>
            <pc:docMk/>
            <pc:sldMk cId="2942340880" sldId="269"/>
            <ac:spMk id="8" creationId="{EEBFA4C8-C301-60A7-C96E-E85360F5DFB4}"/>
          </ac:spMkLst>
        </pc:spChg>
        <pc:spChg chg="add">
          <ac:chgData name="DAVUT OCAL" userId="83d5ddad3cd71f3c" providerId="LiveId" clId="{1174B0AF-4031-4105-995A-3D0F6E7DDF38}" dt="2024-10-22T21:16:44.092" v="2463" actId="26606"/>
          <ac:spMkLst>
            <pc:docMk/>
            <pc:sldMk cId="2942340880" sldId="269"/>
            <ac:spMk id="13" creationId="{1B15ED52-F352-441B-82BF-E0EA34836D08}"/>
          </ac:spMkLst>
        </pc:spChg>
        <pc:spChg chg="add">
          <ac:chgData name="DAVUT OCAL" userId="83d5ddad3cd71f3c" providerId="LiveId" clId="{1174B0AF-4031-4105-995A-3D0F6E7DDF38}" dt="2024-10-22T21:16:44.092" v="2463" actId="26606"/>
          <ac:spMkLst>
            <pc:docMk/>
            <pc:sldMk cId="2942340880" sldId="269"/>
            <ac:spMk id="15" creationId="{3B2E3793-BFE6-45A2-9B7B-E18844431C99}"/>
          </ac:spMkLst>
        </pc:spChg>
        <pc:spChg chg="add">
          <ac:chgData name="DAVUT OCAL" userId="83d5ddad3cd71f3c" providerId="LiveId" clId="{1174B0AF-4031-4105-995A-3D0F6E7DDF38}" dt="2024-10-22T21:16:44.092" v="2463" actId="26606"/>
          <ac:spMkLst>
            <pc:docMk/>
            <pc:sldMk cId="2942340880" sldId="269"/>
            <ac:spMk id="17" creationId="{BC4C4868-CB8F-4AF9-9CDB-8108F2C19B67}"/>
          </ac:spMkLst>
        </pc:spChg>
        <pc:spChg chg="add">
          <ac:chgData name="DAVUT OCAL" userId="83d5ddad3cd71f3c" providerId="LiveId" clId="{1174B0AF-4031-4105-995A-3D0F6E7DDF38}" dt="2024-10-22T21:16:44.092" v="2463" actId="26606"/>
          <ac:spMkLst>
            <pc:docMk/>
            <pc:sldMk cId="2942340880" sldId="269"/>
            <ac:spMk id="19" creationId="{375E0459-6403-40CD-989D-56A4407CA12E}"/>
          </ac:spMkLst>
        </pc:spChg>
        <pc:spChg chg="add">
          <ac:chgData name="DAVUT OCAL" userId="83d5ddad3cd71f3c" providerId="LiveId" clId="{1174B0AF-4031-4105-995A-3D0F6E7DDF38}" dt="2024-10-22T21:16:44.092" v="2463" actId="26606"/>
          <ac:spMkLst>
            <pc:docMk/>
            <pc:sldMk cId="2942340880" sldId="269"/>
            <ac:spMk id="21" creationId="{53E5B1A8-3AC9-4BD1-9BBC-78CA94F2D1BA}"/>
          </ac:spMkLst>
        </pc:spChg>
      </pc:sldChg>
      <pc:sldChg chg="addSp delSp modSp mod setBg">
        <pc:chgData name="DAVUT OCAL" userId="83d5ddad3cd71f3c" providerId="LiveId" clId="{1174B0AF-4031-4105-995A-3D0F6E7DDF38}" dt="2024-10-22T21:16:48.433" v="2464" actId="26606"/>
        <pc:sldMkLst>
          <pc:docMk/>
          <pc:sldMk cId="2154796048" sldId="270"/>
        </pc:sldMkLst>
        <pc:spChg chg="mod">
          <ac:chgData name="DAVUT OCAL" userId="83d5ddad3cd71f3c" providerId="LiveId" clId="{1174B0AF-4031-4105-995A-3D0F6E7DDF38}" dt="2024-10-22T21:16:48.433" v="2464" actId="26606"/>
          <ac:spMkLst>
            <pc:docMk/>
            <pc:sldMk cId="2154796048" sldId="270"/>
            <ac:spMk id="2" creationId="{AFA911D4-CA12-FD03-1DD0-7EC8CE94A20C}"/>
          </ac:spMkLst>
        </pc:spChg>
        <pc:spChg chg="mod">
          <ac:chgData name="DAVUT OCAL" userId="83d5ddad3cd71f3c" providerId="LiveId" clId="{1174B0AF-4031-4105-995A-3D0F6E7DDF38}" dt="2024-10-22T21:16:48.433" v="2464" actId="26606"/>
          <ac:spMkLst>
            <pc:docMk/>
            <pc:sldMk cId="2154796048" sldId="270"/>
            <ac:spMk id="3" creationId="{EEA82307-1936-ED48-93B6-9D491A8863E3}"/>
          </ac:spMkLst>
        </pc:spChg>
        <pc:spChg chg="add del">
          <ac:chgData name="DAVUT OCAL" userId="83d5ddad3cd71f3c" providerId="LiveId" clId="{1174B0AF-4031-4105-995A-3D0F6E7DDF38}" dt="2024-10-22T21:16:48.433" v="2464" actId="26606"/>
          <ac:spMkLst>
            <pc:docMk/>
            <pc:sldMk cId="2154796048" sldId="270"/>
            <ac:spMk id="8" creationId="{EEBFA4C8-C301-60A7-C96E-E85360F5DFB4}"/>
          </ac:spMkLst>
        </pc:spChg>
        <pc:spChg chg="add">
          <ac:chgData name="DAVUT OCAL" userId="83d5ddad3cd71f3c" providerId="LiveId" clId="{1174B0AF-4031-4105-995A-3D0F6E7DDF38}" dt="2024-10-22T21:16:48.433" v="2464" actId="26606"/>
          <ac:spMkLst>
            <pc:docMk/>
            <pc:sldMk cId="2154796048" sldId="270"/>
            <ac:spMk id="13" creationId="{1B15ED52-F352-441B-82BF-E0EA34836D08}"/>
          </ac:spMkLst>
        </pc:spChg>
        <pc:spChg chg="add">
          <ac:chgData name="DAVUT OCAL" userId="83d5ddad3cd71f3c" providerId="LiveId" clId="{1174B0AF-4031-4105-995A-3D0F6E7DDF38}" dt="2024-10-22T21:16:48.433" v="2464" actId="26606"/>
          <ac:spMkLst>
            <pc:docMk/>
            <pc:sldMk cId="2154796048" sldId="270"/>
            <ac:spMk id="15" creationId="{3B2E3793-BFE6-45A2-9B7B-E18844431C99}"/>
          </ac:spMkLst>
        </pc:spChg>
        <pc:spChg chg="add">
          <ac:chgData name="DAVUT OCAL" userId="83d5ddad3cd71f3c" providerId="LiveId" clId="{1174B0AF-4031-4105-995A-3D0F6E7DDF38}" dt="2024-10-22T21:16:48.433" v="2464" actId="26606"/>
          <ac:spMkLst>
            <pc:docMk/>
            <pc:sldMk cId="2154796048" sldId="270"/>
            <ac:spMk id="17" creationId="{BC4C4868-CB8F-4AF9-9CDB-8108F2C19B67}"/>
          </ac:spMkLst>
        </pc:spChg>
        <pc:spChg chg="add">
          <ac:chgData name="DAVUT OCAL" userId="83d5ddad3cd71f3c" providerId="LiveId" clId="{1174B0AF-4031-4105-995A-3D0F6E7DDF38}" dt="2024-10-22T21:16:48.433" v="2464" actId="26606"/>
          <ac:spMkLst>
            <pc:docMk/>
            <pc:sldMk cId="2154796048" sldId="270"/>
            <ac:spMk id="19" creationId="{375E0459-6403-40CD-989D-56A4407CA12E}"/>
          </ac:spMkLst>
        </pc:spChg>
        <pc:spChg chg="add">
          <ac:chgData name="DAVUT OCAL" userId="83d5ddad3cd71f3c" providerId="LiveId" clId="{1174B0AF-4031-4105-995A-3D0F6E7DDF38}" dt="2024-10-22T21:16:48.433" v="2464" actId="26606"/>
          <ac:spMkLst>
            <pc:docMk/>
            <pc:sldMk cId="2154796048" sldId="270"/>
            <ac:spMk id="21" creationId="{53E5B1A8-3AC9-4BD1-9BBC-78CA94F2D1BA}"/>
          </ac:spMkLst>
        </pc:spChg>
      </pc:sldChg>
      <pc:sldChg chg="addSp delSp modSp mod setBg">
        <pc:chgData name="DAVUT OCAL" userId="83d5ddad3cd71f3c" providerId="LiveId" clId="{1174B0AF-4031-4105-995A-3D0F6E7DDF38}" dt="2024-10-21T17:51:05.524" v="1357" actId="26606"/>
        <pc:sldMkLst>
          <pc:docMk/>
          <pc:sldMk cId="2470782966" sldId="271"/>
        </pc:sldMkLst>
        <pc:spChg chg="mod">
          <ac:chgData name="DAVUT OCAL" userId="83d5ddad3cd71f3c" providerId="LiveId" clId="{1174B0AF-4031-4105-995A-3D0F6E7DDF38}" dt="2024-10-21T17:51:05.524" v="1357" actId="26606"/>
          <ac:spMkLst>
            <pc:docMk/>
            <pc:sldMk cId="2470782966" sldId="271"/>
            <ac:spMk id="2" creationId="{D6EB66D4-000D-861D-1BC1-EDECE1EEE690}"/>
          </ac:spMkLst>
        </pc:spChg>
        <pc:spChg chg="mod">
          <ac:chgData name="DAVUT OCAL" userId="83d5ddad3cd71f3c" providerId="LiveId" clId="{1174B0AF-4031-4105-995A-3D0F6E7DDF38}" dt="2024-10-21T17:51:05.524" v="1357" actId="26606"/>
          <ac:spMkLst>
            <pc:docMk/>
            <pc:sldMk cId="2470782966" sldId="271"/>
            <ac:spMk id="3" creationId="{FC81B137-5E84-9DFD-9D0D-5E631B1DC9B0}"/>
          </ac:spMkLst>
        </pc:spChg>
        <pc:spChg chg="add del">
          <ac:chgData name="DAVUT OCAL" userId="83d5ddad3cd71f3c" providerId="LiveId" clId="{1174B0AF-4031-4105-995A-3D0F6E7DDF38}" dt="2024-10-21T17:51:05.509" v="1356" actId="26606"/>
          <ac:spMkLst>
            <pc:docMk/>
            <pc:sldMk cId="2470782966" sldId="271"/>
            <ac:spMk id="8" creationId="{979E27D9-03C7-44E2-9FF8-15D0C8506AF7}"/>
          </ac:spMkLst>
        </pc:spChg>
        <pc:spChg chg="add del">
          <ac:chgData name="DAVUT OCAL" userId="83d5ddad3cd71f3c" providerId="LiveId" clId="{1174B0AF-4031-4105-995A-3D0F6E7DDF38}" dt="2024-10-21T17:51:05.509" v="1356" actId="26606"/>
          <ac:spMkLst>
            <pc:docMk/>
            <pc:sldMk cId="2470782966" sldId="271"/>
            <ac:spMk id="10" creationId="{EEBF1590-3B36-48EE-A89D-3B6F3CB256AB}"/>
          </ac:spMkLst>
        </pc:spChg>
        <pc:spChg chg="add del">
          <ac:chgData name="DAVUT OCAL" userId="83d5ddad3cd71f3c" providerId="LiveId" clId="{1174B0AF-4031-4105-995A-3D0F6E7DDF38}" dt="2024-10-21T17:51:05.509" v="1356" actId="26606"/>
          <ac:spMkLst>
            <pc:docMk/>
            <pc:sldMk cId="2470782966" sldId="271"/>
            <ac:spMk id="12" creationId="{AC8F6C8C-AB5A-4548-942D-E3FD40ACBC49}"/>
          </ac:spMkLst>
        </pc:spChg>
        <pc:spChg chg="add">
          <ac:chgData name="DAVUT OCAL" userId="83d5ddad3cd71f3c" providerId="LiveId" clId="{1174B0AF-4031-4105-995A-3D0F6E7DDF38}" dt="2024-10-21T17:51:05.524" v="1357" actId="26606"/>
          <ac:spMkLst>
            <pc:docMk/>
            <pc:sldMk cId="2470782966" sldId="271"/>
            <ac:spMk id="14" creationId="{81E140AE-0ABF-47C8-BF32-7D2F0CF2BA44}"/>
          </ac:spMkLst>
        </pc:spChg>
        <pc:spChg chg="add">
          <ac:chgData name="DAVUT OCAL" userId="83d5ddad3cd71f3c" providerId="LiveId" clId="{1174B0AF-4031-4105-995A-3D0F6E7DDF38}" dt="2024-10-21T17:51:05.524" v="1357" actId="26606"/>
          <ac:spMkLst>
            <pc:docMk/>
            <pc:sldMk cId="2470782966" sldId="271"/>
            <ac:spMk id="15" creationId="{8B9AA7C6-5E5A-498E-A6DF-A943376E09BC}"/>
          </ac:spMkLst>
        </pc:spChg>
        <pc:spChg chg="add">
          <ac:chgData name="DAVUT OCAL" userId="83d5ddad3cd71f3c" providerId="LiveId" clId="{1174B0AF-4031-4105-995A-3D0F6E7DDF38}" dt="2024-10-21T17:51:05.524" v="1357" actId="26606"/>
          <ac:spMkLst>
            <pc:docMk/>
            <pc:sldMk cId="2470782966" sldId="271"/>
            <ac:spMk id="16" creationId="{CBC4F608-B4B8-48C3-9572-C0F061B1CD99}"/>
          </ac:spMkLst>
        </pc:spChg>
        <pc:grpChg chg="add">
          <ac:chgData name="DAVUT OCAL" userId="83d5ddad3cd71f3c" providerId="LiveId" clId="{1174B0AF-4031-4105-995A-3D0F6E7DDF38}" dt="2024-10-21T17:51:05.524" v="1357" actId="26606"/>
          <ac:grpSpMkLst>
            <pc:docMk/>
            <pc:sldMk cId="2470782966" sldId="271"/>
            <ac:grpSpMk id="17" creationId="{83EAB11A-76F7-48F4-9B4F-5BFDF4BF9670}"/>
          </ac:grpSpMkLst>
        </pc:grpChg>
      </pc:sldChg>
      <pc:sldChg chg="addSp delSp modSp mod setBg">
        <pc:chgData name="DAVUT OCAL" userId="83d5ddad3cd71f3c" providerId="LiveId" clId="{1174B0AF-4031-4105-995A-3D0F6E7DDF38}" dt="2024-10-21T17:52:21.195" v="1379" actId="14100"/>
        <pc:sldMkLst>
          <pc:docMk/>
          <pc:sldMk cId="1107822765" sldId="272"/>
        </pc:sldMkLst>
        <pc:spChg chg="mod">
          <ac:chgData name="DAVUT OCAL" userId="83d5ddad3cd71f3c" providerId="LiveId" clId="{1174B0AF-4031-4105-995A-3D0F6E7DDF38}" dt="2024-10-21T17:52:12.105" v="1377" actId="14100"/>
          <ac:spMkLst>
            <pc:docMk/>
            <pc:sldMk cId="1107822765" sldId="272"/>
            <ac:spMk id="2" creationId="{51433676-AB19-CCB6-4751-C3B8A7382557}"/>
          </ac:spMkLst>
        </pc:spChg>
        <pc:spChg chg="add del mod">
          <ac:chgData name="DAVUT OCAL" userId="83d5ddad3cd71f3c" providerId="LiveId" clId="{1174B0AF-4031-4105-995A-3D0F6E7DDF38}" dt="2024-10-21T17:51:21.849" v="1364" actId="26606"/>
          <ac:spMkLst>
            <pc:docMk/>
            <pc:sldMk cId="1107822765" sldId="272"/>
            <ac:spMk id="3" creationId="{11E193AC-7515-95C6-6ADE-56F606F5C75C}"/>
          </ac:spMkLst>
        </pc:spChg>
        <pc:spChg chg="add del">
          <ac:chgData name="DAVUT OCAL" userId="83d5ddad3cd71f3c" providerId="LiveId" clId="{1174B0AF-4031-4105-995A-3D0F6E7DDF38}" dt="2024-10-21T17:51:13.566" v="1359" actId="26606"/>
          <ac:spMkLst>
            <pc:docMk/>
            <pc:sldMk cId="1107822765" sldId="272"/>
            <ac:spMk id="8" creationId="{8B9AA7C6-5E5A-498E-A6DF-A943376E09BC}"/>
          </ac:spMkLst>
        </pc:spChg>
        <pc:spChg chg="add del">
          <ac:chgData name="DAVUT OCAL" userId="83d5ddad3cd71f3c" providerId="LiveId" clId="{1174B0AF-4031-4105-995A-3D0F6E7DDF38}" dt="2024-10-21T17:51:21.837" v="1363" actId="26606"/>
          <ac:spMkLst>
            <pc:docMk/>
            <pc:sldMk cId="1107822765" sldId="272"/>
            <ac:spMk id="12" creationId="{5B7778FC-632E-4DCA-A7CB-0D7731CCF970}"/>
          </ac:spMkLst>
        </pc:spChg>
        <pc:spChg chg="add del">
          <ac:chgData name="DAVUT OCAL" userId="83d5ddad3cd71f3c" providerId="LiveId" clId="{1174B0AF-4031-4105-995A-3D0F6E7DDF38}" dt="2024-10-21T17:51:13.566" v="1359" actId="26606"/>
          <ac:spMkLst>
            <pc:docMk/>
            <pc:sldMk cId="1107822765" sldId="272"/>
            <ac:spMk id="14" creationId="{81E140AE-0ABF-47C8-BF32-7D2F0CF2BA44}"/>
          </ac:spMkLst>
        </pc:spChg>
        <pc:spChg chg="add del">
          <ac:chgData name="DAVUT OCAL" userId="83d5ddad3cd71f3c" providerId="LiveId" clId="{1174B0AF-4031-4105-995A-3D0F6E7DDF38}" dt="2024-10-21T17:51:13.566" v="1359" actId="26606"/>
          <ac:spMkLst>
            <pc:docMk/>
            <pc:sldMk cId="1107822765" sldId="272"/>
            <ac:spMk id="16" creationId="{CBC4F608-B4B8-48C3-9572-C0F061B1CD99}"/>
          </ac:spMkLst>
        </pc:spChg>
        <pc:spChg chg="add del">
          <ac:chgData name="DAVUT OCAL" userId="83d5ddad3cd71f3c" providerId="LiveId" clId="{1174B0AF-4031-4105-995A-3D0F6E7DDF38}" dt="2024-10-21T17:51:17.702" v="1361" actId="26606"/>
          <ac:spMkLst>
            <pc:docMk/>
            <pc:sldMk cId="1107822765" sldId="272"/>
            <ac:spMk id="18" creationId="{B50AB553-2A96-4A92-96F2-93548E096954}"/>
          </ac:spMkLst>
        </pc:spChg>
        <pc:spChg chg="add del">
          <ac:chgData name="DAVUT OCAL" userId="83d5ddad3cd71f3c" providerId="LiveId" clId="{1174B0AF-4031-4105-995A-3D0F6E7DDF38}" dt="2024-10-21T17:51:21.837" v="1363" actId="26606"/>
          <ac:spMkLst>
            <pc:docMk/>
            <pc:sldMk cId="1107822765" sldId="272"/>
            <ac:spMk id="20" creationId="{C2554CA6-288E-4202-BC52-2E5A8F0C0AED}"/>
          </ac:spMkLst>
        </pc:spChg>
        <pc:spChg chg="add del">
          <ac:chgData name="DAVUT OCAL" userId="83d5ddad3cd71f3c" providerId="LiveId" clId="{1174B0AF-4031-4105-995A-3D0F6E7DDF38}" dt="2024-10-21T17:51:21.837" v="1363" actId="26606"/>
          <ac:spMkLst>
            <pc:docMk/>
            <pc:sldMk cId="1107822765" sldId="272"/>
            <ac:spMk id="21" creationId="{B10BB131-AC8E-4A8E-A5D1-36260F720C3B}"/>
          </ac:spMkLst>
        </pc:spChg>
        <pc:spChg chg="add del">
          <ac:chgData name="DAVUT OCAL" userId="83d5ddad3cd71f3c" providerId="LiveId" clId="{1174B0AF-4031-4105-995A-3D0F6E7DDF38}" dt="2024-10-21T17:51:21.837" v="1363" actId="26606"/>
          <ac:spMkLst>
            <pc:docMk/>
            <pc:sldMk cId="1107822765" sldId="272"/>
            <ac:spMk id="22" creationId="{FA23A907-97FB-4A8F-880A-DD77401C4296}"/>
          </ac:spMkLst>
        </pc:spChg>
        <pc:spChg chg="add del">
          <ac:chgData name="DAVUT OCAL" userId="83d5ddad3cd71f3c" providerId="LiveId" clId="{1174B0AF-4031-4105-995A-3D0F6E7DDF38}" dt="2024-10-21T17:51:21.837" v="1363" actId="26606"/>
          <ac:spMkLst>
            <pc:docMk/>
            <pc:sldMk cId="1107822765" sldId="272"/>
            <ac:spMk id="23" creationId="{11E193AC-7515-95C6-6ADE-56F606F5C75C}"/>
          </ac:spMkLst>
        </pc:spChg>
        <pc:spChg chg="add del">
          <ac:chgData name="DAVUT OCAL" userId="83d5ddad3cd71f3c" providerId="LiveId" clId="{1174B0AF-4031-4105-995A-3D0F6E7DDF38}" dt="2024-10-21T17:51:30.220" v="1365" actId="26606"/>
          <ac:spMkLst>
            <pc:docMk/>
            <pc:sldMk cId="1107822765" sldId="272"/>
            <ac:spMk id="25" creationId="{081EA652-8C6A-4E69-BEB9-170809474553}"/>
          </ac:spMkLst>
        </pc:spChg>
        <pc:spChg chg="add del">
          <ac:chgData name="DAVUT OCAL" userId="83d5ddad3cd71f3c" providerId="LiveId" clId="{1174B0AF-4031-4105-995A-3D0F6E7DDF38}" dt="2024-10-21T17:51:30.220" v="1365" actId="26606"/>
          <ac:spMkLst>
            <pc:docMk/>
            <pc:sldMk cId="1107822765" sldId="272"/>
            <ac:spMk id="26" creationId="{A4026A73-1F7F-49F2-B319-8CA3B3D53269}"/>
          </ac:spMkLst>
        </pc:spChg>
        <pc:spChg chg="add del">
          <ac:chgData name="DAVUT OCAL" userId="83d5ddad3cd71f3c" providerId="LiveId" clId="{1174B0AF-4031-4105-995A-3D0F6E7DDF38}" dt="2024-10-21T17:51:30.220" v="1365" actId="26606"/>
          <ac:spMkLst>
            <pc:docMk/>
            <pc:sldMk cId="1107822765" sldId="272"/>
            <ac:spMk id="27" creationId="{5298780A-33B9-4EA2-8F67-DE68AD62841B}"/>
          </ac:spMkLst>
        </pc:spChg>
        <pc:spChg chg="add del">
          <ac:chgData name="DAVUT OCAL" userId="83d5ddad3cd71f3c" providerId="LiveId" clId="{1174B0AF-4031-4105-995A-3D0F6E7DDF38}" dt="2024-10-21T17:51:30.220" v="1365" actId="26606"/>
          <ac:spMkLst>
            <pc:docMk/>
            <pc:sldMk cId="1107822765" sldId="272"/>
            <ac:spMk id="28" creationId="{7F488E8B-4E1E-4402-8935-D4E6C02615C7}"/>
          </ac:spMkLst>
        </pc:spChg>
        <pc:spChg chg="add mod">
          <ac:chgData name="DAVUT OCAL" userId="83d5ddad3cd71f3c" providerId="LiveId" clId="{1174B0AF-4031-4105-995A-3D0F6E7DDF38}" dt="2024-10-21T17:52:21.195" v="1379" actId="14100"/>
          <ac:spMkLst>
            <pc:docMk/>
            <pc:sldMk cId="1107822765" sldId="272"/>
            <ac:spMk id="30" creationId="{11E193AC-7515-95C6-6ADE-56F606F5C75C}"/>
          </ac:spMkLst>
        </pc:spChg>
        <pc:spChg chg="add">
          <ac:chgData name="DAVUT OCAL" userId="83d5ddad3cd71f3c" providerId="LiveId" clId="{1174B0AF-4031-4105-995A-3D0F6E7DDF38}" dt="2024-10-21T17:51:30.220" v="1365" actId="26606"/>
          <ac:spMkLst>
            <pc:docMk/>
            <pc:sldMk cId="1107822765" sldId="272"/>
            <ac:spMk id="35" creationId="{8B9AA7C6-5E5A-498E-A6DF-A943376E09BC}"/>
          </ac:spMkLst>
        </pc:spChg>
        <pc:spChg chg="add">
          <ac:chgData name="DAVUT OCAL" userId="83d5ddad3cd71f3c" providerId="LiveId" clId="{1174B0AF-4031-4105-995A-3D0F6E7DDF38}" dt="2024-10-21T17:51:30.220" v="1365" actId="26606"/>
          <ac:spMkLst>
            <pc:docMk/>
            <pc:sldMk cId="1107822765" sldId="272"/>
            <ac:spMk id="41" creationId="{81E140AE-0ABF-47C8-BF32-7D2F0CF2BA44}"/>
          </ac:spMkLst>
        </pc:spChg>
        <pc:spChg chg="add">
          <ac:chgData name="DAVUT OCAL" userId="83d5ddad3cd71f3c" providerId="LiveId" clId="{1174B0AF-4031-4105-995A-3D0F6E7DDF38}" dt="2024-10-21T17:51:30.220" v="1365" actId="26606"/>
          <ac:spMkLst>
            <pc:docMk/>
            <pc:sldMk cId="1107822765" sldId="272"/>
            <ac:spMk id="43" creationId="{CBC4F608-B4B8-48C3-9572-C0F061B1CD99}"/>
          </ac:spMkLst>
        </pc:spChg>
        <pc:grpChg chg="add del">
          <ac:chgData name="DAVUT OCAL" userId="83d5ddad3cd71f3c" providerId="LiveId" clId="{1174B0AF-4031-4105-995A-3D0F6E7DDF38}" dt="2024-10-21T17:51:13.566" v="1359" actId="26606"/>
          <ac:grpSpMkLst>
            <pc:docMk/>
            <pc:sldMk cId="1107822765" sldId="272"/>
            <ac:grpSpMk id="10" creationId="{83EAB11A-76F7-48F4-9B4F-5BFDF4BF9670}"/>
          </ac:grpSpMkLst>
        </pc:grpChg>
        <pc:grpChg chg="add">
          <ac:chgData name="DAVUT OCAL" userId="83d5ddad3cd71f3c" providerId="LiveId" clId="{1174B0AF-4031-4105-995A-3D0F6E7DDF38}" dt="2024-10-21T17:51:30.220" v="1365" actId="26606"/>
          <ac:grpSpMkLst>
            <pc:docMk/>
            <pc:sldMk cId="1107822765" sldId="272"/>
            <ac:grpSpMk id="37" creationId="{83EAB11A-76F7-48F4-9B4F-5BFDF4BF9670}"/>
          </ac:grpSpMkLst>
        </pc:grpChg>
        <pc:graphicFrameChg chg="add del">
          <ac:chgData name="DAVUT OCAL" userId="83d5ddad3cd71f3c" providerId="LiveId" clId="{1174B0AF-4031-4105-995A-3D0F6E7DDF38}" dt="2024-10-21T17:51:17.702" v="1361" actId="26606"/>
          <ac:graphicFrameMkLst>
            <pc:docMk/>
            <pc:sldMk cId="1107822765" sldId="272"/>
            <ac:graphicFrameMk id="5" creationId="{B0B0BCDB-6C3F-020D-6016-3AE76A04768F}"/>
          </ac:graphicFrameMkLst>
        </pc:graphicFrameChg>
        <pc:picChg chg="add del">
          <ac:chgData name="DAVUT OCAL" userId="83d5ddad3cd71f3c" providerId="LiveId" clId="{1174B0AF-4031-4105-995A-3D0F6E7DDF38}" dt="2024-10-21T17:51:17.702" v="1361" actId="26606"/>
          <ac:picMkLst>
            <pc:docMk/>
            <pc:sldMk cId="1107822765" sldId="272"/>
            <ac:picMk id="6" creationId="{6504CE71-6AB5-36B1-04A9-7093049B142A}"/>
          </ac:picMkLst>
        </pc:picChg>
        <pc:cxnChg chg="add del">
          <ac:chgData name="DAVUT OCAL" userId="83d5ddad3cd71f3c" providerId="LiveId" clId="{1174B0AF-4031-4105-995A-3D0F6E7DDF38}" dt="2024-10-21T17:51:30.220" v="1365" actId="26606"/>
          <ac:cxnSpMkLst>
            <pc:docMk/>
            <pc:sldMk cId="1107822765" sldId="272"/>
            <ac:cxnSpMk id="29" creationId="{23AAC9B5-8015-485C-ACF9-A750390E9A56}"/>
          </ac:cxnSpMkLst>
        </pc:cxnChg>
      </pc:sldChg>
      <pc:sldChg chg="addSp delSp modSp mod setBg">
        <pc:chgData name="DAVUT OCAL" userId="83d5ddad3cd71f3c" providerId="LiveId" clId="{1174B0AF-4031-4105-995A-3D0F6E7DDF38}" dt="2024-10-21T18:12:48.848" v="1480" actId="20577"/>
        <pc:sldMkLst>
          <pc:docMk/>
          <pc:sldMk cId="4025028349" sldId="273"/>
        </pc:sldMkLst>
        <pc:spChg chg="mod">
          <ac:chgData name="DAVUT OCAL" userId="83d5ddad3cd71f3c" providerId="LiveId" clId="{1174B0AF-4031-4105-995A-3D0F6E7DDF38}" dt="2024-10-21T18:12:48.848" v="1480" actId="20577"/>
          <ac:spMkLst>
            <pc:docMk/>
            <pc:sldMk cId="4025028349" sldId="273"/>
            <ac:spMk id="2" creationId="{F1029E30-4A03-461A-6EB0-AA97D2070852}"/>
          </ac:spMkLst>
        </pc:spChg>
        <pc:spChg chg="mod">
          <ac:chgData name="DAVUT OCAL" userId="83d5ddad3cd71f3c" providerId="LiveId" clId="{1174B0AF-4031-4105-995A-3D0F6E7DDF38}" dt="2024-10-21T18:01:38.566" v="1468" actId="26606"/>
          <ac:spMkLst>
            <pc:docMk/>
            <pc:sldMk cId="4025028349" sldId="273"/>
            <ac:spMk id="3" creationId="{3E7B3B50-1516-59EE-C69F-E04127A38840}"/>
          </ac:spMkLst>
        </pc:spChg>
        <pc:spChg chg="add del">
          <ac:chgData name="DAVUT OCAL" userId="83d5ddad3cd71f3c" providerId="LiveId" clId="{1174B0AF-4031-4105-995A-3D0F6E7DDF38}" dt="2024-10-21T18:01:37.366" v="1465" actId="26606"/>
          <ac:spMkLst>
            <pc:docMk/>
            <pc:sldMk cId="4025028349" sldId="273"/>
            <ac:spMk id="8" creationId="{907EF6B7-1338-4443-8C46-6A318D952DFD}"/>
          </ac:spMkLst>
        </pc:spChg>
        <pc:spChg chg="add del">
          <ac:chgData name="DAVUT OCAL" userId="83d5ddad3cd71f3c" providerId="LiveId" clId="{1174B0AF-4031-4105-995A-3D0F6E7DDF38}" dt="2024-10-21T18:01:37.366" v="1465" actId="26606"/>
          <ac:spMkLst>
            <pc:docMk/>
            <pc:sldMk cId="4025028349" sldId="273"/>
            <ac:spMk id="10" creationId="{DAAE4CDD-124C-4DCF-9584-B6033B545DD5}"/>
          </ac:spMkLst>
        </pc:spChg>
        <pc:spChg chg="add del">
          <ac:chgData name="DAVUT OCAL" userId="83d5ddad3cd71f3c" providerId="LiveId" clId="{1174B0AF-4031-4105-995A-3D0F6E7DDF38}" dt="2024-10-21T18:01:37.366" v="1465" actId="26606"/>
          <ac:spMkLst>
            <pc:docMk/>
            <pc:sldMk cId="4025028349" sldId="273"/>
            <ac:spMk id="12" creationId="{081E4A58-353D-44AE-B2FC-2A74E2E400F7}"/>
          </ac:spMkLst>
        </pc:spChg>
        <pc:spChg chg="add del">
          <ac:chgData name="DAVUT OCAL" userId="83d5ddad3cd71f3c" providerId="LiveId" clId="{1174B0AF-4031-4105-995A-3D0F6E7DDF38}" dt="2024-10-21T18:01:38.556" v="1467" actId="26606"/>
          <ac:spMkLst>
            <pc:docMk/>
            <pc:sldMk cId="4025028349" sldId="273"/>
            <ac:spMk id="19" creationId="{EDDBB197-D710-4A4F-A9CA-FD2177498BE8}"/>
          </ac:spMkLst>
        </pc:spChg>
        <pc:spChg chg="add del">
          <ac:chgData name="DAVUT OCAL" userId="83d5ddad3cd71f3c" providerId="LiveId" clId="{1174B0AF-4031-4105-995A-3D0F6E7DDF38}" dt="2024-10-21T18:01:38.556" v="1467" actId="26606"/>
          <ac:spMkLst>
            <pc:docMk/>
            <pc:sldMk cId="4025028349" sldId="273"/>
            <ac:spMk id="20" creationId="{975D1CFA-2CDB-4B64-BD9F-85744E8DA12F}"/>
          </ac:spMkLst>
        </pc:spChg>
        <pc:spChg chg="add">
          <ac:chgData name="DAVUT OCAL" userId="83d5ddad3cd71f3c" providerId="LiveId" clId="{1174B0AF-4031-4105-995A-3D0F6E7DDF38}" dt="2024-10-21T18:01:38.566" v="1468" actId="26606"/>
          <ac:spMkLst>
            <pc:docMk/>
            <pc:sldMk cId="4025028349" sldId="273"/>
            <ac:spMk id="22" creationId="{907EF6B7-1338-4443-8C46-6A318D952DFD}"/>
          </ac:spMkLst>
        </pc:spChg>
        <pc:spChg chg="add">
          <ac:chgData name="DAVUT OCAL" userId="83d5ddad3cd71f3c" providerId="LiveId" clId="{1174B0AF-4031-4105-995A-3D0F6E7DDF38}" dt="2024-10-21T18:01:38.566" v="1468" actId="26606"/>
          <ac:spMkLst>
            <pc:docMk/>
            <pc:sldMk cId="4025028349" sldId="273"/>
            <ac:spMk id="23" creationId="{DAAE4CDD-124C-4DCF-9584-B6033B545DD5}"/>
          </ac:spMkLst>
        </pc:spChg>
        <pc:spChg chg="add">
          <ac:chgData name="DAVUT OCAL" userId="83d5ddad3cd71f3c" providerId="LiveId" clId="{1174B0AF-4031-4105-995A-3D0F6E7DDF38}" dt="2024-10-21T18:01:38.566" v="1468" actId="26606"/>
          <ac:spMkLst>
            <pc:docMk/>
            <pc:sldMk cId="4025028349" sldId="273"/>
            <ac:spMk id="24" creationId="{081E4A58-353D-44AE-B2FC-2A74E2E400F7}"/>
          </ac:spMkLst>
        </pc:spChg>
        <pc:grpChg chg="add del">
          <ac:chgData name="DAVUT OCAL" userId="83d5ddad3cd71f3c" providerId="LiveId" clId="{1174B0AF-4031-4105-995A-3D0F6E7DDF38}" dt="2024-10-21T18:01:38.556" v="1467" actId="26606"/>
          <ac:grpSpMkLst>
            <pc:docMk/>
            <pc:sldMk cId="4025028349" sldId="273"/>
            <ac:grpSpMk id="14" creationId="{25EE5136-01F1-466C-962D-BA9B4C6757AA}"/>
          </ac:grpSpMkLst>
        </pc:grpChg>
        <pc:picChg chg="add del">
          <ac:chgData name="DAVUT OCAL" userId="83d5ddad3cd71f3c" providerId="LiveId" clId="{1174B0AF-4031-4105-995A-3D0F6E7DDF38}" dt="2024-10-21T18:01:38.556" v="1467" actId="26606"/>
          <ac:picMkLst>
            <pc:docMk/>
            <pc:sldMk cId="4025028349" sldId="273"/>
            <ac:picMk id="7" creationId="{11307F9B-C19C-3C26-ABFA-B339B8F0971B}"/>
          </ac:picMkLst>
        </pc:picChg>
      </pc:sldChg>
      <pc:sldChg chg="addSp modSp new mod setBg">
        <pc:chgData name="DAVUT OCAL" userId="83d5ddad3cd71f3c" providerId="LiveId" clId="{1174B0AF-4031-4105-995A-3D0F6E7DDF38}" dt="2024-10-23T07:28:03.887" v="2480" actId="1076"/>
        <pc:sldMkLst>
          <pc:docMk/>
          <pc:sldMk cId="921671589" sldId="275"/>
        </pc:sldMkLst>
        <pc:spChg chg="mod">
          <ac:chgData name="DAVUT OCAL" userId="83d5ddad3cd71f3c" providerId="LiveId" clId="{1174B0AF-4031-4105-995A-3D0F6E7DDF38}" dt="2024-10-21T18:12:51.539" v="1482" actId="20577"/>
          <ac:spMkLst>
            <pc:docMk/>
            <pc:sldMk cId="921671589" sldId="275"/>
            <ac:spMk id="2" creationId="{02F20F23-268E-10A0-5EE0-B8EA81556FF3}"/>
          </ac:spMkLst>
        </pc:spChg>
        <pc:spChg chg="mod">
          <ac:chgData name="DAVUT OCAL" userId="83d5ddad3cd71f3c" providerId="LiveId" clId="{1174B0AF-4031-4105-995A-3D0F6E7DDF38}" dt="2024-10-23T07:28:03.887" v="2480" actId="1076"/>
          <ac:spMkLst>
            <pc:docMk/>
            <pc:sldMk cId="921671589" sldId="275"/>
            <ac:spMk id="3" creationId="{BA101F26-A364-4FD0-55EC-12897C87BC3F}"/>
          </ac:spMkLst>
        </pc:spChg>
        <pc:spChg chg="add">
          <ac:chgData name="DAVUT OCAL" userId="83d5ddad3cd71f3c" providerId="LiveId" clId="{1174B0AF-4031-4105-995A-3D0F6E7DDF38}" dt="2024-10-21T18:12:37.327" v="1476" actId="26606"/>
          <ac:spMkLst>
            <pc:docMk/>
            <pc:sldMk cId="921671589" sldId="275"/>
            <ac:spMk id="8" creationId="{907EF6B7-1338-4443-8C46-6A318D952DFD}"/>
          </ac:spMkLst>
        </pc:spChg>
        <pc:spChg chg="add">
          <ac:chgData name="DAVUT OCAL" userId="83d5ddad3cd71f3c" providerId="LiveId" clId="{1174B0AF-4031-4105-995A-3D0F6E7DDF38}" dt="2024-10-21T18:12:37.327" v="1476" actId="26606"/>
          <ac:spMkLst>
            <pc:docMk/>
            <pc:sldMk cId="921671589" sldId="275"/>
            <ac:spMk id="10" creationId="{DAAE4CDD-124C-4DCF-9584-B6033B545DD5}"/>
          </ac:spMkLst>
        </pc:spChg>
        <pc:spChg chg="add">
          <ac:chgData name="DAVUT OCAL" userId="83d5ddad3cd71f3c" providerId="LiveId" clId="{1174B0AF-4031-4105-995A-3D0F6E7DDF38}" dt="2024-10-21T18:12:37.327" v="1476" actId="26606"/>
          <ac:spMkLst>
            <pc:docMk/>
            <pc:sldMk cId="921671589" sldId="275"/>
            <ac:spMk id="12" creationId="{081E4A58-353D-44AE-B2FC-2A74E2E400F7}"/>
          </ac:spMkLst>
        </pc:spChg>
      </pc:sldChg>
      <pc:sldChg chg="addSp modSp new mod setBg">
        <pc:chgData name="DAVUT OCAL" userId="83d5ddad3cd71f3c" providerId="LiveId" clId="{1174B0AF-4031-4105-995A-3D0F6E7DDF38}" dt="2024-10-21T19:29:06.679" v="2057" actId="20577"/>
        <pc:sldMkLst>
          <pc:docMk/>
          <pc:sldMk cId="2935687318" sldId="276"/>
        </pc:sldMkLst>
        <pc:spChg chg="mod">
          <ac:chgData name="DAVUT OCAL" userId="83d5ddad3cd71f3c" providerId="LiveId" clId="{1174B0AF-4031-4105-995A-3D0F6E7DDF38}" dt="2024-10-21T19:29:06.679" v="2057" actId="20577"/>
          <ac:spMkLst>
            <pc:docMk/>
            <pc:sldMk cId="2935687318" sldId="276"/>
            <ac:spMk id="2" creationId="{A5506A61-877A-1BFC-F81D-52B12FC5C715}"/>
          </ac:spMkLst>
        </pc:spChg>
        <pc:spChg chg="mod">
          <ac:chgData name="DAVUT OCAL" userId="83d5ddad3cd71f3c" providerId="LiveId" clId="{1174B0AF-4031-4105-995A-3D0F6E7DDF38}" dt="2024-10-21T18:17:17.430" v="1530" actId="26606"/>
          <ac:spMkLst>
            <pc:docMk/>
            <pc:sldMk cId="2935687318" sldId="276"/>
            <ac:spMk id="3" creationId="{6F077F26-8D86-5FC0-F7D2-19C3AF921FA5}"/>
          </ac:spMkLst>
        </pc:spChg>
        <pc:spChg chg="add">
          <ac:chgData name="DAVUT OCAL" userId="83d5ddad3cd71f3c" providerId="LiveId" clId="{1174B0AF-4031-4105-995A-3D0F6E7DDF38}" dt="2024-10-21T18:17:17.430" v="1530" actId="26606"/>
          <ac:spMkLst>
            <pc:docMk/>
            <pc:sldMk cId="2935687318" sldId="276"/>
            <ac:spMk id="8" creationId="{907EF6B7-1338-4443-8C46-6A318D952DFD}"/>
          </ac:spMkLst>
        </pc:spChg>
        <pc:spChg chg="add">
          <ac:chgData name="DAVUT OCAL" userId="83d5ddad3cd71f3c" providerId="LiveId" clId="{1174B0AF-4031-4105-995A-3D0F6E7DDF38}" dt="2024-10-21T18:17:17.430" v="1530" actId="26606"/>
          <ac:spMkLst>
            <pc:docMk/>
            <pc:sldMk cId="2935687318" sldId="276"/>
            <ac:spMk id="10" creationId="{DAAE4CDD-124C-4DCF-9584-B6033B545DD5}"/>
          </ac:spMkLst>
        </pc:spChg>
        <pc:spChg chg="add">
          <ac:chgData name="DAVUT OCAL" userId="83d5ddad3cd71f3c" providerId="LiveId" clId="{1174B0AF-4031-4105-995A-3D0F6E7DDF38}" dt="2024-10-21T18:17:17.430" v="1530" actId="26606"/>
          <ac:spMkLst>
            <pc:docMk/>
            <pc:sldMk cId="2935687318" sldId="276"/>
            <ac:spMk id="12" creationId="{081E4A58-353D-44AE-B2FC-2A74E2E400F7}"/>
          </ac:spMkLst>
        </pc:spChg>
      </pc:sldChg>
      <pc:sldChg chg="addSp delSp modSp new mod setBg">
        <pc:chgData name="DAVUT OCAL" userId="83d5ddad3cd71f3c" providerId="LiveId" clId="{1174B0AF-4031-4105-995A-3D0F6E7DDF38}" dt="2024-10-22T21:10:15.340" v="2358" actId="26606"/>
        <pc:sldMkLst>
          <pc:docMk/>
          <pc:sldMk cId="3444706143" sldId="277"/>
        </pc:sldMkLst>
        <pc:spChg chg="mod">
          <ac:chgData name="DAVUT OCAL" userId="83d5ddad3cd71f3c" providerId="LiveId" clId="{1174B0AF-4031-4105-995A-3D0F6E7DDF38}" dt="2024-10-22T21:10:15.340" v="2358" actId="26606"/>
          <ac:spMkLst>
            <pc:docMk/>
            <pc:sldMk cId="3444706143" sldId="277"/>
            <ac:spMk id="2" creationId="{36FC2D2F-584D-6DCC-8BBB-9B90BF5E0F0D}"/>
          </ac:spMkLst>
        </pc:spChg>
        <pc:spChg chg="mod">
          <ac:chgData name="DAVUT OCAL" userId="83d5ddad3cd71f3c" providerId="LiveId" clId="{1174B0AF-4031-4105-995A-3D0F6E7DDF38}" dt="2024-10-22T21:10:15.340" v="2358" actId="26606"/>
          <ac:spMkLst>
            <pc:docMk/>
            <pc:sldMk cId="3444706143" sldId="277"/>
            <ac:spMk id="3" creationId="{82A6E7EF-33C5-DF45-DF80-B534C4B86BAB}"/>
          </ac:spMkLst>
        </pc:spChg>
        <pc:spChg chg="add del">
          <ac:chgData name="DAVUT OCAL" userId="83d5ddad3cd71f3c" providerId="LiveId" clId="{1174B0AF-4031-4105-995A-3D0F6E7DDF38}" dt="2024-10-22T21:10:15.340" v="2358" actId="26606"/>
          <ac:spMkLst>
            <pc:docMk/>
            <pc:sldMk cId="3444706143" sldId="277"/>
            <ac:spMk id="8" creationId="{3B1FBD85-8991-2A31-6956-1A07186D5C91}"/>
          </ac:spMkLst>
        </pc:spChg>
        <pc:spChg chg="add del">
          <ac:chgData name="DAVUT OCAL" userId="83d5ddad3cd71f3c" providerId="LiveId" clId="{1174B0AF-4031-4105-995A-3D0F6E7DDF38}" dt="2024-10-22T21:10:15.340" v="2358" actId="26606"/>
          <ac:spMkLst>
            <pc:docMk/>
            <pc:sldMk cId="3444706143" sldId="277"/>
            <ac:spMk id="10" creationId="{D252BC7B-4F7B-6E34-71DB-D06EFE32DC26}"/>
          </ac:spMkLst>
        </pc:spChg>
        <pc:spChg chg="add del">
          <ac:chgData name="DAVUT OCAL" userId="83d5ddad3cd71f3c" providerId="LiveId" clId="{1174B0AF-4031-4105-995A-3D0F6E7DDF38}" dt="2024-10-22T21:10:15.340" v="2358" actId="26606"/>
          <ac:spMkLst>
            <pc:docMk/>
            <pc:sldMk cId="3444706143" sldId="277"/>
            <ac:spMk id="12" creationId="{12F97F52-C578-5AB2-B699-50008FCBA822}"/>
          </ac:spMkLst>
        </pc:spChg>
        <pc:spChg chg="add">
          <ac:chgData name="DAVUT OCAL" userId="83d5ddad3cd71f3c" providerId="LiveId" clId="{1174B0AF-4031-4105-995A-3D0F6E7DDF38}" dt="2024-10-22T21:10:15.340" v="2358" actId="26606"/>
          <ac:spMkLst>
            <pc:docMk/>
            <pc:sldMk cId="3444706143" sldId="277"/>
            <ac:spMk id="17" creationId="{1B15ED52-F352-441B-82BF-E0EA34836D08}"/>
          </ac:spMkLst>
        </pc:spChg>
        <pc:spChg chg="add">
          <ac:chgData name="DAVUT OCAL" userId="83d5ddad3cd71f3c" providerId="LiveId" clId="{1174B0AF-4031-4105-995A-3D0F6E7DDF38}" dt="2024-10-22T21:10:15.340" v="2358" actId="26606"/>
          <ac:spMkLst>
            <pc:docMk/>
            <pc:sldMk cId="3444706143" sldId="277"/>
            <ac:spMk id="19" creationId="{3B2E3793-BFE6-45A2-9B7B-E18844431C99}"/>
          </ac:spMkLst>
        </pc:spChg>
        <pc:spChg chg="add">
          <ac:chgData name="DAVUT OCAL" userId="83d5ddad3cd71f3c" providerId="LiveId" clId="{1174B0AF-4031-4105-995A-3D0F6E7DDF38}" dt="2024-10-22T21:10:15.340" v="2358" actId="26606"/>
          <ac:spMkLst>
            <pc:docMk/>
            <pc:sldMk cId="3444706143" sldId="277"/>
            <ac:spMk id="21" creationId="{BC4C4868-CB8F-4AF9-9CDB-8108F2C19B67}"/>
          </ac:spMkLst>
        </pc:spChg>
        <pc:spChg chg="add">
          <ac:chgData name="DAVUT OCAL" userId="83d5ddad3cd71f3c" providerId="LiveId" clId="{1174B0AF-4031-4105-995A-3D0F6E7DDF38}" dt="2024-10-22T21:10:15.340" v="2358" actId="26606"/>
          <ac:spMkLst>
            <pc:docMk/>
            <pc:sldMk cId="3444706143" sldId="277"/>
            <ac:spMk id="23" creationId="{375E0459-6403-40CD-989D-56A4407CA12E}"/>
          </ac:spMkLst>
        </pc:spChg>
        <pc:spChg chg="add">
          <ac:chgData name="DAVUT OCAL" userId="83d5ddad3cd71f3c" providerId="LiveId" clId="{1174B0AF-4031-4105-995A-3D0F6E7DDF38}" dt="2024-10-22T21:10:15.340" v="2358" actId="26606"/>
          <ac:spMkLst>
            <pc:docMk/>
            <pc:sldMk cId="3444706143" sldId="277"/>
            <ac:spMk id="25" creationId="{53E5B1A8-3AC9-4BD1-9BBC-78CA94F2D1BA}"/>
          </ac:spMkLst>
        </pc:spChg>
      </pc:sldChg>
      <pc:sldChg chg="addSp delSp modSp new mod setBg">
        <pc:chgData name="DAVUT OCAL" userId="83d5ddad3cd71f3c" providerId="LiveId" clId="{1174B0AF-4031-4105-995A-3D0F6E7DDF38}" dt="2024-10-22T21:10:19.155" v="2359" actId="26606"/>
        <pc:sldMkLst>
          <pc:docMk/>
          <pc:sldMk cId="2185092610" sldId="278"/>
        </pc:sldMkLst>
        <pc:spChg chg="del">
          <ac:chgData name="DAVUT OCAL" userId="83d5ddad3cd71f3c" providerId="LiveId" clId="{1174B0AF-4031-4105-995A-3D0F6E7DDF38}" dt="2024-10-21T18:31:35.581" v="1703"/>
          <ac:spMkLst>
            <pc:docMk/>
            <pc:sldMk cId="2185092610" sldId="278"/>
            <ac:spMk id="2" creationId="{C1FF8CCB-3E06-EA05-EF4C-9F4E98040D55}"/>
          </ac:spMkLst>
        </pc:spChg>
        <pc:spChg chg="add del mod">
          <ac:chgData name="DAVUT OCAL" userId="83d5ddad3cd71f3c" providerId="LiveId" clId="{1174B0AF-4031-4105-995A-3D0F6E7DDF38}" dt="2024-10-22T21:10:19.155" v="2359" actId="26606"/>
          <ac:spMkLst>
            <pc:docMk/>
            <pc:sldMk cId="2185092610" sldId="278"/>
            <ac:spMk id="3" creationId="{71BE41C4-9C16-146A-4AC9-F9B607A58065}"/>
          </ac:spMkLst>
        </pc:spChg>
        <pc:spChg chg="add del mod">
          <ac:chgData name="DAVUT OCAL" userId="83d5ddad3cd71f3c" providerId="LiveId" clId="{1174B0AF-4031-4105-995A-3D0F6E7DDF38}" dt="2024-10-21T18:31:22.699" v="1701" actId="21"/>
          <ac:spMkLst>
            <pc:docMk/>
            <pc:sldMk cId="2185092610" sldId="278"/>
            <ac:spMk id="5" creationId="{7C644989-BFF4-90CE-F241-0E5EFF39808F}"/>
          </ac:spMkLst>
        </pc:spChg>
        <pc:spChg chg="add mod">
          <ac:chgData name="DAVUT OCAL" userId="83d5ddad3cd71f3c" providerId="LiveId" clId="{1174B0AF-4031-4105-995A-3D0F6E7DDF38}" dt="2024-10-21T18:32:23.456" v="1793" actId="5793"/>
          <ac:spMkLst>
            <pc:docMk/>
            <pc:sldMk cId="2185092610" sldId="278"/>
            <ac:spMk id="6" creationId="{71BE41C4-9C16-146A-4AC9-F9B607A58065}"/>
          </ac:spMkLst>
        </pc:spChg>
        <pc:spChg chg="add mod ord">
          <ac:chgData name="DAVUT OCAL" userId="83d5ddad3cd71f3c" providerId="LiveId" clId="{1174B0AF-4031-4105-995A-3D0F6E7DDF38}" dt="2024-10-22T21:10:19.155" v="2359" actId="26606"/>
          <ac:spMkLst>
            <pc:docMk/>
            <pc:sldMk cId="2185092610" sldId="278"/>
            <ac:spMk id="7" creationId="{F6B0EEF0-6F24-BCA3-6B26-55CE76B58000}"/>
          </ac:spMkLst>
        </pc:spChg>
        <pc:spChg chg="add del">
          <ac:chgData name="DAVUT OCAL" userId="83d5ddad3cd71f3c" providerId="LiveId" clId="{1174B0AF-4031-4105-995A-3D0F6E7DDF38}" dt="2024-10-22T21:10:19.155" v="2359" actId="26606"/>
          <ac:spMkLst>
            <pc:docMk/>
            <pc:sldMk cId="2185092610" sldId="278"/>
            <ac:spMk id="12" creationId="{3B1FBD85-8991-2A31-6956-1A07186D5C91}"/>
          </ac:spMkLst>
        </pc:spChg>
        <pc:spChg chg="add del">
          <ac:chgData name="DAVUT OCAL" userId="83d5ddad3cd71f3c" providerId="LiveId" clId="{1174B0AF-4031-4105-995A-3D0F6E7DDF38}" dt="2024-10-22T21:10:19.155" v="2359" actId="26606"/>
          <ac:spMkLst>
            <pc:docMk/>
            <pc:sldMk cId="2185092610" sldId="278"/>
            <ac:spMk id="14" creationId="{D252BC7B-4F7B-6E34-71DB-D06EFE32DC26}"/>
          </ac:spMkLst>
        </pc:spChg>
        <pc:spChg chg="add del">
          <ac:chgData name="DAVUT OCAL" userId="83d5ddad3cd71f3c" providerId="LiveId" clId="{1174B0AF-4031-4105-995A-3D0F6E7DDF38}" dt="2024-10-22T21:10:19.155" v="2359" actId="26606"/>
          <ac:spMkLst>
            <pc:docMk/>
            <pc:sldMk cId="2185092610" sldId="278"/>
            <ac:spMk id="16" creationId="{12F97F52-C578-5AB2-B699-50008FCBA822}"/>
          </ac:spMkLst>
        </pc:spChg>
        <pc:spChg chg="add">
          <ac:chgData name="DAVUT OCAL" userId="83d5ddad3cd71f3c" providerId="LiveId" clId="{1174B0AF-4031-4105-995A-3D0F6E7DDF38}" dt="2024-10-22T21:10:19.155" v="2359" actId="26606"/>
          <ac:spMkLst>
            <pc:docMk/>
            <pc:sldMk cId="2185092610" sldId="278"/>
            <ac:spMk id="21" creationId="{1B15ED52-F352-441B-82BF-E0EA34836D08}"/>
          </ac:spMkLst>
        </pc:spChg>
        <pc:spChg chg="add">
          <ac:chgData name="DAVUT OCAL" userId="83d5ddad3cd71f3c" providerId="LiveId" clId="{1174B0AF-4031-4105-995A-3D0F6E7DDF38}" dt="2024-10-22T21:10:19.155" v="2359" actId="26606"/>
          <ac:spMkLst>
            <pc:docMk/>
            <pc:sldMk cId="2185092610" sldId="278"/>
            <ac:spMk id="23" creationId="{3B2E3793-BFE6-45A2-9B7B-E18844431C99}"/>
          </ac:spMkLst>
        </pc:spChg>
        <pc:spChg chg="add">
          <ac:chgData name="DAVUT OCAL" userId="83d5ddad3cd71f3c" providerId="LiveId" clId="{1174B0AF-4031-4105-995A-3D0F6E7DDF38}" dt="2024-10-22T21:10:19.155" v="2359" actId="26606"/>
          <ac:spMkLst>
            <pc:docMk/>
            <pc:sldMk cId="2185092610" sldId="278"/>
            <ac:spMk id="25" creationId="{BC4C4868-CB8F-4AF9-9CDB-8108F2C19B67}"/>
          </ac:spMkLst>
        </pc:spChg>
        <pc:spChg chg="add">
          <ac:chgData name="DAVUT OCAL" userId="83d5ddad3cd71f3c" providerId="LiveId" clId="{1174B0AF-4031-4105-995A-3D0F6E7DDF38}" dt="2024-10-22T21:10:19.155" v="2359" actId="26606"/>
          <ac:spMkLst>
            <pc:docMk/>
            <pc:sldMk cId="2185092610" sldId="278"/>
            <ac:spMk id="27" creationId="{375E0459-6403-40CD-989D-56A4407CA12E}"/>
          </ac:spMkLst>
        </pc:spChg>
        <pc:spChg chg="add">
          <ac:chgData name="DAVUT OCAL" userId="83d5ddad3cd71f3c" providerId="LiveId" clId="{1174B0AF-4031-4105-995A-3D0F6E7DDF38}" dt="2024-10-22T21:10:19.155" v="2359" actId="26606"/>
          <ac:spMkLst>
            <pc:docMk/>
            <pc:sldMk cId="2185092610" sldId="278"/>
            <ac:spMk id="29" creationId="{53E5B1A8-3AC9-4BD1-9BBC-78CA94F2D1BA}"/>
          </ac:spMkLst>
        </pc:spChg>
      </pc:sldChg>
      <pc:sldChg chg="addSp delSp modSp new mod setBg">
        <pc:chgData name="DAVUT OCAL" userId="83d5ddad3cd71f3c" providerId="LiveId" clId="{1174B0AF-4031-4105-995A-3D0F6E7DDF38}" dt="2024-10-22T21:10:23.146" v="2360" actId="26606"/>
        <pc:sldMkLst>
          <pc:docMk/>
          <pc:sldMk cId="1739431749" sldId="279"/>
        </pc:sldMkLst>
        <pc:spChg chg="mod">
          <ac:chgData name="DAVUT OCAL" userId="83d5ddad3cd71f3c" providerId="LiveId" clId="{1174B0AF-4031-4105-995A-3D0F6E7DDF38}" dt="2024-10-22T21:10:23.146" v="2360" actId="26606"/>
          <ac:spMkLst>
            <pc:docMk/>
            <pc:sldMk cId="1739431749" sldId="279"/>
            <ac:spMk id="2" creationId="{DCB37B94-929E-A25C-60C0-654D1A70C432}"/>
          </ac:spMkLst>
        </pc:spChg>
        <pc:spChg chg="mod">
          <ac:chgData name="DAVUT OCAL" userId="83d5ddad3cd71f3c" providerId="LiveId" clId="{1174B0AF-4031-4105-995A-3D0F6E7DDF38}" dt="2024-10-22T21:10:23.146" v="2360" actId="26606"/>
          <ac:spMkLst>
            <pc:docMk/>
            <pc:sldMk cId="1739431749" sldId="279"/>
            <ac:spMk id="3" creationId="{78A7B3EF-0BDA-9E0C-D18B-5C367275D043}"/>
          </ac:spMkLst>
        </pc:spChg>
        <pc:spChg chg="add del">
          <ac:chgData name="DAVUT OCAL" userId="83d5ddad3cd71f3c" providerId="LiveId" clId="{1174B0AF-4031-4105-995A-3D0F6E7DDF38}" dt="2024-10-22T21:10:23.146" v="2360" actId="26606"/>
          <ac:spMkLst>
            <pc:docMk/>
            <pc:sldMk cId="1739431749" sldId="279"/>
            <ac:spMk id="8" creationId="{3B1FBD85-8991-2A31-6956-1A07186D5C91}"/>
          </ac:spMkLst>
        </pc:spChg>
        <pc:spChg chg="add del">
          <ac:chgData name="DAVUT OCAL" userId="83d5ddad3cd71f3c" providerId="LiveId" clId="{1174B0AF-4031-4105-995A-3D0F6E7DDF38}" dt="2024-10-22T21:10:23.146" v="2360" actId="26606"/>
          <ac:spMkLst>
            <pc:docMk/>
            <pc:sldMk cId="1739431749" sldId="279"/>
            <ac:spMk id="10" creationId="{D252BC7B-4F7B-6E34-71DB-D06EFE32DC26}"/>
          </ac:spMkLst>
        </pc:spChg>
        <pc:spChg chg="add del">
          <ac:chgData name="DAVUT OCAL" userId="83d5ddad3cd71f3c" providerId="LiveId" clId="{1174B0AF-4031-4105-995A-3D0F6E7DDF38}" dt="2024-10-22T21:10:23.146" v="2360" actId="26606"/>
          <ac:spMkLst>
            <pc:docMk/>
            <pc:sldMk cId="1739431749" sldId="279"/>
            <ac:spMk id="12" creationId="{12F97F52-C578-5AB2-B699-50008FCBA822}"/>
          </ac:spMkLst>
        </pc:spChg>
        <pc:spChg chg="add">
          <ac:chgData name="DAVUT OCAL" userId="83d5ddad3cd71f3c" providerId="LiveId" clId="{1174B0AF-4031-4105-995A-3D0F6E7DDF38}" dt="2024-10-22T21:10:23.146" v="2360" actId="26606"/>
          <ac:spMkLst>
            <pc:docMk/>
            <pc:sldMk cId="1739431749" sldId="279"/>
            <ac:spMk id="17" creationId="{1B15ED52-F352-441B-82BF-E0EA34836D08}"/>
          </ac:spMkLst>
        </pc:spChg>
        <pc:spChg chg="add">
          <ac:chgData name="DAVUT OCAL" userId="83d5ddad3cd71f3c" providerId="LiveId" clId="{1174B0AF-4031-4105-995A-3D0F6E7DDF38}" dt="2024-10-22T21:10:23.146" v="2360" actId="26606"/>
          <ac:spMkLst>
            <pc:docMk/>
            <pc:sldMk cId="1739431749" sldId="279"/>
            <ac:spMk id="19" creationId="{3B2E3793-BFE6-45A2-9B7B-E18844431C99}"/>
          </ac:spMkLst>
        </pc:spChg>
        <pc:spChg chg="add">
          <ac:chgData name="DAVUT OCAL" userId="83d5ddad3cd71f3c" providerId="LiveId" clId="{1174B0AF-4031-4105-995A-3D0F6E7DDF38}" dt="2024-10-22T21:10:23.146" v="2360" actId="26606"/>
          <ac:spMkLst>
            <pc:docMk/>
            <pc:sldMk cId="1739431749" sldId="279"/>
            <ac:spMk id="21" creationId="{BC4C4868-CB8F-4AF9-9CDB-8108F2C19B67}"/>
          </ac:spMkLst>
        </pc:spChg>
        <pc:spChg chg="add">
          <ac:chgData name="DAVUT OCAL" userId="83d5ddad3cd71f3c" providerId="LiveId" clId="{1174B0AF-4031-4105-995A-3D0F6E7DDF38}" dt="2024-10-22T21:10:23.146" v="2360" actId="26606"/>
          <ac:spMkLst>
            <pc:docMk/>
            <pc:sldMk cId="1739431749" sldId="279"/>
            <ac:spMk id="23" creationId="{375E0459-6403-40CD-989D-56A4407CA12E}"/>
          </ac:spMkLst>
        </pc:spChg>
        <pc:spChg chg="add">
          <ac:chgData name="DAVUT OCAL" userId="83d5ddad3cd71f3c" providerId="LiveId" clId="{1174B0AF-4031-4105-995A-3D0F6E7DDF38}" dt="2024-10-22T21:10:23.146" v="2360" actId="26606"/>
          <ac:spMkLst>
            <pc:docMk/>
            <pc:sldMk cId="1739431749" sldId="279"/>
            <ac:spMk id="25" creationId="{53E5B1A8-3AC9-4BD1-9BBC-78CA94F2D1BA}"/>
          </ac:spMkLst>
        </pc:spChg>
      </pc:sldChg>
      <pc:sldChg chg="addSp delSp modSp new mod setBg">
        <pc:chgData name="DAVUT OCAL" userId="83d5ddad3cd71f3c" providerId="LiveId" clId="{1174B0AF-4031-4105-995A-3D0F6E7DDF38}" dt="2024-10-22T21:10:28.623" v="2361" actId="26606"/>
        <pc:sldMkLst>
          <pc:docMk/>
          <pc:sldMk cId="2453290483" sldId="280"/>
        </pc:sldMkLst>
        <pc:spChg chg="mod">
          <ac:chgData name="DAVUT OCAL" userId="83d5ddad3cd71f3c" providerId="LiveId" clId="{1174B0AF-4031-4105-995A-3D0F6E7DDF38}" dt="2024-10-22T21:10:28.623" v="2361" actId="26606"/>
          <ac:spMkLst>
            <pc:docMk/>
            <pc:sldMk cId="2453290483" sldId="280"/>
            <ac:spMk id="2" creationId="{3B75D4CA-7AB1-1318-53DB-992BBBD4FFD5}"/>
          </ac:spMkLst>
        </pc:spChg>
        <pc:spChg chg="mod">
          <ac:chgData name="DAVUT OCAL" userId="83d5ddad3cd71f3c" providerId="LiveId" clId="{1174B0AF-4031-4105-995A-3D0F6E7DDF38}" dt="2024-10-22T21:10:28.623" v="2361" actId="26606"/>
          <ac:spMkLst>
            <pc:docMk/>
            <pc:sldMk cId="2453290483" sldId="280"/>
            <ac:spMk id="3" creationId="{538C3480-B03B-4948-987E-B8BECD234707}"/>
          </ac:spMkLst>
        </pc:spChg>
        <pc:spChg chg="add del">
          <ac:chgData name="DAVUT OCAL" userId="83d5ddad3cd71f3c" providerId="LiveId" clId="{1174B0AF-4031-4105-995A-3D0F6E7DDF38}" dt="2024-10-22T21:10:28.623" v="2361" actId="26606"/>
          <ac:spMkLst>
            <pc:docMk/>
            <pc:sldMk cId="2453290483" sldId="280"/>
            <ac:spMk id="8" creationId="{3B1FBD85-8991-2A31-6956-1A07186D5C91}"/>
          </ac:spMkLst>
        </pc:spChg>
        <pc:spChg chg="add del">
          <ac:chgData name="DAVUT OCAL" userId="83d5ddad3cd71f3c" providerId="LiveId" clId="{1174B0AF-4031-4105-995A-3D0F6E7DDF38}" dt="2024-10-22T21:10:28.623" v="2361" actId="26606"/>
          <ac:spMkLst>
            <pc:docMk/>
            <pc:sldMk cId="2453290483" sldId="280"/>
            <ac:spMk id="10" creationId="{D252BC7B-4F7B-6E34-71DB-D06EFE32DC26}"/>
          </ac:spMkLst>
        </pc:spChg>
        <pc:spChg chg="add del">
          <ac:chgData name="DAVUT OCAL" userId="83d5ddad3cd71f3c" providerId="LiveId" clId="{1174B0AF-4031-4105-995A-3D0F6E7DDF38}" dt="2024-10-22T21:10:28.623" v="2361" actId="26606"/>
          <ac:spMkLst>
            <pc:docMk/>
            <pc:sldMk cId="2453290483" sldId="280"/>
            <ac:spMk id="12" creationId="{12F97F52-C578-5AB2-B699-50008FCBA822}"/>
          </ac:spMkLst>
        </pc:spChg>
        <pc:spChg chg="add">
          <ac:chgData name="DAVUT OCAL" userId="83d5ddad3cd71f3c" providerId="LiveId" clId="{1174B0AF-4031-4105-995A-3D0F6E7DDF38}" dt="2024-10-22T21:10:28.623" v="2361" actId="26606"/>
          <ac:spMkLst>
            <pc:docMk/>
            <pc:sldMk cId="2453290483" sldId="280"/>
            <ac:spMk id="17" creationId="{1B15ED52-F352-441B-82BF-E0EA34836D08}"/>
          </ac:spMkLst>
        </pc:spChg>
        <pc:spChg chg="add">
          <ac:chgData name="DAVUT OCAL" userId="83d5ddad3cd71f3c" providerId="LiveId" clId="{1174B0AF-4031-4105-995A-3D0F6E7DDF38}" dt="2024-10-22T21:10:28.623" v="2361" actId="26606"/>
          <ac:spMkLst>
            <pc:docMk/>
            <pc:sldMk cId="2453290483" sldId="280"/>
            <ac:spMk id="19" creationId="{3B2E3793-BFE6-45A2-9B7B-E18844431C99}"/>
          </ac:spMkLst>
        </pc:spChg>
        <pc:spChg chg="add">
          <ac:chgData name="DAVUT OCAL" userId="83d5ddad3cd71f3c" providerId="LiveId" clId="{1174B0AF-4031-4105-995A-3D0F6E7DDF38}" dt="2024-10-22T21:10:28.623" v="2361" actId="26606"/>
          <ac:spMkLst>
            <pc:docMk/>
            <pc:sldMk cId="2453290483" sldId="280"/>
            <ac:spMk id="21" creationId="{BC4C4868-CB8F-4AF9-9CDB-8108F2C19B67}"/>
          </ac:spMkLst>
        </pc:spChg>
        <pc:spChg chg="add">
          <ac:chgData name="DAVUT OCAL" userId="83d5ddad3cd71f3c" providerId="LiveId" clId="{1174B0AF-4031-4105-995A-3D0F6E7DDF38}" dt="2024-10-22T21:10:28.623" v="2361" actId="26606"/>
          <ac:spMkLst>
            <pc:docMk/>
            <pc:sldMk cId="2453290483" sldId="280"/>
            <ac:spMk id="23" creationId="{375E0459-6403-40CD-989D-56A4407CA12E}"/>
          </ac:spMkLst>
        </pc:spChg>
        <pc:spChg chg="add">
          <ac:chgData name="DAVUT OCAL" userId="83d5ddad3cd71f3c" providerId="LiveId" clId="{1174B0AF-4031-4105-995A-3D0F6E7DDF38}" dt="2024-10-22T21:10:28.623" v="2361" actId="26606"/>
          <ac:spMkLst>
            <pc:docMk/>
            <pc:sldMk cId="2453290483" sldId="280"/>
            <ac:spMk id="25" creationId="{53E5B1A8-3AC9-4BD1-9BBC-78CA94F2D1BA}"/>
          </ac:spMkLst>
        </pc:spChg>
      </pc:sldChg>
      <pc:sldChg chg="addSp delSp modSp new mod setBg">
        <pc:chgData name="DAVUT OCAL" userId="83d5ddad3cd71f3c" providerId="LiveId" clId="{1174B0AF-4031-4105-995A-3D0F6E7DDF38}" dt="2024-10-22T21:10:32.723" v="2362" actId="26606"/>
        <pc:sldMkLst>
          <pc:docMk/>
          <pc:sldMk cId="3631391908" sldId="281"/>
        </pc:sldMkLst>
        <pc:spChg chg="mod">
          <ac:chgData name="DAVUT OCAL" userId="83d5ddad3cd71f3c" providerId="LiveId" clId="{1174B0AF-4031-4105-995A-3D0F6E7DDF38}" dt="2024-10-22T21:10:32.723" v="2362" actId="26606"/>
          <ac:spMkLst>
            <pc:docMk/>
            <pc:sldMk cId="3631391908" sldId="281"/>
            <ac:spMk id="2" creationId="{7E7326AF-C6A4-F599-1035-44D37DF61C1C}"/>
          </ac:spMkLst>
        </pc:spChg>
        <pc:spChg chg="mod">
          <ac:chgData name="DAVUT OCAL" userId="83d5ddad3cd71f3c" providerId="LiveId" clId="{1174B0AF-4031-4105-995A-3D0F6E7DDF38}" dt="2024-10-22T21:10:32.723" v="2362" actId="26606"/>
          <ac:spMkLst>
            <pc:docMk/>
            <pc:sldMk cId="3631391908" sldId="281"/>
            <ac:spMk id="3" creationId="{1D262E32-4953-AB9C-D287-ACC463ACE6E1}"/>
          </ac:spMkLst>
        </pc:spChg>
        <pc:spChg chg="add del">
          <ac:chgData name="DAVUT OCAL" userId="83d5ddad3cd71f3c" providerId="LiveId" clId="{1174B0AF-4031-4105-995A-3D0F6E7DDF38}" dt="2024-10-22T21:10:32.723" v="2362" actId="26606"/>
          <ac:spMkLst>
            <pc:docMk/>
            <pc:sldMk cId="3631391908" sldId="281"/>
            <ac:spMk id="8" creationId="{3B1FBD85-8991-2A31-6956-1A07186D5C91}"/>
          </ac:spMkLst>
        </pc:spChg>
        <pc:spChg chg="add del">
          <ac:chgData name="DAVUT OCAL" userId="83d5ddad3cd71f3c" providerId="LiveId" clId="{1174B0AF-4031-4105-995A-3D0F6E7DDF38}" dt="2024-10-22T21:10:32.723" v="2362" actId="26606"/>
          <ac:spMkLst>
            <pc:docMk/>
            <pc:sldMk cId="3631391908" sldId="281"/>
            <ac:spMk id="10" creationId="{D252BC7B-4F7B-6E34-71DB-D06EFE32DC26}"/>
          </ac:spMkLst>
        </pc:spChg>
        <pc:spChg chg="add del">
          <ac:chgData name="DAVUT OCAL" userId="83d5ddad3cd71f3c" providerId="LiveId" clId="{1174B0AF-4031-4105-995A-3D0F6E7DDF38}" dt="2024-10-22T21:10:32.723" v="2362" actId="26606"/>
          <ac:spMkLst>
            <pc:docMk/>
            <pc:sldMk cId="3631391908" sldId="281"/>
            <ac:spMk id="12" creationId="{12F97F52-C578-5AB2-B699-50008FCBA822}"/>
          </ac:spMkLst>
        </pc:spChg>
        <pc:spChg chg="add">
          <ac:chgData name="DAVUT OCAL" userId="83d5ddad3cd71f3c" providerId="LiveId" clId="{1174B0AF-4031-4105-995A-3D0F6E7DDF38}" dt="2024-10-22T21:10:32.723" v="2362" actId="26606"/>
          <ac:spMkLst>
            <pc:docMk/>
            <pc:sldMk cId="3631391908" sldId="281"/>
            <ac:spMk id="17" creationId="{1B15ED52-F352-441B-82BF-E0EA34836D08}"/>
          </ac:spMkLst>
        </pc:spChg>
        <pc:spChg chg="add">
          <ac:chgData name="DAVUT OCAL" userId="83d5ddad3cd71f3c" providerId="LiveId" clId="{1174B0AF-4031-4105-995A-3D0F6E7DDF38}" dt="2024-10-22T21:10:32.723" v="2362" actId="26606"/>
          <ac:spMkLst>
            <pc:docMk/>
            <pc:sldMk cId="3631391908" sldId="281"/>
            <ac:spMk id="19" creationId="{3B2E3793-BFE6-45A2-9B7B-E18844431C99}"/>
          </ac:spMkLst>
        </pc:spChg>
        <pc:spChg chg="add">
          <ac:chgData name="DAVUT OCAL" userId="83d5ddad3cd71f3c" providerId="LiveId" clId="{1174B0AF-4031-4105-995A-3D0F6E7DDF38}" dt="2024-10-22T21:10:32.723" v="2362" actId="26606"/>
          <ac:spMkLst>
            <pc:docMk/>
            <pc:sldMk cId="3631391908" sldId="281"/>
            <ac:spMk id="21" creationId="{BC4C4868-CB8F-4AF9-9CDB-8108F2C19B67}"/>
          </ac:spMkLst>
        </pc:spChg>
        <pc:spChg chg="add">
          <ac:chgData name="DAVUT OCAL" userId="83d5ddad3cd71f3c" providerId="LiveId" clId="{1174B0AF-4031-4105-995A-3D0F6E7DDF38}" dt="2024-10-22T21:10:32.723" v="2362" actId="26606"/>
          <ac:spMkLst>
            <pc:docMk/>
            <pc:sldMk cId="3631391908" sldId="281"/>
            <ac:spMk id="23" creationId="{375E0459-6403-40CD-989D-56A4407CA12E}"/>
          </ac:spMkLst>
        </pc:spChg>
        <pc:spChg chg="add">
          <ac:chgData name="DAVUT OCAL" userId="83d5ddad3cd71f3c" providerId="LiveId" clId="{1174B0AF-4031-4105-995A-3D0F6E7DDF38}" dt="2024-10-22T21:10:32.723" v="2362" actId="26606"/>
          <ac:spMkLst>
            <pc:docMk/>
            <pc:sldMk cId="3631391908" sldId="281"/>
            <ac:spMk id="25" creationId="{53E5B1A8-3AC9-4BD1-9BBC-78CA94F2D1BA}"/>
          </ac:spMkLst>
        </pc:spChg>
      </pc:sldChg>
      <pc:sldChg chg="addSp delSp modSp new mod setBg">
        <pc:chgData name="DAVUT OCAL" userId="83d5ddad3cd71f3c" providerId="LiveId" clId="{1174B0AF-4031-4105-995A-3D0F6E7DDF38}" dt="2024-10-22T21:10:38.428" v="2364" actId="26606"/>
        <pc:sldMkLst>
          <pc:docMk/>
          <pc:sldMk cId="4284769306" sldId="282"/>
        </pc:sldMkLst>
        <pc:spChg chg="mod">
          <ac:chgData name="DAVUT OCAL" userId="83d5ddad3cd71f3c" providerId="LiveId" clId="{1174B0AF-4031-4105-995A-3D0F6E7DDF38}" dt="2024-10-22T21:10:38.428" v="2364" actId="26606"/>
          <ac:spMkLst>
            <pc:docMk/>
            <pc:sldMk cId="4284769306" sldId="282"/>
            <ac:spMk id="2" creationId="{6A201DFD-7536-C85C-8261-D4D3320E04D6}"/>
          </ac:spMkLst>
        </pc:spChg>
        <pc:spChg chg="mod">
          <ac:chgData name="DAVUT OCAL" userId="83d5ddad3cd71f3c" providerId="LiveId" clId="{1174B0AF-4031-4105-995A-3D0F6E7DDF38}" dt="2024-10-22T21:10:38.428" v="2364" actId="26606"/>
          <ac:spMkLst>
            <pc:docMk/>
            <pc:sldMk cId="4284769306" sldId="282"/>
            <ac:spMk id="3" creationId="{5F3DF7FC-3CBB-0A7B-5032-175436176216}"/>
          </ac:spMkLst>
        </pc:spChg>
        <pc:spChg chg="add del">
          <ac:chgData name="DAVUT OCAL" userId="83d5ddad3cd71f3c" providerId="LiveId" clId="{1174B0AF-4031-4105-995A-3D0F6E7DDF38}" dt="2024-10-22T21:10:38.428" v="2364" actId="26606"/>
          <ac:spMkLst>
            <pc:docMk/>
            <pc:sldMk cId="4284769306" sldId="282"/>
            <ac:spMk id="8" creationId="{3B1FBD85-8991-2A31-6956-1A07186D5C91}"/>
          </ac:spMkLst>
        </pc:spChg>
        <pc:spChg chg="add del">
          <ac:chgData name="DAVUT OCAL" userId="83d5ddad3cd71f3c" providerId="LiveId" clId="{1174B0AF-4031-4105-995A-3D0F6E7DDF38}" dt="2024-10-22T21:10:38.428" v="2364" actId="26606"/>
          <ac:spMkLst>
            <pc:docMk/>
            <pc:sldMk cId="4284769306" sldId="282"/>
            <ac:spMk id="10" creationId="{D252BC7B-4F7B-6E34-71DB-D06EFE32DC26}"/>
          </ac:spMkLst>
        </pc:spChg>
        <pc:spChg chg="add del">
          <ac:chgData name="DAVUT OCAL" userId="83d5ddad3cd71f3c" providerId="LiveId" clId="{1174B0AF-4031-4105-995A-3D0F6E7DDF38}" dt="2024-10-22T21:10:38.428" v="2364" actId="26606"/>
          <ac:spMkLst>
            <pc:docMk/>
            <pc:sldMk cId="4284769306" sldId="282"/>
            <ac:spMk id="12" creationId="{12F97F52-C578-5AB2-B699-50008FCBA822}"/>
          </ac:spMkLst>
        </pc:spChg>
        <pc:spChg chg="add">
          <ac:chgData name="DAVUT OCAL" userId="83d5ddad3cd71f3c" providerId="LiveId" clId="{1174B0AF-4031-4105-995A-3D0F6E7DDF38}" dt="2024-10-22T21:10:38.428" v="2364" actId="26606"/>
          <ac:spMkLst>
            <pc:docMk/>
            <pc:sldMk cId="4284769306" sldId="282"/>
            <ac:spMk id="17" creationId="{1B15ED52-F352-441B-82BF-E0EA34836D08}"/>
          </ac:spMkLst>
        </pc:spChg>
        <pc:spChg chg="add">
          <ac:chgData name="DAVUT OCAL" userId="83d5ddad3cd71f3c" providerId="LiveId" clId="{1174B0AF-4031-4105-995A-3D0F6E7DDF38}" dt="2024-10-22T21:10:38.428" v="2364" actId="26606"/>
          <ac:spMkLst>
            <pc:docMk/>
            <pc:sldMk cId="4284769306" sldId="282"/>
            <ac:spMk id="19" creationId="{3B2E3793-BFE6-45A2-9B7B-E18844431C99}"/>
          </ac:spMkLst>
        </pc:spChg>
        <pc:spChg chg="add">
          <ac:chgData name="DAVUT OCAL" userId="83d5ddad3cd71f3c" providerId="LiveId" clId="{1174B0AF-4031-4105-995A-3D0F6E7DDF38}" dt="2024-10-22T21:10:38.428" v="2364" actId="26606"/>
          <ac:spMkLst>
            <pc:docMk/>
            <pc:sldMk cId="4284769306" sldId="282"/>
            <ac:spMk id="21" creationId="{BC4C4868-CB8F-4AF9-9CDB-8108F2C19B67}"/>
          </ac:spMkLst>
        </pc:spChg>
        <pc:spChg chg="add">
          <ac:chgData name="DAVUT OCAL" userId="83d5ddad3cd71f3c" providerId="LiveId" clId="{1174B0AF-4031-4105-995A-3D0F6E7DDF38}" dt="2024-10-22T21:10:38.428" v="2364" actId="26606"/>
          <ac:spMkLst>
            <pc:docMk/>
            <pc:sldMk cId="4284769306" sldId="282"/>
            <ac:spMk id="23" creationId="{375E0459-6403-40CD-989D-56A4407CA12E}"/>
          </ac:spMkLst>
        </pc:spChg>
        <pc:spChg chg="add">
          <ac:chgData name="DAVUT OCAL" userId="83d5ddad3cd71f3c" providerId="LiveId" clId="{1174B0AF-4031-4105-995A-3D0F6E7DDF38}" dt="2024-10-22T21:10:38.428" v="2364" actId="26606"/>
          <ac:spMkLst>
            <pc:docMk/>
            <pc:sldMk cId="4284769306" sldId="282"/>
            <ac:spMk id="25" creationId="{53E5B1A8-3AC9-4BD1-9BBC-78CA94F2D1BA}"/>
          </ac:spMkLst>
        </pc:spChg>
      </pc:sldChg>
      <pc:sldChg chg="addSp delSp modSp new mod setBg">
        <pc:chgData name="DAVUT OCAL" userId="83d5ddad3cd71f3c" providerId="LiveId" clId="{1174B0AF-4031-4105-995A-3D0F6E7DDF38}" dt="2024-10-22T21:10:35.220" v="2363" actId="26606"/>
        <pc:sldMkLst>
          <pc:docMk/>
          <pc:sldMk cId="3392294165" sldId="283"/>
        </pc:sldMkLst>
        <pc:spChg chg="mod">
          <ac:chgData name="DAVUT OCAL" userId="83d5ddad3cd71f3c" providerId="LiveId" clId="{1174B0AF-4031-4105-995A-3D0F6E7DDF38}" dt="2024-10-22T21:10:35.220" v="2363" actId="26606"/>
          <ac:spMkLst>
            <pc:docMk/>
            <pc:sldMk cId="3392294165" sldId="283"/>
            <ac:spMk id="2" creationId="{BE363A21-30F8-6F84-AB0C-B3933D0CB3AC}"/>
          </ac:spMkLst>
        </pc:spChg>
        <pc:spChg chg="mod">
          <ac:chgData name="DAVUT OCAL" userId="83d5ddad3cd71f3c" providerId="LiveId" clId="{1174B0AF-4031-4105-995A-3D0F6E7DDF38}" dt="2024-10-22T21:10:35.220" v="2363" actId="26606"/>
          <ac:spMkLst>
            <pc:docMk/>
            <pc:sldMk cId="3392294165" sldId="283"/>
            <ac:spMk id="3" creationId="{787C4CFA-CAA2-07E9-0C69-071A0BA4B39C}"/>
          </ac:spMkLst>
        </pc:spChg>
        <pc:spChg chg="add del">
          <ac:chgData name="DAVUT OCAL" userId="83d5ddad3cd71f3c" providerId="LiveId" clId="{1174B0AF-4031-4105-995A-3D0F6E7DDF38}" dt="2024-10-22T21:10:35.220" v="2363" actId="26606"/>
          <ac:spMkLst>
            <pc:docMk/>
            <pc:sldMk cId="3392294165" sldId="283"/>
            <ac:spMk id="8" creationId="{3B1FBD85-8991-2A31-6956-1A07186D5C91}"/>
          </ac:spMkLst>
        </pc:spChg>
        <pc:spChg chg="add del">
          <ac:chgData name="DAVUT OCAL" userId="83d5ddad3cd71f3c" providerId="LiveId" clId="{1174B0AF-4031-4105-995A-3D0F6E7DDF38}" dt="2024-10-22T21:10:35.220" v="2363" actId="26606"/>
          <ac:spMkLst>
            <pc:docMk/>
            <pc:sldMk cId="3392294165" sldId="283"/>
            <ac:spMk id="10" creationId="{D252BC7B-4F7B-6E34-71DB-D06EFE32DC26}"/>
          </ac:spMkLst>
        </pc:spChg>
        <pc:spChg chg="add del">
          <ac:chgData name="DAVUT OCAL" userId="83d5ddad3cd71f3c" providerId="LiveId" clId="{1174B0AF-4031-4105-995A-3D0F6E7DDF38}" dt="2024-10-22T21:10:35.220" v="2363" actId="26606"/>
          <ac:spMkLst>
            <pc:docMk/>
            <pc:sldMk cId="3392294165" sldId="283"/>
            <ac:spMk id="12" creationId="{12F97F52-C578-5AB2-B699-50008FCBA822}"/>
          </ac:spMkLst>
        </pc:spChg>
        <pc:spChg chg="add">
          <ac:chgData name="DAVUT OCAL" userId="83d5ddad3cd71f3c" providerId="LiveId" clId="{1174B0AF-4031-4105-995A-3D0F6E7DDF38}" dt="2024-10-22T21:10:35.220" v="2363" actId="26606"/>
          <ac:spMkLst>
            <pc:docMk/>
            <pc:sldMk cId="3392294165" sldId="283"/>
            <ac:spMk id="17" creationId="{1B15ED52-F352-441B-82BF-E0EA34836D08}"/>
          </ac:spMkLst>
        </pc:spChg>
        <pc:spChg chg="add">
          <ac:chgData name="DAVUT OCAL" userId="83d5ddad3cd71f3c" providerId="LiveId" clId="{1174B0AF-4031-4105-995A-3D0F6E7DDF38}" dt="2024-10-22T21:10:35.220" v="2363" actId="26606"/>
          <ac:spMkLst>
            <pc:docMk/>
            <pc:sldMk cId="3392294165" sldId="283"/>
            <ac:spMk id="19" creationId="{3B2E3793-BFE6-45A2-9B7B-E18844431C99}"/>
          </ac:spMkLst>
        </pc:spChg>
        <pc:spChg chg="add">
          <ac:chgData name="DAVUT OCAL" userId="83d5ddad3cd71f3c" providerId="LiveId" clId="{1174B0AF-4031-4105-995A-3D0F6E7DDF38}" dt="2024-10-22T21:10:35.220" v="2363" actId="26606"/>
          <ac:spMkLst>
            <pc:docMk/>
            <pc:sldMk cId="3392294165" sldId="283"/>
            <ac:spMk id="21" creationId="{BC4C4868-CB8F-4AF9-9CDB-8108F2C19B67}"/>
          </ac:spMkLst>
        </pc:spChg>
        <pc:spChg chg="add">
          <ac:chgData name="DAVUT OCAL" userId="83d5ddad3cd71f3c" providerId="LiveId" clId="{1174B0AF-4031-4105-995A-3D0F6E7DDF38}" dt="2024-10-22T21:10:35.220" v="2363" actId="26606"/>
          <ac:spMkLst>
            <pc:docMk/>
            <pc:sldMk cId="3392294165" sldId="283"/>
            <ac:spMk id="23" creationId="{375E0459-6403-40CD-989D-56A4407CA12E}"/>
          </ac:spMkLst>
        </pc:spChg>
        <pc:spChg chg="add">
          <ac:chgData name="DAVUT OCAL" userId="83d5ddad3cd71f3c" providerId="LiveId" clId="{1174B0AF-4031-4105-995A-3D0F6E7DDF38}" dt="2024-10-22T21:10:35.220" v="2363" actId="26606"/>
          <ac:spMkLst>
            <pc:docMk/>
            <pc:sldMk cId="3392294165" sldId="283"/>
            <ac:spMk id="25" creationId="{53E5B1A8-3AC9-4BD1-9BBC-78CA94F2D1BA}"/>
          </ac:spMkLst>
        </pc:spChg>
      </pc:sldChg>
      <pc:sldChg chg="addSp delSp modSp new mod setBg">
        <pc:chgData name="DAVUT OCAL" userId="83d5ddad3cd71f3c" providerId="LiveId" clId="{1174B0AF-4031-4105-995A-3D0F6E7DDF38}" dt="2024-10-22T21:10:41.809" v="2365" actId="26606"/>
        <pc:sldMkLst>
          <pc:docMk/>
          <pc:sldMk cId="2511616198" sldId="284"/>
        </pc:sldMkLst>
        <pc:spChg chg="mod">
          <ac:chgData name="DAVUT OCAL" userId="83d5ddad3cd71f3c" providerId="LiveId" clId="{1174B0AF-4031-4105-995A-3D0F6E7DDF38}" dt="2024-10-22T21:10:41.809" v="2365" actId="26606"/>
          <ac:spMkLst>
            <pc:docMk/>
            <pc:sldMk cId="2511616198" sldId="284"/>
            <ac:spMk id="2" creationId="{3FA82709-6A60-4CBB-BE2E-44812A63CA4F}"/>
          </ac:spMkLst>
        </pc:spChg>
        <pc:spChg chg="mod">
          <ac:chgData name="DAVUT OCAL" userId="83d5ddad3cd71f3c" providerId="LiveId" clId="{1174B0AF-4031-4105-995A-3D0F6E7DDF38}" dt="2024-10-22T21:10:41.809" v="2365" actId="26606"/>
          <ac:spMkLst>
            <pc:docMk/>
            <pc:sldMk cId="2511616198" sldId="284"/>
            <ac:spMk id="3" creationId="{8712C83D-ABDB-9CFD-E577-CD8C6934820F}"/>
          </ac:spMkLst>
        </pc:spChg>
        <pc:spChg chg="add del">
          <ac:chgData name="DAVUT OCAL" userId="83d5ddad3cd71f3c" providerId="LiveId" clId="{1174B0AF-4031-4105-995A-3D0F6E7DDF38}" dt="2024-10-22T21:10:41.809" v="2365" actId="26606"/>
          <ac:spMkLst>
            <pc:docMk/>
            <pc:sldMk cId="2511616198" sldId="284"/>
            <ac:spMk id="8" creationId="{3B1FBD85-8991-2A31-6956-1A07186D5C91}"/>
          </ac:spMkLst>
        </pc:spChg>
        <pc:spChg chg="add del">
          <ac:chgData name="DAVUT OCAL" userId="83d5ddad3cd71f3c" providerId="LiveId" clId="{1174B0AF-4031-4105-995A-3D0F6E7DDF38}" dt="2024-10-22T21:10:41.809" v="2365" actId="26606"/>
          <ac:spMkLst>
            <pc:docMk/>
            <pc:sldMk cId="2511616198" sldId="284"/>
            <ac:spMk id="10" creationId="{D252BC7B-4F7B-6E34-71DB-D06EFE32DC26}"/>
          </ac:spMkLst>
        </pc:spChg>
        <pc:spChg chg="add del">
          <ac:chgData name="DAVUT OCAL" userId="83d5ddad3cd71f3c" providerId="LiveId" clId="{1174B0AF-4031-4105-995A-3D0F6E7DDF38}" dt="2024-10-22T21:10:41.809" v="2365" actId="26606"/>
          <ac:spMkLst>
            <pc:docMk/>
            <pc:sldMk cId="2511616198" sldId="284"/>
            <ac:spMk id="12" creationId="{12F97F52-C578-5AB2-B699-50008FCBA822}"/>
          </ac:spMkLst>
        </pc:spChg>
        <pc:spChg chg="add">
          <ac:chgData name="DAVUT OCAL" userId="83d5ddad3cd71f3c" providerId="LiveId" clId="{1174B0AF-4031-4105-995A-3D0F6E7DDF38}" dt="2024-10-22T21:10:41.809" v="2365" actId="26606"/>
          <ac:spMkLst>
            <pc:docMk/>
            <pc:sldMk cId="2511616198" sldId="284"/>
            <ac:spMk id="17" creationId="{1B15ED52-F352-441B-82BF-E0EA34836D08}"/>
          </ac:spMkLst>
        </pc:spChg>
        <pc:spChg chg="add">
          <ac:chgData name="DAVUT OCAL" userId="83d5ddad3cd71f3c" providerId="LiveId" clId="{1174B0AF-4031-4105-995A-3D0F6E7DDF38}" dt="2024-10-22T21:10:41.809" v="2365" actId="26606"/>
          <ac:spMkLst>
            <pc:docMk/>
            <pc:sldMk cId="2511616198" sldId="284"/>
            <ac:spMk id="19" creationId="{3B2E3793-BFE6-45A2-9B7B-E18844431C99}"/>
          </ac:spMkLst>
        </pc:spChg>
        <pc:spChg chg="add">
          <ac:chgData name="DAVUT OCAL" userId="83d5ddad3cd71f3c" providerId="LiveId" clId="{1174B0AF-4031-4105-995A-3D0F6E7DDF38}" dt="2024-10-22T21:10:41.809" v="2365" actId="26606"/>
          <ac:spMkLst>
            <pc:docMk/>
            <pc:sldMk cId="2511616198" sldId="284"/>
            <ac:spMk id="21" creationId="{BC4C4868-CB8F-4AF9-9CDB-8108F2C19B67}"/>
          </ac:spMkLst>
        </pc:spChg>
        <pc:spChg chg="add">
          <ac:chgData name="DAVUT OCAL" userId="83d5ddad3cd71f3c" providerId="LiveId" clId="{1174B0AF-4031-4105-995A-3D0F6E7DDF38}" dt="2024-10-22T21:10:41.809" v="2365" actId="26606"/>
          <ac:spMkLst>
            <pc:docMk/>
            <pc:sldMk cId="2511616198" sldId="284"/>
            <ac:spMk id="23" creationId="{375E0459-6403-40CD-989D-56A4407CA12E}"/>
          </ac:spMkLst>
        </pc:spChg>
        <pc:spChg chg="add">
          <ac:chgData name="DAVUT OCAL" userId="83d5ddad3cd71f3c" providerId="LiveId" clId="{1174B0AF-4031-4105-995A-3D0F6E7DDF38}" dt="2024-10-22T21:10:41.809" v="2365" actId="26606"/>
          <ac:spMkLst>
            <pc:docMk/>
            <pc:sldMk cId="2511616198" sldId="284"/>
            <ac:spMk id="25" creationId="{53E5B1A8-3AC9-4BD1-9BBC-78CA94F2D1BA}"/>
          </ac:spMkLst>
        </pc:spChg>
      </pc:sldChg>
      <pc:sldChg chg="addSp delSp modSp new mod setBg">
        <pc:chgData name="DAVUT OCAL" userId="83d5ddad3cd71f3c" providerId="LiveId" clId="{1174B0AF-4031-4105-995A-3D0F6E7DDF38}" dt="2024-10-22T21:10:44.169" v="2366" actId="26606"/>
        <pc:sldMkLst>
          <pc:docMk/>
          <pc:sldMk cId="17307091" sldId="285"/>
        </pc:sldMkLst>
        <pc:spChg chg="mod">
          <ac:chgData name="DAVUT OCAL" userId="83d5ddad3cd71f3c" providerId="LiveId" clId="{1174B0AF-4031-4105-995A-3D0F6E7DDF38}" dt="2024-10-22T21:10:44.169" v="2366" actId="26606"/>
          <ac:spMkLst>
            <pc:docMk/>
            <pc:sldMk cId="17307091" sldId="285"/>
            <ac:spMk id="2" creationId="{68B534DE-0D4C-F6C8-335D-7A74DD35A73C}"/>
          </ac:spMkLst>
        </pc:spChg>
        <pc:spChg chg="mod">
          <ac:chgData name="DAVUT OCAL" userId="83d5ddad3cd71f3c" providerId="LiveId" clId="{1174B0AF-4031-4105-995A-3D0F6E7DDF38}" dt="2024-10-22T21:10:44.169" v="2366" actId="26606"/>
          <ac:spMkLst>
            <pc:docMk/>
            <pc:sldMk cId="17307091" sldId="285"/>
            <ac:spMk id="3" creationId="{63A253B3-43FE-32E5-45D5-A6E978485216}"/>
          </ac:spMkLst>
        </pc:spChg>
        <pc:spChg chg="add del">
          <ac:chgData name="DAVUT OCAL" userId="83d5ddad3cd71f3c" providerId="LiveId" clId="{1174B0AF-4031-4105-995A-3D0F6E7DDF38}" dt="2024-10-22T21:10:44.169" v="2366" actId="26606"/>
          <ac:spMkLst>
            <pc:docMk/>
            <pc:sldMk cId="17307091" sldId="285"/>
            <ac:spMk id="8" creationId="{3B1FBD85-8991-2A31-6956-1A07186D5C91}"/>
          </ac:spMkLst>
        </pc:spChg>
        <pc:spChg chg="add del">
          <ac:chgData name="DAVUT OCAL" userId="83d5ddad3cd71f3c" providerId="LiveId" clId="{1174B0AF-4031-4105-995A-3D0F6E7DDF38}" dt="2024-10-22T21:10:44.169" v="2366" actId="26606"/>
          <ac:spMkLst>
            <pc:docMk/>
            <pc:sldMk cId="17307091" sldId="285"/>
            <ac:spMk id="10" creationId="{D252BC7B-4F7B-6E34-71DB-D06EFE32DC26}"/>
          </ac:spMkLst>
        </pc:spChg>
        <pc:spChg chg="add del">
          <ac:chgData name="DAVUT OCAL" userId="83d5ddad3cd71f3c" providerId="LiveId" clId="{1174B0AF-4031-4105-995A-3D0F6E7DDF38}" dt="2024-10-22T21:10:44.169" v="2366" actId="26606"/>
          <ac:spMkLst>
            <pc:docMk/>
            <pc:sldMk cId="17307091" sldId="285"/>
            <ac:spMk id="12" creationId="{12F97F52-C578-5AB2-B699-50008FCBA822}"/>
          </ac:spMkLst>
        </pc:spChg>
        <pc:spChg chg="add">
          <ac:chgData name="DAVUT OCAL" userId="83d5ddad3cd71f3c" providerId="LiveId" clId="{1174B0AF-4031-4105-995A-3D0F6E7DDF38}" dt="2024-10-22T21:10:44.169" v="2366" actId="26606"/>
          <ac:spMkLst>
            <pc:docMk/>
            <pc:sldMk cId="17307091" sldId="285"/>
            <ac:spMk id="17" creationId="{1B15ED52-F352-441B-82BF-E0EA34836D08}"/>
          </ac:spMkLst>
        </pc:spChg>
        <pc:spChg chg="add">
          <ac:chgData name="DAVUT OCAL" userId="83d5ddad3cd71f3c" providerId="LiveId" clId="{1174B0AF-4031-4105-995A-3D0F6E7DDF38}" dt="2024-10-22T21:10:44.169" v="2366" actId="26606"/>
          <ac:spMkLst>
            <pc:docMk/>
            <pc:sldMk cId="17307091" sldId="285"/>
            <ac:spMk id="19" creationId="{3B2E3793-BFE6-45A2-9B7B-E18844431C99}"/>
          </ac:spMkLst>
        </pc:spChg>
        <pc:spChg chg="add">
          <ac:chgData name="DAVUT OCAL" userId="83d5ddad3cd71f3c" providerId="LiveId" clId="{1174B0AF-4031-4105-995A-3D0F6E7DDF38}" dt="2024-10-22T21:10:44.169" v="2366" actId="26606"/>
          <ac:spMkLst>
            <pc:docMk/>
            <pc:sldMk cId="17307091" sldId="285"/>
            <ac:spMk id="21" creationId="{BC4C4868-CB8F-4AF9-9CDB-8108F2C19B67}"/>
          </ac:spMkLst>
        </pc:spChg>
        <pc:spChg chg="add">
          <ac:chgData name="DAVUT OCAL" userId="83d5ddad3cd71f3c" providerId="LiveId" clId="{1174B0AF-4031-4105-995A-3D0F6E7DDF38}" dt="2024-10-22T21:10:44.169" v="2366" actId="26606"/>
          <ac:spMkLst>
            <pc:docMk/>
            <pc:sldMk cId="17307091" sldId="285"/>
            <ac:spMk id="23" creationId="{375E0459-6403-40CD-989D-56A4407CA12E}"/>
          </ac:spMkLst>
        </pc:spChg>
        <pc:spChg chg="add">
          <ac:chgData name="DAVUT OCAL" userId="83d5ddad3cd71f3c" providerId="LiveId" clId="{1174B0AF-4031-4105-995A-3D0F6E7DDF38}" dt="2024-10-22T21:10:44.169" v="2366" actId="26606"/>
          <ac:spMkLst>
            <pc:docMk/>
            <pc:sldMk cId="17307091" sldId="285"/>
            <ac:spMk id="25" creationId="{53E5B1A8-3AC9-4BD1-9BBC-78CA94F2D1BA}"/>
          </ac:spMkLst>
        </pc:spChg>
      </pc:sldChg>
      <pc:sldChg chg="addSp delSp modSp new mod setBg">
        <pc:chgData name="DAVUT OCAL" userId="83d5ddad3cd71f3c" providerId="LiveId" clId="{1174B0AF-4031-4105-995A-3D0F6E7DDF38}" dt="2024-10-22T21:10:52.326" v="2367" actId="26606"/>
        <pc:sldMkLst>
          <pc:docMk/>
          <pc:sldMk cId="3642890370" sldId="286"/>
        </pc:sldMkLst>
        <pc:spChg chg="mod">
          <ac:chgData name="DAVUT OCAL" userId="83d5ddad3cd71f3c" providerId="LiveId" clId="{1174B0AF-4031-4105-995A-3D0F6E7DDF38}" dt="2024-10-22T21:10:52.326" v="2367" actId="26606"/>
          <ac:spMkLst>
            <pc:docMk/>
            <pc:sldMk cId="3642890370" sldId="286"/>
            <ac:spMk id="2" creationId="{E6336A1B-6A89-30D2-A369-A1610493650B}"/>
          </ac:spMkLst>
        </pc:spChg>
        <pc:spChg chg="mod">
          <ac:chgData name="DAVUT OCAL" userId="83d5ddad3cd71f3c" providerId="LiveId" clId="{1174B0AF-4031-4105-995A-3D0F6E7DDF38}" dt="2024-10-22T21:10:52.326" v="2367" actId="26606"/>
          <ac:spMkLst>
            <pc:docMk/>
            <pc:sldMk cId="3642890370" sldId="286"/>
            <ac:spMk id="3" creationId="{ECACC4E1-1665-6B4C-D207-DE210CFA4785}"/>
          </ac:spMkLst>
        </pc:spChg>
        <pc:spChg chg="add del">
          <ac:chgData name="DAVUT OCAL" userId="83d5ddad3cd71f3c" providerId="LiveId" clId="{1174B0AF-4031-4105-995A-3D0F6E7DDF38}" dt="2024-10-22T21:10:52.326" v="2367" actId="26606"/>
          <ac:spMkLst>
            <pc:docMk/>
            <pc:sldMk cId="3642890370" sldId="286"/>
            <ac:spMk id="8" creationId="{3B1FBD85-8991-2A31-6956-1A07186D5C91}"/>
          </ac:spMkLst>
        </pc:spChg>
        <pc:spChg chg="add del">
          <ac:chgData name="DAVUT OCAL" userId="83d5ddad3cd71f3c" providerId="LiveId" clId="{1174B0AF-4031-4105-995A-3D0F6E7DDF38}" dt="2024-10-22T21:10:52.326" v="2367" actId="26606"/>
          <ac:spMkLst>
            <pc:docMk/>
            <pc:sldMk cId="3642890370" sldId="286"/>
            <ac:spMk id="10" creationId="{D252BC7B-4F7B-6E34-71DB-D06EFE32DC26}"/>
          </ac:spMkLst>
        </pc:spChg>
        <pc:spChg chg="add del">
          <ac:chgData name="DAVUT OCAL" userId="83d5ddad3cd71f3c" providerId="LiveId" clId="{1174B0AF-4031-4105-995A-3D0F6E7DDF38}" dt="2024-10-22T21:10:52.326" v="2367" actId="26606"/>
          <ac:spMkLst>
            <pc:docMk/>
            <pc:sldMk cId="3642890370" sldId="286"/>
            <ac:spMk id="12" creationId="{12F97F52-C578-5AB2-B699-50008FCBA822}"/>
          </ac:spMkLst>
        </pc:spChg>
        <pc:spChg chg="add">
          <ac:chgData name="DAVUT OCAL" userId="83d5ddad3cd71f3c" providerId="LiveId" clId="{1174B0AF-4031-4105-995A-3D0F6E7DDF38}" dt="2024-10-22T21:10:52.326" v="2367" actId="26606"/>
          <ac:spMkLst>
            <pc:docMk/>
            <pc:sldMk cId="3642890370" sldId="286"/>
            <ac:spMk id="17" creationId="{1B15ED52-F352-441B-82BF-E0EA34836D08}"/>
          </ac:spMkLst>
        </pc:spChg>
        <pc:spChg chg="add">
          <ac:chgData name="DAVUT OCAL" userId="83d5ddad3cd71f3c" providerId="LiveId" clId="{1174B0AF-4031-4105-995A-3D0F6E7DDF38}" dt="2024-10-22T21:10:52.326" v="2367" actId="26606"/>
          <ac:spMkLst>
            <pc:docMk/>
            <pc:sldMk cId="3642890370" sldId="286"/>
            <ac:spMk id="19" creationId="{3B2E3793-BFE6-45A2-9B7B-E18844431C99}"/>
          </ac:spMkLst>
        </pc:spChg>
        <pc:spChg chg="add">
          <ac:chgData name="DAVUT OCAL" userId="83d5ddad3cd71f3c" providerId="LiveId" clId="{1174B0AF-4031-4105-995A-3D0F6E7DDF38}" dt="2024-10-22T21:10:52.326" v="2367" actId="26606"/>
          <ac:spMkLst>
            <pc:docMk/>
            <pc:sldMk cId="3642890370" sldId="286"/>
            <ac:spMk id="21" creationId="{BC4C4868-CB8F-4AF9-9CDB-8108F2C19B67}"/>
          </ac:spMkLst>
        </pc:spChg>
        <pc:spChg chg="add">
          <ac:chgData name="DAVUT OCAL" userId="83d5ddad3cd71f3c" providerId="LiveId" clId="{1174B0AF-4031-4105-995A-3D0F6E7DDF38}" dt="2024-10-22T21:10:52.326" v="2367" actId="26606"/>
          <ac:spMkLst>
            <pc:docMk/>
            <pc:sldMk cId="3642890370" sldId="286"/>
            <ac:spMk id="23" creationId="{375E0459-6403-40CD-989D-56A4407CA12E}"/>
          </ac:spMkLst>
        </pc:spChg>
        <pc:spChg chg="add">
          <ac:chgData name="DAVUT OCAL" userId="83d5ddad3cd71f3c" providerId="LiveId" clId="{1174B0AF-4031-4105-995A-3D0F6E7DDF38}" dt="2024-10-22T21:10:52.326" v="2367" actId="26606"/>
          <ac:spMkLst>
            <pc:docMk/>
            <pc:sldMk cId="3642890370" sldId="286"/>
            <ac:spMk id="25" creationId="{53E5B1A8-3AC9-4BD1-9BBC-78CA94F2D1BA}"/>
          </ac:spMkLst>
        </pc:spChg>
      </pc:sldChg>
      <pc:sldChg chg="addSp delSp modSp new mod setBg">
        <pc:chgData name="DAVUT OCAL" userId="83d5ddad3cd71f3c" providerId="LiveId" clId="{1174B0AF-4031-4105-995A-3D0F6E7DDF38}" dt="2024-10-22T21:10:57.621" v="2369" actId="26606"/>
        <pc:sldMkLst>
          <pc:docMk/>
          <pc:sldMk cId="908052056" sldId="287"/>
        </pc:sldMkLst>
        <pc:spChg chg="mod">
          <ac:chgData name="DAVUT OCAL" userId="83d5ddad3cd71f3c" providerId="LiveId" clId="{1174B0AF-4031-4105-995A-3D0F6E7DDF38}" dt="2024-10-22T21:10:57.621" v="2369" actId="26606"/>
          <ac:spMkLst>
            <pc:docMk/>
            <pc:sldMk cId="908052056" sldId="287"/>
            <ac:spMk id="2" creationId="{1B94E9BD-74EE-2A6D-D9FC-B0B4DC368D9C}"/>
          </ac:spMkLst>
        </pc:spChg>
        <pc:spChg chg="mod">
          <ac:chgData name="DAVUT OCAL" userId="83d5ddad3cd71f3c" providerId="LiveId" clId="{1174B0AF-4031-4105-995A-3D0F6E7DDF38}" dt="2024-10-22T21:10:57.621" v="2369" actId="26606"/>
          <ac:spMkLst>
            <pc:docMk/>
            <pc:sldMk cId="908052056" sldId="287"/>
            <ac:spMk id="3" creationId="{8B4A4146-F8F7-6CE8-A143-89B5723B370C}"/>
          </ac:spMkLst>
        </pc:spChg>
        <pc:spChg chg="add del">
          <ac:chgData name="DAVUT OCAL" userId="83d5ddad3cd71f3c" providerId="LiveId" clId="{1174B0AF-4031-4105-995A-3D0F6E7DDF38}" dt="2024-10-22T21:10:57.621" v="2369" actId="26606"/>
          <ac:spMkLst>
            <pc:docMk/>
            <pc:sldMk cId="908052056" sldId="287"/>
            <ac:spMk id="8" creationId="{3B1FBD85-8991-2A31-6956-1A07186D5C91}"/>
          </ac:spMkLst>
        </pc:spChg>
        <pc:spChg chg="add del">
          <ac:chgData name="DAVUT OCAL" userId="83d5ddad3cd71f3c" providerId="LiveId" clId="{1174B0AF-4031-4105-995A-3D0F6E7DDF38}" dt="2024-10-22T21:10:57.621" v="2369" actId="26606"/>
          <ac:spMkLst>
            <pc:docMk/>
            <pc:sldMk cId="908052056" sldId="287"/>
            <ac:spMk id="10" creationId="{D252BC7B-4F7B-6E34-71DB-D06EFE32DC26}"/>
          </ac:spMkLst>
        </pc:spChg>
        <pc:spChg chg="add del">
          <ac:chgData name="DAVUT OCAL" userId="83d5ddad3cd71f3c" providerId="LiveId" clId="{1174B0AF-4031-4105-995A-3D0F6E7DDF38}" dt="2024-10-22T21:10:57.621" v="2369" actId="26606"/>
          <ac:spMkLst>
            <pc:docMk/>
            <pc:sldMk cId="908052056" sldId="287"/>
            <ac:spMk id="12" creationId="{12F97F52-C578-5AB2-B699-50008FCBA822}"/>
          </ac:spMkLst>
        </pc:spChg>
        <pc:spChg chg="add">
          <ac:chgData name="DAVUT OCAL" userId="83d5ddad3cd71f3c" providerId="LiveId" clId="{1174B0AF-4031-4105-995A-3D0F6E7DDF38}" dt="2024-10-22T21:10:57.621" v="2369" actId="26606"/>
          <ac:spMkLst>
            <pc:docMk/>
            <pc:sldMk cId="908052056" sldId="287"/>
            <ac:spMk id="17" creationId="{1B15ED52-F352-441B-82BF-E0EA34836D08}"/>
          </ac:spMkLst>
        </pc:spChg>
        <pc:spChg chg="add">
          <ac:chgData name="DAVUT OCAL" userId="83d5ddad3cd71f3c" providerId="LiveId" clId="{1174B0AF-4031-4105-995A-3D0F6E7DDF38}" dt="2024-10-22T21:10:57.621" v="2369" actId="26606"/>
          <ac:spMkLst>
            <pc:docMk/>
            <pc:sldMk cId="908052056" sldId="287"/>
            <ac:spMk id="19" creationId="{3B2E3793-BFE6-45A2-9B7B-E18844431C99}"/>
          </ac:spMkLst>
        </pc:spChg>
        <pc:spChg chg="add">
          <ac:chgData name="DAVUT OCAL" userId="83d5ddad3cd71f3c" providerId="LiveId" clId="{1174B0AF-4031-4105-995A-3D0F6E7DDF38}" dt="2024-10-22T21:10:57.621" v="2369" actId="26606"/>
          <ac:spMkLst>
            <pc:docMk/>
            <pc:sldMk cId="908052056" sldId="287"/>
            <ac:spMk id="21" creationId="{BC4C4868-CB8F-4AF9-9CDB-8108F2C19B67}"/>
          </ac:spMkLst>
        </pc:spChg>
        <pc:spChg chg="add">
          <ac:chgData name="DAVUT OCAL" userId="83d5ddad3cd71f3c" providerId="LiveId" clId="{1174B0AF-4031-4105-995A-3D0F6E7DDF38}" dt="2024-10-22T21:10:57.621" v="2369" actId="26606"/>
          <ac:spMkLst>
            <pc:docMk/>
            <pc:sldMk cId="908052056" sldId="287"/>
            <ac:spMk id="23" creationId="{375E0459-6403-40CD-989D-56A4407CA12E}"/>
          </ac:spMkLst>
        </pc:spChg>
        <pc:spChg chg="add">
          <ac:chgData name="DAVUT OCAL" userId="83d5ddad3cd71f3c" providerId="LiveId" clId="{1174B0AF-4031-4105-995A-3D0F6E7DDF38}" dt="2024-10-22T21:10:57.621" v="2369" actId="26606"/>
          <ac:spMkLst>
            <pc:docMk/>
            <pc:sldMk cId="908052056" sldId="287"/>
            <ac:spMk id="25" creationId="{53E5B1A8-3AC9-4BD1-9BBC-78CA94F2D1BA}"/>
          </ac:spMkLst>
        </pc:spChg>
      </pc:sldChg>
      <pc:sldChg chg="addSp delSp modSp new mod setBg">
        <pc:chgData name="DAVUT OCAL" userId="83d5ddad3cd71f3c" providerId="LiveId" clId="{1174B0AF-4031-4105-995A-3D0F6E7DDF38}" dt="2024-10-22T21:10:54.278" v="2368" actId="26606"/>
        <pc:sldMkLst>
          <pc:docMk/>
          <pc:sldMk cId="1044065931" sldId="288"/>
        </pc:sldMkLst>
        <pc:spChg chg="mod">
          <ac:chgData name="DAVUT OCAL" userId="83d5ddad3cd71f3c" providerId="LiveId" clId="{1174B0AF-4031-4105-995A-3D0F6E7DDF38}" dt="2024-10-22T21:10:54.278" v="2368" actId="26606"/>
          <ac:spMkLst>
            <pc:docMk/>
            <pc:sldMk cId="1044065931" sldId="288"/>
            <ac:spMk id="2" creationId="{119BB466-9965-95CB-46DD-54C31BE20B1C}"/>
          </ac:spMkLst>
        </pc:spChg>
        <pc:spChg chg="mod">
          <ac:chgData name="DAVUT OCAL" userId="83d5ddad3cd71f3c" providerId="LiveId" clId="{1174B0AF-4031-4105-995A-3D0F6E7DDF38}" dt="2024-10-22T21:10:54.278" v="2368" actId="26606"/>
          <ac:spMkLst>
            <pc:docMk/>
            <pc:sldMk cId="1044065931" sldId="288"/>
            <ac:spMk id="3" creationId="{C4030D19-FD95-E893-6F7A-06C0F56803C4}"/>
          </ac:spMkLst>
        </pc:spChg>
        <pc:spChg chg="add del">
          <ac:chgData name="DAVUT OCAL" userId="83d5ddad3cd71f3c" providerId="LiveId" clId="{1174B0AF-4031-4105-995A-3D0F6E7DDF38}" dt="2024-10-22T21:10:54.278" v="2368" actId="26606"/>
          <ac:spMkLst>
            <pc:docMk/>
            <pc:sldMk cId="1044065931" sldId="288"/>
            <ac:spMk id="8" creationId="{3B1FBD85-8991-2A31-6956-1A07186D5C91}"/>
          </ac:spMkLst>
        </pc:spChg>
        <pc:spChg chg="add del">
          <ac:chgData name="DAVUT OCAL" userId="83d5ddad3cd71f3c" providerId="LiveId" clId="{1174B0AF-4031-4105-995A-3D0F6E7DDF38}" dt="2024-10-22T21:10:54.278" v="2368" actId="26606"/>
          <ac:spMkLst>
            <pc:docMk/>
            <pc:sldMk cId="1044065931" sldId="288"/>
            <ac:spMk id="10" creationId="{D252BC7B-4F7B-6E34-71DB-D06EFE32DC26}"/>
          </ac:spMkLst>
        </pc:spChg>
        <pc:spChg chg="add del">
          <ac:chgData name="DAVUT OCAL" userId="83d5ddad3cd71f3c" providerId="LiveId" clId="{1174B0AF-4031-4105-995A-3D0F6E7DDF38}" dt="2024-10-22T21:10:54.278" v="2368" actId="26606"/>
          <ac:spMkLst>
            <pc:docMk/>
            <pc:sldMk cId="1044065931" sldId="288"/>
            <ac:spMk id="12" creationId="{12F97F52-C578-5AB2-B699-50008FCBA822}"/>
          </ac:spMkLst>
        </pc:spChg>
        <pc:spChg chg="add">
          <ac:chgData name="DAVUT OCAL" userId="83d5ddad3cd71f3c" providerId="LiveId" clId="{1174B0AF-4031-4105-995A-3D0F6E7DDF38}" dt="2024-10-22T21:10:54.278" v="2368" actId="26606"/>
          <ac:spMkLst>
            <pc:docMk/>
            <pc:sldMk cId="1044065931" sldId="288"/>
            <ac:spMk id="17" creationId="{1B15ED52-F352-441B-82BF-E0EA34836D08}"/>
          </ac:spMkLst>
        </pc:spChg>
        <pc:spChg chg="add">
          <ac:chgData name="DAVUT OCAL" userId="83d5ddad3cd71f3c" providerId="LiveId" clId="{1174B0AF-4031-4105-995A-3D0F6E7DDF38}" dt="2024-10-22T21:10:54.278" v="2368" actId="26606"/>
          <ac:spMkLst>
            <pc:docMk/>
            <pc:sldMk cId="1044065931" sldId="288"/>
            <ac:spMk id="19" creationId="{3B2E3793-BFE6-45A2-9B7B-E18844431C99}"/>
          </ac:spMkLst>
        </pc:spChg>
        <pc:spChg chg="add">
          <ac:chgData name="DAVUT OCAL" userId="83d5ddad3cd71f3c" providerId="LiveId" clId="{1174B0AF-4031-4105-995A-3D0F6E7DDF38}" dt="2024-10-22T21:10:54.278" v="2368" actId="26606"/>
          <ac:spMkLst>
            <pc:docMk/>
            <pc:sldMk cId="1044065931" sldId="288"/>
            <ac:spMk id="21" creationId="{BC4C4868-CB8F-4AF9-9CDB-8108F2C19B67}"/>
          </ac:spMkLst>
        </pc:spChg>
        <pc:spChg chg="add">
          <ac:chgData name="DAVUT OCAL" userId="83d5ddad3cd71f3c" providerId="LiveId" clId="{1174B0AF-4031-4105-995A-3D0F6E7DDF38}" dt="2024-10-22T21:10:54.278" v="2368" actId="26606"/>
          <ac:spMkLst>
            <pc:docMk/>
            <pc:sldMk cId="1044065931" sldId="288"/>
            <ac:spMk id="23" creationId="{375E0459-6403-40CD-989D-56A4407CA12E}"/>
          </ac:spMkLst>
        </pc:spChg>
        <pc:spChg chg="add">
          <ac:chgData name="DAVUT OCAL" userId="83d5ddad3cd71f3c" providerId="LiveId" clId="{1174B0AF-4031-4105-995A-3D0F6E7DDF38}" dt="2024-10-22T21:10:54.278" v="2368" actId="26606"/>
          <ac:spMkLst>
            <pc:docMk/>
            <pc:sldMk cId="1044065931" sldId="288"/>
            <ac:spMk id="25" creationId="{53E5B1A8-3AC9-4BD1-9BBC-78CA94F2D1BA}"/>
          </ac:spMkLst>
        </pc:spChg>
      </pc:sldChg>
      <pc:sldChg chg="addSp delSp modSp new mod setBg">
        <pc:chgData name="DAVUT OCAL" userId="83d5ddad3cd71f3c" providerId="LiveId" clId="{1174B0AF-4031-4105-995A-3D0F6E7DDF38}" dt="2024-10-22T21:11:01.770" v="2370" actId="26606"/>
        <pc:sldMkLst>
          <pc:docMk/>
          <pc:sldMk cId="2765272906" sldId="289"/>
        </pc:sldMkLst>
        <pc:spChg chg="mod">
          <ac:chgData name="DAVUT OCAL" userId="83d5ddad3cd71f3c" providerId="LiveId" clId="{1174B0AF-4031-4105-995A-3D0F6E7DDF38}" dt="2024-10-22T21:11:01.770" v="2370" actId="26606"/>
          <ac:spMkLst>
            <pc:docMk/>
            <pc:sldMk cId="2765272906" sldId="289"/>
            <ac:spMk id="2" creationId="{95D2F692-5C85-9407-77CC-F82C29E166C8}"/>
          </ac:spMkLst>
        </pc:spChg>
        <pc:spChg chg="mod">
          <ac:chgData name="DAVUT OCAL" userId="83d5ddad3cd71f3c" providerId="LiveId" clId="{1174B0AF-4031-4105-995A-3D0F6E7DDF38}" dt="2024-10-22T21:11:01.770" v="2370" actId="26606"/>
          <ac:spMkLst>
            <pc:docMk/>
            <pc:sldMk cId="2765272906" sldId="289"/>
            <ac:spMk id="3" creationId="{1D1C8B21-5818-36BE-2126-9F645A0C546B}"/>
          </ac:spMkLst>
        </pc:spChg>
        <pc:spChg chg="add del">
          <ac:chgData name="DAVUT OCAL" userId="83d5ddad3cd71f3c" providerId="LiveId" clId="{1174B0AF-4031-4105-995A-3D0F6E7DDF38}" dt="2024-10-22T21:11:01.770" v="2370" actId="26606"/>
          <ac:spMkLst>
            <pc:docMk/>
            <pc:sldMk cId="2765272906" sldId="289"/>
            <ac:spMk id="8" creationId="{3B1FBD85-8991-2A31-6956-1A07186D5C91}"/>
          </ac:spMkLst>
        </pc:spChg>
        <pc:spChg chg="add del">
          <ac:chgData name="DAVUT OCAL" userId="83d5ddad3cd71f3c" providerId="LiveId" clId="{1174B0AF-4031-4105-995A-3D0F6E7DDF38}" dt="2024-10-22T21:11:01.770" v="2370" actId="26606"/>
          <ac:spMkLst>
            <pc:docMk/>
            <pc:sldMk cId="2765272906" sldId="289"/>
            <ac:spMk id="10" creationId="{D252BC7B-4F7B-6E34-71DB-D06EFE32DC26}"/>
          </ac:spMkLst>
        </pc:spChg>
        <pc:spChg chg="add del">
          <ac:chgData name="DAVUT OCAL" userId="83d5ddad3cd71f3c" providerId="LiveId" clId="{1174B0AF-4031-4105-995A-3D0F6E7DDF38}" dt="2024-10-22T21:11:01.770" v="2370" actId="26606"/>
          <ac:spMkLst>
            <pc:docMk/>
            <pc:sldMk cId="2765272906" sldId="289"/>
            <ac:spMk id="12" creationId="{12F97F52-C578-5AB2-B699-50008FCBA822}"/>
          </ac:spMkLst>
        </pc:spChg>
        <pc:spChg chg="add">
          <ac:chgData name="DAVUT OCAL" userId="83d5ddad3cd71f3c" providerId="LiveId" clId="{1174B0AF-4031-4105-995A-3D0F6E7DDF38}" dt="2024-10-22T21:11:01.770" v="2370" actId="26606"/>
          <ac:spMkLst>
            <pc:docMk/>
            <pc:sldMk cId="2765272906" sldId="289"/>
            <ac:spMk id="17" creationId="{1B15ED52-F352-441B-82BF-E0EA34836D08}"/>
          </ac:spMkLst>
        </pc:spChg>
        <pc:spChg chg="add">
          <ac:chgData name="DAVUT OCAL" userId="83d5ddad3cd71f3c" providerId="LiveId" clId="{1174B0AF-4031-4105-995A-3D0F6E7DDF38}" dt="2024-10-22T21:11:01.770" v="2370" actId="26606"/>
          <ac:spMkLst>
            <pc:docMk/>
            <pc:sldMk cId="2765272906" sldId="289"/>
            <ac:spMk id="19" creationId="{3B2E3793-BFE6-45A2-9B7B-E18844431C99}"/>
          </ac:spMkLst>
        </pc:spChg>
        <pc:spChg chg="add">
          <ac:chgData name="DAVUT OCAL" userId="83d5ddad3cd71f3c" providerId="LiveId" clId="{1174B0AF-4031-4105-995A-3D0F6E7DDF38}" dt="2024-10-22T21:11:01.770" v="2370" actId="26606"/>
          <ac:spMkLst>
            <pc:docMk/>
            <pc:sldMk cId="2765272906" sldId="289"/>
            <ac:spMk id="21" creationId="{BC4C4868-CB8F-4AF9-9CDB-8108F2C19B67}"/>
          </ac:spMkLst>
        </pc:spChg>
        <pc:spChg chg="add">
          <ac:chgData name="DAVUT OCAL" userId="83d5ddad3cd71f3c" providerId="LiveId" clId="{1174B0AF-4031-4105-995A-3D0F6E7DDF38}" dt="2024-10-22T21:11:01.770" v="2370" actId="26606"/>
          <ac:spMkLst>
            <pc:docMk/>
            <pc:sldMk cId="2765272906" sldId="289"/>
            <ac:spMk id="23" creationId="{375E0459-6403-40CD-989D-56A4407CA12E}"/>
          </ac:spMkLst>
        </pc:spChg>
        <pc:spChg chg="add">
          <ac:chgData name="DAVUT OCAL" userId="83d5ddad3cd71f3c" providerId="LiveId" clId="{1174B0AF-4031-4105-995A-3D0F6E7DDF38}" dt="2024-10-22T21:11:01.770" v="2370" actId="26606"/>
          <ac:spMkLst>
            <pc:docMk/>
            <pc:sldMk cId="2765272906" sldId="289"/>
            <ac:spMk id="25" creationId="{53E5B1A8-3AC9-4BD1-9BBC-78CA94F2D1BA}"/>
          </ac:spMkLst>
        </pc:spChg>
      </pc:sldChg>
      <pc:sldChg chg="modSp new mod">
        <pc:chgData name="DAVUT OCAL" userId="83d5ddad3cd71f3c" providerId="LiveId" clId="{1174B0AF-4031-4105-995A-3D0F6E7DDF38}" dt="2024-10-21T19:24:34.812" v="2012" actId="27636"/>
        <pc:sldMkLst>
          <pc:docMk/>
          <pc:sldMk cId="2916276259" sldId="290"/>
        </pc:sldMkLst>
        <pc:spChg chg="mod">
          <ac:chgData name="DAVUT OCAL" userId="83d5ddad3cd71f3c" providerId="LiveId" clId="{1174B0AF-4031-4105-995A-3D0F6E7DDF38}" dt="2024-10-21T19:19:01.027" v="1959"/>
          <ac:spMkLst>
            <pc:docMk/>
            <pc:sldMk cId="2916276259" sldId="290"/>
            <ac:spMk id="2" creationId="{11D9606A-18D6-2C5F-22CD-49B6B6504E64}"/>
          </ac:spMkLst>
        </pc:spChg>
        <pc:spChg chg="mod">
          <ac:chgData name="DAVUT OCAL" userId="83d5ddad3cd71f3c" providerId="LiveId" clId="{1174B0AF-4031-4105-995A-3D0F6E7DDF38}" dt="2024-10-21T19:24:34.812" v="2012" actId="27636"/>
          <ac:spMkLst>
            <pc:docMk/>
            <pc:sldMk cId="2916276259" sldId="290"/>
            <ac:spMk id="3" creationId="{A040B5E8-BFCF-8635-01FE-6ADF3B52AA1B}"/>
          </ac:spMkLst>
        </pc:spChg>
      </pc:sldChg>
      <pc:sldChg chg="addSp delSp modSp new mod setBg">
        <pc:chgData name="DAVUT OCAL" userId="83d5ddad3cd71f3c" providerId="LiveId" clId="{1174B0AF-4031-4105-995A-3D0F6E7DDF38}" dt="2024-10-22T21:11:15.492" v="2374" actId="26606"/>
        <pc:sldMkLst>
          <pc:docMk/>
          <pc:sldMk cId="2460521312" sldId="291"/>
        </pc:sldMkLst>
        <pc:spChg chg="mod">
          <ac:chgData name="DAVUT OCAL" userId="83d5ddad3cd71f3c" providerId="LiveId" clId="{1174B0AF-4031-4105-995A-3D0F6E7DDF38}" dt="2024-10-22T21:11:03.829" v="2371" actId="26606"/>
          <ac:spMkLst>
            <pc:docMk/>
            <pc:sldMk cId="2460521312" sldId="291"/>
            <ac:spMk id="2" creationId="{853EA588-0F6A-7926-81F3-818C40CE2D66}"/>
          </ac:spMkLst>
        </pc:spChg>
        <pc:spChg chg="mod">
          <ac:chgData name="DAVUT OCAL" userId="83d5ddad3cd71f3c" providerId="LiveId" clId="{1174B0AF-4031-4105-995A-3D0F6E7DDF38}" dt="2024-10-22T21:11:03.829" v="2371" actId="26606"/>
          <ac:spMkLst>
            <pc:docMk/>
            <pc:sldMk cId="2460521312" sldId="291"/>
            <ac:spMk id="3" creationId="{C5A5A012-521E-65CB-D187-D5F8B2F17D06}"/>
          </ac:spMkLst>
        </pc:spChg>
        <pc:spChg chg="add del">
          <ac:chgData name="DAVUT OCAL" userId="83d5ddad3cd71f3c" providerId="LiveId" clId="{1174B0AF-4031-4105-995A-3D0F6E7DDF38}" dt="2024-10-22T21:11:15.492" v="2374" actId="26606"/>
          <ac:spMkLst>
            <pc:docMk/>
            <pc:sldMk cId="2460521312" sldId="291"/>
            <ac:spMk id="8" creationId="{1B15ED52-F352-441B-82BF-E0EA34836D08}"/>
          </ac:spMkLst>
        </pc:spChg>
        <pc:spChg chg="add del">
          <ac:chgData name="DAVUT OCAL" userId="83d5ddad3cd71f3c" providerId="LiveId" clId="{1174B0AF-4031-4105-995A-3D0F6E7DDF38}" dt="2024-10-22T21:11:15.492" v="2374" actId="26606"/>
          <ac:spMkLst>
            <pc:docMk/>
            <pc:sldMk cId="2460521312" sldId="291"/>
            <ac:spMk id="10" creationId="{3B2E3793-BFE6-45A2-9B7B-E18844431C99}"/>
          </ac:spMkLst>
        </pc:spChg>
        <pc:spChg chg="add del">
          <ac:chgData name="DAVUT OCAL" userId="83d5ddad3cd71f3c" providerId="LiveId" clId="{1174B0AF-4031-4105-995A-3D0F6E7DDF38}" dt="2024-10-22T21:11:15.492" v="2374" actId="26606"/>
          <ac:spMkLst>
            <pc:docMk/>
            <pc:sldMk cId="2460521312" sldId="291"/>
            <ac:spMk id="12" creationId="{BC4C4868-CB8F-4AF9-9CDB-8108F2C19B67}"/>
          </ac:spMkLst>
        </pc:spChg>
        <pc:spChg chg="add del">
          <ac:chgData name="DAVUT OCAL" userId="83d5ddad3cd71f3c" providerId="LiveId" clId="{1174B0AF-4031-4105-995A-3D0F6E7DDF38}" dt="2024-10-22T21:11:15.492" v="2374" actId="26606"/>
          <ac:spMkLst>
            <pc:docMk/>
            <pc:sldMk cId="2460521312" sldId="291"/>
            <ac:spMk id="14" creationId="{375E0459-6403-40CD-989D-56A4407CA12E}"/>
          </ac:spMkLst>
        </pc:spChg>
        <pc:spChg chg="add del">
          <ac:chgData name="DAVUT OCAL" userId="83d5ddad3cd71f3c" providerId="LiveId" clId="{1174B0AF-4031-4105-995A-3D0F6E7DDF38}" dt="2024-10-22T21:11:15.492" v="2374" actId="26606"/>
          <ac:spMkLst>
            <pc:docMk/>
            <pc:sldMk cId="2460521312" sldId="291"/>
            <ac:spMk id="16" creationId="{53E5B1A8-3AC9-4BD1-9BBC-78CA94F2D1BA}"/>
          </ac:spMkLst>
        </pc:spChg>
        <pc:spChg chg="add">
          <ac:chgData name="DAVUT OCAL" userId="83d5ddad3cd71f3c" providerId="LiveId" clId="{1174B0AF-4031-4105-995A-3D0F6E7DDF38}" dt="2024-10-22T21:11:15.492" v="2374" actId="26606"/>
          <ac:spMkLst>
            <pc:docMk/>
            <pc:sldMk cId="2460521312" sldId="291"/>
            <ac:spMk id="21" creationId="{1B15ED52-F352-441B-82BF-E0EA34836D08}"/>
          </ac:spMkLst>
        </pc:spChg>
        <pc:spChg chg="add">
          <ac:chgData name="DAVUT OCAL" userId="83d5ddad3cd71f3c" providerId="LiveId" clId="{1174B0AF-4031-4105-995A-3D0F6E7DDF38}" dt="2024-10-22T21:11:15.492" v="2374" actId="26606"/>
          <ac:spMkLst>
            <pc:docMk/>
            <pc:sldMk cId="2460521312" sldId="291"/>
            <ac:spMk id="23" creationId="{3B2E3793-BFE6-45A2-9B7B-E18844431C99}"/>
          </ac:spMkLst>
        </pc:spChg>
        <pc:spChg chg="add">
          <ac:chgData name="DAVUT OCAL" userId="83d5ddad3cd71f3c" providerId="LiveId" clId="{1174B0AF-4031-4105-995A-3D0F6E7DDF38}" dt="2024-10-22T21:11:15.492" v="2374" actId="26606"/>
          <ac:spMkLst>
            <pc:docMk/>
            <pc:sldMk cId="2460521312" sldId="291"/>
            <ac:spMk id="25" creationId="{BC4C4868-CB8F-4AF9-9CDB-8108F2C19B67}"/>
          </ac:spMkLst>
        </pc:spChg>
        <pc:spChg chg="add">
          <ac:chgData name="DAVUT OCAL" userId="83d5ddad3cd71f3c" providerId="LiveId" clId="{1174B0AF-4031-4105-995A-3D0F6E7DDF38}" dt="2024-10-22T21:11:15.492" v="2374" actId="26606"/>
          <ac:spMkLst>
            <pc:docMk/>
            <pc:sldMk cId="2460521312" sldId="291"/>
            <ac:spMk id="27" creationId="{375E0459-6403-40CD-989D-56A4407CA12E}"/>
          </ac:spMkLst>
        </pc:spChg>
        <pc:spChg chg="add">
          <ac:chgData name="DAVUT OCAL" userId="83d5ddad3cd71f3c" providerId="LiveId" clId="{1174B0AF-4031-4105-995A-3D0F6E7DDF38}" dt="2024-10-22T21:11:15.492" v="2374" actId="26606"/>
          <ac:spMkLst>
            <pc:docMk/>
            <pc:sldMk cId="2460521312" sldId="291"/>
            <ac:spMk id="29" creationId="{53E5B1A8-3AC9-4BD1-9BBC-78CA94F2D1BA}"/>
          </ac:spMkLst>
        </pc:spChg>
      </pc:sldChg>
      <pc:sldChg chg="addSp modSp new mod setBg">
        <pc:chgData name="DAVUT OCAL" userId="83d5ddad3cd71f3c" providerId="LiveId" clId="{1174B0AF-4031-4105-995A-3D0F6E7DDF38}" dt="2024-10-22T21:11:12.831" v="2373" actId="26606"/>
        <pc:sldMkLst>
          <pc:docMk/>
          <pc:sldMk cId="3709050866" sldId="292"/>
        </pc:sldMkLst>
        <pc:spChg chg="mod">
          <ac:chgData name="DAVUT OCAL" userId="83d5ddad3cd71f3c" providerId="LiveId" clId="{1174B0AF-4031-4105-995A-3D0F6E7DDF38}" dt="2024-10-22T21:11:12.831" v="2373" actId="26606"/>
          <ac:spMkLst>
            <pc:docMk/>
            <pc:sldMk cId="3709050866" sldId="292"/>
            <ac:spMk id="2" creationId="{9753B8E9-734A-BC83-30EA-CF5BB01EF8B1}"/>
          </ac:spMkLst>
        </pc:spChg>
        <pc:spChg chg="mod">
          <ac:chgData name="DAVUT OCAL" userId="83d5ddad3cd71f3c" providerId="LiveId" clId="{1174B0AF-4031-4105-995A-3D0F6E7DDF38}" dt="2024-10-22T21:11:12.831" v="2373" actId="26606"/>
          <ac:spMkLst>
            <pc:docMk/>
            <pc:sldMk cId="3709050866" sldId="292"/>
            <ac:spMk id="3" creationId="{98B75350-DB12-5D0C-5453-C59A924314EF}"/>
          </ac:spMkLst>
        </pc:spChg>
        <pc:spChg chg="add">
          <ac:chgData name="DAVUT OCAL" userId="83d5ddad3cd71f3c" providerId="LiveId" clId="{1174B0AF-4031-4105-995A-3D0F6E7DDF38}" dt="2024-10-22T21:11:12.831" v="2373" actId="26606"/>
          <ac:spMkLst>
            <pc:docMk/>
            <pc:sldMk cId="3709050866" sldId="292"/>
            <ac:spMk id="8" creationId="{1B15ED52-F352-441B-82BF-E0EA34836D08}"/>
          </ac:spMkLst>
        </pc:spChg>
        <pc:spChg chg="add">
          <ac:chgData name="DAVUT OCAL" userId="83d5ddad3cd71f3c" providerId="LiveId" clId="{1174B0AF-4031-4105-995A-3D0F6E7DDF38}" dt="2024-10-22T21:11:12.831" v="2373" actId="26606"/>
          <ac:spMkLst>
            <pc:docMk/>
            <pc:sldMk cId="3709050866" sldId="292"/>
            <ac:spMk id="10" creationId="{3B2E3793-BFE6-45A2-9B7B-E18844431C99}"/>
          </ac:spMkLst>
        </pc:spChg>
        <pc:spChg chg="add">
          <ac:chgData name="DAVUT OCAL" userId="83d5ddad3cd71f3c" providerId="LiveId" clId="{1174B0AF-4031-4105-995A-3D0F6E7DDF38}" dt="2024-10-22T21:11:12.831" v="2373" actId="26606"/>
          <ac:spMkLst>
            <pc:docMk/>
            <pc:sldMk cId="3709050866" sldId="292"/>
            <ac:spMk id="12" creationId="{BC4C4868-CB8F-4AF9-9CDB-8108F2C19B67}"/>
          </ac:spMkLst>
        </pc:spChg>
        <pc:spChg chg="add">
          <ac:chgData name="DAVUT OCAL" userId="83d5ddad3cd71f3c" providerId="LiveId" clId="{1174B0AF-4031-4105-995A-3D0F6E7DDF38}" dt="2024-10-22T21:11:12.831" v="2373" actId="26606"/>
          <ac:spMkLst>
            <pc:docMk/>
            <pc:sldMk cId="3709050866" sldId="292"/>
            <ac:spMk id="14" creationId="{375E0459-6403-40CD-989D-56A4407CA12E}"/>
          </ac:spMkLst>
        </pc:spChg>
        <pc:spChg chg="add">
          <ac:chgData name="DAVUT OCAL" userId="83d5ddad3cd71f3c" providerId="LiveId" clId="{1174B0AF-4031-4105-995A-3D0F6E7DDF38}" dt="2024-10-22T21:11:12.831" v="2373" actId="26606"/>
          <ac:spMkLst>
            <pc:docMk/>
            <pc:sldMk cId="3709050866" sldId="292"/>
            <ac:spMk id="16" creationId="{53E5B1A8-3AC9-4BD1-9BBC-78CA94F2D1BA}"/>
          </ac:spMkLst>
        </pc:spChg>
      </pc:sldChg>
      <pc:sldChg chg="addSp delSp modSp new mod setBg">
        <pc:chgData name="DAVUT OCAL" userId="83d5ddad3cd71f3c" providerId="LiveId" clId="{1174B0AF-4031-4105-995A-3D0F6E7DDF38}" dt="2024-10-22T21:11:09.843" v="2372" actId="26606"/>
        <pc:sldMkLst>
          <pc:docMk/>
          <pc:sldMk cId="2615553625" sldId="293"/>
        </pc:sldMkLst>
        <pc:spChg chg="mod">
          <ac:chgData name="DAVUT OCAL" userId="83d5ddad3cd71f3c" providerId="LiveId" clId="{1174B0AF-4031-4105-995A-3D0F6E7DDF38}" dt="2024-10-22T21:11:09.843" v="2372" actId="26606"/>
          <ac:spMkLst>
            <pc:docMk/>
            <pc:sldMk cId="2615553625" sldId="293"/>
            <ac:spMk id="2" creationId="{40BA60D8-08D0-86F5-8C21-96BCA74FD3B2}"/>
          </ac:spMkLst>
        </pc:spChg>
        <pc:spChg chg="mod">
          <ac:chgData name="DAVUT OCAL" userId="83d5ddad3cd71f3c" providerId="LiveId" clId="{1174B0AF-4031-4105-995A-3D0F6E7DDF38}" dt="2024-10-22T21:11:09.843" v="2372" actId="26606"/>
          <ac:spMkLst>
            <pc:docMk/>
            <pc:sldMk cId="2615553625" sldId="293"/>
            <ac:spMk id="3" creationId="{FB3F8BFE-34CB-506F-9ABE-91CF9786DEE1}"/>
          </ac:spMkLst>
        </pc:spChg>
        <pc:spChg chg="add del">
          <ac:chgData name="DAVUT OCAL" userId="83d5ddad3cd71f3c" providerId="LiveId" clId="{1174B0AF-4031-4105-995A-3D0F6E7DDF38}" dt="2024-10-22T21:11:09.843" v="2372" actId="26606"/>
          <ac:spMkLst>
            <pc:docMk/>
            <pc:sldMk cId="2615553625" sldId="293"/>
            <ac:spMk id="8" creationId="{3B1FBD85-8991-2A31-6956-1A07186D5C91}"/>
          </ac:spMkLst>
        </pc:spChg>
        <pc:spChg chg="add del">
          <ac:chgData name="DAVUT OCAL" userId="83d5ddad3cd71f3c" providerId="LiveId" clId="{1174B0AF-4031-4105-995A-3D0F6E7DDF38}" dt="2024-10-22T21:11:09.843" v="2372" actId="26606"/>
          <ac:spMkLst>
            <pc:docMk/>
            <pc:sldMk cId="2615553625" sldId="293"/>
            <ac:spMk id="10" creationId="{D252BC7B-4F7B-6E34-71DB-D06EFE32DC26}"/>
          </ac:spMkLst>
        </pc:spChg>
        <pc:spChg chg="add del">
          <ac:chgData name="DAVUT OCAL" userId="83d5ddad3cd71f3c" providerId="LiveId" clId="{1174B0AF-4031-4105-995A-3D0F6E7DDF38}" dt="2024-10-22T21:11:09.843" v="2372" actId="26606"/>
          <ac:spMkLst>
            <pc:docMk/>
            <pc:sldMk cId="2615553625" sldId="293"/>
            <ac:spMk id="12" creationId="{12F97F52-C578-5AB2-B699-50008FCBA822}"/>
          </ac:spMkLst>
        </pc:spChg>
        <pc:spChg chg="add">
          <ac:chgData name="DAVUT OCAL" userId="83d5ddad3cd71f3c" providerId="LiveId" clId="{1174B0AF-4031-4105-995A-3D0F6E7DDF38}" dt="2024-10-22T21:11:09.843" v="2372" actId="26606"/>
          <ac:spMkLst>
            <pc:docMk/>
            <pc:sldMk cId="2615553625" sldId="293"/>
            <ac:spMk id="17" creationId="{1B15ED52-F352-441B-82BF-E0EA34836D08}"/>
          </ac:spMkLst>
        </pc:spChg>
        <pc:spChg chg="add">
          <ac:chgData name="DAVUT OCAL" userId="83d5ddad3cd71f3c" providerId="LiveId" clId="{1174B0AF-4031-4105-995A-3D0F6E7DDF38}" dt="2024-10-22T21:11:09.843" v="2372" actId="26606"/>
          <ac:spMkLst>
            <pc:docMk/>
            <pc:sldMk cId="2615553625" sldId="293"/>
            <ac:spMk id="19" creationId="{3B2E3793-BFE6-45A2-9B7B-E18844431C99}"/>
          </ac:spMkLst>
        </pc:spChg>
        <pc:spChg chg="add">
          <ac:chgData name="DAVUT OCAL" userId="83d5ddad3cd71f3c" providerId="LiveId" clId="{1174B0AF-4031-4105-995A-3D0F6E7DDF38}" dt="2024-10-22T21:11:09.843" v="2372" actId="26606"/>
          <ac:spMkLst>
            <pc:docMk/>
            <pc:sldMk cId="2615553625" sldId="293"/>
            <ac:spMk id="21" creationId="{BC4C4868-CB8F-4AF9-9CDB-8108F2C19B67}"/>
          </ac:spMkLst>
        </pc:spChg>
        <pc:spChg chg="add">
          <ac:chgData name="DAVUT OCAL" userId="83d5ddad3cd71f3c" providerId="LiveId" clId="{1174B0AF-4031-4105-995A-3D0F6E7DDF38}" dt="2024-10-22T21:11:09.843" v="2372" actId="26606"/>
          <ac:spMkLst>
            <pc:docMk/>
            <pc:sldMk cId="2615553625" sldId="293"/>
            <ac:spMk id="23" creationId="{375E0459-6403-40CD-989D-56A4407CA12E}"/>
          </ac:spMkLst>
        </pc:spChg>
        <pc:spChg chg="add">
          <ac:chgData name="DAVUT OCAL" userId="83d5ddad3cd71f3c" providerId="LiveId" clId="{1174B0AF-4031-4105-995A-3D0F6E7DDF38}" dt="2024-10-22T21:11:09.843" v="2372" actId="26606"/>
          <ac:spMkLst>
            <pc:docMk/>
            <pc:sldMk cId="2615553625" sldId="293"/>
            <ac:spMk id="25" creationId="{53E5B1A8-3AC9-4BD1-9BBC-78CA94F2D1BA}"/>
          </ac:spMkLst>
        </pc:spChg>
      </pc:sldChg>
      <pc:sldChg chg="addSp modSp new mod setBg addAnim">
        <pc:chgData name="DAVUT OCAL" userId="83d5ddad3cd71f3c" providerId="LiveId" clId="{1174B0AF-4031-4105-995A-3D0F6E7DDF38}" dt="2024-10-22T21:08:35.327" v="2348"/>
        <pc:sldMkLst>
          <pc:docMk/>
          <pc:sldMk cId="2931262064" sldId="294"/>
        </pc:sldMkLst>
        <pc:spChg chg="mod">
          <ac:chgData name="DAVUT OCAL" userId="83d5ddad3cd71f3c" providerId="LiveId" clId="{1174B0AF-4031-4105-995A-3D0F6E7DDF38}" dt="2024-10-22T21:08:35.327" v="2347" actId="26606"/>
          <ac:spMkLst>
            <pc:docMk/>
            <pc:sldMk cId="2931262064" sldId="294"/>
            <ac:spMk id="2" creationId="{6001E848-3223-367F-2828-4DECBB776050}"/>
          </ac:spMkLst>
        </pc:spChg>
        <pc:spChg chg="mod">
          <ac:chgData name="DAVUT OCAL" userId="83d5ddad3cd71f3c" providerId="LiveId" clId="{1174B0AF-4031-4105-995A-3D0F6E7DDF38}" dt="2024-10-22T21:08:35.327" v="2347" actId="26606"/>
          <ac:spMkLst>
            <pc:docMk/>
            <pc:sldMk cId="2931262064" sldId="294"/>
            <ac:spMk id="3" creationId="{A2B3428D-31E9-1898-9B18-9A2BF4DB1294}"/>
          </ac:spMkLst>
        </pc:spChg>
        <pc:spChg chg="add">
          <ac:chgData name="DAVUT OCAL" userId="83d5ddad3cd71f3c" providerId="LiveId" clId="{1174B0AF-4031-4105-995A-3D0F6E7DDF38}" dt="2024-10-22T21:08:35.327" v="2347" actId="26606"/>
          <ac:spMkLst>
            <pc:docMk/>
            <pc:sldMk cId="2931262064" sldId="294"/>
            <ac:spMk id="8" creationId="{8C790BE2-4E4F-4AAF-81A2-4A6F4885EBE6}"/>
          </ac:spMkLst>
        </pc:spChg>
        <pc:spChg chg="add">
          <ac:chgData name="DAVUT OCAL" userId="83d5ddad3cd71f3c" providerId="LiveId" clId="{1174B0AF-4031-4105-995A-3D0F6E7DDF38}" dt="2024-10-22T21:08:35.327" v="2347" actId="26606"/>
          <ac:spMkLst>
            <pc:docMk/>
            <pc:sldMk cId="2931262064" sldId="294"/>
            <ac:spMk id="10" creationId="{D28B54C3-B57B-472A-B96E-1FCB67093DC2}"/>
          </ac:spMkLst>
        </pc:spChg>
        <pc:spChg chg="add">
          <ac:chgData name="DAVUT OCAL" userId="83d5ddad3cd71f3c" providerId="LiveId" clId="{1174B0AF-4031-4105-995A-3D0F6E7DDF38}" dt="2024-10-22T21:08:35.327" v="2347" actId="26606"/>
          <ac:spMkLst>
            <pc:docMk/>
            <pc:sldMk cId="2931262064" sldId="294"/>
            <ac:spMk id="12" creationId="{7DB3C429-F8DA-49B9-AF84-21996FCF78B5}"/>
          </ac:spMkLst>
        </pc:spChg>
        <pc:spChg chg="add">
          <ac:chgData name="DAVUT OCAL" userId="83d5ddad3cd71f3c" providerId="LiveId" clId="{1174B0AF-4031-4105-995A-3D0F6E7DDF38}" dt="2024-10-22T21:08:35.327" v="2347" actId="26606"/>
          <ac:spMkLst>
            <pc:docMk/>
            <pc:sldMk cId="2931262064" sldId="294"/>
            <ac:spMk id="14" creationId="{E12088DD-B1AD-40E0-8B86-1D87A2CCD9BE}"/>
          </ac:spMkLst>
        </pc:spChg>
        <pc:spChg chg="add">
          <ac:chgData name="DAVUT OCAL" userId="83d5ddad3cd71f3c" providerId="LiveId" clId="{1174B0AF-4031-4105-995A-3D0F6E7DDF38}" dt="2024-10-22T21:08:35.327" v="2347" actId="26606"/>
          <ac:spMkLst>
            <pc:docMk/>
            <pc:sldMk cId="2931262064" sldId="294"/>
            <ac:spMk id="16" creationId="{C4C9F2B0-1044-46EB-8AEB-C3BFFDE6C2CC}"/>
          </ac:spMkLst>
        </pc:spChg>
        <pc:spChg chg="add">
          <ac:chgData name="DAVUT OCAL" userId="83d5ddad3cd71f3c" providerId="LiveId" clId="{1174B0AF-4031-4105-995A-3D0F6E7DDF38}" dt="2024-10-22T21:08:35.327" v="2347" actId="26606"/>
          <ac:spMkLst>
            <pc:docMk/>
            <pc:sldMk cId="2931262064" sldId="294"/>
            <ac:spMk id="18" creationId="{0C395952-4E26-45A2-8756-2ADFD6E53C6E}"/>
          </ac:spMkLst>
        </pc:spChg>
        <pc:spChg chg="add">
          <ac:chgData name="DAVUT OCAL" userId="83d5ddad3cd71f3c" providerId="LiveId" clId="{1174B0AF-4031-4105-995A-3D0F6E7DDF38}" dt="2024-10-22T21:08:35.327" v="2347" actId="26606"/>
          <ac:spMkLst>
            <pc:docMk/>
            <pc:sldMk cId="2931262064" sldId="294"/>
            <ac:spMk id="20" creationId="{4734BADF-9461-4621-B112-2D7BABEA7DD0}"/>
          </ac:spMkLst>
        </pc:spChg>
      </pc:sldChg>
      <pc:sldChg chg="addSp delSp modSp new mod setBg">
        <pc:chgData name="DAVUT OCAL" userId="83d5ddad3cd71f3c" providerId="LiveId" clId="{1174B0AF-4031-4105-995A-3D0F6E7DDF38}" dt="2024-10-22T21:09:57.474" v="2357" actId="1076"/>
        <pc:sldMkLst>
          <pc:docMk/>
          <pc:sldMk cId="3072777157" sldId="295"/>
        </pc:sldMkLst>
        <pc:spChg chg="mod">
          <ac:chgData name="DAVUT OCAL" userId="83d5ddad3cd71f3c" providerId="LiveId" clId="{1174B0AF-4031-4105-995A-3D0F6E7DDF38}" dt="2024-10-22T21:09:57.474" v="2357" actId="1076"/>
          <ac:spMkLst>
            <pc:docMk/>
            <pc:sldMk cId="3072777157" sldId="295"/>
            <ac:spMk id="2" creationId="{6ABDE735-798B-48F6-2767-B46937134781}"/>
          </ac:spMkLst>
        </pc:spChg>
        <pc:spChg chg="del">
          <ac:chgData name="DAVUT OCAL" userId="83d5ddad3cd71f3c" providerId="LiveId" clId="{1174B0AF-4031-4105-995A-3D0F6E7DDF38}" dt="2024-10-22T21:09:11.352" v="2349" actId="26606"/>
          <ac:spMkLst>
            <pc:docMk/>
            <pc:sldMk cId="3072777157" sldId="295"/>
            <ac:spMk id="3" creationId="{F350E6F5-A33B-37B7-B30A-768EE3B52F2E}"/>
          </ac:spMkLst>
        </pc:spChg>
        <pc:spChg chg="add">
          <ac:chgData name="DAVUT OCAL" userId="83d5ddad3cd71f3c" providerId="LiveId" clId="{1174B0AF-4031-4105-995A-3D0F6E7DDF38}" dt="2024-10-22T21:09:11.352" v="2349" actId="26606"/>
          <ac:spMkLst>
            <pc:docMk/>
            <pc:sldMk cId="3072777157" sldId="295"/>
            <ac:spMk id="8" creationId="{577D6B2E-37A3-429E-A37C-F30ED6487282}"/>
          </ac:spMkLst>
        </pc:spChg>
        <pc:spChg chg="add">
          <ac:chgData name="DAVUT OCAL" userId="83d5ddad3cd71f3c" providerId="LiveId" clId="{1174B0AF-4031-4105-995A-3D0F6E7DDF38}" dt="2024-10-22T21:09:11.352" v="2349" actId="26606"/>
          <ac:spMkLst>
            <pc:docMk/>
            <pc:sldMk cId="3072777157" sldId="295"/>
            <ac:spMk id="10" creationId="{5CEAD642-85CF-4750-8432-7C80C901F001}"/>
          </ac:spMkLst>
        </pc:spChg>
        <pc:spChg chg="add">
          <ac:chgData name="DAVUT OCAL" userId="83d5ddad3cd71f3c" providerId="LiveId" clId="{1174B0AF-4031-4105-995A-3D0F6E7DDF38}" dt="2024-10-22T21:09:11.352" v="2349" actId="26606"/>
          <ac:spMkLst>
            <pc:docMk/>
            <pc:sldMk cId="3072777157" sldId="295"/>
            <ac:spMk id="12" creationId="{FA33EEAE-15D5-4119-8C1E-89D943F911EF}"/>
          </ac:spMkLst>
        </pc:spChg>
        <pc:spChg chg="add">
          <ac:chgData name="DAVUT OCAL" userId="83d5ddad3cd71f3c" providerId="LiveId" clId="{1174B0AF-4031-4105-995A-3D0F6E7DDF38}" dt="2024-10-22T21:09:11.352" v="2349" actId="26606"/>
          <ac:spMkLst>
            <pc:docMk/>
            <pc:sldMk cId="3072777157" sldId="295"/>
            <ac:spMk id="14" creationId="{730D8B3B-9B80-4025-B934-26DC7D7CD231}"/>
          </ac:spMkLst>
        </pc:spChg>
        <pc:spChg chg="add">
          <ac:chgData name="DAVUT OCAL" userId="83d5ddad3cd71f3c" providerId="LiveId" clId="{1174B0AF-4031-4105-995A-3D0F6E7DDF38}" dt="2024-10-22T21:09:11.352" v="2349" actId="26606"/>
          <ac:spMkLst>
            <pc:docMk/>
            <pc:sldMk cId="3072777157" sldId="295"/>
            <ac:spMk id="16" creationId="{1064D5D5-227B-4F66-9AEA-46F570E793BD}"/>
          </ac:spMkLst>
        </pc:spChg>
        <pc:spChg chg="add">
          <ac:chgData name="DAVUT OCAL" userId="83d5ddad3cd71f3c" providerId="LiveId" clId="{1174B0AF-4031-4105-995A-3D0F6E7DDF38}" dt="2024-10-22T21:09:11.352" v="2349" actId="26606"/>
          <ac:spMkLst>
            <pc:docMk/>
            <pc:sldMk cId="3072777157" sldId="295"/>
            <ac:spMk id="18" creationId="{646B67A4-D328-4747-A82B-65E84FA46368}"/>
          </ac:spMkLst>
        </pc:spChg>
        <pc:spChg chg="add">
          <ac:chgData name="DAVUT OCAL" userId="83d5ddad3cd71f3c" providerId="LiveId" clId="{1174B0AF-4031-4105-995A-3D0F6E7DDF38}" dt="2024-10-22T21:09:11.352" v="2349" actId="26606"/>
          <ac:spMkLst>
            <pc:docMk/>
            <pc:sldMk cId="3072777157" sldId="295"/>
            <ac:spMk id="20" creationId="{B5A1B09C-1565-46F8-B70F-621C5EB48A09}"/>
          </ac:spMkLst>
        </pc:spChg>
        <pc:spChg chg="add">
          <ac:chgData name="DAVUT OCAL" userId="83d5ddad3cd71f3c" providerId="LiveId" clId="{1174B0AF-4031-4105-995A-3D0F6E7DDF38}" dt="2024-10-22T21:09:11.352" v="2349" actId="26606"/>
          <ac:spMkLst>
            <pc:docMk/>
            <pc:sldMk cId="3072777157" sldId="295"/>
            <ac:spMk id="22" creationId="{8C516CC8-80AC-446C-A56E-9F54B721040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389E82-931E-4B8E-954E-92A52DD78F38}"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7C719F88-A5E1-4004-A113-81DB62D706FC}">
      <dgm:prSet/>
      <dgm:spPr/>
      <dgm:t>
        <a:bodyPr/>
        <a:lstStyle/>
        <a:p>
          <a:r>
            <a:rPr lang="tr-TR"/>
            <a:t>TBK’nın 1. maddesine göre sözleşme tarafların iradelerini karşılıklı ve birbirine uygun olarak açıklamalarıyla kurulur.</a:t>
          </a:r>
          <a:endParaRPr lang="en-US"/>
        </a:p>
      </dgm:t>
    </dgm:pt>
    <dgm:pt modelId="{76069904-5238-4AF7-B6FE-E5F2665ED48C}" type="parTrans" cxnId="{9EC61F17-78EF-4948-99EC-A9D114D47A89}">
      <dgm:prSet/>
      <dgm:spPr/>
      <dgm:t>
        <a:bodyPr/>
        <a:lstStyle/>
        <a:p>
          <a:endParaRPr lang="en-US"/>
        </a:p>
      </dgm:t>
    </dgm:pt>
    <dgm:pt modelId="{04D2E65A-6C64-4ECC-BCFE-DE909E042A23}" type="sibTrans" cxnId="{9EC61F17-78EF-4948-99EC-A9D114D47A89}">
      <dgm:prSet/>
      <dgm:spPr/>
      <dgm:t>
        <a:bodyPr/>
        <a:lstStyle/>
        <a:p>
          <a:endParaRPr lang="en-US"/>
        </a:p>
      </dgm:t>
    </dgm:pt>
    <dgm:pt modelId="{86879550-2562-4F80-8B69-AC39E2A52551}">
      <dgm:prSet/>
      <dgm:spPr/>
      <dgm:t>
        <a:bodyPr/>
        <a:lstStyle/>
        <a:p>
          <a:r>
            <a:rPr lang="tr-TR"/>
            <a:t>Bazı sözleşme tipleri için sözleşmenin kurulması bakımından şekil şartları öngörülmüş olsa da TBK şekil serbestliği ilkesini benimsemiştir.</a:t>
          </a:r>
          <a:endParaRPr lang="en-US"/>
        </a:p>
      </dgm:t>
    </dgm:pt>
    <dgm:pt modelId="{7E95D4BC-8C4A-4845-BBA0-3DD5BF88B2B7}" type="parTrans" cxnId="{B3C36FF4-B91F-43C0-B32A-7A2EE5FFB9FD}">
      <dgm:prSet/>
      <dgm:spPr/>
      <dgm:t>
        <a:bodyPr/>
        <a:lstStyle/>
        <a:p>
          <a:endParaRPr lang="en-US"/>
        </a:p>
      </dgm:t>
    </dgm:pt>
    <dgm:pt modelId="{83A2EA95-757A-446A-9576-5AD548C3F868}" type="sibTrans" cxnId="{B3C36FF4-B91F-43C0-B32A-7A2EE5FFB9FD}">
      <dgm:prSet/>
      <dgm:spPr/>
      <dgm:t>
        <a:bodyPr/>
        <a:lstStyle/>
        <a:p>
          <a:endParaRPr lang="en-US"/>
        </a:p>
      </dgm:t>
    </dgm:pt>
    <dgm:pt modelId="{AEFE1B90-D1A4-40FC-B1F7-BF440992D56E}">
      <dgm:prSet/>
      <dgm:spPr/>
      <dgm:t>
        <a:bodyPr/>
        <a:lstStyle/>
        <a:p>
          <a:r>
            <a:rPr lang="tr-TR"/>
            <a:t>Çoğu zaman tarafların birbirine uygun iradelerini yazılı veya sözlü olarak açıklamaları tek başına sözleşmenin kurulması, hükümlerini doğurması için yeterlidir.</a:t>
          </a:r>
          <a:endParaRPr lang="en-US"/>
        </a:p>
      </dgm:t>
    </dgm:pt>
    <dgm:pt modelId="{3BFEE26F-8A73-4BCD-9626-DF6B9DEA71F0}" type="parTrans" cxnId="{9B2D35BF-3CCA-4D04-8595-AD2DA189ADD5}">
      <dgm:prSet/>
      <dgm:spPr/>
      <dgm:t>
        <a:bodyPr/>
        <a:lstStyle/>
        <a:p>
          <a:endParaRPr lang="en-US"/>
        </a:p>
      </dgm:t>
    </dgm:pt>
    <dgm:pt modelId="{056F2219-5800-4F26-8FB3-A121381057BC}" type="sibTrans" cxnId="{9B2D35BF-3CCA-4D04-8595-AD2DA189ADD5}">
      <dgm:prSet/>
      <dgm:spPr/>
      <dgm:t>
        <a:bodyPr/>
        <a:lstStyle/>
        <a:p>
          <a:endParaRPr lang="en-US"/>
        </a:p>
      </dgm:t>
    </dgm:pt>
    <dgm:pt modelId="{AEB55881-9169-42C9-A207-FD41E4E4D717}" type="pres">
      <dgm:prSet presAssocID="{E8389E82-931E-4B8E-954E-92A52DD78F38}" presName="hierChild1" presStyleCnt="0">
        <dgm:presLayoutVars>
          <dgm:chPref val="1"/>
          <dgm:dir/>
          <dgm:animOne val="branch"/>
          <dgm:animLvl val="lvl"/>
          <dgm:resizeHandles/>
        </dgm:presLayoutVars>
      </dgm:prSet>
      <dgm:spPr/>
    </dgm:pt>
    <dgm:pt modelId="{F7BDD7D1-13A5-421A-89EF-CC6B7EFD0A6B}" type="pres">
      <dgm:prSet presAssocID="{7C719F88-A5E1-4004-A113-81DB62D706FC}" presName="hierRoot1" presStyleCnt="0"/>
      <dgm:spPr/>
    </dgm:pt>
    <dgm:pt modelId="{3F8FD487-8E76-44DE-A932-B908076BFCB4}" type="pres">
      <dgm:prSet presAssocID="{7C719F88-A5E1-4004-A113-81DB62D706FC}" presName="composite" presStyleCnt="0"/>
      <dgm:spPr/>
    </dgm:pt>
    <dgm:pt modelId="{494DA416-17AA-45AE-80A6-77FB48E64CCB}" type="pres">
      <dgm:prSet presAssocID="{7C719F88-A5E1-4004-A113-81DB62D706FC}" presName="background" presStyleLbl="node0" presStyleIdx="0" presStyleCnt="3"/>
      <dgm:spPr/>
    </dgm:pt>
    <dgm:pt modelId="{1345663C-6546-49C1-A6E5-4247C65855A4}" type="pres">
      <dgm:prSet presAssocID="{7C719F88-A5E1-4004-A113-81DB62D706FC}" presName="text" presStyleLbl="fgAcc0" presStyleIdx="0" presStyleCnt="3">
        <dgm:presLayoutVars>
          <dgm:chPref val="3"/>
        </dgm:presLayoutVars>
      </dgm:prSet>
      <dgm:spPr/>
    </dgm:pt>
    <dgm:pt modelId="{84256CAF-3338-44D6-AB48-9C1E2C71783B}" type="pres">
      <dgm:prSet presAssocID="{7C719F88-A5E1-4004-A113-81DB62D706FC}" presName="hierChild2" presStyleCnt="0"/>
      <dgm:spPr/>
    </dgm:pt>
    <dgm:pt modelId="{509AA7D3-EBA4-4218-B711-EE3E98EF1A58}" type="pres">
      <dgm:prSet presAssocID="{86879550-2562-4F80-8B69-AC39E2A52551}" presName="hierRoot1" presStyleCnt="0"/>
      <dgm:spPr/>
    </dgm:pt>
    <dgm:pt modelId="{6EE63904-6E10-4BAD-984D-341866EB362F}" type="pres">
      <dgm:prSet presAssocID="{86879550-2562-4F80-8B69-AC39E2A52551}" presName="composite" presStyleCnt="0"/>
      <dgm:spPr/>
    </dgm:pt>
    <dgm:pt modelId="{BBBC2A88-833F-4B40-875C-703DDE881726}" type="pres">
      <dgm:prSet presAssocID="{86879550-2562-4F80-8B69-AC39E2A52551}" presName="background" presStyleLbl="node0" presStyleIdx="1" presStyleCnt="3"/>
      <dgm:spPr/>
    </dgm:pt>
    <dgm:pt modelId="{BF668D51-066D-443E-9955-AA5BBFDC20E3}" type="pres">
      <dgm:prSet presAssocID="{86879550-2562-4F80-8B69-AC39E2A52551}" presName="text" presStyleLbl="fgAcc0" presStyleIdx="1" presStyleCnt="3">
        <dgm:presLayoutVars>
          <dgm:chPref val="3"/>
        </dgm:presLayoutVars>
      </dgm:prSet>
      <dgm:spPr/>
    </dgm:pt>
    <dgm:pt modelId="{6D8A3C5C-9A06-4DD4-BC59-5DF04CF38D50}" type="pres">
      <dgm:prSet presAssocID="{86879550-2562-4F80-8B69-AC39E2A52551}" presName="hierChild2" presStyleCnt="0"/>
      <dgm:spPr/>
    </dgm:pt>
    <dgm:pt modelId="{AD5BDB74-107F-4CE9-95F9-C1938BB79CC7}" type="pres">
      <dgm:prSet presAssocID="{AEFE1B90-D1A4-40FC-B1F7-BF440992D56E}" presName="hierRoot1" presStyleCnt="0"/>
      <dgm:spPr/>
    </dgm:pt>
    <dgm:pt modelId="{DC310612-C24C-4135-9ECD-24761EF1BA7B}" type="pres">
      <dgm:prSet presAssocID="{AEFE1B90-D1A4-40FC-B1F7-BF440992D56E}" presName="composite" presStyleCnt="0"/>
      <dgm:spPr/>
    </dgm:pt>
    <dgm:pt modelId="{8B777828-D166-42E3-89F1-9D5D997710FA}" type="pres">
      <dgm:prSet presAssocID="{AEFE1B90-D1A4-40FC-B1F7-BF440992D56E}" presName="background" presStyleLbl="node0" presStyleIdx="2" presStyleCnt="3"/>
      <dgm:spPr/>
    </dgm:pt>
    <dgm:pt modelId="{B4626AD7-7688-46F0-A870-A6DCAFD94E00}" type="pres">
      <dgm:prSet presAssocID="{AEFE1B90-D1A4-40FC-B1F7-BF440992D56E}" presName="text" presStyleLbl="fgAcc0" presStyleIdx="2" presStyleCnt="3">
        <dgm:presLayoutVars>
          <dgm:chPref val="3"/>
        </dgm:presLayoutVars>
      </dgm:prSet>
      <dgm:spPr/>
    </dgm:pt>
    <dgm:pt modelId="{189BD807-627E-4F23-8B94-80FA1F5C571A}" type="pres">
      <dgm:prSet presAssocID="{AEFE1B90-D1A4-40FC-B1F7-BF440992D56E}" presName="hierChild2" presStyleCnt="0"/>
      <dgm:spPr/>
    </dgm:pt>
  </dgm:ptLst>
  <dgm:cxnLst>
    <dgm:cxn modelId="{9EC61F17-78EF-4948-99EC-A9D114D47A89}" srcId="{E8389E82-931E-4B8E-954E-92A52DD78F38}" destId="{7C719F88-A5E1-4004-A113-81DB62D706FC}" srcOrd="0" destOrd="0" parTransId="{76069904-5238-4AF7-B6FE-E5F2665ED48C}" sibTransId="{04D2E65A-6C64-4ECC-BCFE-DE909E042A23}"/>
    <dgm:cxn modelId="{D1775567-9E3E-4FCC-A1B9-36C670A09487}" type="presOf" srcId="{E8389E82-931E-4B8E-954E-92A52DD78F38}" destId="{AEB55881-9169-42C9-A207-FD41E4E4D717}" srcOrd="0" destOrd="0" presId="urn:microsoft.com/office/officeart/2005/8/layout/hierarchy1"/>
    <dgm:cxn modelId="{1EA6A77C-DCB8-4A6F-9F42-21EEC3658B68}" type="presOf" srcId="{7C719F88-A5E1-4004-A113-81DB62D706FC}" destId="{1345663C-6546-49C1-A6E5-4247C65855A4}" srcOrd="0" destOrd="0" presId="urn:microsoft.com/office/officeart/2005/8/layout/hierarchy1"/>
    <dgm:cxn modelId="{D241E79A-DD52-4C6D-9567-BFCEE10145AD}" type="presOf" srcId="{AEFE1B90-D1A4-40FC-B1F7-BF440992D56E}" destId="{B4626AD7-7688-46F0-A870-A6DCAFD94E00}" srcOrd="0" destOrd="0" presId="urn:microsoft.com/office/officeart/2005/8/layout/hierarchy1"/>
    <dgm:cxn modelId="{9B2D35BF-3CCA-4D04-8595-AD2DA189ADD5}" srcId="{E8389E82-931E-4B8E-954E-92A52DD78F38}" destId="{AEFE1B90-D1A4-40FC-B1F7-BF440992D56E}" srcOrd="2" destOrd="0" parTransId="{3BFEE26F-8A73-4BCD-9626-DF6B9DEA71F0}" sibTransId="{056F2219-5800-4F26-8FB3-A121381057BC}"/>
    <dgm:cxn modelId="{B3C36FF4-B91F-43C0-B32A-7A2EE5FFB9FD}" srcId="{E8389E82-931E-4B8E-954E-92A52DD78F38}" destId="{86879550-2562-4F80-8B69-AC39E2A52551}" srcOrd="1" destOrd="0" parTransId="{7E95D4BC-8C4A-4845-BBA0-3DD5BF88B2B7}" sibTransId="{83A2EA95-757A-446A-9576-5AD548C3F868}"/>
    <dgm:cxn modelId="{52FFF4FA-4C98-4422-B43A-67C117E6C366}" type="presOf" srcId="{86879550-2562-4F80-8B69-AC39E2A52551}" destId="{BF668D51-066D-443E-9955-AA5BBFDC20E3}" srcOrd="0" destOrd="0" presId="urn:microsoft.com/office/officeart/2005/8/layout/hierarchy1"/>
    <dgm:cxn modelId="{E42C9801-537D-4462-B03B-13A5BC39973D}" type="presParOf" srcId="{AEB55881-9169-42C9-A207-FD41E4E4D717}" destId="{F7BDD7D1-13A5-421A-89EF-CC6B7EFD0A6B}" srcOrd="0" destOrd="0" presId="urn:microsoft.com/office/officeart/2005/8/layout/hierarchy1"/>
    <dgm:cxn modelId="{A365B6DC-FF44-4E41-A65D-43CF7A31820B}" type="presParOf" srcId="{F7BDD7D1-13A5-421A-89EF-CC6B7EFD0A6B}" destId="{3F8FD487-8E76-44DE-A932-B908076BFCB4}" srcOrd="0" destOrd="0" presId="urn:microsoft.com/office/officeart/2005/8/layout/hierarchy1"/>
    <dgm:cxn modelId="{7A8B9DFD-70DD-45D1-ABA6-F7C5BA27A9AA}" type="presParOf" srcId="{3F8FD487-8E76-44DE-A932-B908076BFCB4}" destId="{494DA416-17AA-45AE-80A6-77FB48E64CCB}" srcOrd="0" destOrd="0" presId="urn:microsoft.com/office/officeart/2005/8/layout/hierarchy1"/>
    <dgm:cxn modelId="{752194FE-04A5-4121-90B9-C7239A9BF134}" type="presParOf" srcId="{3F8FD487-8E76-44DE-A932-B908076BFCB4}" destId="{1345663C-6546-49C1-A6E5-4247C65855A4}" srcOrd="1" destOrd="0" presId="urn:microsoft.com/office/officeart/2005/8/layout/hierarchy1"/>
    <dgm:cxn modelId="{F0496C16-6B7B-482C-9661-E716344E543F}" type="presParOf" srcId="{F7BDD7D1-13A5-421A-89EF-CC6B7EFD0A6B}" destId="{84256CAF-3338-44D6-AB48-9C1E2C71783B}" srcOrd="1" destOrd="0" presId="urn:microsoft.com/office/officeart/2005/8/layout/hierarchy1"/>
    <dgm:cxn modelId="{6C2012B1-0E67-4E77-8B5A-801EE8A48E83}" type="presParOf" srcId="{AEB55881-9169-42C9-A207-FD41E4E4D717}" destId="{509AA7D3-EBA4-4218-B711-EE3E98EF1A58}" srcOrd="1" destOrd="0" presId="urn:microsoft.com/office/officeart/2005/8/layout/hierarchy1"/>
    <dgm:cxn modelId="{B1942979-9326-4755-A41D-C7B07B86D861}" type="presParOf" srcId="{509AA7D3-EBA4-4218-B711-EE3E98EF1A58}" destId="{6EE63904-6E10-4BAD-984D-341866EB362F}" srcOrd="0" destOrd="0" presId="urn:microsoft.com/office/officeart/2005/8/layout/hierarchy1"/>
    <dgm:cxn modelId="{0CC1BB25-AFEE-4E7D-8679-D0D8A8D492F3}" type="presParOf" srcId="{6EE63904-6E10-4BAD-984D-341866EB362F}" destId="{BBBC2A88-833F-4B40-875C-703DDE881726}" srcOrd="0" destOrd="0" presId="urn:microsoft.com/office/officeart/2005/8/layout/hierarchy1"/>
    <dgm:cxn modelId="{45B1AB4D-F960-4F61-B2D1-98069F9445BA}" type="presParOf" srcId="{6EE63904-6E10-4BAD-984D-341866EB362F}" destId="{BF668D51-066D-443E-9955-AA5BBFDC20E3}" srcOrd="1" destOrd="0" presId="urn:microsoft.com/office/officeart/2005/8/layout/hierarchy1"/>
    <dgm:cxn modelId="{E1BFE7B3-6A00-447D-927F-A5BC231FA495}" type="presParOf" srcId="{509AA7D3-EBA4-4218-B711-EE3E98EF1A58}" destId="{6D8A3C5C-9A06-4DD4-BC59-5DF04CF38D50}" srcOrd="1" destOrd="0" presId="urn:microsoft.com/office/officeart/2005/8/layout/hierarchy1"/>
    <dgm:cxn modelId="{8CD601FB-AB84-4A50-8D22-A8F34AD2DC0D}" type="presParOf" srcId="{AEB55881-9169-42C9-A207-FD41E4E4D717}" destId="{AD5BDB74-107F-4CE9-95F9-C1938BB79CC7}" srcOrd="2" destOrd="0" presId="urn:microsoft.com/office/officeart/2005/8/layout/hierarchy1"/>
    <dgm:cxn modelId="{094AD543-6911-4460-9C5C-75D48A94133B}" type="presParOf" srcId="{AD5BDB74-107F-4CE9-95F9-C1938BB79CC7}" destId="{DC310612-C24C-4135-9ECD-24761EF1BA7B}" srcOrd="0" destOrd="0" presId="urn:microsoft.com/office/officeart/2005/8/layout/hierarchy1"/>
    <dgm:cxn modelId="{CCD62A6F-B5BC-43EA-928A-24AA1DCB9890}" type="presParOf" srcId="{DC310612-C24C-4135-9ECD-24761EF1BA7B}" destId="{8B777828-D166-42E3-89F1-9D5D997710FA}" srcOrd="0" destOrd="0" presId="urn:microsoft.com/office/officeart/2005/8/layout/hierarchy1"/>
    <dgm:cxn modelId="{76C5916F-E6BF-419E-8D65-B607C7EA5C8F}" type="presParOf" srcId="{DC310612-C24C-4135-9ECD-24761EF1BA7B}" destId="{B4626AD7-7688-46F0-A870-A6DCAFD94E00}" srcOrd="1" destOrd="0" presId="urn:microsoft.com/office/officeart/2005/8/layout/hierarchy1"/>
    <dgm:cxn modelId="{844A18A7-BDBC-49D0-98DA-BD216AF7ED3E}" type="presParOf" srcId="{AD5BDB74-107F-4CE9-95F9-C1938BB79CC7}" destId="{189BD807-627E-4F23-8B94-80FA1F5C571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A802B2-DB4F-48BE-8DE6-DB0BC9CE49B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96CB3BCB-65AC-445F-BC21-C3C2AEAE95DB}">
      <dgm:prSet/>
      <dgm:spPr/>
      <dgm:t>
        <a:bodyPr/>
        <a:lstStyle/>
        <a:p>
          <a:r>
            <a:rPr lang="tr-TR" dirty="0"/>
            <a:t>3. FİİLİ İMKANSIZLIK	</a:t>
          </a:r>
        </a:p>
        <a:p>
          <a:endParaRPr lang="tr-TR" dirty="0"/>
        </a:p>
        <a:p>
          <a:r>
            <a:rPr lang="tr-TR" dirty="0"/>
            <a:t>Fiili imkansızlık ifanın fiili ve pratik nedenlerle mümkün olmadığı imkansızlık türüdür. Örneğin: Satılan kurbanın ölmüş olması</a:t>
          </a:r>
          <a:endParaRPr lang="en-US" dirty="0"/>
        </a:p>
      </dgm:t>
    </dgm:pt>
    <dgm:pt modelId="{E0A652D6-AB70-4C05-AF26-47BFCD42C5B0}" type="parTrans" cxnId="{E5CA4F31-68A8-4B24-BDD7-0AD92E05B15E}">
      <dgm:prSet/>
      <dgm:spPr/>
      <dgm:t>
        <a:bodyPr/>
        <a:lstStyle/>
        <a:p>
          <a:endParaRPr lang="en-US"/>
        </a:p>
      </dgm:t>
    </dgm:pt>
    <dgm:pt modelId="{8B923098-B882-45EA-966C-B06CE771EC59}" type="sibTrans" cxnId="{E5CA4F31-68A8-4B24-BDD7-0AD92E05B15E}">
      <dgm:prSet/>
      <dgm:spPr/>
      <dgm:t>
        <a:bodyPr/>
        <a:lstStyle/>
        <a:p>
          <a:endParaRPr lang="en-US"/>
        </a:p>
      </dgm:t>
    </dgm:pt>
    <dgm:pt modelId="{BE2F9001-2215-47BA-9DAE-90DB70A65F5E}">
      <dgm:prSet/>
      <dgm:spPr/>
      <dgm:t>
        <a:bodyPr/>
        <a:lstStyle/>
        <a:p>
          <a:r>
            <a:rPr lang="tr-TR" dirty="0"/>
            <a:t>             4. HUKUKİ İMKANSIZLIK									 Sözleşmeden doğan bir borcun ifasının, sözleşmenin kurulmasından önce veya sonra ortaya çıkan bir hukukî engel nedeniyle mümkün olmaması halinde, söz konusu borcun ifası bakımından hukukî imkânsızlık meydana gelir.</a:t>
          </a:r>
          <a:endParaRPr lang="en-US" dirty="0"/>
        </a:p>
      </dgm:t>
    </dgm:pt>
    <dgm:pt modelId="{E90E3733-2B2A-4FE0-A4CF-57E50FD1D386}" type="parTrans" cxnId="{8533F882-5B5D-4933-9A1E-B96DAA988B80}">
      <dgm:prSet/>
      <dgm:spPr/>
      <dgm:t>
        <a:bodyPr/>
        <a:lstStyle/>
        <a:p>
          <a:endParaRPr lang="en-US"/>
        </a:p>
      </dgm:t>
    </dgm:pt>
    <dgm:pt modelId="{E6A70905-F680-47B1-BCAA-FBBD183D189F}" type="sibTrans" cxnId="{8533F882-5B5D-4933-9A1E-B96DAA988B80}">
      <dgm:prSet/>
      <dgm:spPr/>
      <dgm:t>
        <a:bodyPr/>
        <a:lstStyle/>
        <a:p>
          <a:endParaRPr lang="en-US"/>
        </a:p>
      </dgm:t>
    </dgm:pt>
    <dgm:pt modelId="{8DECB59D-5CA2-478E-A8C3-176808610EEE}" type="pres">
      <dgm:prSet presAssocID="{6FA802B2-DB4F-48BE-8DE6-DB0BC9CE49B2}" presName="hierChild1" presStyleCnt="0">
        <dgm:presLayoutVars>
          <dgm:chPref val="1"/>
          <dgm:dir/>
          <dgm:animOne val="branch"/>
          <dgm:animLvl val="lvl"/>
          <dgm:resizeHandles/>
        </dgm:presLayoutVars>
      </dgm:prSet>
      <dgm:spPr/>
    </dgm:pt>
    <dgm:pt modelId="{0860B9C0-ABF8-4532-9DB9-46D440FD1BFC}" type="pres">
      <dgm:prSet presAssocID="{96CB3BCB-65AC-445F-BC21-C3C2AEAE95DB}" presName="hierRoot1" presStyleCnt="0"/>
      <dgm:spPr/>
    </dgm:pt>
    <dgm:pt modelId="{1D6B0885-A06A-4C87-9913-790C226A06F1}" type="pres">
      <dgm:prSet presAssocID="{96CB3BCB-65AC-445F-BC21-C3C2AEAE95DB}" presName="composite" presStyleCnt="0"/>
      <dgm:spPr/>
    </dgm:pt>
    <dgm:pt modelId="{DC0DADE0-55BB-4F53-BBD1-6AE60C58845B}" type="pres">
      <dgm:prSet presAssocID="{96CB3BCB-65AC-445F-BC21-C3C2AEAE95DB}" presName="background" presStyleLbl="node0" presStyleIdx="0" presStyleCnt="2"/>
      <dgm:spPr/>
    </dgm:pt>
    <dgm:pt modelId="{2394C429-9477-4B86-A1ED-07172E9D19BE}" type="pres">
      <dgm:prSet presAssocID="{96CB3BCB-65AC-445F-BC21-C3C2AEAE95DB}" presName="text" presStyleLbl="fgAcc0" presStyleIdx="0" presStyleCnt="2">
        <dgm:presLayoutVars>
          <dgm:chPref val="3"/>
        </dgm:presLayoutVars>
      </dgm:prSet>
      <dgm:spPr/>
    </dgm:pt>
    <dgm:pt modelId="{A07FAD3E-9212-4B1B-8DD3-065CBB409A1F}" type="pres">
      <dgm:prSet presAssocID="{96CB3BCB-65AC-445F-BC21-C3C2AEAE95DB}" presName="hierChild2" presStyleCnt="0"/>
      <dgm:spPr/>
    </dgm:pt>
    <dgm:pt modelId="{7D3C2FD0-9191-45B3-9D45-F3B94CC1192C}" type="pres">
      <dgm:prSet presAssocID="{BE2F9001-2215-47BA-9DAE-90DB70A65F5E}" presName="hierRoot1" presStyleCnt="0"/>
      <dgm:spPr/>
    </dgm:pt>
    <dgm:pt modelId="{7361173F-D01A-452F-941F-CB11C6858DAD}" type="pres">
      <dgm:prSet presAssocID="{BE2F9001-2215-47BA-9DAE-90DB70A65F5E}" presName="composite" presStyleCnt="0"/>
      <dgm:spPr/>
    </dgm:pt>
    <dgm:pt modelId="{FBC6B603-EE3E-40B6-BDC5-0C220FC17EFC}" type="pres">
      <dgm:prSet presAssocID="{BE2F9001-2215-47BA-9DAE-90DB70A65F5E}" presName="background" presStyleLbl="node0" presStyleIdx="1" presStyleCnt="2"/>
      <dgm:spPr/>
    </dgm:pt>
    <dgm:pt modelId="{D6D44AA1-D95B-406A-B65C-B1AC1260AA8A}" type="pres">
      <dgm:prSet presAssocID="{BE2F9001-2215-47BA-9DAE-90DB70A65F5E}" presName="text" presStyleLbl="fgAcc0" presStyleIdx="1" presStyleCnt="2">
        <dgm:presLayoutVars>
          <dgm:chPref val="3"/>
        </dgm:presLayoutVars>
      </dgm:prSet>
      <dgm:spPr/>
    </dgm:pt>
    <dgm:pt modelId="{458EA84A-9E6F-410F-8DB0-52B23B6931B4}" type="pres">
      <dgm:prSet presAssocID="{BE2F9001-2215-47BA-9DAE-90DB70A65F5E}" presName="hierChild2" presStyleCnt="0"/>
      <dgm:spPr/>
    </dgm:pt>
  </dgm:ptLst>
  <dgm:cxnLst>
    <dgm:cxn modelId="{0D5D0F27-39D8-4ABC-8A4A-3C3463760A1F}" type="presOf" srcId="{BE2F9001-2215-47BA-9DAE-90DB70A65F5E}" destId="{D6D44AA1-D95B-406A-B65C-B1AC1260AA8A}" srcOrd="0" destOrd="0" presId="urn:microsoft.com/office/officeart/2005/8/layout/hierarchy1"/>
    <dgm:cxn modelId="{E5CA4F31-68A8-4B24-BDD7-0AD92E05B15E}" srcId="{6FA802B2-DB4F-48BE-8DE6-DB0BC9CE49B2}" destId="{96CB3BCB-65AC-445F-BC21-C3C2AEAE95DB}" srcOrd="0" destOrd="0" parTransId="{E0A652D6-AB70-4C05-AF26-47BFCD42C5B0}" sibTransId="{8B923098-B882-45EA-966C-B06CE771EC59}"/>
    <dgm:cxn modelId="{F4002A37-29F1-48DE-8F12-9853F612308D}" type="presOf" srcId="{6FA802B2-DB4F-48BE-8DE6-DB0BC9CE49B2}" destId="{8DECB59D-5CA2-478E-A8C3-176808610EEE}" srcOrd="0" destOrd="0" presId="urn:microsoft.com/office/officeart/2005/8/layout/hierarchy1"/>
    <dgm:cxn modelId="{7BE3686F-79AE-4E06-8AC9-C6C7741600A4}" type="presOf" srcId="{96CB3BCB-65AC-445F-BC21-C3C2AEAE95DB}" destId="{2394C429-9477-4B86-A1ED-07172E9D19BE}" srcOrd="0" destOrd="0" presId="urn:microsoft.com/office/officeart/2005/8/layout/hierarchy1"/>
    <dgm:cxn modelId="{8533F882-5B5D-4933-9A1E-B96DAA988B80}" srcId="{6FA802B2-DB4F-48BE-8DE6-DB0BC9CE49B2}" destId="{BE2F9001-2215-47BA-9DAE-90DB70A65F5E}" srcOrd="1" destOrd="0" parTransId="{E90E3733-2B2A-4FE0-A4CF-57E50FD1D386}" sibTransId="{E6A70905-F680-47B1-BCAA-FBBD183D189F}"/>
    <dgm:cxn modelId="{18F63455-340A-49F9-9EFD-E2AF51D054EA}" type="presParOf" srcId="{8DECB59D-5CA2-478E-A8C3-176808610EEE}" destId="{0860B9C0-ABF8-4532-9DB9-46D440FD1BFC}" srcOrd="0" destOrd="0" presId="urn:microsoft.com/office/officeart/2005/8/layout/hierarchy1"/>
    <dgm:cxn modelId="{53EF16DD-6837-407F-8093-5D763C450DE2}" type="presParOf" srcId="{0860B9C0-ABF8-4532-9DB9-46D440FD1BFC}" destId="{1D6B0885-A06A-4C87-9913-790C226A06F1}" srcOrd="0" destOrd="0" presId="urn:microsoft.com/office/officeart/2005/8/layout/hierarchy1"/>
    <dgm:cxn modelId="{AF000A98-AF5D-40A4-8541-EE9BD6268A9D}" type="presParOf" srcId="{1D6B0885-A06A-4C87-9913-790C226A06F1}" destId="{DC0DADE0-55BB-4F53-BBD1-6AE60C58845B}" srcOrd="0" destOrd="0" presId="urn:microsoft.com/office/officeart/2005/8/layout/hierarchy1"/>
    <dgm:cxn modelId="{AFDE25D6-A6C2-4C4F-896F-0D385FFFC9DB}" type="presParOf" srcId="{1D6B0885-A06A-4C87-9913-790C226A06F1}" destId="{2394C429-9477-4B86-A1ED-07172E9D19BE}" srcOrd="1" destOrd="0" presId="urn:microsoft.com/office/officeart/2005/8/layout/hierarchy1"/>
    <dgm:cxn modelId="{FBD723F4-7AE7-44DC-979F-3243D268E3B1}" type="presParOf" srcId="{0860B9C0-ABF8-4532-9DB9-46D440FD1BFC}" destId="{A07FAD3E-9212-4B1B-8DD3-065CBB409A1F}" srcOrd="1" destOrd="0" presId="urn:microsoft.com/office/officeart/2005/8/layout/hierarchy1"/>
    <dgm:cxn modelId="{40FB0FBB-1353-44B5-89BD-0402E58C47AD}" type="presParOf" srcId="{8DECB59D-5CA2-478E-A8C3-176808610EEE}" destId="{7D3C2FD0-9191-45B3-9D45-F3B94CC1192C}" srcOrd="1" destOrd="0" presId="urn:microsoft.com/office/officeart/2005/8/layout/hierarchy1"/>
    <dgm:cxn modelId="{7EF752D3-D625-47FF-83EB-42EB7A2BB33A}" type="presParOf" srcId="{7D3C2FD0-9191-45B3-9D45-F3B94CC1192C}" destId="{7361173F-D01A-452F-941F-CB11C6858DAD}" srcOrd="0" destOrd="0" presId="urn:microsoft.com/office/officeart/2005/8/layout/hierarchy1"/>
    <dgm:cxn modelId="{B8467F6F-0E0D-4E1C-A967-AEE52F798F01}" type="presParOf" srcId="{7361173F-D01A-452F-941F-CB11C6858DAD}" destId="{FBC6B603-EE3E-40B6-BDC5-0C220FC17EFC}" srcOrd="0" destOrd="0" presId="urn:microsoft.com/office/officeart/2005/8/layout/hierarchy1"/>
    <dgm:cxn modelId="{F698AFDC-201F-4AEA-B7DC-0265A77897D7}" type="presParOf" srcId="{7361173F-D01A-452F-941F-CB11C6858DAD}" destId="{D6D44AA1-D95B-406A-B65C-B1AC1260AA8A}" srcOrd="1" destOrd="0" presId="urn:microsoft.com/office/officeart/2005/8/layout/hierarchy1"/>
    <dgm:cxn modelId="{61DBACB3-5223-4D44-8D6E-BF0756A7D56A}" type="presParOf" srcId="{7D3C2FD0-9191-45B3-9D45-F3B94CC1192C}" destId="{458EA84A-9E6F-410F-8DB0-52B23B6931B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73D039-57D1-4EE1-BC6A-29CD64B0DA60}" type="doc">
      <dgm:prSet loTypeId="urn:microsoft.com/office/officeart/2005/8/layout/cycle5" loCatId="cycle" qsTypeId="urn:microsoft.com/office/officeart/2005/8/quickstyle/simple1" qsCatId="simple" csTypeId="urn:microsoft.com/office/officeart/2005/8/colors/accent1_2" csCatId="accent1"/>
      <dgm:spPr/>
      <dgm:t>
        <a:bodyPr/>
        <a:lstStyle/>
        <a:p>
          <a:endParaRPr lang="en-US"/>
        </a:p>
      </dgm:t>
    </dgm:pt>
    <dgm:pt modelId="{11F90BC5-FA74-4E43-84E4-23F64B39A699}">
      <dgm:prSet/>
      <dgm:spPr/>
      <dgm:t>
        <a:bodyPr/>
        <a:lstStyle/>
        <a:p>
          <a:r>
            <a:rPr lang="tr-TR"/>
            <a:t>5.</a:t>
          </a:r>
          <a:r>
            <a:rPr lang="en-US"/>
            <a:t>Objektif İmkânsızlık: </a:t>
          </a:r>
        </a:p>
      </dgm:t>
    </dgm:pt>
    <dgm:pt modelId="{E78E4328-12A3-45A9-B5EF-83D2A39F653C}" type="parTrans" cxnId="{909203C4-2AC5-4085-9269-0CE72EC429B2}">
      <dgm:prSet/>
      <dgm:spPr/>
      <dgm:t>
        <a:bodyPr/>
        <a:lstStyle/>
        <a:p>
          <a:endParaRPr lang="en-US"/>
        </a:p>
      </dgm:t>
    </dgm:pt>
    <dgm:pt modelId="{C5216B7F-4A1D-4ADC-8667-763A421E7D37}" type="sibTrans" cxnId="{909203C4-2AC5-4085-9269-0CE72EC429B2}">
      <dgm:prSet/>
      <dgm:spPr/>
      <dgm:t>
        <a:bodyPr/>
        <a:lstStyle/>
        <a:p>
          <a:endParaRPr lang="en-US"/>
        </a:p>
      </dgm:t>
    </dgm:pt>
    <dgm:pt modelId="{4DA06FF5-9211-4D91-B922-0A9CCF148BC8}">
      <dgm:prSet/>
      <dgm:spPr/>
      <dgm:t>
        <a:bodyPr/>
        <a:lstStyle/>
        <a:p>
          <a:r>
            <a:rPr lang="en-US"/>
            <a:t>Borcun ifasının, borçlunun yerinde kim olsaydı onun içinde imkânsız olması anlamına gelmekte olup bu imkânsızlık türünde, borçlunun şahsına veya işletmesine mahsus nedenlere dayanan bir imkânsızlık söz konusu değildir.</a:t>
          </a:r>
        </a:p>
      </dgm:t>
    </dgm:pt>
    <dgm:pt modelId="{1A95B172-1410-4392-925B-38A35B119D56}" type="parTrans" cxnId="{2176CCDF-2DEF-4F5B-9E53-CBA83B7311E0}">
      <dgm:prSet/>
      <dgm:spPr/>
      <dgm:t>
        <a:bodyPr/>
        <a:lstStyle/>
        <a:p>
          <a:endParaRPr lang="en-US"/>
        </a:p>
      </dgm:t>
    </dgm:pt>
    <dgm:pt modelId="{DD0E26DC-5904-4A6A-A784-A04561F684AA}" type="sibTrans" cxnId="{2176CCDF-2DEF-4F5B-9E53-CBA83B7311E0}">
      <dgm:prSet/>
      <dgm:spPr/>
      <dgm:t>
        <a:bodyPr/>
        <a:lstStyle/>
        <a:p>
          <a:endParaRPr lang="en-US"/>
        </a:p>
      </dgm:t>
    </dgm:pt>
    <dgm:pt modelId="{D2F0BF55-77B3-4221-84C7-A906E2F1A5AA}">
      <dgm:prSet/>
      <dgm:spPr/>
      <dgm:t>
        <a:bodyPr/>
        <a:lstStyle/>
        <a:p>
          <a:r>
            <a:rPr lang="tr-TR"/>
            <a:t>6.</a:t>
          </a:r>
          <a:r>
            <a:rPr lang="en-US"/>
            <a:t>Sübjektif İmkânsızlık:</a:t>
          </a:r>
        </a:p>
      </dgm:t>
    </dgm:pt>
    <dgm:pt modelId="{A036CF36-ABC1-4AC6-B928-A4CB24FB2761}" type="parTrans" cxnId="{D4B800F2-7D1D-4C41-8F71-270AC4E52090}">
      <dgm:prSet/>
      <dgm:spPr/>
      <dgm:t>
        <a:bodyPr/>
        <a:lstStyle/>
        <a:p>
          <a:endParaRPr lang="en-US"/>
        </a:p>
      </dgm:t>
    </dgm:pt>
    <dgm:pt modelId="{5B902E72-615B-43DA-BF64-32CB9F1FAADE}" type="sibTrans" cxnId="{D4B800F2-7D1D-4C41-8F71-270AC4E52090}">
      <dgm:prSet/>
      <dgm:spPr/>
      <dgm:t>
        <a:bodyPr/>
        <a:lstStyle/>
        <a:p>
          <a:endParaRPr lang="en-US"/>
        </a:p>
      </dgm:t>
    </dgm:pt>
    <dgm:pt modelId="{AC822F1E-0DF8-4F96-9EEC-0DF9EC0CB46F}">
      <dgm:prSet/>
      <dgm:spPr/>
      <dgm:t>
        <a:bodyPr/>
        <a:lstStyle/>
        <a:p>
          <a:r>
            <a:rPr lang="en-US"/>
            <a:t>Borçlunun, işgücü, sağlığı, yetenekleriyle ilgili olarak şahsına veya işletmesine yönelik nedenlerden dolayı sözleşme ile yüklenilen edimin ifasının imkânsızlaşmasıdır.</a:t>
          </a:r>
        </a:p>
      </dgm:t>
    </dgm:pt>
    <dgm:pt modelId="{11319778-313A-4D40-BC49-A7C7E53700E2}" type="parTrans" cxnId="{98C3203A-C9E6-4474-A3D9-777152577F4B}">
      <dgm:prSet/>
      <dgm:spPr/>
      <dgm:t>
        <a:bodyPr/>
        <a:lstStyle/>
        <a:p>
          <a:endParaRPr lang="en-US"/>
        </a:p>
      </dgm:t>
    </dgm:pt>
    <dgm:pt modelId="{13655A74-BB30-46F4-826C-5212EF88A470}" type="sibTrans" cxnId="{98C3203A-C9E6-4474-A3D9-777152577F4B}">
      <dgm:prSet/>
      <dgm:spPr/>
      <dgm:t>
        <a:bodyPr/>
        <a:lstStyle/>
        <a:p>
          <a:endParaRPr lang="en-US"/>
        </a:p>
      </dgm:t>
    </dgm:pt>
    <dgm:pt modelId="{F3899B3B-162A-4173-B75D-F235A723FC68}" type="pres">
      <dgm:prSet presAssocID="{D673D039-57D1-4EE1-BC6A-29CD64B0DA60}" presName="cycle" presStyleCnt="0">
        <dgm:presLayoutVars>
          <dgm:dir/>
          <dgm:resizeHandles val="exact"/>
        </dgm:presLayoutVars>
      </dgm:prSet>
      <dgm:spPr/>
    </dgm:pt>
    <dgm:pt modelId="{986988D9-9C4C-4351-8CE1-7EC563C5653C}" type="pres">
      <dgm:prSet presAssocID="{11F90BC5-FA74-4E43-84E4-23F64B39A699}" presName="node" presStyleLbl="node1" presStyleIdx="0" presStyleCnt="2">
        <dgm:presLayoutVars>
          <dgm:bulletEnabled val="1"/>
        </dgm:presLayoutVars>
      </dgm:prSet>
      <dgm:spPr/>
    </dgm:pt>
    <dgm:pt modelId="{B4A3CD4D-AD15-4A17-99C1-D85FBDA18F3F}" type="pres">
      <dgm:prSet presAssocID="{11F90BC5-FA74-4E43-84E4-23F64B39A699}" presName="spNode" presStyleCnt="0"/>
      <dgm:spPr/>
    </dgm:pt>
    <dgm:pt modelId="{0DD99B0F-A723-4F38-AFDF-473E75A77E43}" type="pres">
      <dgm:prSet presAssocID="{C5216B7F-4A1D-4ADC-8667-763A421E7D37}" presName="sibTrans" presStyleLbl="sibTrans1D1" presStyleIdx="0" presStyleCnt="2"/>
      <dgm:spPr/>
    </dgm:pt>
    <dgm:pt modelId="{B5A88F84-F1EA-4AC8-82F5-AB5D8CB11E5D}" type="pres">
      <dgm:prSet presAssocID="{D2F0BF55-77B3-4221-84C7-A906E2F1A5AA}" presName="node" presStyleLbl="node1" presStyleIdx="1" presStyleCnt="2">
        <dgm:presLayoutVars>
          <dgm:bulletEnabled val="1"/>
        </dgm:presLayoutVars>
      </dgm:prSet>
      <dgm:spPr/>
    </dgm:pt>
    <dgm:pt modelId="{383915DF-4617-4CAA-ACB9-E5AAC8E0A100}" type="pres">
      <dgm:prSet presAssocID="{D2F0BF55-77B3-4221-84C7-A906E2F1A5AA}" presName="spNode" presStyleCnt="0"/>
      <dgm:spPr/>
    </dgm:pt>
    <dgm:pt modelId="{EDD19050-1226-45E1-BB71-FD9873E94733}" type="pres">
      <dgm:prSet presAssocID="{5B902E72-615B-43DA-BF64-32CB9F1FAADE}" presName="sibTrans" presStyleLbl="sibTrans1D1" presStyleIdx="1" presStyleCnt="2"/>
      <dgm:spPr/>
    </dgm:pt>
  </dgm:ptLst>
  <dgm:cxnLst>
    <dgm:cxn modelId="{98C3203A-C9E6-4474-A3D9-777152577F4B}" srcId="{D2F0BF55-77B3-4221-84C7-A906E2F1A5AA}" destId="{AC822F1E-0DF8-4F96-9EEC-0DF9EC0CB46F}" srcOrd="0" destOrd="0" parTransId="{11319778-313A-4D40-BC49-A7C7E53700E2}" sibTransId="{13655A74-BB30-46F4-826C-5212EF88A470}"/>
    <dgm:cxn modelId="{10F8485C-EFEB-4913-A637-512D332EDF72}" type="presOf" srcId="{11F90BC5-FA74-4E43-84E4-23F64B39A699}" destId="{986988D9-9C4C-4351-8CE1-7EC563C5653C}" srcOrd="0" destOrd="0" presId="urn:microsoft.com/office/officeart/2005/8/layout/cycle5"/>
    <dgm:cxn modelId="{D3513662-8885-471C-8F28-B886232ACCE5}" type="presOf" srcId="{D2F0BF55-77B3-4221-84C7-A906E2F1A5AA}" destId="{B5A88F84-F1EA-4AC8-82F5-AB5D8CB11E5D}" srcOrd="0" destOrd="0" presId="urn:microsoft.com/office/officeart/2005/8/layout/cycle5"/>
    <dgm:cxn modelId="{B3C7D44B-7AA5-4B97-AC63-D24A8E8FB66F}" type="presOf" srcId="{AC822F1E-0DF8-4F96-9EEC-0DF9EC0CB46F}" destId="{B5A88F84-F1EA-4AC8-82F5-AB5D8CB11E5D}" srcOrd="0" destOrd="1" presId="urn:microsoft.com/office/officeart/2005/8/layout/cycle5"/>
    <dgm:cxn modelId="{1A9A5F7E-2F05-4702-9C8F-6CE439166271}" type="presOf" srcId="{C5216B7F-4A1D-4ADC-8667-763A421E7D37}" destId="{0DD99B0F-A723-4F38-AFDF-473E75A77E43}" srcOrd="0" destOrd="0" presId="urn:microsoft.com/office/officeart/2005/8/layout/cycle5"/>
    <dgm:cxn modelId="{2FE4F697-E8A0-4D6A-9307-D1FB110D3742}" type="presOf" srcId="{5B902E72-615B-43DA-BF64-32CB9F1FAADE}" destId="{EDD19050-1226-45E1-BB71-FD9873E94733}" srcOrd="0" destOrd="0" presId="urn:microsoft.com/office/officeart/2005/8/layout/cycle5"/>
    <dgm:cxn modelId="{4477179D-629C-47C8-B31D-4DE349A76C2C}" type="presOf" srcId="{4DA06FF5-9211-4D91-B922-0A9CCF148BC8}" destId="{986988D9-9C4C-4351-8CE1-7EC563C5653C}" srcOrd="0" destOrd="1" presId="urn:microsoft.com/office/officeart/2005/8/layout/cycle5"/>
    <dgm:cxn modelId="{3317BEA7-78B6-4490-A517-C191FDD4E669}" type="presOf" srcId="{D673D039-57D1-4EE1-BC6A-29CD64B0DA60}" destId="{F3899B3B-162A-4173-B75D-F235A723FC68}" srcOrd="0" destOrd="0" presId="urn:microsoft.com/office/officeart/2005/8/layout/cycle5"/>
    <dgm:cxn modelId="{909203C4-2AC5-4085-9269-0CE72EC429B2}" srcId="{D673D039-57D1-4EE1-BC6A-29CD64B0DA60}" destId="{11F90BC5-FA74-4E43-84E4-23F64B39A699}" srcOrd="0" destOrd="0" parTransId="{E78E4328-12A3-45A9-B5EF-83D2A39F653C}" sibTransId="{C5216B7F-4A1D-4ADC-8667-763A421E7D37}"/>
    <dgm:cxn modelId="{2176CCDF-2DEF-4F5B-9E53-CBA83B7311E0}" srcId="{11F90BC5-FA74-4E43-84E4-23F64B39A699}" destId="{4DA06FF5-9211-4D91-B922-0A9CCF148BC8}" srcOrd="0" destOrd="0" parTransId="{1A95B172-1410-4392-925B-38A35B119D56}" sibTransId="{DD0E26DC-5904-4A6A-A784-A04561F684AA}"/>
    <dgm:cxn modelId="{D4B800F2-7D1D-4C41-8F71-270AC4E52090}" srcId="{D673D039-57D1-4EE1-BC6A-29CD64B0DA60}" destId="{D2F0BF55-77B3-4221-84C7-A906E2F1A5AA}" srcOrd="1" destOrd="0" parTransId="{A036CF36-ABC1-4AC6-B928-A4CB24FB2761}" sibTransId="{5B902E72-615B-43DA-BF64-32CB9F1FAADE}"/>
    <dgm:cxn modelId="{1646D881-F49E-4C07-BAF3-F4DF042C7261}" type="presParOf" srcId="{F3899B3B-162A-4173-B75D-F235A723FC68}" destId="{986988D9-9C4C-4351-8CE1-7EC563C5653C}" srcOrd="0" destOrd="0" presId="urn:microsoft.com/office/officeart/2005/8/layout/cycle5"/>
    <dgm:cxn modelId="{C8B23D10-40D3-4D5F-A959-FD0369A47710}" type="presParOf" srcId="{F3899B3B-162A-4173-B75D-F235A723FC68}" destId="{B4A3CD4D-AD15-4A17-99C1-D85FBDA18F3F}" srcOrd="1" destOrd="0" presId="urn:microsoft.com/office/officeart/2005/8/layout/cycle5"/>
    <dgm:cxn modelId="{F3A11811-B0AC-48CC-BC03-D1BDA4687BF3}" type="presParOf" srcId="{F3899B3B-162A-4173-B75D-F235A723FC68}" destId="{0DD99B0F-A723-4F38-AFDF-473E75A77E43}" srcOrd="2" destOrd="0" presId="urn:microsoft.com/office/officeart/2005/8/layout/cycle5"/>
    <dgm:cxn modelId="{AC55613E-8FEA-40C7-A1DB-A17FDDF28408}" type="presParOf" srcId="{F3899B3B-162A-4173-B75D-F235A723FC68}" destId="{B5A88F84-F1EA-4AC8-82F5-AB5D8CB11E5D}" srcOrd="3" destOrd="0" presId="urn:microsoft.com/office/officeart/2005/8/layout/cycle5"/>
    <dgm:cxn modelId="{4EEEB18C-AB6E-438F-8401-3297327394B1}" type="presParOf" srcId="{F3899B3B-162A-4173-B75D-F235A723FC68}" destId="{383915DF-4617-4CAA-ACB9-E5AAC8E0A100}" srcOrd="4" destOrd="0" presId="urn:microsoft.com/office/officeart/2005/8/layout/cycle5"/>
    <dgm:cxn modelId="{A0F2F34A-D466-4075-A49E-604C500FDC16}" type="presParOf" srcId="{F3899B3B-162A-4173-B75D-F235A723FC68}" destId="{EDD19050-1226-45E1-BB71-FD9873E94733}" srcOrd="5"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4DCB9E-734C-4009-A0F4-74A94B213EBB}"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5D3A1159-507D-4CF0-8067-8BE07AFB95F9}">
      <dgm:prSet/>
      <dgm:spPr/>
      <dgm:t>
        <a:bodyPr/>
        <a:lstStyle/>
        <a:p>
          <a:r>
            <a:rPr lang="tr-TR"/>
            <a:t>İRADE BEYANLARININ SAĞLIKLI OLABİLMESİ İÇİN İRADENİN HEM İRADENİN OLUŞUMU ESNASINDA HEM DE İRADENİN AÇIKLANMASI ESNASINDA SAĞLIKLI OLMASI GEREKİR.</a:t>
          </a:r>
          <a:endParaRPr lang="en-US"/>
        </a:p>
      </dgm:t>
    </dgm:pt>
    <dgm:pt modelId="{9E8385A6-9A04-49EF-90F0-0E1E80511222}" type="parTrans" cxnId="{5BFC80CE-D5D1-4C83-891F-3BB7EB7CAA81}">
      <dgm:prSet/>
      <dgm:spPr/>
      <dgm:t>
        <a:bodyPr/>
        <a:lstStyle/>
        <a:p>
          <a:endParaRPr lang="en-US"/>
        </a:p>
      </dgm:t>
    </dgm:pt>
    <dgm:pt modelId="{306AE976-FF3D-450F-A3C1-4E2119AB8192}" type="sibTrans" cxnId="{5BFC80CE-D5D1-4C83-891F-3BB7EB7CAA81}">
      <dgm:prSet/>
      <dgm:spPr/>
      <dgm:t>
        <a:bodyPr/>
        <a:lstStyle/>
        <a:p>
          <a:endParaRPr lang="en-US"/>
        </a:p>
      </dgm:t>
    </dgm:pt>
    <dgm:pt modelId="{4B21CFA8-2AFC-4ED2-A75F-5F6899E3F215}">
      <dgm:prSet/>
      <dgm:spPr/>
      <dgm:t>
        <a:bodyPr/>
        <a:lstStyle/>
        <a:p>
          <a:r>
            <a:rPr lang="tr-TR"/>
            <a:t>İRADENİN OLUŞUMUNDAKİ BİR ETKENDEN DOLAYI İRADENİN SAKATLANMASI 3 HALDE OLUR.</a:t>
          </a:r>
          <a:endParaRPr lang="en-US"/>
        </a:p>
      </dgm:t>
    </dgm:pt>
    <dgm:pt modelId="{773EDD10-359A-4EEC-BF7C-1769721DFF6E}" type="parTrans" cxnId="{3A1F5925-033C-4537-8BF9-CB4F1D5D4080}">
      <dgm:prSet/>
      <dgm:spPr/>
      <dgm:t>
        <a:bodyPr/>
        <a:lstStyle/>
        <a:p>
          <a:endParaRPr lang="en-US"/>
        </a:p>
      </dgm:t>
    </dgm:pt>
    <dgm:pt modelId="{AE8B436C-DA73-4B7A-8DB1-000BA02F9B9D}" type="sibTrans" cxnId="{3A1F5925-033C-4537-8BF9-CB4F1D5D4080}">
      <dgm:prSet/>
      <dgm:spPr/>
      <dgm:t>
        <a:bodyPr/>
        <a:lstStyle/>
        <a:p>
          <a:endParaRPr lang="en-US"/>
        </a:p>
      </dgm:t>
    </dgm:pt>
    <dgm:pt modelId="{F8F14A79-AA27-44EC-BFCA-2037BCD89265}">
      <dgm:prSet/>
      <dgm:spPr/>
      <dgm:t>
        <a:bodyPr/>
        <a:lstStyle/>
        <a:p>
          <a:r>
            <a:rPr lang="tr-TR"/>
            <a:t>YANILMA</a:t>
          </a:r>
          <a:endParaRPr lang="en-US"/>
        </a:p>
      </dgm:t>
    </dgm:pt>
    <dgm:pt modelId="{6AB310FE-E63D-4C5F-9431-B8EC82EA2D36}" type="parTrans" cxnId="{C7CAA30F-2529-487B-908F-5D2E884B52E4}">
      <dgm:prSet/>
      <dgm:spPr/>
      <dgm:t>
        <a:bodyPr/>
        <a:lstStyle/>
        <a:p>
          <a:endParaRPr lang="en-US"/>
        </a:p>
      </dgm:t>
    </dgm:pt>
    <dgm:pt modelId="{5D4FCA4B-12EA-4693-BD88-0B1A3497DB24}" type="sibTrans" cxnId="{C7CAA30F-2529-487B-908F-5D2E884B52E4}">
      <dgm:prSet/>
      <dgm:spPr/>
      <dgm:t>
        <a:bodyPr/>
        <a:lstStyle/>
        <a:p>
          <a:endParaRPr lang="en-US"/>
        </a:p>
      </dgm:t>
    </dgm:pt>
    <dgm:pt modelId="{1B13E66F-EAF6-4A3F-9574-7A27349CBF47}">
      <dgm:prSet/>
      <dgm:spPr/>
      <dgm:t>
        <a:bodyPr/>
        <a:lstStyle/>
        <a:p>
          <a:r>
            <a:rPr lang="tr-TR"/>
            <a:t>ALDATMA</a:t>
          </a:r>
          <a:endParaRPr lang="en-US"/>
        </a:p>
      </dgm:t>
    </dgm:pt>
    <dgm:pt modelId="{979517BA-ADE5-4073-B83E-C331EBD548E8}" type="parTrans" cxnId="{7981B3EB-17FF-422E-B7E0-87D04B939465}">
      <dgm:prSet/>
      <dgm:spPr/>
      <dgm:t>
        <a:bodyPr/>
        <a:lstStyle/>
        <a:p>
          <a:endParaRPr lang="en-US"/>
        </a:p>
      </dgm:t>
    </dgm:pt>
    <dgm:pt modelId="{8CAAE4D0-6CB2-492F-AAF7-0080A91E42C0}" type="sibTrans" cxnId="{7981B3EB-17FF-422E-B7E0-87D04B939465}">
      <dgm:prSet/>
      <dgm:spPr/>
      <dgm:t>
        <a:bodyPr/>
        <a:lstStyle/>
        <a:p>
          <a:endParaRPr lang="en-US"/>
        </a:p>
      </dgm:t>
    </dgm:pt>
    <dgm:pt modelId="{C3B98167-B2E6-4B70-8755-E30E15204050}">
      <dgm:prSet/>
      <dgm:spPr/>
      <dgm:t>
        <a:bodyPr/>
        <a:lstStyle/>
        <a:p>
          <a:r>
            <a:rPr lang="tr-TR"/>
            <a:t>KORKUTMA</a:t>
          </a:r>
          <a:endParaRPr lang="en-US"/>
        </a:p>
      </dgm:t>
    </dgm:pt>
    <dgm:pt modelId="{70B7B6A5-C64C-43FC-B80F-6B307C2B2341}" type="parTrans" cxnId="{14AFBF79-82AF-4A18-9B82-DBDA44407A49}">
      <dgm:prSet/>
      <dgm:spPr/>
      <dgm:t>
        <a:bodyPr/>
        <a:lstStyle/>
        <a:p>
          <a:endParaRPr lang="en-US"/>
        </a:p>
      </dgm:t>
    </dgm:pt>
    <dgm:pt modelId="{166E16BD-AED7-49A5-8D6A-18EE915D932C}" type="sibTrans" cxnId="{14AFBF79-82AF-4A18-9B82-DBDA44407A49}">
      <dgm:prSet/>
      <dgm:spPr/>
      <dgm:t>
        <a:bodyPr/>
        <a:lstStyle/>
        <a:p>
          <a:endParaRPr lang="en-US"/>
        </a:p>
      </dgm:t>
    </dgm:pt>
    <dgm:pt modelId="{AAF3142E-5BA7-4611-A5F0-F86BAA09C128}" type="pres">
      <dgm:prSet presAssocID="{2B4DCB9E-734C-4009-A0F4-74A94B213EBB}" presName="Name0" presStyleCnt="0">
        <dgm:presLayoutVars>
          <dgm:dir/>
          <dgm:animLvl val="lvl"/>
          <dgm:resizeHandles val="exact"/>
        </dgm:presLayoutVars>
      </dgm:prSet>
      <dgm:spPr/>
    </dgm:pt>
    <dgm:pt modelId="{3A454205-D6FF-45E7-B05D-A9629CC03BE3}" type="pres">
      <dgm:prSet presAssocID="{5D3A1159-507D-4CF0-8067-8BE07AFB95F9}" presName="linNode" presStyleCnt="0"/>
      <dgm:spPr/>
    </dgm:pt>
    <dgm:pt modelId="{57EDB9A9-2B21-4118-86D6-D0DA3821035A}" type="pres">
      <dgm:prSet presAssocID="{5D3A1159-507D-4CF0-8067-8BE07AFB95F9}" presName="parentText" presStyleLbl="node1" presStyleIdx="0" presStyleCnt="2">
        <dgm:presLayoutVars>
          <dgm:chMax val="1"/>
          <dgm:bulletEnabled val="1"/>
        </dgm:presLayoutVars>
      </dgm:prSet>
      <dgm:spPr/>
    </dgm:pt>
    <dgm:pt modelId="{49DCA27F-AD32-4C5F-97A0-DFFBA229D198}" type="pres">
      <dgm:prSet presAssocID="{306AE976-FF3D-450F-A3C1-4E2119AB8192}" presName="sp" presStyleCnt="0"/>
      <dgm:spPr/>
    </dgm:pt>
    <dgm:pt modelId="{678CFF2F-6C25-4D4C-94C4-DC90639052A6}" type="pres">
      <dgm:prSet presAssocID="{4B21CFA8-2AFC-4ED2-A75F-5F6899E3F215}" presName="linNode" presStyleCnt="0"/>
      <dgm:spPr/>
    </dgm:pt>
    <dgm:pt modelId="{F15BB344-4404-4383-B126-D88BFFBA15BA}" type="pres">
      <dgm:prSet presAssocID="{4B21CFA8-2AFC-4ED2-A75F-5F6899E3F215}" presName="parentText" presStyleLbl="node1" presStyleIdx="1" presStyleCnt="2">
        <dgm:presLayoutVars>
          <dgm:chMax val="1"/>
          <dgm:bulletEnabled val="1"/>
        </dgm:presLayoutVars>
      </dgm:prSet>
      <dgm:spPr/>
    </dgm:pt>
    <dgm:pt modelId="{E42904B6-147F-448A-AD93-9679F4614758}" type="pres">
      <dgm:prSet presAssocID="{4B21CFA8-2AFC-4ED2-A75F-5F6899E3F215}" presName="descendantText" presStyleLbl="alignAccFollowNode1" presStyleIdx="0" presStyleCnt="1">
        <dgm:presLayoutVars>
          <dgm:bulletEnabled val="1"/>
        </dgm:presLayoutVars>
      </dgm:prSet>
      <dgm:spPr/>
    </dgm:pt>
  </dgm:ptLst>
  <dgm:cxnLst>
    <dgm:cxn modelId="{C7CAA30F-2529-487B-908F-5D2E884B52E4}" srcId="{4B21CFA8-2AFC-4ED2-A75F-5F6899E3F215}" destId="{F8F14A79-AA27-44EC-BFCA-2037BCD89265}" srcOrd="0" destOrd="0" parTransId="{6AB310FE-E63D-4C5F-9431-B8EC82EA2D36}" sibTransId="{5D4FCA4B-12EA-4693-BD88-0B1A3497DB24}"/>
    <dgm:cxn modelId="{3A1F5925-033C-4537-8BF9-CB4F1D5D4080}" srcId="{2B4DCB9E-734C-4009-A0F4-74A94B213EBB}" destId="{4B21CFA8-2AFC-4ED2-A75F-5F6899E3F215}" srcOrd="1" destOrd="0" parTransId="{773EDD10-359A-4EEC-BF7C-1769721DFF6E}" sibTransId="{AE8B436C-DA73-4B7A-8DB1-000BA02F9B9D}"/>
    <dgm:cxn modelId="{0618F140-E0F4-4C45-8F44-9C2270E91DDD}" type="presOf" srcId="{5D3A1159-507D-4CF0-8067-8BE07AFB95F9}" destId="{57EDB9A9-2B21-4118-86D6-D0DA3821035A}" srcOrd="0" destOrd="0" presId="urn:microsoft.com/office/officeart/2005/8/layout/vList5"/>
    <dgm:cxn modelId="{14AFBF79-82AF-4A18-9B82-DBDA44407A49}" srcId="{4B21CFA8-2AFC-4ED2-A75F-5F6899E3F215}" destId="{C3B98167-B2E6-4B70-8755-E30E15204050}" srcOrd="2" destOrd="0" parTransId="{70B7B6A5-C64C-43FC-B80F-6B307C2B2341}" sibTransId="{166E16BD-AED7-49A5-8D6A-18EE915D932C}"/>
    <dgm:cxn modelId="{80236C88-BB5E-4034-964C-6F7FEDE6F729}" type="presOf" srcId="{F8F14A79-AA27-44EC-BFCA-2037BCD89265}" destId="{E42904B6-147F-448A-AD93-9679F4614758}" srcOrd="0" destOrd="0" presId="urn:microsoft.com/office/officeart/2005/8/layout/vList5"/>
    <dgm:cxn modelId="{A3960A97-2947-4B8E-8F5F-0EEEB2F6CED6}" type="presOf" srcId="{C3B98167-B2E6-4B70-8755-E30E15204050}" destId="{E42904B6-147F-448A-AD93-9679F4614758}" srcOrd="0" destOrd="2" presId="urn:microsoft.com/office/officeart/2005/8/layout/vList5"/>
    <dgm:cxn modelId="{6B4D8A99-87A1-4368-846B-32050FBD3A47}" type="presOf" srcId="{4B21CFA8-2AFC-4ED2-A75F-5F6899E3F215}" destId="{F15BB344-4404-4383-B126-D88BFFBA15BA}" srcOrd="0" destOrd="0" presId="urn:microsoft.com/office/officeart/2005/8/layout/vList5"/>
    <dgm:cxn modelId="{D113D0B9-E6DA-47FF-82B6-EB5FE70655F9}" type="presOf" srcId="{1B13E66F-EAF6-4A3F-9574-7A27349CBF47}" destId="{E42904B6-147F-448A-AD93-9679F4614758}" srcOrd="0" destOrd="1" presId="urn:microsoft.com/office/officeart/2005/8/layout/vList5"/>
    <dgm:cxn modelId="{F2F21BBB-8E01-4511-9A28-6D19F47F89BA}" type="presOf" srcId="{2B4DCB9E-734C-4009-A0F4-74A94B213EBB}" destId="{AAF3142E-5BA7-4611-A5F0-F86BAA09C128}" srcOrd="0" destOrd="0" presId="urn:microsoft.com/office/officeart/2005/8/layout/vList5"/>
    <dgm:cxn modelId="{5BFC80CE-D5D1-4C83-891F-3BB7EB7CAA81}" srcId="{2B4DCB9E-734C-4009-A0F4-74A94B213EBB}" destId="{5D3A1159-507D-4CF0-8067-8BE07AFB95F9}" srcOrd="0" destOrd="0" parTransId="{9E8385A6-9A04-49EF-90F0-0E1E80511222}" sibTransId="{306AE976-FF3D-450F-A3C1-4E2119AB8192}"/>
    <dgm:cxn modelId="{7981B3EB-17FF-422E-B7E0-87D04B939465}" srcId="{4B21CFA8-2AFC-4ED2-A75F-5F6899E3F215}" destId="{1B13E66F-EAF6-4A3F-9574-7A27349CBF47}" srcOrd="1" destOrd="0" parTransId="{979517BA-ADE5-4073-B83E-C331EBD548E8}" sibTransId="{8CAAE4D0-6CB2-492F-AAF7-0080A91E42C0}"/>
    <dgm:cxn modelId="{8478DA37-8353-40E2-B609-F4BAAC1299D6}" type="presParOf" srcId="{AAF3142E-5BA7-4611-A5F0-F86BAA09C128}" destId="{3A454205-D6FF-45E7-B05D-A9629CC03BE3}" srcOrd="0" destOrd="0" presId="urn:microsoft.com/office/officeart/2005/8/layout/vList5"/>
    <dgm:cxn modelId="{41285B72-2B30-4328-8195-4F9B301E7BB9}" type="presParOf" srcId="{3A454205-D6FF-45E7-B05D-A9629CC03BE3}" destId="{57EDB9A9-2B21-4118-86D6-D0DA3821035A}" srcOrd="0" destOrd="0" presId="urn:microsoft.com/office/officeart/2005/8/layout/vList5"/>
    <dgm:cxn modelId="{7663E766-49D5-426F-BE3A-24F8AEAF4955}" type="presParOf" srcId="{AAF3142E-5BA7-4611-A5F0-F86BAA09C128}" destId="{49DCA27F-AD32-4C5F-97A0-DFFBA229D198}" srcOrd="1" destOrd="0" presId="urn:microsoft.com/office/officeart/2005/8/layout/vList5"/>
    <dgm:cxn modelId="{76670B8D-CA24-4E2A-AD34-AAB0B7912B0B}" type="presParOf" srcId="{AAF3142E-5BA7-4611-A5F0-F86BAA09C128}" destId="{678CFF2F-6C25-4D4C-94C4-DC90639052A6}" srcOrd="2" destOrd="0" presId="urn:microsoft.com/office/officeart/2005/8/layout/vList5"/>
    <dgm:cxn modelId="{FC0015DE-4C9E-4FDC-BD32-CB2FC059018F}" type="presParOf" srcId="{678CFF2F-6C25-4D4C-94C4-DC90639052A6}" destId="{F15BB344-4404-4383-B126-D88BFFBA15BA}" srcOrd="0" destOrd="0" presId="urn:microsoft.com/office/officeart/2005/8/layout/vList5"/>
    <dgm:cxn modelId="{798B66CB-2A9A-4D17-A428-C0E7F6797F89}" type="presParOf" srcId="{678CFF2F-6C25-4D4C-94C4-DC90639052A6}" destId="{E42904B6-147F-448A-AD93-9679F4614758}"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4DA416-17AA-45AE-80A6-77FB48E64CCB}">
      <dsp:nvSpPr>
        <dsp:cNvPr id="0" name=""/>
        <dsp:cNvSpPr/>
      </dsp:nvSpPr>
      <dsp:spPr>
        <a:xfrm>
          <a:off x="0" y="706671"/>
          <a:ext cx="3073451" cy="195164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45663C-6546-49C1-A6E5-4247C65855A4}">
      <dsp:nvSpPr>
        <dsp:cNvPr id="0" name=""/>
        <dsp:cNvSpPr/>
      </dsp:nvSpPr>
      <dsp:spPr>
        <a:xfrm>
          <a:off x="341494" y="1031091"/>
          <a:ext cx="3073451" cy="195164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tr-TR" sz="1700" kern="1200"/>
            <a:t>TBK’nın 1. maddesine göre sözleşme tarafların iradelerini karşılıklı ve birbirine uygun olarak açıklamalarıyla kurulur.</a:t>
          </a:r>
          <a:endParaRPr lang="en-US" sz="1700" kern="1200"/>
        </a:p>
      </dsp:txBody>
      <dsp:txXfrm>
        <a:off x="398656" y="1088253"/>
        <a:ext cx="2959127" cy="1837317"/>
      </dsp:txXfrm>
    </dsp:sp>
    <dsp:sp modelId="{BBBC2A88-833F-4B40-875C-703DDE881726}">
      <dsp:nvSpPr>
        <dsp:cNvPr id="0" name=""/>
        <dsp:cNvSpPr/>
      </dsp:nvSpPr>
      <dsp:spPr>
        <a:xfrm>
          <a:off x="3756441" y="706671"/>
          <a:ext cx="3073451" cy="195164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668D51-066D-443E-9955-AA5BBFDC20E3}">
      <dsp:nvSpPr>
        <dsp:cNvPr id="0" name=""/>
        <dsp:cNvSpPr/>
      </dsp:nvSpPr>
      <dsp:spPr>
        <a:xfrm>
          <a:off x="4097935" y="1031091"/>
          <a:ext cx="3073451" cy="195164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tr-TR" sz="1700" kern="1200"/>
            <a:t>Bazı sözleşme tipleri için sözleşmenin kurulması bakımından şekil şartları öngörülmüş olsa da TBK şekil serbestliği ilkesini benimsemiştir.</a:t>
          </a:r>
          <a:endParaRPr lang="en-US" sz="1700" kern="1200"/>
        </a:p>
      </dsp:txBody>
      <dsp:txXfrm>
        <a:off x="4155097" y="1088253"/>
        <a:ext cx="2959127" cy="1837317"/>
      </dsp:txXfrm>
    </dsp:sp>
    <dsp:sp modelId="{8B777828-D166-42E3-89F1-9D5D997710FA}">
      <dsp:nvSpPr>
        <dsp:cNvPr id="0" name=""/>
        <dsp:cNvSpPr/>
      </dsp:nvSpPr>
      <dsp:spPr>
        <a:xfrm>
          <a:off x="7512882" y="706671"/>
          <a:ext cx="3073451" cy="195164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4626AD7-7688-46F0-A870-A6DCAFD94E00}">
      <dsp:nvSpPr>
        <dsp:cNvPr id="0" name=""/>
        <dsp:cNvSpPr/>
      </dsp:nvSpPr>
      <dsp:spPr>
        <a:xfrm>
          <a:off x="7854377" y="1031091"/>
          <a:ext cx="3073451" cy="1951641"/>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tr-TR" sz="1700" kern="1200"/>
            <a:t>Çoğu zaman tarafların birbirine uygun iradelerini yazılı veya sözlü olarak açıklamaları tek başına sözleşmenin kurulması, hükümlerini doğurması için yeterlidir.</a:t>
          </a:r>
          <a:endParaRPr lang="en-US" sz="1700" kern="1200"/>
        </a:p>
      </dsp:txBody>
      <dsp:txXfrm>
        <a:off x="7911539" y="1088253"/>
        <a:ext cx="2959127" cy="18373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DADE0-55BB-4F53-BBD1-6AE60C58845B}">
      <dsp:nvSpPr>
        <dsp:cNvPr id="0" name=""/>
        <dsp:cNvSpPr/>
      </dsp:nvSpPr>
      <dsp:spPr>
        <a:xfrm>
          <a:off x="1283" y="507350"/>
          <a:ext cx="4505585" cy="28610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394C429-9477-4B86-A1ED-07172E9D19BE}">
      <dsp:nvSpPr>
        <dsp:cNvPr id="0" name=""/>
        <dsp:cNvSpPr/>
      </dsp:nvSpPr>
      <dsp:spPr>
        <a:xfrm>
          <a:off x="501904" y="982940"/>
          <a:ext cx="4505585" cy="286104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tr-TR" sz="1900" kern="1200" dirty="0"/>
            <a:t>3. FİİLİ İMKANSIZLIK	</a:t>
          </a:r>
        </a:p>
        <a:p>
          <a:pPr marL="0" lvl="0" indent="0" algn="ctr" defTabSz="844550">
            <a:lnSpc>
              <a:spcPct val="90000"/>
            </a:lnSpc>
            <a:spcBef>
              <a:spcPct val="0"/>
            </a:spcBef>
            <a:spcAft>
              <a:spcPct val="35000"/>
            </a:spcAft>
            <a:buNone/>
          </a:pPr>
          <a:endParaRPr lang="tr-TR" sz="1900" kern="1200" dirty="0"/>
        </a:p>
        <a:p>
          <a:pPr marL="0" lvl="0" indent="0" algn="ctr" defTabSz="844550">
            <a:lnSpc>
              <a:spcPct val="90000"/>
            </a:lnSpc>
            <a:spcBef>
              <a:spcPct val="0"/>
            </a:spcBef>
            <a:spcAft>
              <a:spcPct val="35000"/>
            </a:spcAft>
            <a:buNone/>
          </a:pPr>
          <a:r>
            <a:rPr lang="tr-TR" sz="1900" kern="1200" dirty="0"/>
            <a:t>Fiili imkansızlık ifanın fiili ve pratik nedenlerle mümkün olmadığı imkansızlık türüdür. Örneğin: Satılan kurbanın ölmüş olması</a:t>
          </a:r>
          <a:endParaRPr lang="en-US" sz="1900" kern="1200" dirty="0"/>
        </a:p>
      </dsp:txBody>
      <dsp:txXfrm>
        <a:off x="585701" y="1066737"/>
        <a:ext cx="4337991" cy="2693452"/>
      </dsp:txXfrm>
    </dsp:sp>
    <dsp:sp modelId="{FBC6B603-EE3E-40B6-BDC5-0C220FC17EFC}">
      <dsp:nvSpPr>
        <dsp:cNvPr id="0" name=""/>
        <dsp:cNvSpPr/>
      </dsp:nvSpPr>
      <dsp:spPr>
        <a:xfrm>
          <a:off x="5508110" y="507350"/>
          <a:ext cx="4505585" cy="2861046"/>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D44AA1-D95B-406A-B65C-B1AC1260AA8A}">
      <dsp:nvSpPr>
        <dsp:cNvPr id="0" name=""/>
        <dsp:cNvSpPr/>
      </dsp:nvSpPr>
      <dsp:spPr>
        <a:xfrm>
          <a:off x="6008730" y="982940"/>
          <a:ext cx="4505585" cy="2861046"/>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tr-TR" sz="1900" kern="1200" dirty="0"/>
            <a:t>             4. HUKUKİ İMKANSIZLIK									 Sözleşmeden doğan bir borcun ifasının, sözleşmenin kurulmasından önce veya sonra ortaya çıkan bir hukukî engel nedeniyle mümkün olmaması halinde, söz konusu borcun ifası bakımından hukukî imkânsızlık meydana gelir.</a:t>
          </a:r>
          <a:endParaRPr lang="en-US" sz="1900" kern="1200" dirty="0"/>
        </a:p>
      </dsp:txBody>
      <dsp:txXfrm>
        <a:off x="6092527" y="1066737"/>
        <a:ext cx="4337991" cy="26934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6988D9-9C4C-4351-8CE1-7EC563C5653C}">
      <dsp:nvSpPr>
        <dsp:cNvPr id="0" name=""/>
        <dsp:cNvSpPr/>
      </dsp:nvSpPr>
      <dsp:spPr>
        <a:xfrm>
          <a:off x="1854831" y="1124365"/>
          <a:ext cx="3234779" cy="210260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tr-TR" sz="1800" kern="1200"/>
            <a:t>5.</a:t>
          </a:r>
          <a:r>
            <a:rPr lang="en-US" sz="1800" kern="1200"/>
            <a:t>Objektif İmkânsızlık: </a:t>
          </a:r>
        </a:p>
        <a:p>
          <a:pPr marL="114300" lvl="1" indent="-114300" algn="l" defTabSz="622300">
            <a:lnSpc>
              <a:spcPct val="90000"/>
            </a:lnSpc>
            <a:spcBef>
              <a:spcPct val="0"/>
            </a:spcBef>
            <a:spcAft>
              <a:spcPct val="15000"/>
            </a:spcAft>
            <a:buChar char="•"/>
          </a:pPr>
          <a:r>
            <a:rPr lang="en-US" sz="1400" kern="1200"/>
            <a:t>Borcun ifasının, borçlunun yerinde kim olsaydı onun içinde imkânsız olması anlamına gelmekte olup bu imkânsızlık türünde, borçlunun şahsına veya işletmesine mahsus nedenlere dayanan bir imkânsızlık söz konusu değildir.</a:t>
          </a:r>
        </a:p>
      </dsp:txBody>
      <dsp:txXfrm>
        <a:off x="1957472" y="1227006"/>
        <a:ext cx="3029497" cy="1897324"/>
      </dsp:txXfrm>
    </dsp:sp>
    <dsp:sp modelId="{0DD99B0F-A723-4F38-AFDF-473E75A77E43}">
      <dsp:nvSpPr>
        <dsp:cNvPr id="0" name=""/>
        <dsp:cNvSpPr/>
      </dsp:nvSpPr>
      <dsp:spPr>
        <a:xfrm>
          <a:off x="3472221" y="390090"/>
          <a:ext cx="3571157" cy="3571157"/>
        </a:xfrm>
        <a:custGeom>
          <a:avLst/>
          <a:gdLst/>
          <a:ahLst/>
          <a:cxnLst/>
          <a:rect l="0" t="0" r="0" b="0"/>
          <a:pathLst>
            <a:path>
              <a:moveTo>
                <a:pt x="751097" y="330195"/>
              </a:moveTo>
              <a:arcTo wR="1785578" hR="1785578" stAng="14075694" swAng="4248612"/>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B5A88F84-F1EA-4AC8-82F5-AB5D8CB11E5D}">
      <dsp:nvSpPr>
        <dsp:cNvPr id="0" name=""/>
        <dsp:cNvSpPr/>
      </dsp:nvSpPr>
      <dsp:spPr>
        <a:xfrm>
          <a:off x="5425989" y="1124365"/>
          <a:ext cx="3234779" cy="210260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tr-TR" sz="1800" kern="1200"/>
            <a:t>6.</a:t>
          </a:r>
          <a:r>
            <a:rPr lang="en-US" sz="1800" kern="1200"/>
            <a:t>Sübjektif İmkânsızlık:</a:t>
          </a:r>
        </a:p>
        <a:p>
          <a:pPr marL="114300" lvl="1" indent="-114300" algn="l" defTabSz="622300">
            <a:lnSpc>
              <a:spcPct val="90000"/>
            </a:lnSpc>
            <a:spcBef>
              <a:spcPct val="0"/>
            </a:spcBef>
            <a:spcAft>
              <a:spcPct val="15000"/>
            </a:spcAft>
            <a:buChar char="•"/>
          </a:pPr>
          <a:r>
            <a:rPr lang="en-US" sz="1400" kern="1200"/>
            <a:t>Borçlunun, işgücü, sağlığı, yetenekleriyle ilgili olarak şahsına veya işletmesine yönelik nedenlerden dolayı sözleşme ile yüklenilen edimin ifasının imkânsızlaşmasıdır.</a:t>
          </a:r>
        </a:p>
      </dsp:txBody>
      <dsp:txXfrm>
        <a:off x="5528630" y="1227006"/>
        <a:ext cx="3029497" cy="1897324"/>
      </dsp:txXfrm>
    </dsp:sp>
    <dsp:sp modelId="{EDD19050-1226-45E1-BB71-FD9873E94733}">
      <dsp:nvSpPr>
        <dsp:cNvPr id="0" name=""/>
        <dsp:cNvSpPr/>
      </dsp:nvSpPr>
      <dsp:spPr>
        <a:xfrm>
          <a:off x="3472221" y="390090"/>
          <a:ext cx="3571157" cy="3571157"/>
        </a:xfrm>
        <a:custGeom>
          <a:avLst/>
          <a:gdLst/>
          <a:ahLst/>
          <a:cxnLst/>
          <a:rect l="0" t="0" r="0" b="0"/>
          <a:pathLst>
            <a:path>
              <a:moveTo>
                <a:pt x="2820060" y="3240961"/>
              </a:moveTo>
              <a:arcTo wR="1785578" hR="1785578" stAng="3275694" swAng="4248612"/>
            </a:path>
          </a:pathLst>
        </a:custGeom>
        <a:noFill/>
        <a:ln w="1270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EDB9A9-2B21-4118-86D6-D0DA3821035A}">
      <dsp:nvSpPr>
        <dsp:cNvPr id="0" name=""/>
        <dsp:cNvSpPr/>
      </dsp:nvSpPr>
      <dsp:spPr>
        <a:xfrm>
          <a:off x="0" y="53"/>
          <a:ext cx="3785616" cy="212255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tr-TR" sz="1900" kern="1200"/>
            <a:t>İRADE BEYANLARININ SAĞLIKLI OLABİLMESİ İÇİN İRADENİN HEM İRADENİN OLUŞUMU ESNASINDA HEM DE İRADENİN AÇIKLANMASI ESNASINDA SAĞLIKLI OLMASI GEREKİR.</a:t>
          </a:r>
          <a:endParaRPr lang="en-US" sz="1900" kern="1200"/>
        </a:p>
      </dsp:txBody>
      <dsp:txXfrm>
        <a:off x="103614" y="103667"/>
        <a:ext cx="3578388" cy="1915324"/>
      </dsp:txXfrm>
    </dsp:sp>
    <dsp:sp modelId="{E42904B6-147F-448A-AD93-9679F4614758}">
      <dsp:nvSpPr>
        <dsp:cNvPr id="0" name=""/>
        <dsp:cNvSpPr/>
      </dsp:nvSpPr>
      <dsp:spPr>
        <a:xfrm rot="5400000">
          <a:off x="6301587" y="-74983"/>
          <a:ext cx="1698041"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57150" rIns="114300" bIns="57150" numCol="1" spcCol="1270" anchor="ctr" anchorCtr="0">
          <a:noAutofit/>
        </a:bodyPr>
        <a:lstStyle/>
        <a:p>
          <a:pPr marL="285750" lvl="1" indent="-285750" algn="l" defTabSz="1333500">
            <a:lnSpc>
              <a:spcPct val="90000"/>
            </a:lnSpc>
            <a:spcBef>
              <a:spcPct val="0"/>
            </a:spcBef>
            <a:spcAft>
              <a:spcPct val="15000"/>
            </a:spcAft>
            <a:buChar char="•"/>
          </a:pPr>
          <a:r>
            <a:rPr lang="tr-TR" sz="3000" kern="1200"/>
            <a:t>YANILMA</a:t>
          </a:r>
          <a:endParaRPr lang="en-US" sz="3000" kern="1200"/>
        </a:p>
        <a:p>
          <a:pPr marL="285750" lvl="1" indent="-285750" algn="l" defTabSz="1333500">
            <a:lnSpc>
              <a:spcPct val="90000"/>
            </a:lnSpc>
            <a:spcBef>
              <a:spcPct val="0"/>
            </a:spcBef>
            <a:spcAft>
              <a:spcPct val="15000"/>
            </a:spcAft>
            <a:buChar char="•"/>
          </a:pPr>
          <a:r>
            <a:rPr lang="tr-TR" sz="3000" kern="1200"/>
            <a:t>ALDATMA</a:t>
          </a:r>
          <a:endParaRPr lang="en-US" sz="3000" kern="1200"/>
        </a:p>
        <a:p>
          <a:pPr marL="285750" lvl="1" indent="-285750" algn="l" defTabSz="1333500">
            <a:lnSpc>
              <a:spcPct val="90000"/>
            </a:lnSpc>
            <a:spcBef>
              <a:spcPct val="0"/>
            </a:spcBef>
            <a:spcAft>
              <a:spcPct val="15000"/>
            </a:spcAft>
            <a:buChar char="•"/>
          </a:pPr>
          <a:r>
            <a:rPr lang="tr-TR" sz="3000" kern="1200"/>
            <a:t>KORKUTMA</a:t>
          </a:r>
          <a:endParaRPr lang="en-US" sz="3000" kern="1200"/>
        </a:p>
      </dsp:txBody>
      <dsp:txXfrm rot="-5400000">
        <a:off x="3785616" y="2523880"/>
        <a:ext cx="6647092" cy="1532257"/>
      </dsp:txXfrm>
    </dsp:sp>
    <dsp:sp modelId="{F15BB344-4404-4383-B126-D88BFFBA15BA}">
      <dsp:nvSpPr>
        <dsp:cNvPr id="0" name=""/>
        <dsp:cNvSpPr/>
      </dsp:nvSpPr>
      <dsp:spPr>
        <a:xfrm>
          <a:off x="0" y="2228732"/>
          <a:ext cx="3785616" cy="2122552"/>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marL="0" lvl="0" indent="0" algn="ctr" defTabSz="844550">
            <a:lnSpc>
              <a:spcPct val="90000"/>
            </a:lnSpc>
            <a:spcBef>
              <a:spcPct val="0"/>
            </a:spcBef>
            <a:spcAft>
              <a:spcPct val="35000"/>
            </a:spcAft>
            <a:buNone/>
          </a:pPr>
          <a:r>
            <a:rPr lang="tr-TR" sz="1900" kern="1200"/>
            <a:t>İRADENİN OLUŞUMUNDAKİ BİR ETKENDEN DOLAYI İRADENİN SAKATLANMASI 3 HALDE OLUR.</a:t>
          </a:r>
          <a:endParaRPr lang="en-US" sz="1900" kern="1200"/>
        </a:p>
      </dsp:txBody>
      <dsp:txXfrm>
        <a:off x="103614" y="2332346"/>
        <a:ext cx="3578388" cy="191532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E5C1FD-A158-49EC-A703-8BDC8A555F72}" type="datetimeFigureOut">
              <a:rPr lang="en-US" smtClean="0"/>
              <a:t>10/23/2024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531768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5C1FD-A158-49EC-A703-8BDC8A555F72}" type="datetimeFigureOut">
              <a:rPr lang="en-US" smtClean="0"/>
              <a:t>10/23/2024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42229103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5C1FD-A158-49EC-A703-8BDC8A555F72}" type="datetimeFigureOut">
              <a:rPr lang="en-US" smtClean="0"/>
              <a:t>10/23/2024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309330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E5C1FD-A158-49EC-A703-8BDC8A555F72}" type="datetimeFigureOut">
              <a:rPr lang="en-US" smtClean="0"/>
              <a:t>10/23/2024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387179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shade val="82000"/>
                  </a:schemeClr>
                </a:solidFill>
              </a:defRPr>
            </a:lvl1pPr>
            <a:lvl2pPr marL="457200" indent="0">
              <a:buNone/>
              <a:defRPr sz="2000">
                <a:solidFill>
                  <a:schemeClr val="tx1">
                    <a:shade val="82000"/>
                  </a:schemeClr>
                </a:solidFill>
              </a:defRPr>
            </a:lvl2pPr>
            <a:lvl3pPr marL="914400" indent="0">
              <a:buNone/>
              <a:defRPr sz="1800">
                <a:solidFill>
                  <a:schemeClr val="tx1">
                    <a:shade val="82000"/>
                  </a:schemeClr>
                </a:solidFill>
              </a:defRPr>
            </a:lvl3pPr>
            <a:lvl4pPr marL="1371600" indent="0">
              <a:buNone/>
              <a:defRPr sz="1600">
                <a:solidFill>
                  <a:schemeClr val="tx1">
                    <a:shade val="82000"/>
                  </a:schemeClr>
                </a:solidFill>
              </a:defRPr>
            </a:lvl4pPr>
            <a:lvl5pPr marL="1828800" indent="0">
              <a:buNone/>
              <a:defRPr sz="1600">
                <a:solidFill>
                  <a:schemeClr val="tx1">
                    <a:shade val="82000"/>
                  </a:schemeClr>
                </a:solidFill>
              </a:defRPr>
            </a:lvl5pPr>
            <a:lvl6pPr marL="2286000" indent="0">
              <a:buNone/>
              <a:defRPr sz="1600">
                <a:solidFill>
                  <a:schemeClr val="tx1">
                    <a:shade val="82000"/>
                  </a:schemeClr>
                </a:solidFill>
              </a:defRPr>
            </a:lvl6pPr>
            <a:lvl7pPr marL="2743200" indent="0">
              <a:buNone/>
              <a:defRPr sz="1600">
                <a:solidFill>
                  <a:schemeClr val="tx1">
                    <a:shade val="82000"/>
                  </a:schemeClr>
                </a:solidFill>
              </a:defRPr>
            </a:lvl7pPr>
            <a:lvl8pPr marL="3200400" indent="0">
              <a:buNone/>
              <a:defRPr sz="1600">
                <a:solidFill>
                  <a:schemeClr val="tx1">
                    <a:shade val="82000"/>
                  </a:schemeClr>
                </a:solidFill>
              </a:defRPr>
            </a:lvl8pPr>
            <a:lvl9pPr marL="3657600" indent="0">
              <a:buNone/>
              <a:defRPr sz="1600">
                <a:solidFill>
                  <a:schemeClr val="tx1">
                    <a:shade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E5C1FD-A158-49EC-A703-8BDC8A555F72}" type="datetimeFigureOut">
              <a:rPr lang="en-US" smtClean="0"/>
              <a:t>10/23/2024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2942626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E5C1FD-A158-49EC-A703-8BDC8A555F72}" type="datetimeFigureOut">
              <a:rPr lang="en-US" smtClean="0"/>
              <a:t>10/23/2024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2300225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E5C1FD-A158-49EC-A703-8BDC8A555F72}" type="datetimeFigureOut">
              <a:rPr lang="en-US" smtClean="0"/>
              <a:t>10/23/2024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27538301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E5C1FD-A158-49EC-A703-8BDC8A555F72}" type="datetimeFigureOut">
              <a:rPr lang="en-US" smtClean="0"/>
              <a:t>10/23/2024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932188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E5C1FD-A158-49EC-A703-8BDC8A555F72}" type="datetimeFigureOut">
              <a:rPr lang="en-US" smtClean="0"/>
              <a:t>10/23/2024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53850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E5C1FD-A158-49EC-A703-8BDC8A555F72}" type="datetimeFigureOut">
              <a:rPr lang="en-US" smtClean="0"/>
              <a:t>10/23/2024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1839017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E5C1FD-A158-49EC-A703-8BDC8A555F72}" type="datetimeFigureOut">
              <a:rPr lang="en-US" smtClean="0"/>
              <a:t>10/23/2024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B29FE9-D488-4672-81B1-08BDE7D01972}" type="slidenum">
              <a:rPr lang="en-US" smtClean="0"/>
              <a:t>‹#›</a:t>
            </a:fld>
            <a:endParaRPr lang="en-US"/>
          </a:p>
        </p:txBody>
      </p:sp>
    </p:spTree>
    <p:extLst>
      <p:ext uri="{BB962C8B-B14F-4D97-AF65-F5344CB8AC3E}">
        <p14:creationId xmlns:p14="http://schemas.microsoft.com/office/powerpoint/2010/main" val="2409849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shade val="82000"/>
                  </a:schemeClr>
                </a:solidFill>
              </a:defRPr>
            </a:lvl1pPr>
          </a:lstStyle>
          <a:p>
            <a:fld id="{81E5C1FD-A158-49EC-A703-8BDC8A555F72}" type="datetimeFigureOut">
              <a:rPr lang="en-US" smtClean="0"/>
              <a:t>10/23/2024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hade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hade val="82000"/>
                  </a:schemeClr>
                </a:solidFill>
              </a:defRPr>
            </a:lvl1pPr>
          </a:lstStyle>
          <a:p>
            <a:fld id="{01B29FE9-D488-4672-81B1-08BDE7D01972}" type="slidenum">
              <a:rPr lang="en-US" smtClean="0"/>
              <a:t>‹#›</a:t>
            </a:fld>
            <a:endParaRPr lang="en-US"/>
          </a:p>
        </p:txBody>
      </p:sp>
    </p:spTree>
    <p:extLst>
      <p:ext uri="{BB962C8B-B14F-4D97-AF65-F5344CB8AC3E}">
        <p14:creationId xmlns:p14="http://schemas.microsoft.com/office/powerpoint/2010/main" val="396410458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9" name="Freeform: Shape 28">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1" name="Freeform: Shape 30">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14005D7-CACA-9D18-7711-887C884ACB78}"/>
              </a:ext>
            </a:extLst>
          </p:cNvPr>
          <p:cNvSpPr>
            <a:spLocks noGrp="1"/>
          </p:cNvSpPr>
          <p:nvPr>
            <p:ph type="ctrTitle"/>
          </p:nvPr>
        </p:nvSpPr>
        <p:spPr>
          <a:xfrm>
            <a:off x="1524003" y="1999615"/>
            <a:ext cx="9144000" cy="2764028"/>
          </a:xfrm>
        </p:spPr>
        <p:txBody>
          <a:bodyPr anchor="ctr">
            <a:normAutofit/>
          </a:bodyPr>
          <a:lstStyle/>
          <a:p>
            <a:r>
              <a:rPr lang="tr-TR" sz="7200"/>
              <a:t>İNŞAAT MEVZUATINA GİRİŞ</a:t>
            </a:r>
            <a:endParaRPr lang="en-US" sz="7200"/>
          </a:p>
        </p:txBody>
      </p:sp>
      <p:sp>
        <p:nvSpPr>
          <p:cNvPr id="3" name="Subtitle 2">
            <a:extLst>
              <a:ext uri="{FF2B5EF4-FFF2-40B4-BE49-F238E27FC236}">
                <a16:creationId xmlns:a16="http://schemas.microsoft.com/office/drawing/2014/main" id="{D18ED234-35C9-F0B4-9E41-B2F7C0CA903B}"/>
              </a:ext>
            </a:extLst>
          </p:cNvPr>
          <p:cNvSpPr>
            <a:spLocks noGrp="1"/>
          </p:cNvSpPr>
          <p:nvPr>
            <p:ph type="subTitle" idx="1"/>
          </p:nvPr>
        </p:nvSpPr>
        <p:spPr>
          <a:xfrm>
            <a:off x="1966912" y="5645150"/>
            <a:ext cx="8258176" cy="631825"/>
          </a:xfrm>
        </p:spPr>
        <p:txBody>
          <a:bodyPr anchor="ctr">
            <a:normAutofit/>
          </a:bodyPr>
          <a:lstStyle/>
          <a:p>
            <a:endParaRPr lang="en-US" sz="2800"/>
          </a:p>
        </p:txBody>
      </p:sp>
      <p:sp>
        <p:nvSpPr>
          <p:cNvPr id="33" name="Rectangle 32">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6245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1" name="Rectangle 10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E38DC85-053A-9E94-61CD-117C7BEC746B}"/>
              </a:ext>
            </a:extLst>
          </p:cNvPr>
          <p:cNvSpPr>
            <a:spLocks noGrp="1"/>
          </p:cNvSpPr>
          <p:nvPr>
            <p:ph type="title"/>
          </p:nvPr>
        </p:nvSpPr>
        <p:spPr>
          <a:xfrm>
            <a:off x="1371599" y="294538"/>
            <a:ext cx="9895951" cy="1033669"/>
          </a:xfrm>
        </p:spPr>
        <p:txBody>
          <a:bodyPr>
            <a:normAutofit/>
          </a:bodyPr>
          <a:lstStyle/>
          <a:p>
            <a:r>
              <a:rPr lang="en-US" sz="3400">
                <a:solidFill>
                  <a:srgbClr val="FFFFFF"/>
                </a:solidFill>
              </a:rPr>
              <a:t>Konusunun imkansız olmaması</a:t>
            </a:r>
            <a:br>
              <a:rPr lang="tr-TR" sz="3400">
                <a:solidFill>
                  <a:srgbClr val="FFFFFF"/>
                </a:solidFill>
              </a:rPr>
            </a:br>
            <a:endParaRPr lang="en-US" sz="3400">
              <a:solidFill>
                <a:srgbClr val="FFFFFF"/>
              </a:solidFill>
            </a:endParaRPr>
          </a:p>
        </p:txBody>
      </p:sp>
      <p:sp>
        <p:nvSpPr>
          <p:cNvPr id="3" name="Content Placeholder 2">
            <a:extLst>
              <a:ext uri="{FF2B5EF4-FFF2-40B4-BE49-F238E27FC236}">
                <a16:creationId xmlns:a16="http://schemas.microsoft.com/office/drawing/2014/main" id="{CF387387-B024-6185-9248-2B248E47E0C7}"/>
              </a:ext>
            </a:extLst>
          </p:cNvPr>
          <p:cNvSpPr>
            <a:spLocks noGrp="1"/>
          </p:cNvSpPr>
          <p:nvPr>
            <p:ph idx="1"/>
          </p:nvPr>
        </p:nvSpPr>
        <p:spPr>
          <a:xfrm>
            <a:off x="1371599" y="2318197"/>
            <a:ext cx="9724031" cy="3683358"/>
          </a:xfrm>
        </p:spPr>
        <p:txBody>
          <a:bodyPr anchor="ctr">
            <a:normAutofit/>
          </a:bodyPr>
          <a:lstStyle/>
          <a:p>
            <a:pPr marL="0" indent="0">
              <a:buNone/>
            </a:pPr>
            <a:r>
              <a:rPr lang="tr-TR" sz="2000" dirty="0"/>
              <a:t>Sözleşme yapıldığı sırada sözleşmenin konusunu teşkil eden edim objektif olarak imkansız ise sözleşme kesin hükümsüzdür. Bu imkansızlık fiili veya hukuki olabilir.	</a:t>
            </a:r>
          </a:p>
          <a:p>
            <a:pPr marL="0" indent="0">
              <a:buNone/>
            </a:pPr>
            <a:r>
              <a:rPr lang="tr-TR" sz="2000" dirty="0"/>
              <a:t>İmkansızlık iki türlü olabilir				</a:t>
            </a:r>
          </a:p>
          <a:p>
            <a:pPr marL="514350" indent="-514350">
              <a:buFont typeface="+mj-lt"/>
              <a:buAutoNum type="arabicPeriod"/>
            </a:pPr>
            <a:r>
              <a:rPr lang="tr-TR" sz="2000" dirty="0"/>
              <a:t>BAŞLANGIÇTAKİ İMKANSIZLIK     	   </a:t>
            </a:r>
          </a:p>
          <a:p>
            <a:pPr marL="0" indent="0">
              <a:buNone/>
            </a:pPr>
            <a:r>
              <a:rPr lang="tr-TR" sz="2000" dirty="0"/>
              <a:t>	İmkansızlığın sözleşme kurulduğu anda mevcut olmasıdır. 	</a:t>
            </a:r>
          </a:p>
          <a:p>
            <a:pPr marL="0" indent="0">
              <a:buNone/>
            </a:pPr>
            <a:r>
              <a:rPr lang="tr-TR" sz="2000" dirty="0"/>
              <a:t>2.      SONRAKİ İMKANSIZLIK (İFA İMKANSIZLIĞI)	</a:t>
            </a:r>
          </a:p>
          <a:p>
            <a:pPr marL="0" indent="0">
              <a:buNone/>
            </a:pPr>
            <a:r>
              <a:rPr lang="tr-TR" sz="2000" dirty="0"/>
              <a:t>	Sözleşme kurulduktan sonra ortaya çıkan imkansızlık. </a:t>
            </a:r>
            <a:endParaRPr lang="en-US" sz="2000" dirty="0"/>
          </a:p>
        </p:txBody>
      </p:sp>
    </p:spTree>
    <p:extLst>
      <p:ext uri="{BB962C8B-B14F-4D97-AF65-F5344CB8AC3E}">
        <p14:creationId xmlns:p14="http://schemas.microsoft.com/office/powerpoint/2010/main" val="3344815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914980-EB99-13EC-3379-9030E80486E1}"/>
              </a:ext>
            </a:extLst>
          </p:cNvPr>
          <p:cNvSpPr>
            <a:spLocks noGrp="1"/>
          </p:cNvSpPr>
          <p:nvPr>
            <p:ph type="title"/>
          </p:nvPr>
        </p:nvSpPr>
        <p:spPr>
          <a:xfrm>
            <a:off x="838200" y="556995"/>
            <a:ext cx="10515600" cy="1133693"/>
          </a:xfrm>
        </p:spPr>
        <p:txBody>
          <a:bodyPr>
            <a:normAutofit/>
          </a:bodyPr>
          <a:lstStyle/>
          <a:p>
            <a:r>
              <a:rPr lang="en-US" sz="5200"/>
              <a:t>Konusunun imkansız olmaması</a:t>
            </a:r>
          </a:p>
        </p:txBody>
      </p:sp>
      <p:graphicFrame>
        <p:nvGraphicFramePr>
          <p:cNvPr id="5" name="Content Placeholder 2">
            <a:extLst>
              <a:ext uri="{FF2B5EF4-FFF2-40B4-BE49-F238E27FC236}">
                <a16:creationId xmlns:a16="http://schemas.microsoft.com/office/drawing/2014/main" id="{7DDFFFA2-EF2E-10A2-C118-2EF7F0E137AF}"/>
              </a:ext>
            </a:extLst>
          </p:cNvPr>
          <p:cNvGraphicFramePr>
            <a:graphicFrameLocks noGrp="1"/>
          </p:cNvGraphicFramePr>
          <p:nvPr>
            <p:ph idx="1"/>
            <p:extLst>
              <p:ext uri="{D42A27DB-BD31-4B8C-83A1-F6EECF244321}">
                <p14:modId xmlns:p14="http://schemas.microsoft.com/office/powerpoint/2010/main" val="268912264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90507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4D468-FE3C-0AF6-5016-DDE7E55C7BC5}"/>
              </a:ext>
            </a:extLst>
          </p:cNvPr>
          <p:cNvSpPr>
            <a:spLocks noGrp="1"/>
          </p:cNvSpPr>
          <p:nvPr>
            <p:ph type="title"/>
          </p:nvPr>
        </p:nvSpPr>
        <p:spPr/>
        <p:txBody>
          <a:bodyPr/>
          <a:lstStyle/>
          <a:p>
            <a:r>
              <a:rPr lang="en-US" sz="4400" dirty="0" err="1"/>
              <a:t>Konusunun</a:t>
            </a:r>
            <a:r>
              <a:rPr lang="en-US" sz="4400" dirty="0"/>
              <a:t> </a:t>
            </a:r>
            <a:r>
              <a:rPr lang="en-US" sz="4400" dirty="0" err="1"/>
              <a:t>imkansız</a:t>
            </a:r>
            <a:r>
              <a:rPr lang="en-US" sz="4400" dirty="0"/>
              <a:t> </a:t>
            </a:r>
            <a:r>
              <a:rPr lang="en-US" sz="4400" dirty="0" err="1"/>
              <a:t>olmaması</a:t>
            </a:r>
            <a:endParaRPr lang="en-US" dirty="0"/>
          </a:p>
        </p:txBody>
      </p:sp>
      <p:graphicFrame>
        <p:nvGraphicFramePr>
          <p:cNvPr id="5" name="Content Placeholder 2">
            <a:extLst>
              <a:ext uri="{FF2B5EF4-FFF2-40B4-BE49-F238E27FC236}">
                <a16:creationId xmlns:a16="http://schemas.microsoft.com/office/drawing/2014/main" id="{646D2301-93C1-3FB6-7CA6-825DDBFC4D8D}"/>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1500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38C87-B109-39F8-C38D-E5F92FAA3B90}"/>
              </a:ext>
            </a:extLst>
          </p:cNvPr>
          <p:cNvSpPr>
            <a:spLocks noGrp="1"/>
          </p:cNvSpPr>
          <p:nvPr>
            <p:ph type="title"/>
          </p:nvPr>
        </p:nvSpPr>
        <p:spPr/>
        <p:txBody>
          <a:bodyPr/>
          <a:lstStyle/>
          <a:p>
            <a:r>
              <a:rPr lang="en-US" sz="4400" dirty="0" err="1">
                <a:solidFill>
                  <a:schemeClr val="tx2"/>
                </a:solidFill>
              </a:rPr>
              <a:t>İrade</a:t>
            </a:r>
            <a:r>
              <a:rPr lang="en-US" sz="4400" dirty="0">
                <a:solidFill>
                  <a:schemeClr val="tx2"/>
                </a:solidFill>
              </a:rPr>
              <a:t> </a:t>
            </a:r>
            <a:r>
              <a:rPr lang="en-US" sz="4400" dirty="0" err="1">
                <a:solidFill>
                  <a:schemeClr val="tx2"/>
                </a:solidFill>
              </a:rPr>
              <a:t>beyanlarının</a:t>
            </a:r>
            <a:r>
              <a:rPr lang="en-US" sz="4400" dirty="0">
                <a:solidFill>
                  <a:schemeClr val="tx2"/>
                </a:solidFill>
              </a:rPr>
              <a:t> </a:t>
            </a:r>
            <a:r>
              <a:rPr lang="en-US" sz="4400" dirty="0" err="1">
                <a:solidFill>
                  <a:schemeClr val="tx2"/>
                </a:solidFill>
              </a:rPr>
              <a:t>sağlıklı</a:t>
            </a:r>
            <a:r>
              <a:rPr lang="en-US" sz="4400" dirty="0">
                <a:solidFill>
                  <a:schemeClr val="tx2"/>
                </a:solidFill>
              </a:rPr>
              <a:t> </a:t>
            </a:r>
            <a:r>
              <a:rPr lang="en-US" sz="4400" dirty="0" err="1">
                <a:solidFill>
                  <a:schemeClr val="tx2"/>
                </a:solidFill>
              </a:rPr>
              <a:t>olması</a:t>
            </a:r>
            <a:br>
              <a:rPr lang="tr-TR" sz="4400" dirty="0">
                <a:solidFill>
                  <a:schemeClr val="tx2"/>
                </a:solidFill>
              </a:rPr>
            </a:br>
            <a:endParaRPr lang="en-US" dirty="0"/>
          </a:p>
        </p:txBody>
      </p:sp>
      <p:graphicFrame>
        <p:nvGraphicFramePr>
          <p:cNvPr id="18" name="Content Placeholder 2">
            <a:extLst>
              <a:ext uri="{FF2B5EF4-FFF2-40B4-BE49-F238E27FC236}">
                <a16:creationId xmlns:a16="http://schemas.microsoft.com/office/drawing/2014/main" id="{12DE4218-D2A0-D206-6964-123143A39970}"/>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4615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57C963-C6E4-67B4-99BE-08A4126FA780}"/>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İrade beyanlarının sağlıklı olması</a:t>
            </a:r>
          </a:p>
        </p:txBody>
      </p:sp>
      <p:sp>
        <p:nvSpPr>
          <p:cNvPr id="3" name="Content Placeholder 2">
            <a:extLst>
              <a:ext uri="{FF2B5EF4-FFF2-40B4-BE49-F238E27FC236}">
                <a16:creationId xmlns:a16="http://schemas.microsoft.com/office/drawing/2014/main" id="{7062074C-025D-D571-4CD2-C6AFD54860F0}"/>
              </a:ext>
            </a:extLst>
          </p:cNvPr>
          <p:cNvSpPr>
            <a:spLocks noGrp="1"/>
          </p:cNvSpPr>
          <p:nvPr>
            <p:ph idx="1"/>
          </p:nvPr>
        </p:nvSpPr>
        <p:spPr>
          <a:xfrm>
            <a:off x="1371599" y="2318197"/>
            <a:ext cx="9724031" cy="3683358"/>
          </a:xfrm>
        </p:spPr>
        <p:txBody>
          <a:bodyPr anchor="ctr">
            <a:normAutofit/>
          </a:bodyPr>
          <a:lstStyle/>
          <a:p>
            <a:r>
              <a:rPr lang="tr-TR" sz="2000" dirty="0"/>
              <a:t>YANILMA							</a:t>
            </a:r>
          </a:p>
          <a:p>
            <a:r>
              <a:rPr lang="tr-TR" sz="2000" dirty="0"/>
              <a:t>Bir kimsenin olayları yanlış algılaması, bunları yanlış değerlendirmesi, beklenti ve tahminlerinin isabetsiz olmasıdır. Sözleşme kurulurken esaslı yanılmaya (hataya) düşen taraf sözleşme ile bağlı olmaz (TBK m 30/1). Yanılma nedeniyle sözleşme ile bağlı olmamak için;1-Yanılmanın varlığı gerekir.2-Yanılmanın esaslı olması gerekir</a:t>
            </a:r>
            <a:endParaRPr lang="en-US" sz="2000" dirty="0"/>
          </a:p>
        </p:txBody>
      </p:sp>
    </p:spTree>
    <p:extLst>
      <p:ext uri="{BB962C8B-B14F-4D97-AF65-F5344CB8AC3E}">
        <p14:creationId xmlns:p14="http://schemas.microsoft.com/office/powerpoint/2010/main" val="1189134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89AFE31-C536-0FC8-660A-34B7F5945DE0}"/>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İrade beyanlarının sağlıklı olması</a:t>
            </a:r>
          </a:p>
        </p:txBody>
      </p:sp>
      <p:sp>
        <p:nvSpPr>
          <p:cNvPr id="3" name="Content Placeholder 2">
            <a:extLst>
              <a:ext uri="{FF2B5EF4-FFF2-40B4-BE49-F238E27FC236}">
                <a16:creationId xmlns:a16="http://schemas.microsoft.com/office/drawing/2014/main" id="{571ED164-B2D3-4458-EA2A-9B325272F2A6}"/>
              </a:ext>
            </a:extLst>
          </p:cNvPr>
          <p:cNvSpPr>
            <a:spLocks noGrp="1"/>
          </p:cNvSpPr>
          <p:nvPr>
            <p:ph idx="1"/>
          </p:nvPr>
        </p:nvSpPr>
        <p:spPr>
          <a:xfrm>
            <a:off x="1371599" y="2318197"/>
            <a:ext cx="9724031" cy="3683358"/>
          </a:xfrm>
        </p:spPr>
        <p:txBody>
          <a:bodyPr anchor="ctr">
            <a:normAutofit/>
          </a:bodyPr>
          <a:lstStyle/>
          <a:p>
            <a:r>
              <a:rPr lang="tr-TR" sz="1900"/>
              <a:t>ALDATMA</a:t>
            </a:r>
          </a:p>
          <a:p>
            <a:pPr marL="0" indent="0">
              <a:buNone/>
            </a:pPr>
            <a:r>
              <a:rPr lang="tr-TR" sz="1900"/>
              <a:t>B</a:t>
            </a:r>
            <a:r>
              <a:rPr lang="en-US" sz="1900"/>
              <a:t>ir kimseyi bir irade beyanında bulunmaya, özellikle sözleşme yapmaya sevk etmek için onda kasten yanlış bir kanaat uyandırma veya esasen mevcut olan yanlış kanaati koruma ya da sürdürme fiilidir.Kişi kendisinden kaynaklanan nedenlerle yanıldığı halde, aldatmada karşı tarafın veya üçüncü kişinin davranışıyla yanılma söz konusudur. Bu nedenle aldatmada yanılmadan değil, yanıltmadan söz etmek gerekir.</a:t>
            </a:r>
            <a:r>
              <a:rPr lang="tr-TR" sz="1900"/>
              <a:t> </a:t>
            </a:r>
            <a:r>
              <a:rPr lang="en-US" sz="1900"/>
              <a:t>Taraflardan biri, diğerinin aldatması sonucu bir sözleşme yapmışsa, yanılması esaslı olmasa bile, sözleşmeyle bağlı değildir (TBK m 36/1). Üçüncü bir kişinin aldatması sonucu bir sözleşme yapan taraf, sözleşmenin yapıldığı sırada karşı tarafın aldatmayı bilmesi veya bilecek durumda olması hâlinde, sözleşmeyle bağlı değildir (TBK m 36/2).Aldatma sebebiyle sözleşme yapan taraf, aldatmayı öğrendiği andan başlayarak bir yıl içinde sözleşme ile bağlı olmadığını bildirmez veya verdiği şeyi geri istemezse, sözleşmeyi onamış sayılır. Aldatmadan dolayı bağlayıcılığı olmayan bir sözleşmenin onanmış sayılması, tazminat hakkını ortadan kaldırmaz.</a:t>
            </a:r>
          </a:p>
        </p:txBody>
      </p:sp>
    </p:spTree>
    <p:extLst>
      <p:ext uri="{BB962C8B-B14F-4D97-AF65-F5344CB8AC3E}">
        <p14:creationId xmlns:p14="http://schemas.microsoft.com/office/powerpoint/2010/main" val="29423408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A911D4-CA12-FD03-1DD0-7EC8CE94A20C}"/>
              </a:ext>
            </a:extLst>
          </p:cNvPr>
          <p:cNvSpPr>
            <a:spLocks noGrp="1"/>
          </p:cNvSpPr>
          <p:nvPr>
            <p:ph type="title"/>
          </p:nvPr>
        </p:nvSpPr>
        <p:spPr>
          <a:xfrm>
            <a:off x="1371599" y="294538"/>
            <a:ext cx="9895951" cy="1033669"/>
          </a:xfrm>
        </p:spPr>
        <p:txBody>
          <a:bodyPr>
            <a:normAutofit/>
          </a:bodyPr>
          <a:lstStyle/>
          <a:p>
            <a:r>
              <a:rPr lang="en-US" sz="4000">
                <a:solidFill>
                  <a:srgbClr val="FFFFFF"/>
                </a:solidFill>
              </a:rPr>
              <a:t>İrade beyanlarının sağlıklı olması</a:t>
            </a:r>
          </a:p>
        </p:txBody>
      </p:sp>
      <p:sp>
        <p:nvSpPr>
          <p:cNvPr id="3" name="Content Placeholder 2">
            <a:extLst>
              <a:ext uri="{FF2B5EF4-FFF2-40B4-BE49-F238E27FC236}">
                <a16:creationId xmlns:a16="http://schemas.microsoft.com/office/drawing/2014/main" id="{EEA82307-1936-ED48-93B6-9D491A8863E3}"/>
              </a:ext>
            </a:extLst>
          </p:cNvPr>
          <p:cNvSpPr>
            <a:spLocks noGrp="1"/>
          </p:cNvSpPr>
          <p:nvPr>
            <p:ph idx="1"/>
          </p:nvPr>
        </p:nvSpPr>
        <p:spPr>
          <a:xfrm>
            <a:off x="1371599" y="2318197"/>
            <a:ext cx="9724031" cy="3683358"/>
          </a:xfrm>
        </p:spPr>
        <p:txBody>
          <a:bodyPr anchor="ctr">
            <a:normAutofit/>
          </a:bodyPr>
          <a:lstStyle/>
          <a:p>
            <a:r>
              <a:rPr lang="tr-TR" sz="2000"/>
              <a:t>KORKUTMA (İKRAH)</a:t>
            </a:r>
          </a:p>
          <a:p>
            <a:pPr marL="0" indent="0">
              <a:buNone/>
            </a:pPr>
            <a:r>
              <a:rPr lang="tr-TR" sz="2000"/>
              <a:t>B</a:t>
            </a:r>
            <a:r>
              <a:rPr lang="en-US" sz="2000"/>
              <a:t>ir kimsenin diğer tarafı sözleşme yapmaya sevk etmek amacıyla bilerek onda korku yaratması veya mevcut bir korkudan yararlanmasıdır.Buradaki korkutma, korkutanın kendisinden gelebilecek nedenler ileri sürerek korkuya yol açmasıyla ilgilidir. Tehdit etme, gözdağı verme şeklindeki eylemler sonucu diğer tarafı sözleşme yapmaya zorlamak şeklinde ortaya çıkar.Bu şekilde yapılan sözleşme; kanunun emredici hükümlerine, ahlaka, kamu düzenine, kişilik haklarına aykırı veya konusu imkânsız olan sözleşmeler kesin olarak hükümsüzdür (TBK m.27/1). Sözleşmenin içerdiği hükümlerden bir kısmının hükümsüz olması, diğerlerinin geçerliliğini etkilemez. Ancak, bu hükümler olmaksızın sözleşmenin yapılmayacağı açıkça anlaşılırsa, sözleşmenin tamamı kesin olarak hükümsüz olur</a:t>
            </a:r>
          </a:p>
        </p:txBody>
      </p:sp>
    </p:spTree>
    <p:extLst>
      <p:ext uri="{BB962C8B-B14F-4D97-AF65-F5344CB8AC3E}">
        <p14:creationId xmlns:p14="http://schemas.microsoft.com/office/powerpoint/2010/main" val="21547960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B9AA7C6-5E5A-498E-A6DF-A943376E0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83EAB11A-76F7-48F4-9B4F-5BFDF4BF967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300" y="2385102"/>
            <a:ext cx="574091" cy="2087796"/>
            <a:chOff x="209668" y="2857422"/>
            <a:chExt cx="463662" cy="2087796"/>
          </a:xfrm>
        </p:grpSpPr>
        <p:sp>
          <p:nvSpPr>
            <p:cNvPr id="11" name="Rectangle 10">
              <a:extLst>
                <a:ext uri="{FF2B5EF4-FFF2-40B4-BE49-F238E27FC236}">
                  <a16:creationId xmlns:a16="http://schemas.microsoft.com/office/drawing/2014/main" id="{74D4C416-D5F4-4F6F-A6F1-87A21CD4F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423947" y="2857422"/>
              <a:ext cx="249383" cy="2087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C6AC1C30-21C6-4BF6-93EE-B211D7A8501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09668" y="2857423"/>
              <a:ext cx="1" cy="208779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81E140AE-0ABF-47C8-BF32-7D2F0CF2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631767"/>
            <a:ext cx="11111729" cy="575240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6EB66D4-000D-861D-1BC1-EDECE1EEE690}"/>
              </a:ext>
            </a:extLst>
          </p:cNvPr>
          <p:cNvSpPr>
            <a:spLocks noGrp="1"/>
          </p:cNvSpPr>
          <p:nvPr>
            <p:ph type="title"/>
          </p:nvPr>
        </p:nvSpPr>
        <p:spPr>
          <a:xfrm>
            <a:off x="1153618" y="1239927"/>
            <a:ext cx="4008586" cy="4680583"/>
          </a:xfrm>
        </p:spPr>
        <p:txBody>
          <a:bodyPr anchor="ctr">
            <a:normAutofit/>
          </a:bodyPr>
          <a:lstStyle/>
          <a:p>
            <a:r>
              <a:rPr lang="en-US" sz="5200"/>
              <a:t>Muvazaa bulunmaması</a:t>
            </a:r>
            <a:br>
              <a:rPr lang="tr-TR" sz="5200"/>
            </a:br>
            <a:endParaRPr lang="en-US" sz="5200"/>
          </a:p>
        </p:txBody>
      </p:sp>
      <p:sp>
        <p:nvSpPr>
          <p:cNvPr id="3" name="Content Placeholder 2">
            <a:extLst>
              <a:ext uri="{FF2B5EF4-FFF2-40B4-BE49-F238E27FC236}">
                <a16:creationId xmlns:a16="http://schemas.microsoft.com/office/drawing/2014/main" id="{FC81B137-5E84-9DFD-9D0D-5E631B1DC9B0}"/>
              </a:ext>
            </a:extLst>
          </p:cNvPr>
          <p:cNvSpPr>
            <a:spLocks noGrp="1"/>
          </p:cNvSpPr>
          <p:nvPr>
            <p:ph idx="1"/>
          </p:nvPr>
        </p:nvSpPr>
        <p:spPr>
          <a:xfrm>
            <a:off x="6291923" y="1239927"/>
            <a:ext cx="4971824" cy="4680583"/>
          </a:xfrm>
        </p:spPr>
        <p:txBody>
          <a:bodyPr anchor="ctr">
            <a:normAutofit/>
          </a:bodyPr>
          <a:lstStyle/>
          <a:p>
            <a:pPr marL="0" indent="0">
              <a:buNone/>
            </a:pPr>
            <a:r>
              <a:rPr lang="tr-TR" sz="2000"/>
              <a:t>B</a:t>
            </a:r>
            <a:r>
              <a:rPr lang="en-US" sz="2000"/>
              <a:t>ir sözleşmenin taraflarının, üçüncü kişilerden gerçek durumu gizleyerek, onları aldatmak maksadıyla, gerçek iradelerine uymayan ve kendi aralarında geçerli olmayan bir hususta anlaşmalarıdır. Bu şekilde yapılan işlemlere de, muvazaalı işlemler adı verilir</a:t>
            </a:r>
            <a:r>
              <a:rPr lang="tr-TR" sz="2000"/>
              <a:t>.</a:t>
            </a:r>
            <a:endParaRPr lang="en-US" sz="2000"/>
          </a:p>
        </p:txBody>
      </p:sp>
    </p:spTree>
    <p:extLst>
      <p:ext uri="{BB962C8B-B14F-4D97-AF65-F5344CB8AC3E}">
        <p14:creationId xmlns:p14="http://schemas.microsoft.com/office/powerpoint/2010/main" val="24707829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8B9AA7C6-5E5A-498E-A6DF-A943376E09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83EAB11A-76F7-48F4-9B4F-5BFDF4BF967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4300" y="2385102"/>
            <a:ext cx="574091" cy="2087796"/>
            <a:chOff x="209668" y="2857422"/>
            <a:chExt cx="463662" cy="2087796"/>
          </a:xfrm>
        </p:grpSpPr>
        <p:sp>
          <p:nvSpPr>
            <p:cNvPr id="38" name="Rectangle 37">
              <a:extLst>
                <a:ext uri="{FF2B5EF4-FFF2-40B4-BE49-F238E27FC236}">
                  <a16:creationId xmlns:a16="http://schemas.microsoft.com/office/drawing/2014/main" id="{74D4C416-D5F4-4F6F-A6F1-87A21CD4FC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423947" y="2857422"/>
              <a:ext cx="249383" cy="20877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C6AC1C30-21C6-4BF6-93EE-B211D7A8501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209668" y="2857423"/>
              <a:ext cx="1" cy="208779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41" name="Rectangle 40">
            <a:extLst>
              <a:ext uri="{FF2B5EF4-FFF2-40B4-BE49-F238E27FC236}">
                <a16:creationId xmlns:a16="http://schemas.microsoft.com/office/drawing/2014/main" id="{81E140AE-0ABF-47C8-BF32-7D2F0CF2B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631767"/>
            <a:ext cx="11111729" cy="575240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433676-AB19-CCB6-4751-C3B8A7382557}"/>
              </a:ext>
            </a:extLst>
          </p:cNvPr>
          <p:cNvSpPr>
            <a:spLocks noGrp="1"/>
          </p:cNvSpPr>
          <p:nvPr>
            <p:ph type="title"/>
          </p:nvPr>
        </p:nvSpPr>
        <p:spPr>
          <a:xfrm>
            <a:off x="648392" y="1239927"/>
            <a:ext cx="4179120" cy="4680583"/>
          </a:xfrm>
        </p:spPr>
        <p:txBody>
          <a:bodyPr anchor="ctr">
            <a:normAutofit/>
          </a:bodyPr>
          <a:lstStyle/>
          <a:p>
            <a:r>
              <a:rPr lang="en-US" sz="5200" dirty="0" err="1"/>
              <a:t>Muvazaa</a:t>
            </a:r>
            <a:r>
              <a:rPr lang="en-US" sz="5200" dirty="0"/>
              <a:t> </a:t>
            </a:r>
            <a:r>
              <a:rPr lang="en-US" sz="5200" dirty="0" err="1"/>
              <a:t>bulunmaması</a:t>
            </a:r>
            <a:endParaRPr lang="en-US" sz="5200" dirty="0"/>
          </a:p>
        </p:txBody>
      </p:sp>
      <p:sp>
        <p:nvSpPr>
          <p:cNvPr id="30" name="Content Placeholder 2">
            <a:extLst>
              <a:ext uri="{FF2B5EF4-FFF2-40B4-BE49-F238E27FC236}">
                <a16:creationId xmlns:a16="http://schemas.microsoft.com/office/drawing/2014/main" id="{11E193AC-7515-95C6-6ADE-56F606F5C75C}"/>
              </a:ext>
            </a:extLst>
          </p:cNvPr>
          <p:cNvSpPr>
            <a:spLocks noGrp="1"/>
          </p:cNvSpPr>
          <p:nvPr>
            <p:ph idx="1"/>
          </p:nvPr>
        </p:nvSpPr>
        <p:spPr>
          <a:xfrm>
            <a:off x="4906297" y="-363794"/>
            <a:ext cx="6706174" cy="7747820"/>
          </a:xfrm>
        </p:spPr>
        <p:txBody>
          <a:bodyPr anchor="ctr">
            <a:normAutofit/>
          </a:bodyPr>
          <a:lstStyle/>
          <a:p>
            <a:pPr marL="0" indent="0">
              <a:buNone/>
            </a:pPr>
            <a:r>
              <a:rPr lang="tr-TR" sz="1700" dirty="0"/>
              <a:t>1.MUTLAK MUVAZAA</a:t>
            </a:r>
          </a:p>
          <a:p>
            <a:pPr marL="0" indent="0">
              <a:buNone/>
            </a:pPr>
            <a:r>
              <a:rPr lang="tr-TR" sz="1700" dirty="0"/>
              <a:t>Tarafların, kendi aralarında geçerli herhangi bir hukuki işlem yapmak istemedikleri halde, salt üçüncü kişilere, aralarında bir hukuki işlem varmış gibi görünmek için</a:t>
            </a:r>
          </a:p>
          <a:p>
            <a:pPr marL="0" indent="0">
              <a:buNone/>
            </a:pPr>
            <a:r>
              <a:rPr lang="tr-TR" sz="1700" dirty="0"/>
              <a:t>2. NİSPİ MUVAZAA</a:t>
            </a:r>
          </a:p>
          <a:p>
            <a:pPr marL="0" indent="0">
              <a:buNone/>
            </a:pPr>
            <a:r>
              <a:rPr lang="tr-TR" sz="1700" dirty="0"/>
              <a:t>Bazı durumlarda tarafların gerçek iradelerine uygun olan ancak çeşitli nedenlerle görünen işlemin arkasına sakladıkları gizli işlem mevcut olmasıdır. Görünüşteki işlem tarafların gerçek iradesine uygun bulunmadığından her koşulda geçersizdir. Gizli işlem ise, yasanın o işlem için öngördüğü şekil şartına ve ayrıca herhangi bir sözleşmenin geçerli olabilmesi için aradığı genel geçerlilik şartlarına uygun bulunduğu takdirde geçerli olabilecektir.</a:t>
            </a:r>
          </a:p>
        </p:txBody>
      </p:sp>
    </p:spTree>
    <p:extLst>
      <p:ext uri="{BB962C8B-B14F-4D97-AF65-F5344CB8AC3E}">
        <p14:creationId xmlns:p14="http://schemas.microsoft.com/office/powerpoint/2010/main" val="11078227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029E30-4A03-461A-6EB0-AA97D2070852}"/>
              </a:ext>
            </a:extLst>
          </p:cNvPr>
          <p:cNvSpPr>
            <a:spLocks noGrp="1"/>
          </p:cNvSpPr>
          <p:nvPr>
            <p:ph type="title"/>
          </p:nvPr>
        </p:nvSpPr>
        <p:spPr>
          <a:xfrm>
            <a:off x="686834" y="1153572"/>
            <a:ext cx="3200400" cy="4461163"/>
          </a:xfrm>
        </p:spPr>
        <p:txBody>
          <a:bodyPr>
            <a:normAutofit/>
          </a:bodyPr>
          <a:lstStyle/>
          <a:p>
            <a:r>
              <a:rPr lang="tr-TR" sz="3700" dirty="0">
                <a:solidFill>
                  <a:srgbClr val="FFFFFF"/>
                </a:solidFill>
              </a:rPr>
              <a:t>SÖZLEŞMENİN İPTALİNE DAİR KARAR ÖRNEĞİ 1</a:t>
            </a:r>
            <a:endParaRPr lang="en-US" sz="3700" dirty="0">
              <a:solidFill>
                <a:srgbClr val="FFFFFF"/>
              </a:solidFill>
            </a:endParaRPr>
          </a:p>
        </p:txBody>
      </p:sp>
      <p:sp>
        <p:nvSpPr>
          <p:cNvPr id="24" name="Arc 23">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3E7B3B50-1516-59EE-C69F-E04127A38840}"/>
              </a:ext>
            </a:extLst>
          </p:cNvPr>
          <p:cNvSpPr>
            <a:spLocks noGrp="1"/>
          </p:cNvSpPr>
          <p:nvPr>
            <p:ph idx="1"/>
          </p:nvPr>
        </p:nvSpPr>
        <p:spPr>
          <a:xfrm>
            <a:off x="4447308" y="591344"/>
            <a:ext cx="6906491" cy="5585619"/>
          </a:xfrm>
        </p:spPr>
        <p:txBody>
          <a:bodyPr anchor="ctr">
            <a:normAutofit/>
          </a:bodyPr>
          <a:lstStyle/>
          <a:p>
            <a:r>
              <a:rPr lang="en-US" sz="2000" dirty="0" err="1"/>
              <a:t>Yargıtay</a:t>
            </a:r>
            <a:r>
              <a:rPr lang="en-US" sz="2000" dirty="0"/>
              <a:t> </a:t>
            </a:r>
            <a:r>
              <a:rPr lang="en-US" sz="2000" dirty="0" err="1"/>
              <a:t>Kararı</a:t>
            </a:r>
            <a:r>
              <a:rPr lang="en-US" sz="2000" dirty="0"/>
              <a:t> - 14. HD., E. 2013/9085 K. 2013/10308 T. 8.7.2013</a:t>
            </a:r>
            <a:endParaRPr lang="tr-TR" sz="2000" dirty="0"/>
          </a:p>
          <a:p>
            <a:r>
              <a:rPr lang="en-US" sz="2000" dirty="0" err="1"/>
              <a:t>Ayrıca</a:t>
            </a:r>
            <a:r>
              <a:rPr lang="en-US" sz="2000" dirty="0"/>
              <a:t> </a:t>
            </a:r>
            <a:r>
              <a:rPr lang="en-US" sz="2000" dirty="0" err="1"/>
              <a:t>dava</a:t>
            </a:r>
            <a:r>
              <a:rPr lang="en-US" sz="2000" dirty="0"/>
              <a:t> </a:t>
            </a:r>
            <a:r>
              <a:rPr lang="en-US" sz="2000" dirty="0" err="1"/>
              <a:t>konusu</a:t>
            </a:r>
            <a:r>
              <a:rPr lang="en-US" sz="2000" dirty="0"/>
              <a:t> </a:t>
            </a:r>
            <a:r>
              <a:rPr lang="en-US" sz="2000" dirty="0" err="1"/>
              <a:t>taşınmaz</a:t>
            </a:r>
            <a:r>
              <a:rPr lang="en-US" sz="2000" dirty="0"/>
              <a:t> 12.08.2005 </a:t>
            </a:r>
            <a:r>
              <a:rPr lang="en-US" sz="2000" dirty="0" err="1"/>
              <a:t>tarihinde</a:t>
            </a:r>
            <a:r>
              <a:rPr lang="en-US" sz="2000" dirty="0"/>
              <a:t> kat </a:t>
            </a:r>
            <a:r>
              <a:rPr lang="en-US" sz="2000" dirty="0" err="1"/>
              <a:t>irtifakı</a:t>
            </a:r>
            <a:r>
              <a:rPr lang="en-US" sz="2000" dirty="0"/>
              <a:t> </a:t>
            </a:r>
            <a:r>
              <a:rPr lang="en-US" sz="2000" dirty="0" err="1"/>
              <a:t>kurulmak</a:t>
            </a:r>
            <a:r>
              <a:rPr lang="en-US" sz="2000" dirty="0"/>
              <a:t> </a:t>
            </a:r>
            <a:r>
              <a:rPr lang="en-US" sz="2000" dirty="0" err="1"/>
              <a:t>suretiyle</a:t>
            </a:r>
            <a:r>
              <a:rPr lang="en-US" sz="2000" dirty="0"/>
              <a:t> </a:t>
            </a:r>
            <a:r>
              <a:rPr lang="en-US" sz="2000" dirty="0" err="1"/>
              <a:t>davalılardan</a:t>
            </a:r>
            <a:r>
              <a:rPr lang="en-US" sz="2000" dirty="0"/>
              <a:t> </a:t>
            </a:r>
            <a:r>
              <a:rPr lang="en-US" sz="2000" dirty="0" err="1"/>
              <a:t>arsa</a:t>
            </a:r>
            <a:r>
              <a:rPr lang="en-US" sz="2000" dirty="0"/>
              <a:t> </a:t>
            </a:r>
            <a:r>
              <a:rPr lang="en-US" sz="2000" dirty="0" err="1"/>
              <a:t>sahibi</a:t>
            </a:r>
            <a:r>
              <a:rPr lang="en-US" sz="2000" dirty="0"/>
              <a:t> ... </a:t>
            </a:r>
            <a:r>
              <a:rPr lang="en-US" sz="2000" dirty="0" err="1"/>
              <a:t>adına</a:t>
            </a:r>
            <a:r>
              <a:rPr lang="en-US" sz="2000" dirty="0"/>
              <a:t> </a:t>
            </a:r>
            <a:r>
              <a:rPr lang="en-US" sz="2000" dirty="0" err="1"/>
              <a:t>tescil</a:t>
            </a:r>
            <a:r>
              <a:rPr lang="en-US" sz="2000" dirty="0"/>
              <a:t> </a:t>
            </a:r>
            <a:r>
              <a:rPr lang="en-US" sz="2000" dirty="0" err="1"/>
              <a:t>edilmiş</a:t>
            </a:r>
            <a:r>
              <a:rPr lang="en-US" sz="2000" dirty="0"/>
              <a:t>, 30.06.2006 </a:t>
            </a:r>
            <a:r>
              <a:rPr lang="en-US" sz="2000" dirty="0" err="1"/>
              <a:t>tarihinde</a:t>
            </a:r>
            <a:r>
              <a:rPr lang="en-US" sz="2000" dirty="0"/>
              <a:t> </a:t>
            </a:r>
            <a:r>
              <a:rPr lang="en-US" sz="2000" dirty="0" err="1"/>
              <a:t>davalı</a:t>
            </a:r>
            <a:r>
              <a:rPr lang="en-US" sz="2000" dirty="0"/>
              <a:t> </a:t>
            </a:r>
            <a:r>
              <a:rPr lang="en-US" sz="2000" dirty="0" err="1"/>
              <a:t>yüklenici</a:t>
            </a:r>
            <a:r>
              <a:rPr lang="en-US" sz="2000" dirty="0"/>
              <a:t> ...'</a:t>
            </a:r>
            <a:r>
              <a:rPr lang="en-US" sz="2000" dirty="0" err="1"/>
              <a:t>ya</a:t>
            </a:r>
            <a:r>
              <a:rPr lang="en-US" sz="2000" dirty="0"/>
              <a:t> </a:t>
            </a:r>
            <a:r>
              <a:rPr lang="en-US" sz="2000" dirty="0" err="1"/>
              <a:t>tapudan</a:t>
            </a:r>
            <a:r>
              <a:rPr lang="en-US" sz="2000" dirty="0"/>
              <a:t> </a:t>
            </a:r>
            <a:r>
              <a:rPr lang="en-US" sz="2000" dirty="0" err="1"/>
              <a:t>satış</a:t>
            </a:r>
            <a:r>
              <a:rPr lang="en-US" sz="2000" dirty="0"/>
              <a:t> </a:t>
            </a:r>
            <a:r>
              <a:rPr lang="en-US" sz="2000" dirty="0" err="1"/>
              <a:t>suretiyle</a:t>
            </a:r>
            <a:r>
              <a:rPr lang="en-US" sz="2000" dirty="0"/>
              <a:t> </a:t>
            </a:r>
            <a:r>
              <a:rPr lang="en-US" sz="2000" dirty="0" err="1"/>
              <a:t>ve</a:t>
            </a:r>
            <a:r>
              <a:rPr lang="en-US" sz="2000" dirty="0"/>
              <a:t> 01.09.2006 </a:t>
            </a:r>
            <a:r>
              <a:rPr lang="en-US" sz="2000" dirty="0" err="1"/>
              <a:t>tarihinde</a:t>
            </a:r>
            <a:r>
              <a:rPr lang="en-US" sz="2000" dirty="0"/>
              <a:t> ... ...'a </a:t>
            </a:r>
            <a:r>
              <a:rPr lang="en-US" sz="2000" dirty="0" err="1"/>
              <a:t>tapuda</a:t>
            </a:r>
            <a:r>
              <a:rPr lang="en-US" sz="2000" dirty="0"/>
              <a:t> </a:t>
            </a:r>
            <a:r>
              <a:rPr lang="en-US" sz="2000" dirty="0" err="1"/>
              <a:t>satış</a:t>
            </a:r>
            <a:r>
              <a:rPr lang="en-US" sz="2000" dirty="0"/>
              <a:t> </a:t>
            </a:r>
            <a:r>
              <a:rPr lang="en-US" sz="2000" dirty="0" err="1"/>
              <a:t>suretiyle</a:t>
            </a:r>
            <a:r>
              <a:rPr lang="en-US" sz="2000" dirty="0"/>
              <a:t> </a:t>
            </a:r>
            <a:r>
              <a:rPr lang="en-US" sz="2000" dirty="0" err="1"/>
              <a:t>ve</a:t>
            </a:r>
            <a:r>
              <a:rPr lang="en-US" sz="2000" dirty="0"/>
              <a:t> </a:t>
            </a:r>
            <a:r>
              <a:rPr lang="en-US" sz="2000" dirty="0" err="1"/>
              <a:t>dava</a:t>
            </a:r>
            <a:r>
              <a:rPr lang="en-US" sz="2000" dirty="0"/>
              <a:t> </a:t>
            </a:r>
            <a:r>
              <a:rPr lang="en-US" sz="2000" dirty="0" err="1"/>
              <a:t>sırasında</a:t>
            </a:r>
            <a:r>
              <a:rPr lang="en-US" sz="2000" dirty="0"/>
              <a:t> </a:t>
            </a:r>
            <a:r>
              <a:rPr lang="en-US" sz="2000" dirty="0" err="1"/>
              <a:t>dahili</a:t>
            </a:r>
            <a:r>
              <a:rPr lang="en-US" sz="2000" dirty="0"/>
              <a:t> </a:t>
            </a:r>
            <a:r>
              <a:rPr lang="en-US" sz="2000" dirty="0" err="1"/>
              <a:t>davalılar</a:t>
            </a:r>
            <a:r>
              <a:rPr lang="en-US" sz="2000" dirty="0"/>
              <a:t> ... </a:t>
            </a:r>
            <a:r>
              <a:rPr lang="en-US" sz="2000" dirty="0" err="1"/>
              <a:t>ve</a:t>
            </a:r>
            <a:r>
              <a:rPr lang="en-US" sz="2000" dirty="0"/>
              <a:t> ... </a:t>
            </a:r>
            <a:r>
              <a:rPr lang="en-US" sz="2000" dirty="0" err="1"/>
              <a:t>tarafından</a:t>
            </a:r>
            <a:r>
              <a:rPr lang="en-US" sz="2000" dirty="0"/>
              <a:t> </a:t>
            </a:r>
            <a:r>
              <a:rPr lang="en-US" sz="2000" dirty="0" err="1"/>
              <a:t>tapudan</a:t>
            </a:r>
            <a:r>
              <a:rPr lang="en-US" sz="2000" dirty="0"/>
              <a:t> </a:t>
            </a:r>
            <a:r>
              <a:rPr lang="en-US" sz="2000" dirty="0" err="1"/>
              <a:t>satış</a:t>
            </a:r>
            <a:r>
              <a:rPr lang="en-US" sz="2000" dirty="0"/>
              <a:t> </a:t>
            </a:r>
            <a:r>
              <a:rPr lang="en-US" sz="2000" dirty="0" err="1"/>
              <a:t>suretiyle</a:t>
            </a:r>
            <a:r>
              <a:rPr lang="en-US" sz="2000" dirty="0"/>
              <a:t> </a:t>
            </a:r>
            <a:r>
              <a:rPr lang="en-US" sz="2000" dirty="0" err="1"/>
              <a:t>tescil</a:t>
            </a:r>
            <a:r>
              <a:rPr lang="en-US" sz="2000" dirty="0"/>
              <a:t> </a:t>
            </a:r>
            <a:r>
              <a:rPr lang="en-US" sz="2000" dirty="0" err="1"/>
              <a:t>edildiği</a:t>
            </a:r>
            <a:r>
              <a:rPr lang="en-US" sz="2000" dirty="0"/>
              <a:t> </a:t>
            </a:r>
            <a:r>
              <a:rPr lang="en-US" sz="2000" dirty="0" err="1"/>
              <a:t>anlaşılmaktadır</a:t>
            </a:r>
            <a:r>
              <a:rPr lang="en-US" sz="2000" dirty="0"/>
              <a:t>. </a:t>
            </a:r>
            <a:r>
              <a:rPr lang="en-US" sz="2000" dirty="0" err="1"/>
              <a:t>Davacı</a:t>
            </a:r>
            <a:r>
              <a:rPr lang="en-US" sz="2000" dirty="0"/>
              <a:t> </a:t>
            </a:r>
            <a:r>
              <a:rPr lang="en-US" sz="2000" dirty="0" err="1"/>
              <a:t>bu</a:t>
            </a:r>
            <a:r>
              <a:rPr lang="en-US" sz="2000" dirty="0"/>
              <a:t> </a:t>
            </a:r>
            <a:r>
              <a:rPr lang="en-US" sz="2000" dirty="0" err="1"/>
              <a:t>satışların</a:t>
            </a:r>
            <a:r>
              <a:rPr lang="en-US" sz="2000" dirty="0"/>
              <a:t> </a:t>
            </a:r>
            <a:r>
              <a:rPr lang="en-US" sz="2000" dirty="0" err="1"/>
              <a:t>muvazaalı</a:t>
            </a:r>
            <a:r>
              <a:rPr lang="en-US" sz="2000" dirty="0"/>
              <a:t> </a:t>
            </a:r>
            <a:r>
              <a:rPr lang="en-US" sz="2000" dirty="0" err="1"/>
              <a:t>olduğunu</a:t>
            </a:r>
            <a:r>
              <a:rPr lang="en-US" sz="2000" dirty="0"/>
              <a:t> </a:t>
            </a:r>
            <a:r>
              <a:rPr lang="en-US" sz="2000" dirty="0" err="1"/>
              <a:t>ileri</a:t>
            </a:r>
            <a:r>
              <a:rPr lang="en-US" sz="2000" dirty="0"/>
              <a:t> </a:t>
            </a:r>
            <a:r>
              <a:rPr lang="en-US" sz="2000" dirty="0" err="1"/>
              <a:t>sürdüğünden</a:t>
            </a:r>
            <a:r>
              <a:rPr lang="en-US" sz="2000" dirty="0"/>
              <a:t> </a:t>
            </a:r>
            <a:r>
              <a:rPr lang="en-US" sz="2000" dirty="0" err="1"/>
              <a:t>muvazaa</a:t>
            </a:r>
            <a:r>
              <a:rPr lang="en-US" sz="2000" dirty="0"/>
              <a:t> </a:t>
            </a:r>
            <a:r>
              <a:rPr lang="en-US" sz="2000" dirty="0" err="1"/>
              <a:t>olup</a:t>
            </a:r>
            <a:r>
              <a:rPr lang="en-US" sz="2000" dirty="0"/>
              <a:t> </a:t>
            </a:r>
            <a:r>
              <a:rPr lang="en-US" sz="2000" dirty="0" err="1"/>
              <a:t>olmadığının</a:t>
            </a:r>
            <a:r>
              <a:rPr lang="en-US" sz="2000" dirty="0"/>
              <a:t> </a:t>
            </a:r>
            <a:r>
              <a:rPr lang="en-US" sz="2000" dirty="0" err="1"/>
              <a:t>araştırılması</a:t>
            </a:r>
            <a:r>
              <a:rPr lang="en-US" sz="2000" dirty="0"/>
              <a:t> </a:t>
            </a:r>
            <a:r>
              <a:rPr lang="en-US" sz="2000" dirty="0" err="1"/>
              <a:t>gerektiği</a:t>
            </a:r>
            <a:r>
              <a:rPr lang="en-US" sz="2000" dirty="0"/>
              <a:t> </a:t>
            </a:r>
            <a:r>
              <a:rPr lang="en-US" sz="2000" dirty="0" err="1"/>
              <a:t>bu</a:t>
            </a:r>
            <a:r>
              <a:rPr lang="en-US" sz="2000" dirty="0"/>
              <a:t> </a:t>
            </a:r>
            <a:r>
              <a:rPr lang="en-US" sz="2000" dirty="0" err="1"/>
              <a:t>defa</a:t>
            </a:r>
            <a:r>
              <a:rPr lang="en-US" sz="2000" dirty="0"/>
              <a:t> </a:t>
            </a:r>
            <a:r>
              <a:rPr lang="en-US" sz="2000" dirty="0" err="1"/>
              <a:t>yapılan</a:t>
            </a:r>
            <a:r>
              <a:rPr lang="en-US" sz="2000" dirty="0"/>
              <a:t> </a:t>
            </a:r>
            <a:r>
              <a:rPr lang="en-US" sz="2000" dirty="0" err="1"/>
              <a:t>incelemede</a:t>
            </a:r>
            <a:r>
              <a:rPr lang="en-US" sz="2000" dirty="0"/>
              <a:t> </a:t>
            </a:r>
            <a:r>
              <a:rPr lang="en-US" sz="2000" dirty="0" err="1"/>
              <a:t>anlaşılmıştır</a:t>
            </a:r>
            <a:r>
              <a:rPr lang="en-US" sz="2000" dirty="0"/>
              <a:t>. </a:t>
            </a:r>
            <a:r>
              <a:rPr lang="en-US" sz="2000" dirty="0" err="1"/>
              <a:t>Mahkemece</a:t>
            </a:r>
            <a:r>
              <a:rPr lang="en-US" sz="2000" dirty="0"/>
              <a:t> </a:t>
            </a:r>
            <a:r>
              <a:rPr lang="en-US" sz="2000" dirty="0" err="1"/>
              <a:t>muvazaa</a:t>
            </a:r>
            <a:r>
              <a:rPr lang="en-US" sz="2000" dirty="0"/>
              <a:t> </a:t>
            </a:r>
            <a:r>
              <a:rPr lang="en-US" sz="2000" dirty="0" err="1"/>
              <a:t>iddiası</a:t>
            </a:r>
            <a:r>
              <a:rPr lang="en-US" sz="2000" dirty="0"/>
              <a:t> </a:t>
            </a:r>
            <a:r>
              <a:rPr lang="en-US" sz="2000" dirty="0" err="1"/>
              <a:t>üzerinde</a:t>
            </a:r>
            <a:r>
              <a:rPr lang="en-US" sz="2000" dirty="0"/>
              <a:t> </a:t>
            </a:r>
            <a:r>
              <a:rPr lang="en-US" sz="2000" dirty="0" err="1"/>
              <a:t>durulmaksızın</a:t>
            </a:r>
            <a:r>
              <a:rPr lang="en-US" sz="2000" dirty="0"/>
              <a:t> </a:t>
            </a:r>
            <a:r>
              <a:rPr lang="en-US" sz="2000" dirty="0" err="1"/>
              <a:t>ve</a:t>
            </a:r>
            <a:r>
              <a:rPr lang="en-US" sz="2000" dirty="0"/>
              <a:t> </a:t>
            </a:r>
            <a:r>
              <a:rPr lang="en-US" sz="2000" dirty="0" err="1"/>
              <a:t>muvazaaya</a:t>
            </a:r>
            <a:r>
              <a:rPr lang="en-US" sz="2000" dirty="0"/>
              <a:t> </a:t>
            </a:r>
            <a:r>
              <a:rPr lang="en-US" sz="2000" dirty="0" err="1"/>
              <a:t>ilişkin</a:t>
            </a:r>
            <a:r>
              <a:rPr lang="en-US" sz="2000" dirty="0"/>
              <a:t> </a:t>
            </a:r>
            <a:r>
              <a:rPr lang="en-US" sz="2000" dirty="0" err="1"/>
              <a:t>delilleri</a:t>
            </a:r>
            <a:r>
              <a:rPr lang="en-US" sz="2000" dirty="0"/>
              <a:t> </a:t>
            </a:r>
            <a:r>
              <a:rPr lang="en-US" sz="2000" dirty="0" err="1"/>
              <a:t>toplanmadan</a:t>
            </a:r>
            <a:r>
              <a:rPr lang="en-US" sz="2000" dirty="0"/>
              <a:t> </a:t>
            </a:r>
            <a:r>
              <a:rPr lang="en-US" sz="2000" dirty="0" err="1"/>
              <a:t>eksik</a:t>
            </a:r>
            <a:r>
              <a:rPr lang="en-US" sz="2000" dirty="0"/>
              <a:t> </a:t>
            </a:r>
            <a:r>
              <a:rPr lang="en-US" sz="2000" dirty="0" err="1"/>
              <a:t>inceleme</a:t>
            </a:r>
            <a:r>
              <a:rPr lang="en-US" sz="2000" dirty="0"/>
              <a:t> </a:t>
            </a:r>
            <a:r>
              <a:rPr lang="en-US" sz="2000" dirty="0" err="1"/>
              <a:t>ile</a:t>
            </a:r>
            <a:r>
              <a:rPr lang="en-US" sz="2000" dirty="0"/>
              <a:t> </a:t>
            </a:r>
            <a:r>
              <a:rPr lang="en-US" sz="2000" dirty="0" err="1"/>
              <a:t>yazılı</a:t>
            </a:r>
            <a:r>
              <a:rPr lang="en-US" sz="2000" dirty="0"/>
              <a:t> </a:t>
            </a:r>
            <a:r>
              <a:rPr lang="en-US" sz="2000" dirty="0" err="1"/>
              <a:t>şekilde</a:t>
            </a:r>
            <a:r>
              <a:rPr lang="en-US" sz="2000" dirty="0"/>
              <a:t> </a:t>
            </a:r>
            <a:r>
              <a:rPr lang="en-US" sz="2000" dirty="0" err="1"/>
              <a:t>hüküm</a:t>
            </a:r>
            <a:r>
              <a:rPr lang="en-US" sz="2000" dirty="0"/>
              <a:t> </a:t>
            </a:r>
            <a:r>
              <a:rPr lang="en-US" sz="2000" dirty="0" err="1"/>
              <a:t>kurulması</a:t>
            </a:r>
            <a:r>
              <a:rPr lang="en-US" sz="2000" dirty="0"/>
              <a:t> </a:t>
            </a:r>
            <a:r>
              <a:rPr lang="en-US" sz="2000" dirty="0" err="1"/>
              <a:t>doğru</a:t>
            </a:r>
            <a:r>
              <a:rPr lang="en-US" sz="2000" dirty="0"/>
              <a:t> </a:t>
            </a:r>
            <a:r>
              <a:rPr lang="en-US" sz="2000" dirty="0" err="1"/>
              <a:t>görülmediğinden</a:t>
            </a:r>
            <a:r>
              <a:rPr lang="en-US" sz="2000" dirty="0"/>
              <a:t> </a:t>
            </a:r>
            <a:r>
              <a:rPr lang="en-US" sz="2000" dirty="0" err="1"/>
              <a:t>davacı</a:t>
            </a:r>
            <a:r>
              <a:rPr lang="en-US" sz="2000" dirty="0"/>
              <a:t> </a:t>
            </a:r>
            <a:r>
              <a:rPr lang="en-US" sz="2000" dirty="0" err="1"/>
              <a:t>vekilinin</a:t>
            </a:r>
            <a:r>
              <a:rPr lang="en-US" sz="2000" dirty="0"/>
              <a:t> </a:t>
            </a:r>
            <a:r>
              <a:rPr lang="en-US" sz="2000" dirty="0" err="1"/>
              <a:t>karar</a:t>
            </a:r>
            <a:r>
              <a:rPr lang="en-US" sz="2000" dirty="0"/>
              <a:t> </a:t>
            </a:r>
            <a:r>
              <a:rPr lang="en-US" sz="2000" dirty="0" err="1"/>
              <a:t>düzeltme</a:t>
            </a:r>
            <a:r>
              <a:rPr lang="en-US" sz="2000" dirty="0"/>
              <a:t> </a:t>
            </a:r>
            <a:r>
              <a:rPr lang="en-US" sz="2000" dirty="0" err="1"/>
              <a:t>isteminin</a:t>
            </a:r>
            <a:r>
              <a:rPr lang="en-US" sz="2000" dirty="0"/>
              <a:t> </a:t>
            </a:r>
            <a:r>
              <a:rPr lang="en-US" sz="2000" dirty="0" err="1"/>
              <a:t>kabulü</a:t>
            </a:r>
            <a:r>
              <a:rPr lang="en-US" sz="2000" dirty="0"/>
              <a:t> </a:t>
            </a:r>
            <a:r>
              <a:rPr lang="en-US" sz="2000" dirty="0" err="1"/>
              <a:t>ile</a:t>
            </a:r>
            <a:r>
              <a:rPr lang="en-US" sz="2000" dirty="0"/>
              <a:t> </a:t>
            </a:r>
            <a:r>
              <a:rPr lang="en-US" sz="2000" dirty="0" err="1"/>
              <a:t>Dairemizin</a:t>
            </a:r>
            <a:r>
              <a:rPr lang="en-US" sz="2000" dirty="0"/>
              <a:t> 18.10.2012 </a:t>
            </a:r>
            <a:r>
              <a:rPr lang="en-US" sz="2000" dirty="0" err="1"/>
              <a:t>tarihli</a:t>
            </a:r>
            <a:r>
              <a:rPr lang="en-US" sz="2000" dirty="0"/>
              <a:t>, 2012/11030 Esas 2012/12077 </a:t>
            </a:r>
            <a:r>
              <a:rPr lang="en-US" sz="2000" dirty="0" err="1"/>
              <a:t>Karar</a:t>
            </a:r>
            <a:r>
              <a:rPr lang="en-US" sz="2000" dirty="0"/>
              <a:t> </a:t>
            </a:r>
            <a:r>
              <a:rPr lang="en-US" sz="2000" dirty="0" err="1"/>
              <a:t>sayılı</a:t>
            </a:r>
            <a:r>
              <a:rPr lang="en-US" sz="2000" dirty="0"/>
              <a:t> </a:t>
            </a:r>
            <a:r>
              <a:rPr lang="en-US" sz="2000" dirty="0" err="1"/>
              <a:t>onama</a:t>
            </a:r>
            <a:r>
              <a:rPr lang="en-US" sz="2000" dirty="0"/>
              <a:t> </a:t>
            </a:r>
            <a:r>
              <a:rPr lang="en-US" sz="2000" dirty="0" err="1"/>
              <a:t>kararının</a:t>
            </a:r>
            <a:r>
              <a:rPr lang="en-US" sz="2000" dirty="0"/>
              <a:t> </a:t>
            </a:r>
            <a:r>
              <a:rPr lang="en-US" sz="2000" dirty="0" err="1"/>
              <a:t>kaldırılmasına</a:t>
            </a:r>
            <a:r>
              <a:rPr lang="en-US" sz="2000" dirty="0"/>
              <a:t>, </a:t>
            </a:r>
            <a:r>
              <a:rPr lang="en-US" sz="2000" dirty="0" err="1"/>
              <a:t>davanın</a:t>
            </a:r>
            <a:r>
              <a:rPr lang="en-US" sz="2000" dirty="0"/>
              <a:t> </a:t>
            </a:r>
            <a:r>
              <a:rPr lang="en-US" sz="2000" dirty="0" err="1"/>
              <a:t>reddine</a:t>
            </a:r>
            <a:r>
              <a:rPr lang="en-US" sz="2000" dirty="0"/>
              <a:t> </a:t>
            </a:r>
            <a:r>
              <a:rPr lang="en-US" sz="2000" dirty="0" err="1"/>
              <a:t>ilişkin</a:t>
            </a:r>
            <a:r>
              <a:rPr lang="en-US" sz="2000" dirty="0"/>
              <a:t> </a:t>
            </a:r>
            <a:r>
              <a:rPr lang="en-US" sz="2000" dirty="0" err="1"/>
              <a:t>hükmün</a:t>
            </a:r>
            <a:r>
              <a:rPr lang="en-US" sz="2000" dirty="0"/>
              <a:t> </a:t>
            </a:r>
            <a:r>
              <a:rPr lang="en-US" sz="2000" dirty="0" err="1"/>
              <a:t>bozulmasına</a:t>
            </a:r>
            <a:r>
              <a:rPr lang="en-US" sz="2000" dirty="0"/>
              <a:t> </a:t>
            </a:r>
            <a:r>
              <a:rPr lang="en-US" sz="2000" dirty="0" err="1"/>
              <a:t>karar</a:t>
            </a:r>
            <a:r>
              <a:rPr lang="en-US" sz="2000" dirty="0"/>
              <a:t> </a:t>
            </a:r>
            <a:r>
              <a:rPr lang="en-US" sz="2000" dirty="0" err="1"/>
              <a:t>vermek</a:t>
            </a:r>
            <a:r>
              <a:rPr lang="en-US" sz="2000" dirty="0"/>
              <a:t> </a:t>
            </a:r>
            <a:r>
              <a:rPr lang="en-US" sz="2000" dirty="0" err="1"/>
              <a:t>gerekmiştir</a:t>
            </a:r>
            <a:r>
              <a:rPr lang="en-US" sz="2000" dirty="0"/>
              <a:t>.</a:t>
            </a:r>
          </a:p>
        </p:txBody>
      </p:sp>
    </p:spTree>
    <p:extLst>
      <p:ext uri="{BB962C8B-B14F-4D97-AF65-F5344CB8AC3E}">
        <p14:creationId xmlns:p14="http://schemas.microsoft.com/office/powerpoint/2010/main" val="4025028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FDFE1AF-085D-B348-2748-C479283C32FA}"/>
              </a:ext>
            </a:extLst>
          </p:cNvPr>
          <p:cNvSpPr>
            <a:spLocks noGrp="1"/>
          </p:cNvSpPr>
          <p:nvPr>
            <p:ph type="title"/>
          </p:nvPr>
        </p:nvSpPr>
        <p:spPr>
          <a:xfrm>
            <a:off x="1383564" y="348865"/>
            <a:ext cx="9718111" cy="1576446"/>
          </a:xfrm>
        </p:spPr>
        <p:txBody>
          <a:bodyPr anchor="ctr">
            <a:normAutofit/>
          </a:bodyPr>
          <a:lstStyle/>
          <a:p>
            <a:r>
              <a:rPr lang="tr-TR" sz="3700">
                <a:solidFill>
                  <a:srgbClr val="FFFFFF"/>
                </a:solidFill>
              </a:rPr>
              <a:t>TÜRK BORÇLAR KANUNA GÖRE SÖZLEŞMENİN GEÇERLİLİĞİ İÇİN ARANAN ŞARTLAR</a:t>
            </a:r>
            <a:endParaRPr lang="en-US" sz="3700">
              <a:solidFill>
                <a:srgbClr val="FFFFFF"/>
              </a:solidFill>
            </a:endParaRPr>
          </a:p>
        </p:txBody>
      </p:sp>
      <p:graphicFrame>
        <p:nvGraphicFramePr>
          <p:cNvPr id="16" name="Content Placeholder 2">
            <a:extLst>
              <a:ext uri="{FF2B5EF4-FFF2-40B4-BE49-F238E27FC236}">
                <a16:creationId xmlns:a16="http://schemas.microsoft.com/office/drawing/2014/main" id="{CE5FF155-0F7D-CF1D-33E3-34DA2AF697F7}"/>
              </a:ext>
            </a:extLst>
          </p:cNvPr>
          <p:cNvGraphicFramePr>
            <a:graphicFrameLocks noGrp="1"/>
          </p:cNvGraphicFramePr>
          <p:nvPr>
            <p:ph idx="1"/>
            <p:extLst>
              <p:ext uri="{D42A27DB-BD31-4B8C-83A1-F6EECF244321}">
                <p14:modId xmlns:p14="http://schemas.microsoft.com/office/powerpoint/2010/main" val="1066340784"/>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805828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F20F23-268E-10A0-5EE0-B8EA81556FF3}"/>
              </a:ext>
            </a:extLst>
          </p:cNvPr>
          <p:cNvSpPr>
            <a:spLocks noGrp="1"/>
          </p:cNvSpPr>
          <p:nvPr>
            <p:ph type="title"/>
          </p:nvPr>
        </p:nvSpPr>
        <p:spPr>
          <a:xfrm>
            <a:off x="686834" y="1153572"/>
            <a:ext cx="3200400" cy="4461163"/>
          </a:xfrm>
        </p:spPr>
        <p:txBody>
          <a:bodyPr>
            <a:normAutofit/>
          </a:bodyPr>
          <a:lstStyle/>
          <a:p>
            <a:r>
              <a:rPr lang="tr-TR" sz="3700" dirty="0">
                <a:solidFill>
                  <a:srgbClr val="FFFFFF"/>
                </a:solidFill>
              </a:rPr>
              <a:t>SÖZLEŞMENİN İPTALİNE DAİR KARAR ÖRNEĞİ 2</a:t>
            </a:r>
            <a:endParaRPr lang="en-US" sz="37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A101F26-A364-4FD0-55EC-12897C87BC3F}"/>
              </a:ext>
            </a:extLst>
          </p:cNvPr>
          <p:cNvSpPr>
            <a:spLocks noGrp="1"/>
          </p:cNvSpPr>
          <p:nvPr>
            <p:ph idx="1"/>
          </p:nvPr>
        </p:nvSpPr>
        <p:spPr>
          <a:xfrm>
            <a:off x="4447308" y="636190"/>
            <a:ext cx="6906491" cy="5585619"/>
          </a:xfrm>
        </p:spPr>
        <p:txBody>
          <a:bodyPr anchor="ctr">
            <a:normAutofit/>
          </a:bodyPr>
          <a:lstStyle/>
          <a:p>
            <a:r>
              <a:rPr lang="tr-TR" sz="2200"/>
              <a:t>Yargıtay Kararı - 15. HD., E. 2018/2051 K. 2019/1352 T. 26.3.2019</a:t>
            </a:r>
          </a:p>
          <a:p>
            <a:r>
              <a:rPr lang="en-US" sz="2200" err="1"/>
              <a:t>Tüzel</a:t>
            </a:r>
            <a:r>
              <a:rPr lang="en-US" sz="2200"/>
              <a:t> </a:t>
            </a:r>
            <a:r>
              <a:rPr lang="en-US" sz="2200" err="1"/>
              <a:t>kişiler</a:t>
            </a:r>
            <a:r>
              <a:rPr lang="en-US" sz="2200"/>
              <a:t> </a:t>
            </a:r>
            <a:r>
              <a:rPr lang="en-US" sz="2200" err="1"/>
              <a:t>gerekli</a:t>
            </a:r>
            <a:r>
              <a:rPr lang="en-US" sz="2200"/>
              <a:t> </a:t>
            </a:r>
            <a:r>
              <a:rPr lang="en-US" sz="2200" err="1"/>
              <a:t>organlara</a:t>
            </a:r>
            <a:r>
              <a:rPr lang="en-US" sz="2200"/>
              <a:t> </a:t>
            </a:r>
            <a:r>
              <a:rPr lang="en-US" sz="2200" err="1"/>
              <a:t>sahip</a:t>
            </a:r>
            <a:r>
              <a:rPr lang="en-US" sz="2200"/>
              <a:t> </a:t>
            </a:r>
            <a:r>
              <a:rPr lang="en-US" sz="2200" err="1"/>
              <a:t>olmakla</a:t>
            </a:r>
            <a:r>
              <a:rPr lang="en-US" sz="2200"/>
              <a:t> </a:t>
            </a:r>
            <a:r>
              <a:rPr lang="en-US" sz="2200" err="1"/>
              <a:t>fiil</a:t>
            </a:r>
            <a:r>
              <a:rPr lang="en-US" sz="2200"/>
              <a:t> </a:t>
            </a:r>
            <a:r>
              <a:rPr lang="en-US" sz="2200" err="1"/>
              <a:t>ehliyetini</a:t>
            </a:r>
            <a:r>
              <a:rPr lang="en-US" sz="2200"/>
              <a:t> </a:t>
            </a:r>
            <a:r>
              <a:rPr lang="en-US" sz="2200" err="1"/>
              <a:t>kazanırlar</a:t>
            </a:r>
            <a:r>
              <a:rPr lang="en-US" sz="2200"/>
              <a:t> (</a:t>
            </a:r>
            <a:r>
              <a:rPr lang="en-US" sz="2200" err="1"/>
              <a:t>Türk</a:t>
            </a:r>
            <a:r>
              <a:rPr lang="en-US" sz="2200"/>
              <a:t> </a:t>
            </a:r>
            <a:r>
              <a:rPr lang="en-US" sz="2200" err="1"/>
              <a:t>Medeni</a:t>
            </a:r>
            <a:r>
              <a:rPr lang="en-US" sz="2200"/>
              <a:t> </a:t>
            </a:r>
            <a:r>
              <a:rPr lang="en-US" sz="2200" err="1"/>
              <a:t>Kanunu</a:t>
            </a:r>
            <a:r>
              <a:rPr lang="en-US" sz="2200"/>
              <a:t> m. 49/1). </a:t>
            </a:r>
            <a:r>
              <a:rPr lang="en-US" sz="2200" err="1"/>
              <a:t>Tüzel</a:t>
            </a:r>
            <a:r>
              <a:rPr lang="en-US" sz="2200"/>
              <a:t> </a:t>
            </a:r>
            <a:r>
              <a:rPr lang="en-US" sz="2200" err="1"/>
              <a:t>kişinin</a:t>
            </a:r>
            <a:r>
              <a:rPr lang="en-US" sz="2200"/>
              <a:t> </a:t>
            </a:r>
            <a:r>
              <a:rPr lang="en-US" sz="2200" err="1"/>
              <a:t>iradesi</a:t>
            </a:r>
            <a:r>
              <a:rPr lang="en-US" sz="2200"/>
              <a:t>, </a:t>
            </a:r>
            <a:r>
              <a:rPr lang="en-US" sz="2200" err="1"/>
              <a:t>organı</a:t>
            </a:r>
            <a:r>
              <a:rPr lang="en-US" sz="2200"/>
              <a:t> </a:t>
            </a:r>
            <a:r>
              <a:rPr lang="en-US" sz="2200" err="1"/>
              <a:t>aracılığıyla</a:t>
            </a:r>
            <a:r>
              <a:rPr lang="en-US" sz="2200"/>
              <a:t> </a:t>
            </a:r>
            <a:r>
              <a:rPr lang="en-US" sz="2200" err="1"/>
              <a:t>açıklanır</a:t>
            </a:r>
            <a:r>
              <a:rPr lang="en-US" sz="2200"/>
              <a:t> (TMK m. 50/1). </a:t>
            </a:r>
            <a:r>
              <a:rPr lang="en-US" sz="2200" err="1"/>
              <a:t>Tüzel</a:t>
            </a:r>
            <a:r>
              <a:rPr lang="en-US" sz="2200"/>
              <a:t> </a:t>
            </a:r>
            <a:r>
              <a:rPr lang="en-US" sz="2200" err="1"/>
              <a:t>kişinin</a:t>
            </a:r>
            <a:r>
              <a:rPr lang="en-US" sz="2200"/>
              <a:t> </a:t>
            </a:r>
            <a:r>
              <a:rPr lang="en-US" sz="2200" err="1"/>
              <a:t>organı</a:t>
            </a:r>
            <a:r>
              <a:rPr lang="en-US" sz="2200"/>
              <a:t> </a:t>
            </a:r>
            <a:r>
              <a:rPr lang="en-US" sz="2200" err="1"/>
              <a:t>aracılığıyla</a:t>
            </a:r>
            <a:r>
              <a:rPr lang="en-US" sz="2200"/>
              <a:t> </a:t>
            </a:r>
            <a:r>
              <a:rPr lang="en-US" sz="2200" err="1"/>
              <a:t>hukuki</a:t>
            </a:r>
            <a:r>
              <a:rPr lang="en-US" sz="2200"/>
              <a:t> </a:t>
            </a:r>
            <a:r>
              <a:rPr lang="en-US" sz="2200" err="1"/>
              <a:t>işlemler</a:t>
            </a:r>
            <a:r>
              <a:rPr lang="en-US" sz="2200"/>
              <a:t> </a:t>
            </a:r>
            <a:r>
              <a:rPr lang="en-US" sz="2200" err="1"/>
              <a:t>yapabilmesi</a:t>
            </a:r>
            <a:r>
              <a:rPr lang="en-US" sz="2200"/>
              <a:t> </a:t>
            </a:r>
            <a:r>
              <a:rPr lang="en-US" sz="2200" err="1"/>
              <a:t>için</a:t>
            </a:r>
            <a:r>
              <a:rPr lang="en-US" sz="2200"/>
              <a:t> </a:t>
            </a:r>
            <a:r>
              <a:rPr lang="en-US" sz="2200" err="1"/>
              <a:t>kanuna</a:t>
            </a:r>
            <a:r>
              <a:rPr lang="en-US" sz="2200"/>
              <a:t> </a:t>
            </a:r>
            <a:r>
              <a:rPr lang="en-US" sz="2200" err="1"/>
              <a:t>uygun</a:t>
            </a:r>
            <a:r>
              <a:rPr lang="en-US" sz="2200"/>
              <a:t> </a:t>
            </a:r>
            <a:r>
              <a:rPr lang="en-US" sz="2200" err="1"/>
              <a:t>biçimde</a:t>
            </a:r>
            <a:r>
              <a:rPr lang="en-US" sz="2200"/>
              <a:t> </a:t>
            </a:r>
            <a:r>
              <a:rPr lang="en-US" sz="2200" err="1"/>
              <a:t>kurulmuş</a:t>
            </a:r>
            <a:r>
              <a:rPr lang="en-US" sz="2200"/>
              <a:t> </a:t>
            </a:r>
            <a:r>
              <a:rPr lang="en-US" sz="2200" err="1"/>
              <a:t>olması</a:t>
            </a:r>
            <a:r>
              <a:rPr lang="en-US" sz="2200"/>
              <a:t> </a:t>
            </a:r>
            <a:r>
              <a:rPr lang="en-US" sz="2200" err="1"/>
              <a:t>yanında</a:t>
            </a:r>
            <a:r>
              <a:rPr lang="en-US" sz="2200"/>
              <a:t> </a:t>
            </a:r>
            <a:r>
              <a:rPr lang="en-US" sz="2200" err="1"/>
              <a:t>hukuki</a:t>
            </a:r>
            <a:r>
              <a:rPr lang="en-US" sz="2200"/>
              <a:t> </a:t>
            </a:r>
            <a:r>
              <a:rPr lang="en-US" sz="2200" err="1"/>
              <a:t>varlığını</a:t>
            </a:r>
            <a:r>
              <a:rPr lang="en-US" sz="2200"/>
              <a:t> da </a:t>
            </a:r>
            <a:r>
              <a:rPr lang="en-US" sz="2200" err="1"/>
              <a:t>sürdürüyor</a:t>
            </a:r>
            <a:r>
              <a:rPr lang="en-US" sz="2200"/>
              <a:t> </a:t>
            </a:r>
            <a:r>
              <a:rPr lang="en-US" sz="2200" err="1"/>
              <a:t>olması</a:t>
            </a:r>
            <a:r>
              <a:rPr lang="en-US" sz="2200"/>
              <a:t> </a:t>
            </a:r>
            <a:r>
              <a:rPr lang="en-US" sz="2200" err="1"/>
              <a:t>gerekir</a:t>
            </a:r>
            <a:r>
              <a:rPr lang="en-US" sz="2200"/>
              <a:t>. </a:t>
            </a:r>
            <a:r>
              <a:rPr lang="en-US" sz="2200" err="1"/>
              <a:t>Varlığı</a:t>
            </a:r>
            <a:r>
              <a:rPr lang="en-US" sz="2200"/>
              <a:t> </a:t>
            </a:r>
            <a:r>
              <a:rPr lang="en-US" sz="2200" err="1"/>
              <a:t>sona</a:t>
            </a:r>
            <a:r>
              <a:rPr lang="en-US" sz="2200"/>
              <a:t> </a:t>
            </a:r>
            <a:r>
              <a:rPr lang="en-US" sz="2200" err="1"/>
              <a:t>eren</a:t>
            </a:r>
            <a:r>
              <a:rPr lang="en-US" sz="2200"/>
              <a:t> </a:t>
            </a:r>
            <a:r>
              <a:rPr lang="en-US" sz="2200" err="1"/>
              <a:t>tüzel</a:t>
            </a:r>
            <a:r>
              <a:rPr lang="en-US" sz="2200"/>
              <a:t> </a:t>
            </a:r>
            <a:r>
              <a:rPr lang="en-US" sz="2200" err="1"/>
              <a:t>kişinin</a:t>
            </a:r>
            <a:r>
              <a:rPr lang="en-US" sz="2200"/>
              <a:t> </a:t>
            </a:r>
            <a:r>
              <a:rPr lang="en-US" sz="2200" err="1"/>
              <a:t>organı</a:t>
            </a:r>
            <a:r>
              <a:rPr lang="en-US" sz="2200"/>
              <a:t> </a:t>
            </a:r>
            <a:r>
              <a:rPr lang="en-US" sz="2200" err="1"/>
              <a:t>bulunduğundan</a:t>
            </a:r>
            <a:r>
              <a:rPr lang="en-US" sz="2200"/>
              <a:t> </a:t>
            </a:r>
            <a:r>
              <a:rPr lang="en-US" sz="2200" err="1"/>
              <a:t>söz</a:t>
            </a:r>
            <a:r>
              <a:rPr lang="en-US" sz="2200"/>
              <a:t> </a:t>
            </a:r>
            <a:r>
              <a:rPr lang="en-US" sz="2200" err="1"/>
              <a:t>edilemeyeceği</a:t>
            </a:r>
            <a:r>
              <a:rPr lang="en-US" sz="2200"/>
              <a:t> </a:t>
            </a:r>
            <a:r>
              <a:rPr lang="en-US" sz="2200" err="1"/>
              <a:t>gibi</a:t>
            </a:r>
            <a:r>
              <a:rPr lang="en-US" sz="2200"/>
              <a:t> </a:t>
            </a:r>
            <a:r>
              <a:rPr lang="en-US" sz="2200" err="1"/>
              <a:t>hukuki</a:t>
            </a:r>
            <a:r>
              <a:rPr lang="en-US" sz="2200"/>
              <a:t> </a:t>
            </a:r>
            <a:r>
              <a:rPr lang="en-US" sz="2200" err="1"/>
              <a:t>işlemlerin</a:t>
            </a:r>
            <a:r>
              <a:rPr lang="en-US" sz="2200"/>
              <a:t> </a:t>
            </a:r>
            <a:r>
              <a:rPr lang="en-US" sz="2200" err="1"/>
              <a:t>tarafı</a:t>
            </a:r>
            <a:r>
              <a:rPr lang="en-US" sz="2200"/>
              <a:t> </a:t>
            </a:r>
            <a:r>
              <a:rPr lang="en-US" sz="2200" err="1"/>
              <a:t>olarak</a:t>
            </a:r>
            <a:r>
              <a:rPr lang="en-US" sz="2200"/>
              <a:t> </a:t>
            </a:r>
            <a:r>
              <a:rPr lang="en-US" sz="2200" err="1"/>
              <a:t>adına</a:t>
            </a:r>
            <a:r>
              <a:rPr lang="en-US" sz="2200"/>
              <a:t> </a:t>
            </a:r>
            <a:r>
              <a:rPr lang="en-US" sz="2200" err="1"/>
              <a:t>işlemler</a:t>
            </a:r>
            <a:r>
              <a:rPr lang="en-US" sz="2200"/>
              <a:t> </a:t>
            </a:r>
            <a:r>
              <a:rPr lang="en-US" sz="2200" err="1"/>
              <a:t>yapılabileceğinden</a:t>
            </a:r>
            <a:r>
              <a:rPr lang="en-US" sz="2200"/>
              <a:t> </a:t>
            </a:r>
            <a:r>
              <a:rPr lang="en-US" sz="2200" err="1"/>
              <a:t>ve</a:t>
            </a:r>
            <a:r>
              <a:rPr lang="en-US" sz="2200"/>
              <a:t> </a:t>
            </a:r>
            <a:r>
              <a:rPr lang="en-US" sz="2200" err="1"/>
              <a:t>bu</a:t>
            </a:r>
            <a:r>
              <a:rPr lang="en-US" sz="2200"/>
              <a:t> </a:t>
            </a:r>
            <a:r>
              <a:rPr lang="en-US" sz="2200" err="1"/>
              <a:t>kapsamda</a:t>
            </a:r>
            <a:r>
              <a:rPr lang="en-US" sz="2200"/>
              <a:t> </a:t>
            </a:r>
            <a:r>
              <a:rPr lang="en-US" sz="2200" err="1"/>
              <a:t>bir</a:t>
            </a:r>
            <a:r>
              <a:rPr lang="en-US" sz="2200"/>
              <a:t> </a:t>
            </a:r>
            <a:r>
              <a:rPr lang="en-US" sz="2200" err="1"/>
              <a:t>davada</a:t>
            </a:r>
            <a:r>
              <a:rPr lang="en-US" sz="2200"/>
              <a:t> </a:t>
            </a:r>
            <a:r>
              <a:rPr lang="en-US" sz="2200" err="1"/>
              <a:t>taraf</a:t>
            </a:r>
            <a:r>
              <a:rPr lang="en-US" sz="2200"/>
              <a:t> </a:t>
            </a:r>
            <a:r>
              <a:rPr lang="en-US" sz="2200" err="1"/>
              <a:t>ehliyeti</a:t>
            </a:r>
            <a:r>
              <a:rPr lang="en-US" sz="2200"/>
              <a:t> </a:t>
            </a:r>
            <a:r>
              <a:rPr lang="en-US" sz="2200" err="1"/>
              <a:t>bulunduğundan</a:t>
            </a:r>
            <a:r>
              <a:rPr lang="en-US" sz="2200"/>
              <a:t> da </a:t>
            </a:r>
            <a:r>
              <a:rPr lang="en-US" sz="2200" err="1"/>
              <a:t>söz</a:t>
            </a:r>
            <a:r>
              <a:rPr lang="en-US" sz="2200"/>
              <a:t> </a:t>
            </a:r>
            <a:r>
              <a:rPr lang="en-US" sz="2200" err="1"/>
              <a:t>edilemez</a:t>
            </a:r>
            <a:r>
              <a:rPr lang="en-US" sz="2200"/>
              <a:t>. </a:t>
            </a:r>
            <a:r>
              <a:rPr lang="en-US" sz="2200" err="1"/>
              <a:t>Tıpkı</a:t>
            </a:r>
            <a:r>
              <a:rPr lang="en-US" sz="2200"/>
              <a:t> </a:t>
            </a:r>
            <a:r>
              <a:rPr lang="en-US" sz="2200" err="1"/>
              <a:t>ölü</a:t>
            </a:r>
            <a:r>
              <a:rPr lang="en-US" sz="2200"/>
              <a:t> </a:t>
            </a:r>
            <a:r>
              <a:rPr lang="en-US" sz="2200" err="1"/>
              <a:t>kişinin</a:t>
            </a:r>
            <a:r>
              <a:rPr lang="en-US" sz="2200"/>
              <a:t> </a:t>
            </a:r>
            <a:r>
              <a:rPr lang="en-US" sz="2200" err="1"/>
              <a:t>taraf</a:t>
            </a:r>
            <a:r>
              <a:rPr lang="en-US" sz="2200"/>
              <a:t> </a:t>
            </a:r>
            <a:r>
              <a:rPr lang="en-US" sz="2200" err="1"/>
              <a:t>ehliyeti</a:t>
            </a:r>
            <a:r>
              <a:rPr lang="en-US" sz="2200"/>
              <a:t> </a:t>
            </a:r>
            <a:r>
              <a:rPr lang="en-US" sz="2200" err="1"/>
              <a:t>bulunmadığı</a:t>
            </a:r>
            <a:r>
              <a:rPr lang="en-US" sz="2200"/>
              <a:t> </a:t>
            </a:r>
            <a:r>
              <a:rPr lang="en-US" sz="2200" err="1"/>
              <a:t>gibi</a:t>
            </a:r>
            <a:r>
              <a:rPr lang="en-US" sz="2200"/>
              <a:t> </a:t>
            </a:r>
            <a:r>
              <a:rPr lang="en-US" sz="2200" err="1"/>
              <a:t>tüzel</a:t>
            </a:r>
            <a:r>
              <a:rPr lang="en-US" sz="2200"/>
              <a:t> </a:t>
            </a:r>
            <a:r>
              <a:rPr lang="en-US" sz="2200" err="1"/>
              <a:t>kişiliği</a:t>
            </a:r>
            <a:r>
              <a:rPr lang="en-US" sz="2200"/>
              <a:t> </a:t>
            </a:r>
            <a:r>
              <a:rPr lang="en-US" sz="2200" err="1"/>
              <a:t>sona</a:t>
            </a:r>
            <a:r>
              <a:rPr lang="en-US" sz="2200"/>
              <a:t> </a:t>
            </a:r>
            <a:r>
              <a:rPr lang="en-US" sz="2200" err="1"/>
              <a:t>eren</a:t>
            </a:r>
            <a:r>
              <a:rPr lang="en-US" sz="2200"/>
              <a:t> </a:t>
            </a:r>
            <a:r>
              <a:rPr lang="en-US" sz="2200" err="1"/>
              <a:t>ticaret</a:t>
            </a:r>
            <a:r>
              <a:rPr lang="en-US" sz="2200"/>
              <a:t> </a:t>
            </a:r>
            <a:r>
              <a:rPr lang="en-US" sz="2200" err="1"/>
              <a:t>şirketinin</a:t>
            </a:r>
            <a:r>
              <a:rPr lang="en-US" sz="2200"/>
              <a:t> de </a:t>
            </a:r>
            <a:r>
              <a:rPr lang="en-US" sz="2200" err="1"/>
              <a:t>taraf</a:t>
            </a:r>
            <a:r>
              <a:rPr lang="en-US" sz="2200"/>
              <a:t> </a:t>
            </a:r>
            <a:r>
              <a:rPr lang="en-US" sz="2200" err="1"/>
              <a:t>ehliyeti</a:t>
            </a:r>
            <a:r>
              <a:rPr lang="en-US" sz="2200"/>
              <a:t> </a:t>
            </a:r>
            <a:r>
              <a:rPr lang="en-US" sz="2200" err="1"/>
              <a:t>bulunmamaktadır</a:t>
            </a:r>
            <a:r>
              <a:rPr lang="en-US" sz="2200"/>
              <a:t>.</a:t>
            </a:r>
          </a:p>
        </p:txBody>
      </p:sp>
    </p:spTree>
    <p:extLst>
      <p:ext uri="{BB962C8B-B14F-4D97-AF65-F5344CB8AC3E}">
        <p14:creationId xmlns:p14="http://schemas.microsoft.com/office/powerpoint/2010/main" val="921671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506A61-877A-1BFC-F81D-52B12FC5C715}"/>
              </a:ext>
            </a:extLst>
          </p:cNvPr>
          <p:cNvSpPr>
            <a:spLocks noGrp="1"/>
          </p:cNvSpPr>
          <p:nvPr>
            <p:ph type="title"/>
          </p:nvPr>
        </p:nvSpPr>
        <p:spPr>
          <a:xfrm>
            <a:off x="686834" y="1153572"/>
            <a:ext cx="3200400" cy="4461163"/>
          </a:xfrm>
        </p:spPr>
        <p:txBody>
          <a:bodyPr>
            <a:normAutofit/>
          </a:bodyPr>
          <a:lstStyle/>
          <a:p>
            <a:r>
              <a:rPr lang="tr-TR" sz="3700" dirty="0">
                <a:solidFill>
                  <a:srgbClr val="FFFFFF"/>
                </a:solidFill>
              </a:rPr>
              <a:t>SÖZLEŞMENİN İPTALİNE DAİR KARAR ÖRNEĞİ 3</a:t>
            </a:r>
            <a:endParaRPr lang="en-US" sz="3700"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F077F26-8D86-5FC0-F7D2-19C3AF921FA5}"/>
              </a:ext>
            </a:extLst>
          </p:cNvPr>
          <p:cNvSpPr>
            <a:spLocks noGrp="1"/>
          </p:cNvSpPr>
          <p:nvPr>
            <p:ph idx="1"/>
          </p:nvPr>
        </p:nvSpPr>
        <p:spPr>
          <a:xfrm>
            <a:off x="4447308" y="591344"/>
            <a:ext cx="6906491" cy="5585619"/>
          </a:xfrm>
        </p:spPr>
        <p:txBody>
          <a:bodyPr anchor="ctr">
            <a:normAutofit/>
          </a:bodyPr>
          <a:lstStyle/>
          <a:p>
            <a:r>
              <a:rPr lang="en-US" sz="2200" dirty="0" err="1"/>
              <a:t>Yargıtay</a:t>
            </a:r>
            <a:r>
              <a:rPr lang="en-US" sz="2200" dirty="0"/>
              <a:t> </a:t>
            </a:r>
            <a:r>
              <a:rPr lang="en-US" sz="2200" dirty="0" err="1"/>
              <a:t>Kararı</a:t>
            </a:r>
            <a:r>
              <a:rPr lang="en-US" sz="2200" dirty="0"/>
              <a:t> - HGK., E. 2022/843 K. 2023/1162 T. 29.11.2023</a:t>
            </a:r>
            <a:endParaRPr lang="tr-TR" sz="2200" dirty="0"/>
          </a:p>
          <a:p>
            <a:r>
              <a:rPr lang="tr-TR" sz="2200" dirty="0"/>
              <a:t>A</a:t>
            </a:r>
            <a:r>
              <a:rPr lang="en-US" sz="2200" dirty="0" err="1"/>
              <a:t>ldatmayı</a:t>
            </a:r>
            <a:r>
              <a:rPr lang="en-US" sz="2200" dirty="0"/>
              <a:t>/</a:t>
            </a:r>
            <a:r>
              <a:rPr lang="en-US" sz="2200" dirty="0" err="1"/>
              <a:t>hileyi</a:t>
            </a:r>
            <a:r>
              <a:rPr lang="en-US" sz="2200" dirty="0"/>
              <a:t> </a:t>
            </a:r>
            <a:r>
              <a:rPr lang="en-US" sz="2200" dirty="0" err="1"/>
              <a:t>ispat</a:t>
            </a:r>
            <a:r>
              <a:rPr lang="en-US" sz="2200" dirty="0"/>
              <a:t> </a:t>
            </a:r>
            <a:r>
              <a:rPr lang="en-US" sz="2200" dirty="0" err="1"/>
              <a:t>yükü</a:t>
            </a:r>
            <a:r>
              <a:rPr lang="en-US" sz="2200" dirty="0"/>
              <a:t>, </a:t>
            </a:r>
            <a:r>
              <a:rPr lang="en-US" sz="2200" dirty="0" err="1"/>
              <a:t>aldatılan</a:t>
            </a:r>
            <a:r>
              <a:rPr lang="en-US" sz="2200" dirty="0"/>
              <a:t> </a:t>
            </a:r>
            <a:r>
              <a:rPr lang="en-US" sz="2200" dirty="0" err="1"/>
              <a:t>tarafa</a:t>
            </a:r>
            <a:r>
              <a:rPr lang="en-US" sz="2200" dirty="0"/>
              <a:t> </a:t>
            </a:r>
            <a:r>
              <a:rPr lang="en-US" sz="2200" dirty="0" err="1"/>
              <a:t>aittir</a:t>
            </a:r>
            <a:r>
              <a:rPr lang="en-US" sz="2200" dirty="0"/>
              <a:t>. </a:t>
            </a:r>
            <a:r>
              <a:rPr lang="en-US" sz="2200" dirty="0" err="1"/>
              <a:t>Yanılma</a:t>
            </a:r>
            <a:r>
              <a:rPr lang="en-US" sz="2200" dirty="0"/>
              <a:t>, </a:t>
            </a:r>
            <a:r>
              <a:rPr lang="en-US" sz="2200" dirty="0" err="1"/>
              <a:t>aldatma</a:t>
            </a:r>
            <a:r>
              <a:rPr lang="en-US" sz="2200" dirty="0"/>
              <a:t> </a:t>
            </a:r>
            <a:r>
              <a:rPr lang="en-US" sz="2200" dirty="0" err="1"/>
              <a:t>ve</a:t>
            </a:r>
            <a:r>
              <a:rPr lang="en-US" sz="2200" dirty="0"/>
              <a:t> </a:t>
            </a:r>
            <a:r>
              <a:rPr lang="en-US" sz="2200" dirty="0" err="1"/>
              <a:t>korkutma</a:t>
            </a:r>
            <a:r>
              <a:rPr lang="en-US" sz="2200" dirty="0"/>
              <a:t> </a:t>
            </a:r>
            <a:r>
              <a:rPr lang="en-US" sz="2200" dirty="0" err="1"/>
              <a:t>senede</a:t>
            </a:r>
            <a:r>
              <a:rPr lang="en-US" sz="2200" dirty="0"/>
              <a:t> </a:t>
            </a:r>
            <a:r>
              <a:rPr lang="en-US" sz="2200" dirty="0" err="1"/>
              <a:t>bağlanması</a:t>
            </a:r>
            <a:r>
              <a:rPr lang="en-US" sz="2200" dirty="0"/>
              <a:t> </a:t>
            </a:r>
            <a:r>
              <a:rPr lang="en-US" sz="2200" dirty="0" err="1"/>
              <a:t>mümkün</a:t>
            </a:r>
            <a:r>
              <a:rPr lang="en-US" sz="2200" dirty="0"/>
              <a:t> </a:t>
            </a:r>
            <a:r>
              <a:rPr lang="en-US" sz="2200" dirty="0" err="1"/>
              <a:t>olmadığından</a:t>
            </a:r>
            <a:r>
              <a:rPr lang="en-US" sz="2200" dirty="0"/>
              <a:t> </a:t>
            </a:r>
            <a:r>
              <a:rPr lang="en-US" sz="2200" dirty="0" err="1"/>
              <a:t>senetle</a:t>
            </a:r>
            <a:r>
              <a:rPr lang="en-US" sz="2200" dirty="0"/>
              <a:t> </a:t>
            </a:r>
            <a:r>
              <a:rPr lang="en-US" sz="2200" dirty="0" err="1"/>
              <a:t>ispat</a:t>
            </a:r>
            <a:r>
              <a:rPr lang="en-US" sz="2200" dirty="0"/>
              <a:t> </a:t>
            </a:r>
            <a:r>
              <a:rPr lang="en-US" sz="2200" dirty="0" err="1"/>
              <a:t>edilmesinde</a:t>
            </a:r>
            <a:r>
              <a:rPr lang="en-US" sz="2200" dirty="0"/>
              <a:t> </a:t>
            </a:r>
            <a:r>
              <a:rPr lang="en-US" sz="2200" dirty="0" err="1"/>
              <a:t>maddi</a:t>
            </a:r>
            <a:r>
              <a:rPr lang="en-US" sz="2200" dirty="0"/>
              <a:t> </a:t>
            </a:r>
            <a:r>
              <a:rPr lang="en-US" sz="2200" dirty="0" err="1"/>
              <a:t>imkânsızlık</a:t>
            </a:r>
            <a:r>
              <a:rPr lang="en-US" sz="2200" dirty="0"/>
              <a:t> </a:t>
            </a:r>
            <a:r>
              <a:rPr lang="en-US" sz="2200" dirty="0" err="1"/>
              <a:t>vardır</a:t>
            </a:r>
            <a:r>
              <a:rPr lang="en-US" sz="2200" dirty="0"/>
              <a:t>. Bu </a:t>
            </a:r>
            <a:r>
              <a:rPr lang="en-US" sz="2200" dirty="0" err="1"/>
              <a:t>nedenle</a:t>
            </a:r>
            <a:r>
              <a:rPr lang="en-US" sz="2200" dirty="0"/>
              <a:t> </a:t>
            </a:r>
            <a:r>
              <a:rPr lang="en-US" sz="2200" dirty="0" err="1"/>
              <a:t>hukuki</a:t>
            </a:r>
            <a:r>
              <a:rPr lang="en-US" sz="2200" dirty="0"/>
              <a:t> </a:t>
            </a:r>
            <a:r>
              <a:rPr lang="en-US" sz="2200" dirty="0" err="1"/>
              <a:t>işlemlerdeki</a:t>
            </a:r>
            <a:r>
              <a:rPr lang="en-US" sz="2200" dirty="0"/>
              <a:t> </a:t>
            </a:r>
            <a:r>
              <a:rPr lang="en-US" sz="2200" dirty="0" err="1"/>
              <a:t>irade</a:t>
            </a:r>
            <a:r>
              <a:rPr lang="en-US" sz="2200" dirty="0"/>
              <a:t> </a:t>
            </a:r>
            <a:r>
              <a:rPr lang="en-US" sz="2200" dirty="0" err="1"/>
              <a:t>bozukluğu</a:t>
            </a:r>
            <a:r>
              <a:rPr lang="en-US" sz="2200" dirty="0"/>
              <a:t> </a:t>
            </a:r>
            <a:r>
              <a:rPr lang="en-US" sz="2200" dirty="0" err="1"/>
              <a:t>iddiaları</a:t>
            </a:r>
            <a:r>
              <a:rPr lang="en-US" sz="2200" dirty="0"/>
              <a:t>, 6100 </a:t>
            </a:r>
            <a:r>
              <a:rPr lang="en-US" sz="2200" dirty="0" err="1"/>
              <a:t>sayılı</a:t>
            </a:r>
            <a:r>
              <a:rPr lang="en-US" sz="2200" dirty="0"/>
              <a:t> </a:t>
            </a:r>
            <a:r>
              <a:rPr lang="en-US" sz="2200" dirty="0" err="1"/>
              <a:t>Kanun'un</a:t>
            </a:r>
            <a:r>
              <a:rPr lang="en-US" sz="2200" dirty="0"/>
              <a:t> 203/1-ç </a:t>
            </a:r>
            <a:r>
              <a:rPr lang="en-US" sz="2200" dirty="0" err="1"/>
              <a:t>maddesinde</a:t>
            </a:r>
            <a:r>
              <a:rPr lang="en-US" sz="2200" dirty="0"/>
              <a:t> </a:t>
            </a:r>
            <a:r>
              <a:rPr lang="en-US" sz="2200" dirty="0" err="1"/>
              <a:t>senetle</a:t>
            </a:r>
            <a:r>
              <a:rPr lang="en-US" sz="2200" dirty="0"/>
              <a:t> </a:t>
            </a:r>
            <a:r>
              <a:rPr lang="en-US" sz="2200" dirty="0" err="1"/>
              <a:t>ispat</a:t>
            </a:r>
            <a:r>
              <a:rPr lang="en-US" sz="2200" dirty="0"/>
              <a:t> </a:t>
            </a:r>
            <a:r>
              <a:rPr lang="en-US" sz="2200" dirty="0" err="1"/>
              <a:t>zorunluluğunun</a:t>
            </a:r>
            <a:r>
              <a:rPr lang="en-US" sz="2200" dirty="0"/>
              <a:t> </a:t>
            </a:r>
            <a:r>
              <a:rPr lang="en-US" sz="2200" dirty="0" err="1"/>
              <a:t>istisnaları</a:t>
            </a:r>
            <a:r>
              <a:rPr lang="en-US" sz="2200" dirty="0"/>
              <a:t> </a:t>
            </a:r>
            <a:r>
              <a:rPr lang="en-US" sz="2200" dirty="0" err="1"/>
              <a:t>arasında</a:t>
            </a:r>
            <a:r>
              <a:rPr lang="en-US" sz="2200" dirty="0"/>
              <a:t> </a:t>
            </a:r>
            <a:r>
              <a:rPr lang="en-US" sz="2200" dirty="0" err="1"/>
              <a:t>sayılmıştır</a:t>
            </a:r>
            <a:r>
              <a:rPr lang="en-US" sz="2200" dirty="0"/>
              <a:t>. </a:t>
            </a:r>
            <a:r>
              <a:rPr lang="en-US" sz="2200" dirty="0" err="1"/>
              <a:t>Sözleşme</a:t>
            </a:r>
            <a:r>
              <a:rPr lang="en-US" sz="2200" dirty="0"/>
              <a:t> </a:t>
            </a:r>
            <a:r>
              <a:rPr lang="en-US" sz="2200" dirty="0" err="1"/>
              <a:t>resmî</a:t>
            </a:r>
            <a:r>
              <a:rPr lang="en-US" sz="2200" dirty="0"/>
              <a:t> </a:t>
            </a:r>
            <a:r>
              <a:rPr lang="en-US" sz="2200" dirty="0" err="1"/>
              <a:t>senetle</a:t>
            </a:r>
            <a:r>
              <a:rPr lang="en-US" sz="2200" dirty="0"/>
              <a:t> </a:t>
            </a:r>
            <a:r>
              <a:rPr lang="en-US" sz="2200" dirty="0" err="1"/>
              <a:t>yapılmış</a:t>
            </a:r>
            <a:r>
              <a:rPr lang="en-US" sz="2200" dirty="0"/>
              <a:t> </a:t>
            </a:r>
            <a:r>
              <a:rPr lang="en-US" sz="2200" dirty="0" err="1"/>
              <a:t>olsa</a:t>
            </a:r>
            <a:r>
              <a:rPr lang="en-US" sz="2200" dirty="0"/>
              <a:t> </a:t>
            </a:r>
            <a:r>
              <a:rPr lang="en-US" sz="2200" dirty="0" err="1"/>
              <a:t>dahi</a:t>
            </a:r>
            <a:r>
              <a:rPr lang="en-US" sz="2200" dirty="0"/>
              <a:t> 4721 </a:t>
            </a:r>
            <a:r>
              <a:rPr lang="en-US" sz="2200" dirty="0" err="1"/>
              <a:t>sayılı</a:t>
            </a:r>
            <a:r>
              <a:rPr lang="en-US" sz="2200" dirty="0"/>
              <a:t> </a:t>
            </a:r>
            <a:r>
              <a:rPr lang="en-US" sz="2200" dirty="0" err="1"/>
              <a:t>Kanun'un</a:t>
            </a:r>
            <a:r>
              <a:rPr lang="en-US" sz="2200" dirty="0"/>
              <a:t> 7 </a:t>
            </a:r>
            <a:r>
              <a:rPr lang="en-US" sz="2200" dirty="0" err="1"/>
              <a:t>nci</a:t>
            </a:r>
            <a:r>
              <a:rPr lang="en-US" sz="2200" dirty="0"/>
              <a:t> </a:t>
            </a:r>
            <a:r>
              <a:rPr lang="en-US" sz="2200" dirty="0" err="1"/>
              <a:t>maddesi</a:t>
            </a:r>
            <a:r>
              <a:rPr lang="en-US" sz="2200" dirty="0"/>
              <a:t> “</a:t>
            </a:r>
            <a:r>
              <a:rPr lang="en-US" sz="2200" dirty="0" err="1"/>
              <a:t>Resmî</a:t>
            </a:r>
            <a:r>
              <a:rPr lang="en-US" sz="2200" dirty="0"/>
              <a:t> </a:t>
            </a:r>
            <a:r>
              <a:rPr lang="en-US" sz="2200" dirty="0" err="1"/>
              <a:t>sicil</a:t>
            </a:r>
            <a:r>
              <a:rPr lang="en-US" sz="2200" dirty="0"/>
              <a:t> </a:t>
            </a:r>
            <a:r>
              <a:rPr lang="en-US" sz="2200" dirty="0" err="1"/>
              <a:t>ve</a:t>
            </a:r>
            <a:r>
              <a:rPr lang="en-US" sz="2200" dirty="0"/>
              <a:t> </a:t>
            </a:r>
            <a:r>
              <a:rPr lang="en-US" sz="2200" dirty="0" err="1"/>
              <a:t>senetler</a:t>
            </a:r>
            <a:r>
              <a:rPr lang="en-US" sz="2200" dirty="0"/>
              <a:t>, </a:t>
            </a:r>
            <a:r>
              <a:rPr lang="en-US" sz="2200" dirty="0" err="1"/>
              <a:t>belgeledikleri</a:t>
            </a:r>
            <a:r>
              <a:rPr lang="en-US" sz="2200" dirty="0"/>
              <a:t> </a:t>
            </a:r>
            <a:r>
              <a:rPr lang="en-US" sz="2200" dirty="0" err="1"/>
              <a:t>olguların</a:t>
            </a:r>
            <a:r>
              <a:rPr lang="en-US" sz="2200" dirty="0"/>
              <a:t> </a:t>
            </a:r>
            <a:r>
              <a:rPr lang="en-US" sz="2200" dirty="0" err="1"/>
              <a:t>doğruluğuna</a:t>
            </a:r>
            <a:r>
              <a:rPr lang="en-US" sz="2200" dirty="0"/>
              <a:t> </a:t>
            </a:r>
            <a:r>
              <a:rPr lang="en-US" sz="2200" dirty="0" err="1"/>
              <a:t>kanıt</a:t>
            </a:r>
            <a:r>
              <a:rPr lang="en-US" sz="2200" dirty="0"/>
              <a:t> </a:t>
            </a:r>
            <a:r>
              <a:rPr lang="en-US" sz="2200" dirty="0" err="1"/>
              <a:t>oluşturur</a:t>
            </a:r>
            <a:r>
              <a:rPr lang="en-US" sz="2200" dirty="0"/>
              <a:t>. </a:t>
            </a:r>
            <a:r>
              <a:rPr lang="en-US" sz="2200" dirty="0" err="1"/>
              <a:t>Bunların</a:t>
            </a:r>
            <a:r>
              <a:rPr lang="en-US" sz="2200" dirty="0"/>
              <a:t> </a:t>
            </a:r>
            <a:r>
              <a:rPr lang="en-US" sz="2200" dirty="0" err="1"/>
              <a:t>içeriğinin</a:t>
            </a:r>
            <a:r>
              <a:rPr lang="en-US" sz="2200" dirty="0"/>
              <a:t> </a:t>
            </a:r>
            <a:r>
              <a:rPr lang="en-US" sz="2200" dirty="0" err="1"/>
              <a:t>doğru</a:t>
            </a:r>
            <a:r>
              <a:rPr lang="en-US" sz="2200" dirty="0"/>
              <a:t> </a:t>
            </a:r>
            <a:r>
              <a:rPr lang="en-US" sz="2200" dirty="0" err="1"/>
              <a:t>olmadığının</a:t>
            </a:r>
            <a:r>
              <a:rPr lang="en-US" sz="2200" dirty="0"/>
              <a:t> </a:t>
            </a:r>
            <a:r>
              <a:rPr lang="en-US" sz="2200" dirty="0" err="1"/>
              <a:t>ispatı</a:t>
            </a:r>
            <a:r>
              <a:rPr lang="en-US" sz="2200" dirty="0"/>
              <a:t>, </a:t>
            </a:r>
            <a:r>
              <a:rPr lang="en-US" sz="2200" dirty="0" err="1"/>
              <a:t>kanunlarda</a:t>
            </a:r>
            <a:r>
              <a:rPr lang="en-US" sz="2200" dirty="0"/>
              <a:t> </a:t>
            </a:r>
            <a:r>
              <a:rPr lang="en-US" sz="2200" dirty="0" err="1"/>
              <a:t>başka</a:t>
            </a:r>
            <a:r>
              <a:rPr lang="en-US" sz="2200" dirty="0"/>
              <a:t> </a:t>
            </a:r>
            <a:r>
              <a:rPr lang="en-US" sz="2200" dirty="0" err="1"/>
              <a:t>bir</a:t>
            </a:r>
            <a:r>
              <a:rPr lang="en-US" sz="2200" dirty="0"/>
              <a:t> </a:t>
            </a:r>
            <a:r>
              <a:rPr lang="en-US" sz="2200" dirty="0" err="1"/>
              <a:t>hüküm</a:t>
            </a:r>
            <a:r>
              <a:rPr lang="en-US" sz="2200" dirty="0"/>
              <a:t> </a:t>
            </a:r>
            <a:r>
              <a:rPr lang="en-US" sz="2200" dirty="0" err="1"/>
              <a:t>bulunmadıkça</a:t>
            </a:r>
            <a:r>
              <a:rPr lang="en-US" sz="2200" dirty="0"/>
              <a:t>, her hangi </a:t>
            </a:r>
            <a:r>
              <a:rPr lang="en-US" sz="2200" dirty="0" err="1"/>
              <a:t>bir</a:t>
            </a:r>
            <a:r>
              <a:rPr lang="en-US" sz="2200" dirty="0"/>
              <a:t> </a:t>
            </a:r>
            <a:r>
              <a:rPr lang="en-US" sz="2200" dirty="0" err="1"/>
              <a:t>şekle</a:t>
            </a:r>
            <a:r>
              <a:rPr lang="en-US" sz="2200" dirty="0"/>
              <a:t> </a:t>
            </a:r>
            <a:r>
              <a:rPr lang="en-US" sz="2200" dirty="0" err="1"/>
              <a:t>bağlı</a:t>
            </a:r>
            <a:r>
              <a:rPr lang="en-US" sz="2200" dirty="0"/>
              <a:t> </a:t>
            </a:r>
            <a:r>
              <a:rPr lang="en-US" sz="2200" dirty="0" err="1"/>
              <a:t>değildir</a:t>
            </a:r>
            <a:r>
              <a:rPr lang="en-US" sz="2200" dirty="0"/>
              <a:t>” </a:t>
            </a:r>
            <a:r>
              <a:rPr lang="en-US" sz="2200" dirty="0" err="1"/>
              <a:t>hükmünü</a:t>
            </a:r>
            <a:r>
              <a:rPr lang="en-US" sz="2200" dirty="0"/>
              <a:t> </a:t>
            </a:r>
            <a:r>
              <a:rPr lang="en-US" sz="2200" dirty="0" err="1"/>
              <a:t>taşıdığından</a:t>
            </a:r>
            <a:r>
              <a:rPr lang="en-US" sz="2200" dirty="0"/>
              <a:t>, </a:t>
            </a:r>
            <a:r>
              <a:rPr lang="en-US" sz="2200" dirty="0" err="1"/>
              <a:t>aldatma</a:t>
            </a:r>
            <a:r>
              <a:rPr lang="en-US" sz="2200" dirty="0"/>
              <a:t> </a:t>
            </a:r>
            <a:r>
              <a:rPr lang="en-US" sz="2200" dirty="0" err="1"/>
              <a:t>olgusunun</a:t>
            </a:r>
            <a:r>
              <a:rPr lang="en-US" sz="2200" dirty="0"/>
              <a:t> </a:t>
            </a:r>
            <a:r>
              <a:rPr lang="en-US" sz="2200" dirty="0" err="1"/>
              <a:t>tanık</a:t>
            </a:r>
            <a:r>
              <a:rPr lang="en-US" sz="2200" dirty="0"/>
              <a:t> </a:t>
            </a:r>
            <a:r>
              <a:rPr lang="en-US" sz="2200" dirty="0" err="1"/>
              <a:t>dâhil</a:t>
            </a:r>
            <a:r>
              <a:rPr lang="en-US" sz="2200" dirty="0"/>
              <a:t> her </a:t>
            </a:r>
            <a:r>
              <a:rPr lang="en-US" sz="2200" dirty="0" err="1"/>
              <a:t>türlü</a:t>
            </a:r>
            <a:r>
              <a:rPr lang="en-US" sz="2200" dirty="0"/>
              <a:t> </a:t>
            </a:r>
            <a:r>
              <a:rPr lang="en-US" sz="2200" dirty="0" err="1"/>
              <a:t>delille</a:t>
            </a:r>
            <a:r>
              <a:rPr lang="en-US" sz="2200" dirty="0"/>
              <a:t> </a:t>
            </a:r>
            <a:r>
              <a:rPr lang="en-US" sz="2200" dirty="0" err="1"/>
              <a:t>ispatı</a:t>
            </a:r>
            <a:r>
              <a:rPr lang="en-US" sz="2200" dirty="0"/>
              <a:t> </a:t>
            </a:r>
            <a:r>
              <a:rPr lang="en-US" sz="2200" dirty="0" err="1"/>
              <a:t>mümkündür</a:t>
            </a:r>
            <a:r>
              <a:rPr lang="en-US" sz="2200" dirty="0"/>
              <a:t>.</a:t>
            </a:r>
          </a:p>
        </p:txBody>
      </p:sp>
    </p:spTree>
    <p:extLst>
      <p:ext uri="{BB962C8B-B14F-4D97-AF65-F5344CB8AC3E}">
        <p14:creationId xmlns:p14="http://schemas.microsoft.com/office/powerpoint/2010/main" val="29356873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6FC2D2F-584D-6DCC-8BBB-9B90BF5E0F0D}"/>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82A6E7EF-33C5-DF45-DF80-B534C4B86BAB}"/>
              </a:ext>
            </a:extLst>
          </p:cNvPr>
          <p:cNvSpPr>
            <a:spLocks noGrp="1"/>
          </p:cNvSpPr>
          <p:nvPr>
            <p:ph idx="1"/>
          </p:nvPr>
        </p:nvSpPr>
        <p:spPr>
          <a:xfrm>
            <a:off x="1371599" y="2318197"/>
            <a:ext cx="9724031" cy="3683358"/>
          </a:xfrm>
        </p:spPr>
        <p:txBody>
          <a:bodyPr anchor="ctr">
            <a:normAutofit/>
          </a:bodyPr>
          <a:lstStyle/>
          <a:p>
            <a:r>
              <a:rPr lang="tr-TR" sz="2000"/>
              <a:t>Eser sözleşmesi TBK Madde 470 ile Madde 487 arasında düzenlenmiştir.</a:t>
            </a:r>
          </a:p>
          <a:p>
            <a:r>
              <a:rPr lang="tr-TR" sz="2000"/>
              <a:t>Örneğin para karşılığı müteahhit firmaya bina yaptırmak.</a:t>
            </a:r>
          </a:p>
          <a:p>
            <a:r>
              <a:rPr lang="en-US" sz="2000"/>
              <a:t>A. Tanımı MADDE 470- Eser sözleşmesi, yüklenicinin bir eser meydana getirmeyi, işsahibinin de bunun karşılığında bir bedel ödemeyi üstlendiği sözleşmedir. </a:t>
            </a:r>
          </a:p>
        </p:txBody>
      </p:sp>
    </p:spTree>
    <p:extLst>
      <p:ext uri="{BB962C8B-B14F-4D97-AF65-F5344CB8AC3E}">
        <p14:creationId xmlns:p14="http://schemas.microsoft.com/office/powerpoint/2010/main" val="34447061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2">
            <a:extLst>
              <a:ext uri="{FF2B5EF4-FFF2-40B4-BE49-F238E27FC236}">
                <a16:creationId xmlns:a16="http://schemas.microsoft.com/office/drawing/2014/main" id="{F6B0EEF0-6F24-BCA3-6B26-55CE76B58000}"/>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71BE41C4-9C16-146A-4AC9-F9B607A58065}"/>
              </a:ext>
            </a:extLst>
          </p:cNvPr>
          <p:cNvSpPr>
            <a:spLocks noGrp="1"/>
          </p:cNvSpPr>
          <p:nvPr>
            <p:ph idx="1"/>
          </p:nvPr>
        </p:nvSpPr>
        <p:spPr>
          <a:xfrm>
            <a:off x="1371599" y="2318197"/>
            <a:ext cx="9724031" cy="3683358"/>
          </a:xfrm>
        </p:spPr>
        <p:txBody>
          <a:bodyPr anchor="ctr">
            <a:normAutofit/>
          </a:bodyPr>
          <a:lstStyle/>
          <a:p>
            <a:pPr marL="0" indent="0">
              <a:buNone/>
            </a:pPr>
            <a:r>
              <a:rPr lang="en-US" sz="1700"/>
              <a:t>B. Hükümleri </a:t>
            </a:r>
            <a:endParaRPr lang="tr-TR" sz="1700"/>
          </a:p>
          <a:p>
            <a:pPr marL="0" indent="0">
              <a:buNone/>
            </a:pPr>
            <a:r>
              <a:rPr lang="en-US" sz="1700"/>
              <a:t>I. Yüklenicinin borçları </a:t>
            </a:r>
            <a:endParaRPr lang="tr-TR" sz="1700"/>
          </a:p>
          <a:p>
            <a:pPr marL="0" indent="0">
              <a:buNone/>
            </a:pPr>
            <a:r>
              <a:rPr lang="en-US" sz="1700"/>
              <a:t>1. Genel olarak</a:t>
            </a:r>
            <a:endParaRPr lang="tr-TR" sz="1700"/>
          </a:p>
          <a:p>
            <a:pPr marL="0" indent="0">
              <a:buNone/>
            </a:pPr>
            <a:r>
              <a:rPr lang="en-US" sz="1700"/>
              <a:t>MADDE 471- </a:t>
            </a:r>
            <a:endParaRPr lang="tr-TR" sz="1700"/>
          </a:p>
          <a:p>
            <a:pPr marL="0" indent="0">
              <a:buNone/>
            </a:pPr>
            <a:r>
              <a:rPr lang="en-US" sz="1700"/>
              <a:t>Yüklenici, üstlendiği edimleri işsahibinin haklı menfaatlerini gözeterek, sadakat ve özenle ifa etmek zorundadır. Yüklenicinin özen borcundan doğan sorumluluğunun belirlenmesinde, benzer alandaki işleri üstlenen basiretli bir yüklenicinin göstermesi gereken meslekî ve teknik kurallara uygun davranışı esas alınır. Yüklenici, meydana getirilecek eseri doğrudan doğruya kendisi yapmak veya kendi yönetimi altında yaptırmakla yükümlüdür. Ancak, eserin meydana getirilmesinde yüklenicinin kişisel özellikleri önem taşımıyorsa, işi başkasına da yaptırabilir. Aksine âdet veya anlaşma olmadıkça yüklenici, eserin meydana getirilmesi için kullanılacak olan araç ve gereçleri kendisi sağlamak zorundadır.</a:t>
            </a:r>
          </a:p>
        </p:txBody>
      </p:sp>
      <p:sp>
        <p:nvSpPr>
          <p:cNvPr id="6" name="Content Placeholder 2">
            <a:extLst>
              <a:ext uri="{FF2B5EF4-FFF2-40B4-BE49-F238E27FC236}">
                <a16:creationId xmlns:a16="http://schemas.microsoft.com/office/drawing/2014/main" id="{71BE41C4-9C16-146A-4AC9-F9B607A58065}"/>
              </a:ext>
            </a:extLst>
          </p:cNvPr>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 </a:t>
            </a:r>
          </a:p>
        </p:txBody>
      </p:sp>
    </p:spTree>
    <p:extLst>
      <p:ext uri="{BB962C8B-B14F-4D97-AF65-F5344CB8AC3E}">
        <p14:creationId xmlns:p14="http://schemas.microsoft.com/office/powerpoint/2010/main" val="2185092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B37B94-929E-A25C-60C0-654D1A70C432}"/>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78A7B3EF-0BDA-9E0C-D18B-5C367275D043}"/>
              </a:ext>
            </a:extLst>
          </p:cNvPr>
          <p:cNvSpPr>
            <a:spLocks noGrp="1"/>
          </p:cNvSpPr>
          <p:nvPr>
            <p:ph idx="1"/>
          </p:nvPr>
        </p:nvSpPr>
        <p:spPr>
          <a:xfrm>
            <a:off x="1371599" y="2318197"/>
            <a:ext cx="9724031" cy="3683358"/>
          </a:xfrm>
        </p:spPr>
        <p:txBody>
          <a:bodyPr anchor="ctr">
            <a:normAutofit/>
          </a:bodyPr>
          <a:lstStyle/>
          <a:p>
            <a:r>
              <a:rPr lang="en-US" sz="2000"/>
              <a:t>2. Malzeme bakımından </a:t>
            </a:r>
            <a:endParaRPr lang="tr-TR" sz="2000"/>
          </a:p>
          <a:p>
            <a:r>
              <a:rPr lang="en-US" sz="2000"/>
              <a:t>MADDE 472- Malzeme yüklenici tarafından sağlanmışsa yüklenici, bu malzemenin ayıplı olması yüzünden işsahibine karşı, satıcı gibi sorumludur. Malzeme işsahibi tarafından sağlanmışsa yüklenici, onları gereken özeni göstererek kullanmakla ve bundan dolayı hesap ve artanı geri vermekle yükümlüdür. Eser meydana getirilirken, işsahibinin sağladığı malzemenin veya eserin yapılması için gösterdiği yerin ayıplı olduğu anlaşılır veya eserin gereği gibi ya da zamanında meydana getirilmesini tehlikeye düşürecek başka bir durum ortaya çıkarsa, yüklenici bu durumu hemen işsahibine bildirmek zorundadır; bildirmezse bundan doğacak sonuçlardan sorumlu olur.</a:t>
            </a:r>
          </a:p>
        </p:txBody>
      </p:sp>
    </p:spTree>
    <p:extLst>
      <p:ext uri="{BB962C8B-B14F-4D97-AF65-F5344CB8AC3E}">
        <p14:creationId xmlns:p14="http://schemas.microsoft.com/office/powerpoint/2010/main" val="17394317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75D4CA-7AB1-1318-53DB-992BBBD4FFD5}"/>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538C3480-B03B-4948-987E-B8BECD234707}"/>
              </a:ext>
            </a:extLst>
          </p:cNvPr>
          <p:cNvSpPr>
            <a:spLocks noGrp="1"/>
          </p:cNvSpPr>
          <p:nvPr>
            <p:ph idx="1"/>
          </p:nvPr>
        </p:nvSpPr>
        <p:spPr>
          <a:xfrm>
            <a:off x="1371599" y="2318197"/>
            <a:ext cx="9724031" cy="3683358"/>
          </a:xfrm>
        </p:spPr>
        <p:txBody>
          <a:bodyPr anchor="ctr">
            <a:normAutofit/>
          </a:bodyPr>
          <a:lstStyle/>
          <a:p>
            <a:r>
              <a:rPr lang="en-US" sz="2000"/>
              <a:t>3. İşe başlama ve yürütme </a:t>
            </a:r>
            <a:endParaRPr lang="tr-TR" sz="2000"/>
          </a:p>
          <a:p>
            <a:r>
              <a:rPr lang="en-US" sz="2000"/>
              <a:t>MADDE 473- Yüklenicinin işe zamanında başlamaması veya sözleşme hükümlerine aykırı olarak işi geciktirmesi ya da işsahibine yüklenemeyecek bir sebeple ortaya çıkan gecikme yüzünden bütün tahminlere göre yüklenicinin işi kararlaştırılan zamanda bitiremeyeceği açıkça anlaşılırsa, işsahibi teslim için belirlenen günü beklemek zorunda olmaksızın sözleşmeden dönebilir. Meydana getirilmesi sırasında, eserin yüklenicinin kusuru yüzünden ayıplı veya sözleşmeye aykırı olarak meydana getirileceği açıkça görülüyorsa, işsahibi bunu önlemek üzere vereceği veya verdireceği uygun bir süre içinde yükleniciye, ayıbın veya aykırılığın giderilmesi; aksi takdirde hasar ve masrafları kendisine ait olmak üzere, onarımın veya işe devamın bir üçüncü kişiye verileceği konusunda ihtarda bulunabilir. </a:t>
            </a:r>
          </a:p>
        </p:txBody>
      </p:sp>
    </p:spTree>
    <p:extLst>
      <p:ext uri="{BB962C8B-B14F-4D97-AF65-F5344CB8AC3E}">
        <p14:creationId xmlns:p14="http://schemas.microsoft.com/office/powerpoint/2010/main" val="2453290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7326AF-C6A4-F599-1035-44D37DF61C1C}"/>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1D262E32-4953-AB9C-D287-ACC463ACE6E1}"/>
              </a:ext>
            </a:extLst>
          </p:cNvPr>
          <p:cNvSpPr>
            <a:spLocks noGrp="1"/>
          </p:cNvSpPr>
          <p:nvPr>
            <p:ph idx="1"/>
          </p:nvPr>
        </p:nvSpPr>
        <p:spPr>
          <a:xfrm>
            <a:off x="1371599" y="2318197"/>
            <a:ext cx="9724031" cy="3683358"/>
          </a:xfrm>
        </p:spPr>
        <p:txBody>
          <a:bodyPr anchor="ctr">
            <a:normAutofit/>
          </a:bodyPr>
          <a:lstStyle/>
          <a:p>
            <a:r>
              <a:rPr lang="en-US" sz="2000"/>
              <a:t>4. Ayıp sebebiyle sorumluluk </a:t>
            </a:r>
            <a:endParaRPr lang="tr-TR" sz="2000"/>
          </a:p>
          <a:p>
            <a:r>
              <a:rPr lang="en-US" sz="2000"/>
              <a:t>a. Ayıbın belirlenmesi </a:t>
            </a:r>
            <a:endParaRPr lang="tr-TR" sz="2000"/>
          </a:p>
          <a:p>
            <a:r>
              <a:rPr lang="en-US" sz="2000"/>
              <a:t>MADDE 474- İşsahibi, eserin tesliminden sonra, işlerin olağan akışına göre imkân bulur bulmaz eseri gözden geçirmek ve ayıpları varsa, bunu uygun bir süre içinde yükleniciye bildirmek zorundadır. Taraflardan her biri, giderini karşılayarak, eserin bilirkişi tarafından gözden geçirilmesini ve sonucun bir raporla belirlenmesini isteyebilir.</a:t>
            </a:r>
          </a:p>
        </p:txBody>
      </p:sp>
    </p:spTree>
    <p:extLst>
      <p:ext uri="{BB962C8B-B14F-4D97-AF65-F5344CB8AC3E}">
        <p14:creationId xmlns:p14="http://schemas.microsoft.com/office/powerpoint/2010/main" val="36313919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A201DFD-7536-C85C-8261-D4D3320E04D6}"/>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5F3DF7FC-3CBB-0A7B-5032-175436176216}"/>
              </a:ext>
            </a:extLst>
          </p:cNvPr>
          <p:cNvSpPr>
            <a:spLocks noGrp="1"/>
          </p:cNvSpPr>
          <p:nvPr>
            <p:ph idx="1"/>
          </p:nvPr>
        </p:nvSpPr>
        <p:spPr>
          <a:xfrm>
            <a:off x="1371599" y="2318197"/>
            <a:ext cx="9724031" cy="3683358"/>
          </a:xfrm>
        </p:spPr>
        <p:txBody>
          <a:bodyPr anchor="ctr">
            <a:normAutofit/>
          </a:bodyPr>
          <a:lstStyle/>
          <a:p>
            <a:r>
              <a:rPr lang="en-US" sz="2000"/>
              <a:t>b. İşsahibinin seçimlik hakları </a:t>
            </a:r>
            <a:endParaRPr lang="tr-TR" sz="2000"/>
          </a:p>
          <a:p>
            <a:r>
              <a:rPr lang="en-US" sz="2000"/>
              <a:t>MADDE 475- Eserdeki ayıp sebebiyle yüklenicinin sorumlu olduğu hâllerde işsahibi, aşağıdaki seçimlik haklardan birini kullanabilir: 1. Eser işsahibinin kullanamayacağı veya hakkaniyet gereği kabule zorlanamayacağı ölçüde ayıplı ya da sözleşme hükümlerine aynı ölçüde aykırı olursa sözleşmeden dönme. 2. Eseri alıkoyup ayıp oranında bedelden indirim isteme. 3. Aşırı bir masrafı gerektirmediği takdirde, bütün masrafları yükleniciye ait olmak üzere, eserin ücretsiz onarılmasını isteme. İşsahibinin genel hükümlere göre tazminat isteme hakkı saklıdır. Eser, işsahibinin taşınmazı üzerinde yapılmış olup, sökülüp kaldırılması aşırı zarar doğuracaksa işsahibi, sözleşmeden dönme hakkını kullanamaz.</a:t>
            </a:r>
          </a:p>
        </p:txBody>
      </p:sp>
    </p:spTree>
    <p:extLst>
      <p:ext uri="{BB962C8B-B14F-4D97-AF65-F5344CB8AC3E}">
        <p14:creationId xmlns:p14="http://schemas.microsoft.com/office/powerpoint/2010/main" val="42847693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363A21-30F8-6F84-AB0C-B3933D0CB3AC}"/>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787C4CFA-CAA2-07E9-0C69-071A0BA4B39C}"/>
              </a:ext>
            </a:extLst>
          </p:cNvPr>
          <p:cNvSpPr>
            <a:spLocks noGrp="1"/>
          </p:cNvSpPr>
          <p:nvPr>
            <p:ph idx="1"/>
          </p:nvPr>
        </p:nvSpPr>
        <p:spPr>
          <a:xfrm>
            <a:off x="1371599" y="2318197"/>
            <a:ext cx="9724031" cy="3683358"/>
          </a:xfrm>
        </p:spPr>
        <p:txBody>
          <a:bodyPr anchor="ctr">
            <a:normAutofit/>
          </a:bodyPr>
          <a:lstStyle/>
          <a:p>
            <a:r>
              <a:rPr lang="en-US" sz="2000"/>
              <a:t>c. İşsahibinin sorumluluğu </a:t>
            </a:r>
            <a:endParaRPr lang="tr-TR" sz="2000"/>
          </a:p>
          <a:p>
            <a:r>
              <a:rPr lang="en-US" sz="2000"/>
              <a:t>MADDE 476- Eserin ayıplı olması, yüklenicinin açıkça yaptığı ihtara karşın, işsahibinin verdiği talimattan doğmuş bulunur veya herhangi bir sebeple işsahibine yüklenebilecek olursa işsahibi, eserin ayıplı olmasından doğan haklarını kullanamaz</a:t>
            </a:r>
          </a:p>
        </p:txBody>
      </p:sp>
    </p:spTree>
    <p:extLst>
      <p:ext uri="{BB962C8B-B14F-4D97-AF65-F5344CB8AC3E}">
        <p14:creationId xmlns:p14="http://schemas.microsoft.com/office/powerpoint/2010/main" val="33922941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A82709-6A60-4CBB-BE2E-44812A63CA4F}"/>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8712C83D-ABDB-9CFD-E577-CD8C6934820F}"/>
              </a:ext>
            </a:extLst>
          </p:cNvPr>
          <p:cNvSpPr>
            <a:spLocks noGrp="1"/>
          </p:cNvSpPr>
          <p:nvPr>
            <p:ph idx="1"/>
          </p:nvPr>
        </p:nvSpPr>
        <p:spPr>
          <a:xfrm>
            <a:off x="1371599" y="2318197"/>
            <a:ext cx="9724031" cy="3683358"/>
          </a:xfrm>
        </p:spPr>
        <p:txBody>
          <a:bodyPr anchor="ctr">
            <a:normAutofit/>
          </a:bodyPr>
          <a:lstStyle/>
          <a:p>
            <a:r>
              <a:rPr lang="en-US" sz="2000"/>
              <a:t>d. Eserin kabulü </a:t>
            </a:r>
            <a:endParaRPr lang="tr-TR" sz="2000"/>
          </a:p>
          <a:p>
            <a:r>
              <a:rPr lang="en-US" sz="2000"/>
              <a:t>MADDE 477- Eserin açıkça veya örtülü olarak kabulünden sonra, yüklenici her türlü sorumluluktan kurtulur; ancak, onun tarafından kasten gizlenen ve usulüne göre gözden geçirme sırasında fark edilemeyecek olan ayıplar için sorumluluğu devam eder. İşsahibi, gözden geçirmeyi ve bildirimde bulunmayı ihmal ederse, eseri kabul etmiş sayılır. Eserdeki ayıp sonradan ortaya çıkarsa işsahibi, gecikmeksizin durumu yükleniciye bildirmek zorundadır; bildirmezse eseri kabul etmiş sayılır.</a:t>
            </a:r>
          </a:p>
        </p:txBody>
      </p:sp>
    </p:spTree>
    <p:extLst>
      <p:ext uri="{BB962C8B-B14F-4D97-AF65-F5344CB8AC3E}">
        <p14:creationId xmlns:p14="http://schemas.microsoft.com/office/powerpoint/2010/main" val="2511616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DDBB197-D710-4A4F-A9CA-FD2177498B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75D1CFA-2CDB-4B64-BD9F-85744E8DA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FF9D12-0B08-EE95-1DAB-656F8879AC71}"/>
              </a:ext>
            </a:extLst>
          </p:cNvPr>
          <p:cNvSpPr>
            <a:spLocks noGrp="1"/>
          </p:cNvSpPr>
          <p:nvPr>
            <p:ph type="title"/>
          </p:nvPr>
        </p:nvSpPr>
        <p:spPr>
          <a:xfrm>
            <a:off x="804672" y="802955"/>
            <a:ext cx="4977976" cy="1454051"/>
          </a:xfrm>
        </p:spPr>
        <p:txBody>
          <a:bodyPr>
            <a:normAutofit/>
          </a:bodyPr>
          <a:lstStyle/>
          <a:p>
            <a:r>
              <a:rPr lang="tr-TR" sz="3100">
                <a:solidFill>
                  <a:schemeClr val="tx2"/>
                </a:solidFill>
              </a:rPr>
              <a:t>TBK’ya GÖRE BÜTÜN SÖZLEŞMELER İÇİN ARANAN GEÇERLİLİK ŞARTLARI</a:t>
            </a:r>
            <a:endParaRPr lang="en-US" sz="3100">
              <a:solidFill>
                <a:schemeClr val="tx2"/>
              </a:solidFill>
            </a:endParaRPr>
          </a:p>
        </p:txBody>
      </p:sp>
      <p:sp>
        <p:nvSpPr>
          <p:cNvPr id="20" name="Content Placeholder 2">
            <a:extLst>
              <a:ext uri="{FF2B5EF4-FFF2-40B4-BE49-F238E27FC236}">
                <a16:creationId xmlns:a16="http://schemas.microsoft.com/office/drawing/2014/main" id="{606B3558-EBC1-3907-941A-42B1C4040B59}"/>
              </a:ext>
            </a:extLst>
          </p:cNvPr>
          <p:cNvSpPr>
            <a:spLocks noGrp="1"/>
          </p:cNvSpPr>
          <p:nvPr>
            <p:ph idx="1"/>
          </p:nvPr>
        </p:nvSpPr>
        <p:spPr>
          <a:xfrm>
            <a:off x="804672" y="2421682"/>
            <a:ext cx="4977578" cy="3639289"/>
          </a:xfrm>
        </p:spPr>
        <p:txBody>
          <a:bodyPr anchor="ctr">
            <a:normAutofit/>
          </a:bodyPr>
          <a:lstStyle/>
          <a:p>
            <a:pPr marL="514350" indent="-514350">
              <a:buFont typeface="+mj-lt"/>
              <a:buAutoNum type="arabicPeriod"/>
            </a:pPr>
            <a:r>
              <a:rPr lang="tr-TR" sz="1800" dirty="0">
                <a:solidFill>
                  <a:schemeClr val="tx2"/>
                </a:solidFill>
              </a:rPr>
              <a:t>Ehliyet</a:t>
            </a:r>
          </a:p>
          <a:p>
            <a:pPr marL="514350" indent="-514350">
              <a:buFont typeface="+mj-lt"/>
              <a:buAutoNum type="arabicPeriod"/>
            </a:pPr>
            <a:r>
              <a:rPr lang="en-US" sz="1800" dirty="0" err="1">
                <a:solidFill>
                  <a:schemeClr val="tx2"/>
                </a:solidFill>
              </a:rPr>
              <a:t>Emredici</a:t>
            </a:r>
            <a:r>
              <a:rPr lang="en-US" sz="1800" dirty="0">
                <a:solidFill>
                  <a:schemeClr val="tx2"/>
                </a:solidFill>
              </a:rPr>
              <a:t> </a:t>
            </a:r>
            <a:r>
              <a:rPr lang="en-US" sz="1800" dirty="0" err="1">
                <a:solidFill>
                  <a:schemeClr val="tx2"/>
                </a:solidFill>
              </a:rPr>
              <a:t>hukuk</a:t>
            </a:r>
            <a:r>
              <a:rPr lang="en-US" sz="1800" dirty="0">
                <a:solidFill>
                  <a:schemeClr val="tx2"/>
                </a:solidFill>
              </a:rPr>
              <a:t> </a:t>
            </a:r>
            <a:r>
              <a:rPr lang="en-US" sz="1800" dirty="0" err="1">
                <a:solidFill>
                  <a:schemeClr val="tx2"/>
                </a:solidFill>
              </a:rPr>
              <a:t>kurallarına</a:t>
            </a:r>
            <a:r>
              <a:rPr lang="en-US" sz="1800" dirty="0">
                <a:solidFill>
                  <a:schemeClr val="tx2"/>
                </a:solidFill>
              </a:rPr>
              <a:t>, </a:t>
            </a:r>
            <a:r>
              <a:rPr lang="en-US" sz="1800" dirty="0" err="1">
                <a:solidFill>
                  <a:schemeClr val="tx2"/>
                </a:solidFill>
              </a:rPr>
              <a:t>kamu</a:t>
            </a:r>
            <a:r>
              <a:rPr lang="en-US" sz="1800" dirty="0">
                <a:solidFill>
                  <a:schemeClr val="tx2"/>
                </a:solidFill>
              </a:rPr>
              <a:t> </a:t>
            </a:r>
            <a:r>
              <a:rPr lang="en-US" sz="1800" dirty="0" err="1">
                <a:solidFill>
                  <a:schemeClr val="tx2"/>
                </a:solidFill>
              </a:rPr>
              <a:t>düzenine</a:t>
            </a:r>
            <a:r>
              <a:rPr lang="en-US" sz="1800" dirty="0">
                <a:solidFill>
                  <a:schemeClr val="tx2"/>
                </a:solidFill>
              </a:rPr>
              <a:t>, </a:t>
            </a:r>
            <a:r>
              <a:rPr lang="en-US" sz="1800" dirty="0" err="1">
                <a:solidFill>
                  <a:schemeClr val="tx2"/>
                </a:solidFill>
              </a:rPr>
              <a:t>genel</a:t>
            </a:r>
            <a:r>
              <a:rPr lang="en-US" sz="1800" dirty="0">
                <a:solidFill>
                  <a:schemeClr val="tx2"/>
                </a:solidFill>
              </a:rPr>
              <a:t> </a:t>
            </a:r>
            <a:r>
              <a:rPr lang="en-US" sz="1800" dirty="0" err="1">
                <a:solidFill>
                  <a:schemeClr val="tx2"/>
                </a:solidFill>
              </a:rPr>
              <a:t>ahlaka</a:t>
            </a:r>
            <a:r>
              <a:rPr lang="en-US" sz="1800" dirty="0">
                <a:solidFill>
                  <a:schemeClr val="tx2"/>
                </a:solidFill>
              </a:rPr>
              <a:t> </a:t>
            </a:r>
            <a:r>
              <a:rPr lang="en-US" sz="1800" dirty="0" err="1">
                <a:solidFill>
                  <a:schemeClr val="tx2"/>
                </a:solidFill>
              </a:rPr>
              <a:t>ve</a:t>
            </a:r>
            <a:r>
              <a:rPr lang="en-US" sz="1800" dirty="0">
                <a:solidFill>
                  <a:schemeClr val="tx2"/>
                </a:solidFill>
              </a:rPr>
              <a:t> </a:t>
            </a:r>
            <a:r>
              <a:rPr lang="en-US" sz="1800" dirty="0" err="1">
                <a:solidFill>
                  <a:schemeClr val="tx2"/>
                </a:solidFill>
              </a:rPr>
              <a:t>kişilik</a:t>
            </a:r>
            <a:r>
              <a:rPr lang="en-US" sz="1800" dirty="0">
                <a:solidFill>
                  <a:schemeClr val="tx2"/>
                </a:solidFill>
              </a:rPr>
              <a:t> </a:t>
            </a:r>
            <a:r>
              <a:rPr lang="en-US" sz="1800" dirty="0" err="1">
                <a:solidFill>
                  <a:schemeClr val="tx2"/>
                </a:solidFill>
              </a:rPr>
              <a:t>haklarına</a:t>
            </a:r>
            <a:r>
              <a:rPr lang="en-US" sz="1800" dirty="0">
                <a:solidFill>
                  <a:schemeClr val="tx2"/>
                </a:solidFill>
              </a:rPr>
              <a:t> </a:t>
            </a:r>
            <a:r>
              <a:rPr lang="en-US" sz="1800" dirty="0" err="1">
                <a:solidFill>
                  <a:schemeClr val="tx2"/>
                </a:solidFill>
              </a:rPr>
              <a:t>aykırı</a:t>
            </a:r>
            <a:r>
              <a:rPr lang="en-US" sz="1800" dirty="0">
                <a:solidFill>
                  <a:schemeClr val="tx2"/>
                </a:solidFill>
              </a:rPr>
              <a:t> </a:t>
            </a:r>
            <a:r>
              <a:rPr lang="en-US" sz="1800" dirty="0" err="1">
                <a:solidFill>
                  <a:schemeClr val="tx2"/>
                </a:solidFill>
              </a:rPr>
              <a:t>olmaması</a:t>
            </a:r>
            <a:endParaRPr lang="tr-TR" sz="1800" dirty="0">
              <a:solidFill>
                <a:schemeClr val="tx2"/>
              </a:solidFill>
            </a:endParaRPr>
          </a:p>
          <a:p>
            <a:pPr marL="514350" indent="-514350">
              <a:buFont typeface="+mj-lt"/>
              <a:buAutoNum type="arabicPeriod"/>
            </a:pPr>
            <a:r>
              <a:rPr lang="en-US" sz="1800" dirty="0" err="1">
                <a:solidFill>
                  <a:schemeClr val="tx2"/>
                </a:solidFill>
              </a:rPr>
              <a:t>Konusunun</a:t>
            </a:r>
            <a:r>
              <a:rPr lang="en-US" sz="1800" dirty="0">
                <a:solidFill>
                  <a:schemeClr val="tx2"/>
                </a:solidFill>
              </a:rPr>
              <a:t> </a:t>
            </a:r>
            <a:r>
              <a:rPr lang="en-US" sz="1800" dirty="0" err="1">
                <a:solidFill>
                  <a:schemeClr val="tx2"/>
                </a:solidFill>
              </a:rPr>
              <a:t>imkansız</a:t>
            </a:r>
            <a:r>
              <a:rPr lang="en-US" sz="1800" dirty="0">
                <a:solidFill>
                  <a:schemeClr val="tx2"/>
                </a:solidFill>
              </a:rPr>
              <a:t> </a:t>
            </a:r>
            <a:r>
              <a:rPr lang="en-US" sz="1800" dirty="0" err="1">
                <a:solidFill>
                  <a:schemeClr val="tx2"/>
                </a:solidFill>
              </a:rPr>
              <a:t>olmaması</a:t>
            </a:r>
            <a:endParaRPr lang="tr-TR" sz="1800" dirty="0">
              <a:solidFill>
                <a:schemeClr val="tx2"/>
              </a:solidFill>
            </a:endParaRPr>
          </a:p>
          <a:p>
            <a:pPr marL="514350" indent="-514350">
              <a:buFont typeface="+mj-lt"/>
              <a:buAutoNum type="arabicPeriod"/>
            </a:pPr>
            <a:r>
              <a:rPr lang="en-US" sz="1800" dirty="0" err="1">
                <a:solidFill>
                  <a:schemeClr val="tx2"/>
                </a:solidFill>
              </a:rPr>
              <a:t>İrade</a:t>
            </a:r>
            <a:r>
              <a:rPr lang="en-US" sz="1800" dirty="0">
                <a:solidFill>
                  <a:schemeClr val="tx2"/>
                </a:solidFill>
              </a:rPr>
              <a:t> </a:t>
            </a:r>
            <a:r>
              <a:rPr lang="en-US" sz="1800" dirty="0" err="1">
                <a:solidFill>
                  <a:schemeClr val="tx2"/>
                </a:solidFill>
              </a:rPr>
              <a:t>beyanlarının</a:t>
            </a:r>
            <a:r>
              <a:rPr lang="en-US" sz="1800" dirty="0">
                <a:solidFill>
                  <a:schemeClr val="tx2"/>
                </a:solidFill>
              </a:rPr>
              <a:t> </a:t>
            </a:r>
            <a:r>
              <a:rPr lang="en-US" sz="1800" dirty="0" err="1">
                <a:solidFill>
                  <a:schemeClr val="tx2"/>
                </a:solidFill>
              </a:rPr>
              <a:t>sağlıklı</a:t>
            </a:r>
            <a:r>
              <a:rPr lang="en-US" sz="1800" dirty="0">
                <a:solidFill>
                  <a:schemeClr val="tx2"/>
                </a:solidFill>
              </a:rPr>
              <a:t> </a:t>
            </a:r>
            <a:r>
              <a:rPr lang="en-US" sz="1800" dirty="0" err="1">
                <a:solidFill>
                  <a:schemeClr val="tx2"/>
                </a:solidFill>
              </a:rPr>
              <a:t>olması</a:t>
            </a:r>
            <a:endParaRPr lang="tr-TR" sz="1800" dirty="0">
              <a:solidFill>
                <a:schemeClr val="tx2"/>
              </a:solidFill>
            </a:endParaRPr>
          </a:p>
          <a:p>
            <a:pPr marL="514350" indent="-514350">
              <a:buFont typeface="+mj-lt"/>
              <a:buAutoNum type="arabicPeriod"/>
            </a:pPr>
            <a:r>
              <a:rPr lang="en-US" sz="1800" dirty="0" err="1">
                <a:solidFill>
                  <a:schemeClr val="tx2"/>
                </a:solidFill>
              </a:rPr>
              <a:t>Muvazaa</a:t>
            </a:r>
            <a:r>
              <a:rPr lang="en-US" sz="1800" dirty="0">
                <a:solidFill>
                  <a:schemeClr val="tx2"/>
                </a:solidFill>
              </a:rPr>
              <a:t> </a:t>
            </a:r>
            <a:r>
              <a:rPr lang="en-US" sz="1800" dirty="0" err="1">
                <a:solidFill>
                  <a:schemeClr val="tx2"/>
                </a:solidFill>
              </a:rPr>
              <a:t>bulunmaması</a:t>
            </a:r>
            <a:endParaRPr lang="tr-TR" sz="1800" dirty="0">
              <a:solidFill>
                <a:schemeClr val="tx2"/>
              </a:solidFill>
            </a:endParaRPr>
          </a:p>
          <a:p>
            <a:pPr marL="514350" indent="-514350">
              <a:buFont typeface="+mj-lt"/>
              <a:buAutoNum type="arabicPeriod"/>
            </a:pPr>
            <a:endParaRPr lang="en-US" sz="1800" dirty="0">
              <a:solidFill>
                <a:schemeClr val="tx2"/>
              </a:solidFill>
            </a:endParaRPr>
          </a:p>
        </p:txBody>
      </p:sp>
      <p:grpSp>
        <p:nvGrpSpPr>
          <p:cNvPr id="14" name="Group 13">
            <a:extLst>
              <a:ext uri="{FF2B5EF4-FFF2-40B4-BE49-F238E27FC236}">
                <a16:creationId xmlns:a16="http://schemas.microsoft.com/office/drawing/2014/main" id="{25EE5136-01F1-466C-962D-BA9B4C6757A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369897" y="0"/>
            <a:ext cx="5822103" cy="6685267"/>
            <a:chOff x="6357228" y="0"/>
            <a:chExt cx="5822103" cy="6685267"/>
          </a:xfrm>
        </p:grpSpPr>
        <p:sp>
          <p:nvSpPr>
            <p:cNvPr id="21" name="Freeform: Shape 20">
              <a:extLst>
                <a:ext uri="{FF2B5EF4-FFF2-40B4-BE49-F238E27FC236}">
                  <a16:creationId xmlns:a16="http://schemas.microsoft.com/office/drawing/2014/main" id="{E11D3AD4-AF9B-4EB5-8C7B-C45D173B4B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357228" y="0"/>
              <a:ext cx="5822102" cy="6685267"/>
            </a:xfrm>
            <a:custGeom>
              <a:avLst/>
              <a:gdLst>
                <a:gd name="connsiteX0" fmla="*/ 2605444 w 5822102"/>
                <a:gd name="connsiteY0" fmla="*/ 0 h 6685267"/>
                <a:gd name="connsiteX1" fmla="*/ 4757391 w 5822102"/>
                <a:gd name="connsiteY1" fmla="*/ 0 h 6685267"/>
                <a:gd name="connsiteX2" fmla="*/ 4913680 w 5822102"/>
                <a:gd name="connsiteY2" fmla="*/ 56274 h 6685267"/>
                <a:gd name="connsiteX3" fmla="*/ 5376238 w 5822102"/>
                <a:gd name="connsiteY3" fmla="*/ 282027 h 6685267"/>
                <a:gd name="connsiteX4" fmla="*/ 5658024 w 5822102"/>
                <a:gd name="connsiteY4" fmla="*/ 471014 h 6685267"/>
                <a:gd name="connsiteX5" fmla="*/ 5822102 w 5822102"/>
                <a:gd name="connsiteY5" fmla="*/ 609109 h 6685267"/>
                <a:gd name="connsiteX6" fmla="*/ 5822102 w 5822102"/>
                <a:gd name="connsiteY6" fmla="*/ 760697 h 6685267"/>
                <a:gd name="connsiteX7" fmla="*/ 5707785 w 5822102"/>
                <a:gd name="connsiteY7" fmla="*/ 666601 h 6685267"/>
                <a:gd name="connsiteX8" fmla="*/ 5577306 w 5822102"/>
                <a:gd name="connsiteY8" fmla="*/ 571666 h 6685267"/>
                <a:gd name="connsiteX9" fmla="*/ 5298630 w 5822102"/>
                <a:gd name="connsiteY9" fmla="*/ 407449 h 6685267"/>
                <a:gd name="connsiteX10" fmla="*/ 4690768 w 5822102"/>
                <a:gd name="connsiteY10" fmla="*/ 184979 h 6685267"/>
                <a:gd name="connsiteX11" fmla="*/ 4048577 w 5822102"/>
                <a:gd name="connsiteY11" fmla="*/ 99280 h 6685267"/>
                <a:gd name="connsiteX12" fmla="*/ 3405404 w 5822102"/>
                <a:gd name="connsiteY12" fmla="*/ 131937 h 6685267"/>
                <a:gd name="connsiteX13" fmla="*/ 3089702 w 5822102"/>
                <a:gd name="connsiteY13" fmla="*/ 190190 h 6685267"/>
                <a:gd name="connsiteX14" fmla="*/ 2780132 w 5822102"/>
                <a:gd name="connsiteY14" fmla="*/ 273457 h 6685267"/>
                <a:gd name="connsiteX15" fmla="*/ 2478040 w 5822102"/>
                <a:gd name="connsiteY15" fmla="*/ 379654 h 6685267"/>
                <a:gd name="connsiteX16" fmla="*/ 2184897 w 5822102"/>
                <a:gd name="connsiteY16" fmla="*/ 507972 h 6685267"/>
                <a:gd name="connsiteX17" fmla="*/ 1629141 w 5822102"/>
                <a:gd name="connsiteY17" fmla="*/ 823205 h 6685267"/>
                <a:gd name="connsiteX18" fmla="*/ 1497711 w 5822102"/>
                <a:gd name="connsiteY18" fmla="*/ 914000 h 6685267"/>
                <a:gd name="connsiteX19" fmla="*/ 1433099 w 5822102"/>
                <a:gd name="connsiteY19" fmla="*/ 960903 h 6685267"/>
                <a:gd name="connsiteX20" fmla="*/ 1369346 w 5822102"/>
                <a:gd name="connsiteY20" fmla="*/ 1008963 h 6685267"/>
                <a:gd name="connsiteX21" fmla="*/ 1123406 w 5822102"/>
                <a:gd name="connsiteY21" fmla="*/ 1212905 h 6685267"/>
                <a:gd name="connsiteX22" fmla="*/ 684367 w 5822102"/>
                <a:gd name="connsiteY22" fmla="*/ 1675564 h 6685267"/>
                <a:gd name="connsiteX23" fmla="*/ 497153 w 5822102"/>
                <a:gd name="connsiteY23" fmla="*/ 1933588 h 6685267"/>
                <a:gd name="connsiteX24" fmla="*/ 337770 w 5822102"/>
                <a:gd name="connsiteY24" fmla="*/ 2208983 h 6685267"/>
                <a:gd name="connsiteX25" fmla="*/ 302461 w 5822102"/>
                <a:gd name="connsiteY25" fmla="*/ 2280207 h 6685267"/>
                <a:gd name="connsiteX26" fmla="*/ 285296 w 5822102"/>
                <a:gd name="connsiteY26" fmla="*/ 2316107 h 6685267"/>
                <a:gd name="connsiteX27" fmla="*/ 268991 w 5822102"/>
                <a:gd name="connsiteY27" fmla="*/ 2352355 h 6685267"/>
                <a:gd name="connsiteX28" fmla="*/ 237849 w 5822102"/>
                <a:gd name="connsiteY28" fmla="*/ 2425432 h 6685267"/>
                <a:gd name="connsiteX29" fmla="*/ 208670 w 5822102"/>
                <a:gd name="connsiteY29" fmla="*/ 2499319 h 6685267"/>
                <a:gd name="connsiteX30" fmla="*/ 113775 w 5822102"/>
                <a:gd name="connsiteY30" fmla="*/ 2801929 h 6685267"/>
                <a:gd name="connsiteX31" fmla="*/ 36781 w 5822102"/>
                <a:gd name="connsiteY31" fmla="*/ 3428922 h 6685267"/>
                <a:gd name="connsiteX32" fmla="*/ 69148 w 5822102"/>
                <a:gd name="connsiteY32" fmla="*/ 3741955 h 6685267"/>
                <a:gd name="connsiteX33" fmla="*/ 167966 w 5822102"/>
                <a:gd name="connsiteY33" fmla="*/ 4041323 h 6685267"/>
                <a:gd name="connsiteX34" fmla="*/ 202049 w 5822102"/>
                <a:gd name="connsiteY34" fmla="*/ 4112894 h 6685267"/>
                <a:gd name="connsiteX35" fmla="*/ 239933 w 5822102"/>
                <a:gd name="connsiteY35" fmla="*/ 4182843 h 6685267"/>
                <a:gd name="connsiteX36" fmla="*/ 323916 w 5822102"/>
                <a:gd name="connsiteY36" fmla="*/ 4318456 h 6685267"/>
                <a:gd name="connsiteX37" fmla="*/ 416604 w 5822102"/>
                <a:gd name="connsiteY37" fmla="*/ 4449436 h 6685267"/>
                <a:gd name="connsiteX38" fmla="*/ 515911 w 5822102"/>
                <a:gd name="connsiteY38" fmla="*/ 4576711 h 6685267"/>
                <a:gd name="connsiteX39" fmla="*/ 722619 w 5822102"/>
                <a:gd name="connsiteY39" fmla="*/ 4828482 h 6685267"/>
                <a:gd name="connsiteX40" fmla="*/ 825972 w 5822102"/>
                <a:gd name="connsiteY40" fmla="*/ 4956104 h 6685267"/>
                <a:gd name="connsiteX41" fmla="*/ 926506 w 5822102"/>
                <a:gd name="connsiteY41" fmla="*/ 5085347 h 6685267"/>
                <a:gd name="connsiteX42" fmla="*/ 1027040 w 5822102"/>
                <a:gd name="connsiteY42" fmla="*/ 5210191 h 6685267"/>
                <a:gd name="connsiteX43" fmla="*/ 1132110 w 5822102"/>
                <a:gd name="connsiteY43" fmla="*/ 5330748 h 6685267"/>
                <a:gd name="connsiteX44" fmla="*/ 1354880 w 5822102"/>
                <a:gd name="connsiteY44" fmla="*/ 5558083 h 6685267"/>
                <a:gd name="connsiteX45" fmla="*/ 1855220 w 5822102"/>
                <a:gd name="connsiteY45" fmla="*/ 5937591 h 6685267"/>
                <a:gd name="connsiteX46" fmla="*/ 2131810 w 5822102"/>
                <a:gd name="connsiteY46" fmla="*/ 6080268 h 6685267"/>
                <a:gd name="connsiteX47" fmla="*/ 2423726 w 5822102"/>
                <a:gd name="connsiteY47" fmla="*/ 6188087 h 6685267"/>
                <a:gd name="connsiteX48" fmla="*/ 2727780 w 5822102"/>
                <a:gd name="connsiteY48" fmla="*/ 6262552 h 6685267"/>
                <a:gd name="connsiteX49" fmla="*/ 3041276 w 5822102"/>
                <a:gd name="connsiteY49" fmla="*/ 6304245 h 6685267"/>
                <a:gd name="connsiteX50" fmla="*/ 3360532 w 5822102"/>
                <a:gd name="connsiteY50" fmla="*/ 6317331 h 6685267"/>
                <a:gd name="connsiteX51" fmla="*/ 3439855 w 5822102"/>
                <a:gd name="connsiteY51" fmla="*/ 6316751 h 6685267"/>
                <a:gd name="connsiteX52" fmla="*/ 3478721 w 5822102"/>
                <a:gd name="connsiteY52" fmla="*/ 6315826 h 6685267"/>
                <a:gd name="connsiteX53" fmla="*/ 3517463 w 5822102"/>
                <a:gd name="connsiteY53" fmla="*/ 6313971 h 6685267"/>
                <a:gd name="connsiteX54" fmla="*/ 3671452 w 5822102"/>
                <a:gd name="connsiteY54" fmla="*/ 6301233 h 6685267"/>
                <a:gd name="connsiteX55" fmla="*/ 4265460 w 5822102"/>
                <a:gd name="connsiteY55" fmla="*/ 6149638 h 6685267"/>
                <a:gd name="connsiteX56" fmla="*/ 4546587 w 5822102"/>
                <a:gd name="connsiteY56" fmla="*/ 6018079 h 6685267"/>
                <a:gd name="connsiteX57" fmla="*/ 4818030 w 5822102"/>
                <a:gd name="connsiteY57" fmla="*/ 5858029 h 6685267"/>
                <a:gd name="connsiteX58" fmla="*/ 5081870 w 5822102"/>
                <a:gd name="connsiteY58" fmla="*/ 5676903 h 6685267"/>
                <a:gd name="connsiteX59" fmla="*/ 5212073 w 5822102"/>
                <a:gd name="connsiteY59" fmla="*/ 5581013 h 6685267"/>
                <a:gd name="connsiteX60" fmla="*/ 5343625 w 5822102"/>
                <a:gd name="connsiteY60" fmla="*/ 5481533 h 6685267"/>
                <a:gd name="connsiteX61" fmla="*/ 5610378 w 5822102"/>
                <a:gd name="connsiteY61" fmla="*/ 5284425 h 6685267"/>
                <a:gd name="connsiteX62" fmla="*/ 5822102 w 5822102"/>
                <a:gd name="connsiteY62" fmla="*/ 5126414 h 6685267"/>
                <a:gd name="connsiteX63" fmla="*/ 5822102 w 5822102"/>
                <a:gd name="connsiteY63" fmla="*/ 5556641 h 6685267"/>
                <a:gd name="connsiteX64" fmla="*/ 5576325 w 5822102"/>
                <a:gd name="connsiteY64" fmla="*/ 5749979 h 6685267"/>
                <a:gd name="connsiteX65" fmla="*/ 5447715 w 5822102"/>
                <a:gd name="connsiteY65" fmla="*/ 5852818 h 6685267"/>
                <a:gd name="connsiteX66" fmla="*/ 5315059 w 5822102"/>
                <a:gd name="connsiteY66" fmla="*/ 5956236 h 6685267"/>
                <a:gd name="connsiteX67" fmla="*/ 5038468 w 5822102"/>
                <a:gd name="connsiteY67" fmla="*/ 6155776 h 6685267"/>
                <a:gd name="connsiteX68" fmla="*/ 4741892 w 5822102"/>
                <a:gd name="connsiteY68" fmla="*/ 6338292 h 6685267"/>
                <a:gd name="connsiteX69" fmla="*/ 4420920 w 5822102"/>
                <a:gd name="connsiteY69" fmla="*/ 6492203 h 6685267"/>
                <a:gd name="connsiteX70" fmla="*/ 3717672 w 5822102"/>
                <a:gd name="connsiteY70" fmla="*/ 6670434 h 6685267"/>
                <a:gd name="connsiteX71" fmla="*/ 3535853 w 5822102"/>
                <a:gd name="connsiteY71" fmla="*/ 6683289 h 6685267"/>
                <a:gd name="connsiteX72" fmla="*/ 3490367 w 5822102"/>
                <a:gd name="connsiteY72" fmla="*/ 6684910 h 6685267"/>
                <a:gd name="connsiteX73" fmla="*/ 3445005 w 5822102"/>
                <a:gd name="connsiteY73" fmla="*/ 6685142 h 6685267"/>
                <a:gd name="connsiteX74" fmla="*/ 3355872 w 5822102"/>
                <a:gd name="connsiteY74" fmla="*/ 6684100 h 6685267"/>
                <a:gd name="connsiteX75" fmla="*/ 3179203 w 5822102"/>
                <a:gd name="connsiteY75" fmla="*/ 6677150 h 6685267"/>
                <a:gd name="connsiteX76" fmla="*/ 3002410 w 5822102"/>
                <a:gd name="connsiteY76" fmla="*/ 6661169 h 6685267"/>
                <a:gd name="connsiteX77" fmla="*/ 2650296 w 5822102"/>
                <a:gd name="connsiteY77" fmla="*/ 6604191 h 6685267"/>
                <a:gd name="connsiteX78" fmla="*/ 2306028 w 5822102"/>
                <a:gd name="connsiteY78" fmla="*/ 6505869 h 6685267"/>
                <a:gd name="connsiteX79" fmla="*/ 1978803 w 5822102"/>
                <a:gd name="connsiteY79" fmla="*/ 6363307 h 6685267"/>
                <a:gd name="connsiteX80" fmla="*/ 1678428 w 5822102"/>
                <a:gd name="connsiteY80" fmla="*/ 6177779 h 6685267"/>
                <a:gd name="connsiteX81" fmla="*/ 1175880 w 5822102"/>
                <a:gd name="connsiteY81" fmla="*/ 5710373 h 6685267"/>
                <a:gd name="connsiteX82" fmla="*/ 971502 w 5822102"/>
                <a:gd name="connsiteY82" fmla="*/ 5445399 h 6685267"/>
                <a:gd name="connsiteX83" fmla="*/ 790909 w 5822102"/>
                <a:gd name="connsiteY83" fmla="*/ 5169078 h 6685267"/>
                <a:gd name="connsiteX84" fmla="*/ 706680 w 5822102"/>
                <a:gd name="connsiteY84" fmla="*/ 5031959 h 6685267"/>
                <a:gd name="connsiteX85" fmla="*/ 619143 w 5822102"/>
                <a:gd name="connsiteY85" fmla="*/ 4897157 h 6685267"/>
                <a:gd name="connsiteX86" fmla="*/ 436465 w 5822102"/>
                <a:gd name="connsiteY86" fmla="*/ 4628710 h 6685267"/>
                <a:gd name="connsiteX87" fmla="*/ 347088 w 5822102"/>
                <a:gd name="connsiteY87" fmla="*/ 4492171 h 6685267"/>
                <a:gd name="connsiteX88" fmla="*/ 262001 w 5822102"/>
                <a:gd name="connsiteY88" fmla="*/ 4352619 h 6685267"/>
                <a:gd name="connsiteX89" fmla="*/ 118679 w 5822102"/>
                <a:gd name="connsiteY89" fmla="*/ 4059853 h 6685267"/>
                <a:gd name="connsiteX90" fmla="*/ 28322 w 5822102"/>
                <a:gd name="connsiteY90" fmla="*/ 3749136 h 6685267"/>
                <a:gd name="connsiteX91" fmla="*/ 0 w 5822102"/>
                <a:gd name="connsiteY91" fmla="*/ 3428922 h 6685267"/>
                <a:gd name="connsiteX92" fmla="*/ 253052 w 5822102"/>
                <a:gd name="connsiteY92" fmla="*/ 2174356 h 6685267"/>
                <a:gd name="connsiteX93" fmla="*/ 389141 w 5822102"/>
                <a:gd name="connsiteY93" fmla="*/ 1877652 h 6685267"/>
                <a:gd name="connsiteX94" fmla="*/ 552079 w 5822102"/>
                <a:gd name="connsiteY94" fmla="*/ 1591834 h 6685267"/>
                <a:gd name="connsiteX95" fmla="*/ 954950 w 5822102"/>
                <a:gd name="connsiteY95" fmla="*/ 1061773 h 6685267"/>
                <a:gd name="connsiteX96" fmla="*/ 1192922 w 5822102"/>
                <a:gd name="connsiteY96" fmla="*/ 822626 h 6685267"/>
                <a:gd name="connsiteX97" fmla="*/ 1255939 w 5822102"/>
                <a:gd name="connsiteY97" fmla="*/ 765880 h 6685267"/>
                <a:gd name="connsiteX98" fmla="*/ 1320183 w 5822102"/>
                <a:gd name="connsiteY98" fmla="*/ 710291 h 6685267"/>
                <a:gd name="connsiteX99" fmla="*/ 1452961 w 5822102"/>
                <a:gd name="connsiteY99" fmla="*/ 603514 h 6685267"/>
                <a:gd name="connsiteX100" fmla="*/ 2033360 w 5822102"/>
                <a:gd name="connsiteY100" fmla="*/ 235818 h 6685267"/>
                <a:gd name="connsiteX101" fmla="*/ 2512513 w 5822102"/>
                <a:gd name="connsiteY101" fmla="*/ 30012 h 668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5822102" h="6685267">
                  <a:moveTo>
                    <a:pt x="2605444" y="0"/>
                  </a:moveTo>
                  <a:lnTo>
                    <a:pt x="4757391" y="0"/>
                  </a:lnTo>
                  <a:lnTo>
                    <a:pt x="4913680" y="56274"/>
                  </a:lnTo>
                  <a:cubicBezTo>
                    <a:pt x="5074659" y="119278"/>
                    <a:pt x="5229483" y="195083"/>
                    <a:pt x="5376238" y="282027"/>
                  </a:cubicBezTo>
                  <a:cubicBezTo>
                    <a:pt x="5474014" y="340105"/>
                    <a:pt x="5568080" y="403280"/>
                    <a:pt x="5658024" y="471014"/>
                  </a:cubicBezTo>
                  <a:lnTo>
                    <a:pt x="5822102" y="609109"/>
                  </a:lnTo>
                  <a:lnTo>
                    <a:pt x="5822102" y="760697"/>
                  </a:lnTo>
                  <a:lnTo>
                    <a:pt x="5707785" y="666601"/>
                  </a:lnTo>
                  <a:cubicBezTo>
                    <a:pt x="5665273" y="633682"/>
                    <a:pt x="5621749" y="602008"/>
                    <a:pt x="5577306" y="571666"/>
                  </a:cubicBezTo>
                  <a:cubicBezTo>
                    <a:pt x="5487929" y="511562"/>
                    <a:pt x="5395118" y="456089"/>
                    <a:pt x="5298630" y="407449"/>
                  </a:cubicBezTo>
                  <a:cubicBezTo>
                    <a:pt x="5106266" y="309010"/>
                    <a:pt x="4901153" y="235355"/>
                    <a:pt x="4690768" y="184979"/>
                  </a:cubicBezTo>
                  <a:cubicBezTo>
                    <a:pt x="4480382" y="134486"/>
                    <a:pt x="4264724" y="106807"/>
                    <a:pt x="4048577" y="99280"/>
                  </a:cubicBezTo>
                  <a:cubicBezTo>
                    <a:pt x="3832182" y="90709"/>
                    <a:pt x="3617997" y="102290"/>
                    <a:pt x="3405404" y="131937"/>
                  </a:cubicBezTo>
                  <a:cubicBezTo>
                    <a:pt x="3299353" y="147340"/>
                    <a:pt x="3193915" y="166449"/>
                    <a:pt x="3089702" y="190190"/>
                  </a:cubicBezTo>
                  <a:cubicBezTo>
                    <a:pt x="2985491" y="214278"/>
                    <a:pt x="2882137" y="241725"/>
                    <a:pt x="2780132" y="273457"/>
                  </a:cubicBezTo>
                  <a:cubicBezTo>
                    <a:pt x="2678126" y="305073"/>
                    <a:pt x="2577348" y="340510"/>
                    <a:pt x="2478040" y="379654"/>
                  </a:cubicBezTo>
                  <a:cubicBezTo>
                    <a:pt x="2378854" y="418914"/>
                    <a:pt x="2281017" y="461763"/>
                    <a:pt x="2184897" y="507972"/>
                  </a:cubicBezTo>
                  <a:cubicBezTo>
                    <a:pt x="1992657" y="600271"/>
                    <a:pt x="1806791" y="705542"/>
                    <a:pt x="1629141" y="823205"/>
                  </a:cubicBezTo>
                  <a:cubicBezTo>
                    <a:pt x="1584882" y="852736"/>
                    <a:pt x="1540745" y="882731"/>
                    <a:pt x="1497711" y="914000"/>
                  </a:cubicBezTo>
                  <a:cubicBezTo>
                    <a:pt x="1475888" y="929286"/>
                    <a:pt x="1454555" y="945153"/>
                    <a:pt x="1433099" y="960903"/>
                  </a:cubicBezTo>
                  <a:cubicBezTo>
                    <a:pt x="1411521" y="976537"/>
                    <a:pt x="1390311" y="992634"/>
                    <a:pt x="1369346" y="1008963"/>
                  </a:cubicBezTo>
                  <a:cubicBezTo>
                    <a:pt x="1285119" y="1074165"/>
                    <a:pt x="1202730" y="1141797"/>
                    <a:pt x="1123406" y="1212905"/>
                  </a:cubicBezTo>
                  <a:cubicBezTo>
                    <a:pt x="964391" y="1354656"/>
                    <a:pt x="816900" y="1509261"/>
                    <a:pt x="684367" y="1675564"/>
                  </a:cubicBezTo>
                  <a:cubicBezTo>
                    <a:pt x="618161" y="1758716"/>
                    <a:pt x="555512" y="1844763"/>
                    <a:pt x="497153" y="1933588"/>
                  </a:cubicBezTo>
                  <a:cubicBezTo>
                    <a:pt x="439775" y="2022877"/>
                    <a:pt x="385584" y="2114367"/>
                    <a:pt x="337770" y="2208983"/>
                  </a:cubicBezTo>
                  <a:cubicBezTo>
                    <a:pt x="325388" y="2232493"/>
                    <a:pt x="313862" y="2256349"/>
                    <a:pt x="302461" y="2280207"/>
                  </a:cubicBezTo>
                  <a:lnTo>
                    <a:pt x="285296" y="2316107"/>
                  </a:lnTo>
                  <a:lnTo>
                    <a:pt x="268991" y="2352355"/>
                  </a:lnTo>
                  <a:cubicBezTo>
                    <a:pt x="258324" y="2376560"/>
                    <a:pt x="247535" y="2400764"/>
                    <a:pt x="237849" y="2425432"/>
                  </a:cubicBezTo>
                  <a:cubicBezTo>
                    <a:pt x="228163" y="2450099"/>
                    <a:pt x="217498" y="2474419"/>
                    <a:pt x="208670" y="2499319"/>
                  </a:cubicBezTo>
                  <a:cubicBezTo>
                    <a:pt x="170909" y="2598219"/>
                    <a:pt x="138908" y="2699206"/>
                    <a:pt x="113775" y="2801929"/>
                  </a:cubicBezTo>
                  <a:cubicBezTo>
                    <a:pt x="62773" y="3006911"/>
                    <a:pt x="36659" y="3217917"/>
                    <a:pt x="36781" y="3428922"/>
                  </a:cubicBezTo>
                  <a:cubicBezTo>
                    <a:pt x="37394" y="3534078"/>
                    <a:pt x="47816" y="3639001"/>
                    <a:pt x="69148" y="3741955"/>
                  </a:cubicBezTo>
                  <a:cubicBezTo>
                    <a:pt x="91585" y="3844679"/>
                    <a:pt x="124074" y="3945202"/>
                    <a:pt x="167966" y="4041323"/>
                  </a:cubicBezTo>
                  <a:cubicBezTo>
                    <a:pt x="178387" y="4065528"/>
                    <a:pt x="190525" y="4089153"/>
                    <a:pt x="202049" y="4112894"/>
                  </a:cubicBezTo>
                  <a:cubicBezTo>
                    <a:pt x="214555" y="4136288"/>
                    <a:pt x="226447" y="4159912"/>
                    <a:pt x="239933" y="4182843"/>
                  </a:cubicBezTo>
                  <a:cubicBezTo>
                    <a:pt x="265680" y="4229167"/>
                    <a:pt x="294368" y="4274101"/>
                    <a:pt x="323916" y="4318456"/>
                  </a:cubicBezTo>
                  <a:cubicBezTo>
                    <a:pt x="353341" y="4362927"/>
                    <a:pt x="384849" y="4406240"/>
                    <a:pt x="416604" y="4449436"/>
                  </a:cubicBezTo>
                  <a:cubicBezTo>
                    <a:pt x="448847" y="4492286"/>
                    <a:pt x="482319" y="4534557"/>
                    <a:pt x="515911" y="4576711"/>
                  </a:cubicBezTo>
                  <a:cubicBezTo>
                    <a:pt x="583219" y="4661137"/>
                    <a:pt x="653594" y="4743825"/>
                    <a:pt x="722619" y="4828482"/>
                  </a:cubicBezTo>
                  <a:cubicBezTo>
                    <a:pt x="757315" y="4870637"/>
                    <a:pt x="791889" y="4913138"/>
                    <a:pt x="825972" y="4956104"/>
                  </a:cubicBezTo>
                  <a:cubicBezTo>
                    <a:pt x="859934" y="4998722"/>
                    <a:pt x="893649" y="5044004"/>
                    <a:pt x="926506" y="5085347"/>
                  </a:cubicBezTo>
                  <a:cubicBezTo>
                    <a:pt x="959119" y="5127734"/>
                    <a:pt x="993324" y="5168847"/>
                    <a:pt x="1027040" y="5210191"/>
                  </a:cubicBezTo>
                  <a:cubicBezTo>
                    <a:pt x="1061737" y="5250840"/>
                    <a:pt x="1096188" y="5291488"/>
                    <a:pt x="1132110" y="5330748"/>
                  </a:cubicBezTo>
                  <a:cubicBezTo>
                    <a:pt x="1203465" y="5409731"/>
                    <a:pt x="1277639" y="5485818"/>
                    <a:pt x="1354880" y="5558083"/>
                  </a:cubicBezTo>
                  <a:cubicBezTo>
                    <a:pt x="1509603" y="5702266"/>
                    <a:pt x="1676588" y="5830930"/>
                    <a:pt x="1855220" y="5937591"/>
                  </a:cubicBezTo>
                  <a:cubicBezTo>
                    <a:pt x="1944720" y="5990632"/>
                    <a:pt x="2036549" y="6039272"/>
                    <a:pt x="2131810" y="6080268"/>
                  </a:cubicBezTo>
                  <a:cubicBezTo>
                    <a:pt x="2226460" y="6122423"/>
                    <a:pt x="2324173" y="6157977"/>
                    <a:pt x="2423726" y="6188087"/>
                  </a:cubicBezTo>
                  <a:cubicBezTo>
                    <a:pt x="2523280" y="6218313"/>
                    <a:pt x="2624794" y="6242749"/>
                    <a:pt x="2727780" y="6262552"/>
                  </a:cubicBezTo>
                  <a:cubicBezTo>
                    <a:pt x="2830890" y="6282008"/>
                    <a:pt x="2935714" y="6295326"/>
                    <a:pt x="3041276" y="6304245"/>
                  </a:cubicBezTo>
                  <a:cubicBezTo>
                    <a:pt x="3146836" y="6313277"/>
                    <a:pt x="3253499" y="6317215"/>
                    <a:pt x="3360532" y="6317331"/>
                  </a:cubicBezTo>
                  <a:cubicBezTo>
                    <a:pt x="3387259" y="6317331"/>
                    <a:pt x="3414354" y="6317794"/>
                    <a:pt x="3439855" y="6316751"/>
                  </a:cubicBezTo>
                  <a:lnTo>
                    <a:pt x="3478721" y="6315826"/>
                  </a:lnTo>
                  <a:lnTo>
                    <a:pt x="3517463" y="6313971"/>
                  </a:lnTo>
                  <a:cubicBezTo>
                    <a:pt x="3569078" y="6311772"/>
                    <a:pt x="3620449" y="6306907"/>
                    <a:pt x="3671452" y="6301233"/>
                  </a:cubicBezTo>
                  <a:cubicBezTo>
                    <a:pt x="3875707" y="6277608"/>
                    <a:pt x="4074445" y="6225841"/>
                    <a:pt x="4265460" y="6149638"/>
                  </a:cubicBezTo>
                  <a:cubicBezTo>
                    <a:pt x="4361212" y="6111884"/>
                    <a:pt x="4454636" y="6067065"/>
                    <a:pt x="4546587" y="6018079"/>
                  </a:cubicBezTo>
                  <a:cubicBezTo>
                    <a:pt x="4638662" y="5969322"/>
                    <a:pt x="4729020" y="5915240"/>
                    <a:pt x="4818030" y="5858029"/>
                  </a:cubicBezTo>
                  <a:cubicBezTo>
                    <a:pt x="4907038" y="5800703"/>
                    <a:pt x="4994577" y="5739672"/>
                    <a:pt x="5081870" y="5676903"/>
                  </a:cubicBezTo>
                  <a:cubicBezTo>
                    <a:pt x="5125392" y="5645519"/>
                    <a:pt x="5168794" y="5613324"/>
                    <a:pt x="5212073" y="5581013"/>
                  </a:cubicBezTo>
                  <a:lnTo>
                    <a:pt x="5343625" y="5481533"/>
                  </a:lnTo>
                  <a:cubicBezTo>
                    <a:pt x="5432696" y="5414768"/>
                    <a:pt x="5521951" y="5349452"/>
                    <a:pt x="5610378" y="5284425"/>
                  </a:cubicBezTo>
                  <a:lnTo>
                    <a:pt x="5822102" y="5126414"/>
                  </a:lnTo>
                  <a:lnTo>
                    <a:pt x="5822102" y="5556641"/>
                  </a:lnTo>
                  <a:lnTo>
                    <a:pt x="5576325" y="5749979"/>
                  </a:lnTo>
                  <a:lnTo>
                    <a:pt x="5447715" y="5852818"/>
                  </a:lnTo>
                  <a:cubicBezTo>
                    <a:pt x="5403945" y="5887445"/>
                    <a:pt x="5359932" y="5922073"/>
                    <a:pt x="5315059" y="5956236"/>
                  </a:cubicBezTo>
                  <a:cubicBezTo>
                    <a:pt x="5225682" y="6024680"/>
                    <a:pt x="5133976" y="6091734"/>
                    <a:pt x="5038468" y="6155776"/>
                  </a:cubicBezTo>
                  <a:cubicBezTo>
                    <a:pt x="4943084" y="6219703"/>
                    <a:pt x="4845002" y="6281777"/>
                    <a:pt x="4741892" y="6338292"/>
                  </a:cubicBezTo>
                  <a:cubicBezTo>
                    <a:pt x="4638784" y="6394692"/>
                    <a:pt x="4532120" y="6447038"/>
                    <a:pt x="4420920" y="6492203"/>
                  </a:cubicBezTo>
                  <a:cubicBezTo>
                    <a:pt x="4199255" y="6583693"/>
                    <a:pt x="3959813" y="6644840"/>
                    <a:pt x="3717672" y="6670434"/>
                  </a:cubicBezTo>
                  <a:cubicBezTo>
                    <a:pt x="3657106" y="6676456"/>
                    <a:pt x="3596419" y="6681321"/>
                    <a:pt x="3535853" y="6683289"/>
                  </a:cubicBezTo>
                  <a:lnTo>
                    <a:pt x="3490367" y="6684910"/>
                  </a:lnTo>
                  <a:lnTo>
                    <a:pt x="3445005" y="6685142"/>
                  </a:lnTo>
                  <a:cubicBezTo>
                    <a:pt x="3414354" y="6685605"/>
                    <a:pt x="3385297" y="6684679"/>
                    <a:pt x="3355872" y="6684100"/>
                  </a:cubicBezTo>
                  <a:cubicBezTo>
                    <a:pt x="3297146" y="6683405"/>
                    <a:pt x="3238052" y="6680047"/>
                    <a:pt x="3179203" y="6677150"/>
                  </a:cubicBezTo>
                  <a:cubicBezTo>
                    <a:pt x="3120232" y="6672519"/>
                    <a:pt x="3061259" y="6668233"/>
                    <a:pt x="3002410" y="6661169"/>
                  </a:cubicBezTo>
                  <a:cubicBezTo>
                    <a:pt x="2884589" y="6647851"/>
                    <a:pt x="2766891" y="6629669"/>
                    <a:pt x="2650296" y="6604191"/>
                  </a:cubicBezTo>
                  <a:cubicBezTo>
                    <a:pt x="2533702" y="6578713"/>
                    <a:pt x="2418456" y="6545938"/>
                    <a:pt x="2306028" y="6505869"/>
                  </a:cubicBezTo>
                  <a:cubicBezTo>
                    <a:pt x="2193602" y="6465683"/>
                    <a:pt x="2084118" y="6417738"/>
                    <a:pt x="1978803" y="6363307"/>
                  </a:cubicBezTo>
                  <a:cubicBezTo>
                    <a:pt x="1873855" y="6308066"/>
                    <a:pt x="1773077" y="6246340"/>
                    <a:pt x="1678428" y="6177779"/>
                  </a:cubicBezTo>
                  <a:cubicBezTo>
                    <a:pt x="1488393" y="6041356"/>
                    <a:pt x="1321900" y="5881423"/>
                    <a:pt x="1175880" y="5710373"/>
                  </a:cubicBezTo>
                  <a:cubicBezTo>
                    <a:pt x="1103177" y="5624441"/>
                    <a:pt x="1035501" y="5535732"/>
                    <a:pt x="971502" y="5445399"/>
                  </a:cubicBezTo>
                  <a:cubicBezTo>
                    <a:pt x="907380" y="5355069"/>
                    <a:pt x="847550" y="5262768"/>
                    <a:pt x="790909" y="5169078"/>
                  </a:cubicBezTo>
                  <a:cubicBezTo>
                    <a:pt x="761974" y="5121712"/>
                    <a:pt x="735492" y="5077357"/>
                    <a:pt x="706680" y="5031959"/>
                  </a:cubicBezTo>
                  <a:cubicBezTo>
                    <a:pt x="678114" y="4986910"/>
                    <a:pt x="649058" y="4941860"/>
                    <a:pt x="619143" y="4897157"/>
                  </a:cubicBezTo>
                  <a:lnTo>
                    <a:pt x="436465" y="4628710"/>
                  </a:lnTo>
                  <a:cubicBezTo>
                    <a:pt x="406182" y="4583544"/>
                    <a:pt x="376267" y="4538147"/>
                    <a:pt x="347088" y="4492171"/>
                  </a:cubicBezTo>
                  <a:cubicBezTo>
                    <a:pt x="317908" y="4446194"/>
                    <a:pt x="288974" y="4400102"/>
                    <a:pt x="262001" y="4352619"/>
                  </a:cubicBezTo>
                  <a:cubicBezTo>
                    <a:pt x="207934" y="4258119"/>
                    <a:pt x="158280" y="4160840"/>
                    <a:pt x="118679" y="4059853"/>
                  </a:cubicBezTo>
                  <a:cubicBezTo>
                    <a:pt x="78343" y="3959214"/>
                    <a:pt x="48429" y="3854870"/>
                    <a:pt x="28322" y="3749136"/>
                  </a:cubicBezTo>
                  <a:cubicBezTo>
                    <a:pt x="9073" y="3643402"/>
                    <a:pt x="0" y="3536046"/>
                    <a:pt x="0" y="3428922"/>
                  </a:cubicBezTo>
                  <a:cubicBezTo>
                    <a:pt x="1594" y="3001816"/>
                    <a:pt x="89010" y="2575868"/>
                    <a:pt x="253052" y="2174356"/>
                  </a:cubicBezTo>
                  <a:cubicBezTo>
                    <a:pt x="294246" y="2074066"/>
                    <a:pt x="338873" y="1974700"/>
                    <a:pt x="389141" y="1877652"/>
                  </a:cubicBezTo>
                  <a:cubicBezTo>
                    <a:pt x="438672" y="1780256"/>
                    <a:pt x="493230" y="1684945"/>
                    <a:pt x="552079" y="1591834"/>
                  </a:cubicBezTo>
                  <a:cubicBezTo>
                    <a:pt x="669900" y="1405728"/>
                    <a:pt x="804394" y="1227729"/>
                    <a:pt x="954950" y="1061773"/>
                  </a:cubicBezTo>
                  <a:cubicBezTo>
                    <a:pt x="1030597" y="979085"/>
                    <a:pt x="1109552" y="898829"/>
                    <a:pt x="1192922" y="822626"/>
                  </a:cubicBezTo>
                  <a:cubicBezTo>
                    <a:pt x="1213642" y="803402"/>
                    <a:pt x="1234483" y="784409"/>
                    <a:pt x="1255939" y="765880"/>
                  </a:cubicBezTo>
                  <a:cubicBezTo>
                    <a:pt x="1277273" y="747234"/>
                    <a:pt x="1298237" y="728241"/>
                    <a:pt x="1320183" y="710291"/>
                  </a:cubicBezTo>
                  <a:cubicBezTo>
                    <a:pt x="1363585" y="673811"/>
                    <a:pt x="1408088" y="638489"/>
                    <a:pt x="1452961" y="603514"/>
                  </a:cubicBezTo>
                  <a:cubicBezTo>
                    <a:pt x="1633310" y="464543"/>
                    <a:pt x="1828125" y="341437"/>
                    <a:pt x="2033360" y="235818"/>
                  </a:cubicBezTo>
                  <a:cubicBezTo>
                    <a:pt x="2187242" y="156561"/>
                    <a:pt x="2347554" y="87597"/>
                    <a:pt x="2512513" y="3001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5102EBE-A80F-4CFF-B1DD-941EF9728B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04998" y="98659"/>
              <a:ext cx="5774333" cy="6315453"/>
            </a:xfrm>
            <a:custGeom>
              <a:avLst/>
              <a:gdLst>
                <a:gd name="connsiteX0" fmla="*/ 3707237 w 5774333"/>
                <a:gd name="connsiteY0" fmla="*/ 1489 h 6315453"/>
                <a:gd name="connsiteX1" fmla="*/ 4037665 w 5774333"/>
                <a:gd name="connsiteY1" fmla="*/ 6121 h 6315453"/>
                <a:gd name="connsiteX2" fmla="*/ 4692239 w 5774333"/>
                <a:gd name="connsiteY2" fmla="*/ 102128 h 6315453"/>
                <a:gd name="connsiteX3" fmla="*/ 5315059 w 5774333"/>
                <a:gd name="connsiteY3" fmla="*/ 324945 h 6315453"/>
                <a:gd name="connsiteX4" fmla="*/ 5738325 w 5774333"/>
                <a:gd name="connsiteY4" fmla="*/ 578286 h 6315453"/>
                <a:gd name="connsiteX5" fmla="*/ 5774333 w 5774333"/>
                <a:gd name="connsiteY5" fmla="*/ 606551 h 6315453"/>
                <a:gd name="connsiteX6" fmla="*/ 5774333 w 5774333"/>
                <a:gd name="connsiteY6" fmla="*/ 975490 h 6315453"/>
                <a:gd name="connsiteX7" fmla="*/ 5676001 w 5774333"/>
                <a:gd name="connsiteY7" fmla="*/ 889749 h 6315453"/>
                <a:gd name="connsiteX8" fmla="*/ 5177132 w 5774333"/>
                <a:gd name="connsiteY8" fmla="*/ 581926 h 6315453"/>
                <a:gd name="connsiteX9" fmla="*/ 4615735 w 5774333"/>
                <a:gd name="connsiteY9" fmla="*/ 388640 h 6315453"/>
                <a:gd name="connsiteX10" fmla="*/ 4020010 w 5774333"/>
                <a:gd name="connsiteY10" fmla="*/ 308500 h 6315453"/>
                <a:gd name="connsiteX11" fmla="*/ 3416315 w 5774333"/>
                <a:gd name="connsiteY11" fmla="*/ 328882 h 6315453"/>
                <a:gd name="connsiteX12" fmla="*/ 2823779 w 5774333"/>
                <a:gd name="connsiteY12" fmla="*/ 446545 h 6315453"/>
                <a:gd name="connsiteX13" fmla="*/ 2256987 w 5774333"/>
                <a:gd name="connsiteY13" fmla="*/ 651296 h 6315453"/>
                <a:gd name="connsiteX14" fmla="*/ 1244169 w 5774333"/>
                <a:gd name="connsiteY14" fmla="*/ 1280374 h 6315453"/>
                <a:gd name="connsiteX15" fmla="*/ 830141 w 5774333"/>
                <a:gd name="connsiteY15" fmla="*/ 1700184 h 6315453"/>
                <a:gd name="connsiteX16" fmla="*/ 502792 w 5774333"/>
                <a:gd name="connsiteY16" fmla="*/ 2182300 h 6315453"/>
                <a:gd name="connsiteX17" fmla="*/ 280637 w 5774333"/>
                <a:gd name="connsiteY17" fmla="*/ 2715256 h 6315453"/>
                <a:gd name="connsiteX18" fmla="*/ 199843 w 5774333"/>
                <a:gd name="connsiteY18" fmla="*/ 3283418 h 6315453"/>
                <a:gd name="connsiteX19" fmla="*/ 233926 w 5774333"/>
                <a:gd name="connsiteY19" fmla="*/ 3561593 h 6315453"/>
                <a:gd name="connsiteX20" fmla="*/ 334582 w 5774333"/>
                <a:gd name="connsiteY20" fmla="*/ 3821816 h 6315453"/>
                <a:gd name="connsiteX21" fmla="*/ 404834 w 5774333"/>
                <a:gd name="connsiteY21" fmla="*/ 3944343 h 6315453"/>
                <a:gd name="connsiteX22" fmla="*/ 485506 w 5774333"/>
                <a:gd name="connsiteY22" fmla="*/ 4062932 h 6315453"/>
                <a:gd name="connsiteX23" fmla="*/ 671861 w 5774333"/>
                <a:gd name="connsiteY23" fmla="*/ 4292120 h 6315453"/>
                <a:gd name="connsiteX24" fmla="*/ 873542 w 5774333"/>
                <a:gd name="connsiteY24" fmla="*/ 4523044 h 6315453"/>
                <a:gd name="connsiteX25" fmla="*/ 973831 w 5774333"/>
                <a:gd name="connsiteY25" fmla="*/ 4643601 h 6315453"/>
                <a:gd name="connsiteX26" fmla="*/ 1022014 w 5774333"/>
                <a:gd name="connsiteY26" fmla="*/ 4702780 h 6315453"/>
                <a:gd name="connsiteX27" fmla="*/ 1069215 w 5774333"/>
                <a:gd name="connsiteY27" fmla="*/ 4759411 h 6315453"/>
                <a:gd name="connsiteX28" fmla="*/ 1474784 w 5774333"/>
                <a:gd name="connsiteY28" fmla="*/ 5177948 h 6315453"/>
                <a:gd name="connsiteX29" fmla="*/ 1690442 w 5774333"/>
                <a:gd name="connsiteY29" fmla="*/ 5366255 h 6315453"/>
                <a:gd name="connsiteX30" fmla="*/ 1916276 w 5774333"/>
                <a:gd name="connsiteY30" fmla="*/ 5539852 h 6315453"/>
                <a:gd name="connsiteX31" fmla="*/ 2420784 w 5774333"/>
                <a:gd name="connsiteY31" fmla="*/ 5814437 h 6315453"/>
                <a:gd name="connsiteX32" fmla="*/ 2703015 w 5774333"/>
                <a:gd name="connsiteY32" fmla="*/ 5892029 h 6315453"/>
                <a:gd name="connsiteX33" fmla="*/ 2775350 w 5774333"/>
                <a:gd name="connsiteY33" fmla="*/ 5905695 h 6315453"/>
                <a:gd name="connsiteX34" fmla="*/ 2848299 w 5774333"/>
                <a:gd name="connsiteY34" fmla="*/ 5917161 h 6315453"/>
                <a:gd name="connsiteX35" fmla="*/ 2995544 w 5774333"/>
                <a:gd name="connsiteY35" fmla="*/ 5933605 h 6315453"/>
                <a:gd name="connsiteX36" fmla="*/ 3069596 w 5774333"/>
                <a:gd name="connsiteY36" fmla="*/ 5938933 h 6315453"/>
                <a:gd name="connsiteX37" fmla="*/ 3143894 w 5774333"/>
                <a:gd name="connsiteY37" fmla="*/ 5942639 h 6315453"/>
                <a:gd name="connsiteX38" fmla="*/ 3218436 w 5774333"/>
                <a:gd name="connsiteY38" fmla="*/ 5944260 h 6315453"/>
                <a:gd name="connsiteX39" fmla="*/ 3293101 w 5774333"/>
                <a:gd name="connsiteY39" fmla="*/ 5943913 h 6315453"/>
                <a:gd name="connsiteX40" fmla="*/ 3330494 w 5774333"/>
                <a:gd name="connsiteY40" fmla="*/ 5943565 h 6315453"/>
                <a:gd name="connsiteX41" fmla="*/ 3366540 w 5774333"/>
                <a:gd name="connsiteY41" fmla="*/ 5942059 h 6315453"/>
                <a:gd name="connsiteX42" fmla="*/ 3402462 w 5774333"/>
                <a:gd name="connsiteY42" fmla="*/ 5940323 h 6315453"/>
                <a:gd name="connsiteX43" fmla="*/ 3438262 w 5774333"/>
                <a:gd name="connsiteY43" fmla="*/ 5937543 h 6315453"/>
                <a:gd name="connsiteX44" fmla="*/ 3580236 w 5774333"/>
                <a:gd name="connsiteY44" fmla="*/ 5920982 h 6315453"/>
                <a:gd name="connsiteX45" fmla="*/ 4121034 w 5774333"/>
                <a:gd name="connsiteY45" fmla="*/ 5753290 h 6315453"/>
                <a:gd name="connsiteX46" fmla="*/ 4620639 w 5774333"/>
                <a:gd name="connsiteY46" fmla="*/ 5459364 h 6315453"/>
                <a:gd name="connsiteX47" fmla="*/ 4741771 w 5774333"/>
                <a:gd name="connsiteY47" fmla="*/ 5372971 h 6315453"/>
                <a:gd name="connsiteX48" fmla="*/ 4862901 w 5774333"/>
                <a:gd name="connsiteY48" fmla="*/ 5283682 h 6315453"/>
                <a:gd name="connsiteX49" fmla="*/ 5108229 w 5774333"/>
                <a:gd name="connsiteY49" fmla="*/ 5098386 h 6315453"/>
                <a:gd name="connsiteX50" fmla="*/ 5612493 w 5774333"/>
                <a:gd name="connsiteY50" fmla="*/ 4739724 h 6315453"/>
                <a:gd name="connsiteX51" fmla="*/ 5774333 w 5774333"/>
                <a:gd name="connsiteY51" fmla="*/ 4623488 h 6315453"/>
                <a:gd name="connsiteX52" fmla="*/ 5774333 w 5774333"/>
                <a:gd name="connsiteY52" fmla="*/ 5232926 h 6315453"/>
                <a:gd name="connsiteX53" fmla="*/ 5676492 w 5774333"/>
                <a:gd name="connsiteY53" fmla="*/ 5306859 h 6315453"/>
                <a:gd name="connsiteX54" fmla="*/ 5426260 w 5774333"/>
                <a:gd name="connsiteY54" fmla="*/ 5486233 h 6315453"/>
                <a:gd name="connsiteX55" fmla="*/ 5300225 w 5774333"/>
                <a:gd name="connsiteY55" fmla="*/ 5576217 h 6315453"/>
                <a:gd name="connsiteX56" fmla="*/ 5170757 w 5774333"/>
                <a:gd name="connsiteY56" fmla="*/ 5666780 h 6315453"/>
                <a:gd name="connsiteX57" fmla="*/ 5038100 w 5774333"/>
                <a:gd name="connsiteY57" fmla="*/ 5756185 h 6315453"/>
                <a:gd name="connsiteX58" fmla="*/ 4901276 w 5774333"/>
                <a:gd name="connsiteY58" fmla="*/ 5843043 h 6315453"/>
                <a:gd name="connsiteX59" fmla="*/ 4614019 w 5774333"/>
                <a:gd name="connsiteY59" fmla="*/ 6006103 h 6315453"/>
                <a:gd name="connsiteX60" fmla="*/ 4305061 w 5774333"/>
                <a:gd name="connsiteY60" fmla="*/ 6144726 h 6315453"/>
                <a:gd name="connsiteX61" fmla="*/ 3632710 w 5774333"/>
                <a:gd name="connsiteY61" fmla="*/ 6304196 h 6315453"/>
                <a:gd name="connsiteX62" fmla="*/ 3459594 w 5774333"/>
                <a:gd name="connsiteY62" fmla="*/ 6314504 h 6315453"/>
                <a:gd name="connsiteX63" fmla="*/ 3416315 w 5774333"/>
                <a:gd name="connsiteY63" fmla="*/ 6315429 h 6315453"/>
                <a:gd name="connsiteX64" fmla="*/ 3373159 w 5774333"/>
                <a:gd name="connsiteY64" fmla="*/ 6315198 h 6315453"/>
                <a:gd name="connsiteX65" fmla="*/ 3330127 w 5774333"/>
                <a:gd name="connsiteY65" fmla="*/ 6314735 h 6315453"/>
                <a:gd name="connsiteX66" fmla="*/ 3288320 w 5774333"/>
                <a:gd name="connsiteY66" fmla="*/ 6313230 h 6315453"/>
                <a:gd name="connsiteX67" fmla="*/ 2954350 w 5774333"/>
                <a:gd name="connsiteY67" fmla="*/ 6288098 h 6315453"/>
                <a:gd name="connsiteX68" fmla="*/ 2622466 w 5774333"/>
                <a:gd name="connsiteY68" fmla="*/ 6232742 h 6315453"/>
                <a:gd name="connsiteX69" fmla="*/ 2296466 w 5774333"/>
                <a:gd name="connsiteY69" fmla="*/ 6146001 h 6315453"/>
                <a:gd name="connsiteX70" fmla="*/ 1672419 w 5774333"/>
                <a:gd name="connsiteY70" fmla="*/ 5885197 h 6315453"/>
                <a:gd name="connsiteX71" fmla="*/ 1146578 w 5774333"/>
                <a:gd name="connsiteY71" fmla="*/ 5479168 h 6315453"/>
                <a:gd name="connsiteX72" fmla="*/ 933372 w 5774333"/>
                <a:gd name="connsiteY72" fmla="*/ 5234810 h 6315453"/>
                <a:gd name="connsiteX73" fmla="*/ 747140 w 5774333"/>
                <a:gd name="connsiteY73" fmla="*/ 4976091 h 6315453"/>
                <a:gd name="connsiteX74" fmla="*/ 703616 w 5774333"/>
                <a:gd name="connsiteY74" fmla="*/ 4910196 h 6315453"/>
                <a:gd name="connsiteX75" fmla="*/ 662053 w 5774333"/>
                <a:gd name="connsiteY75" fmla="*/ 4846269 h 6315453"/>
                <a:gd name="connsiteX76" fmla="*/ 580033 w 5774333"/>
                <a:gd name="connsiteY76" fmla="*/ 4722352 h 6315453"/>
                <a:gd name="connsiteX77" fmla="*/ 410105 w 5774333"/>
                <a:gd name="connsiteY77" fmla="*/ 4469193 h 6315453"/>
                <a:gd name="connsiteX78" fmla="*/ 244224 w 5774333"/>
                <a:gd name="connsiteY78" fmla="*/ 4201556 h 6315453"/>
                <a:gd name="connsiteX79" fmla="*/ 169437 w 5774333"/>
                <a:gd name="connsiteY79" fmla="*/ 4059690 h 6315453"/>
                <a:gd name="connsiteX80" fmla="*/ 105929 w 5774333"/>
                <a:gd name="connsiteY80" fmla="*/ 3911221 h 6315453"/>
                <a:gd name="connsiteX81" fmla="*/ 57256 w 5774333"/>
                <a:gd name="connsiteY81" fmla="*/ 3757195 h 6315453"/>
                <a:gd name="connsiteX82" fmla="*/ 39111 w 5774333"/>
                <a:gd name="connsiteY82" fmla="*/ 3678677 h 6315453"/>
                <a:gd name="connsiteX83" fmla="*/ 31142 w 5774333"/>
                <a:gd name="connsiteY83" fmla="*/ 3639300 h 6315453"/>
                <a:gd name="connsiteX84" fmla="*/ 24521 w 5774333"/>
                <a:gd name="connsiteY84" fmla="*/ 3599809 h 6315453"/>
                <a:gd name="connsiteX85" fmla="*/ 0 w 5774333"/>
                <a:gd name="connsiteY85" fmla="*/ 3283418 h 6315453"/>
                <a:gd name="connsiteX86" fmla="*/ 68045 w 5774333"/>
                <a:gd name="connsiteY86" fmla="*/ 2666963 h 6315453"/>
                <a:gd name="connsiteX87" fmla="*/ 272546 w 5774333"/>
                <a:gd name="connsiteY87" fmla="*/ 2076334 h 6315453"/>
                <a:gd name="connsiteX88" fmla="*/ 1039300 w 5774333"/>
                <a:gd name="connsiteY88" fmla="*/ 1073307 h 6315453"/>
                <a:gd name="connsiteX89" fmla="*/ 1547733 w 5774333"/>
                <a:gd name="connsiteY89" fmla="*/ 680365 h 6315453"/>
                <a:gd name="connsiteX90" fmla="*/ 2115995 w 5774333"/>
                <a:gd name="connsiteY90" fmla="*/ 368373 h 6315453"/>
                <a:gd name="connsiteX91" fmla="*/ 3377451 w 5774333"/>
                <a:gd name="connsiteY91" fmla="*/ 24304 h 6315453"/>
                <a:gd name="connsiteX92" fmla="*/ 3707237 w 5774333"/>
                <a:gd name="connsiteY92" fmla="*/ 1489 h 6315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74333" h="6315453">
                  <a:moveTo>
                    <a:pt x="3707237" y="1489"/>
                  </a:moveTo>
                  <a:cubicBezTo>
                    <a:pt x="3817502" y="-1522"/>
                    <a:pt x="3927875" y="41"/>
                    <a:pt x="4037665" y="6121"/>
                  </a:cubicBezTo>
                  <a:cubicBezTo>
                    <a:pt x="4257614" y="18745"/>
                    <a:pt x="4477439" y="49665"/>
                    <a:pt x="4692239" y="102128"/>
                  </a:cubicBezTo>
                  <a:cubicBezTo>
                    <a:pt x="4907039" y="154474"/>
                    <a:pt x="5116811" y="228592"/>
                    <a:pt x="5315059" y="324945"/>
                  </a:cubicBezTo>
                  <a:cubicBezTo>
                    <a:pt x="5463562" y="397211"/>
                    <a:pt x="5606133" y="481527"/>
                    <a:pt x="5738325" y="578286"/>
                  </a:cubicBezTo>
                  <a:lnTo>
                    <a:pt x="5774333" y="606551"/>
                  </a:lnTo>
                  <a:lnTo>
                    <a:pt x="5774333" y="975490"/>
                  </a:lnTo>
                  <a:lnTo>
                    <a:pt x="5676001" y="889749"/>
                  </a:lnTo>
                  <a:cubicBezTo>
                    <a:pt x="5522381" y="769886"/>
                    <a:pt x="5355519" y="665657"/>
                    <a:pt x="5177132" y="581926"/>
                  </a:cubicBezTo>
                  <a:cubicBezTo>
                    <a:pt x="4998867" y="497965"/>
                    <a:pt x="4810183" y="433574"/>
                    <a:pt x="4615735" y="388640"/>
                  </a:cubicBezTo>
                  <a:cubicBezTo>
                    <a:pt x="4421289" y="343591"/>
                    <a:pt x="4221446" y="317649"/>
                    <a:pt x="4020010" y="308500"/>
                  </a:cubicBezTo>
                  <a:cubicBezTo>
                    <a:pt x="3818207" y="298887"/>
                    <a:pt x="3616649" y="305257"/>
                    <a:pt x="3416315" y="328882"/>
                  </a:cubicBezTo>
                  <a:cubicBezTo>
                    <a:pt x="3216106" y="352623"/>
                    <a:pt x="3017736" y="392346"/>
                    <a:pt x="2823779" y="446545"/>
                  </a:cubicBezTo>
                  <a:cubicBezTo>
                    <a:pt x="2629699" y="500513"/>
                    <a:pt x="2440401" y="570345"/>
                    <a:pt x="2256987" y="651296"/>
                  </a:cubicBezTo>
                  <a:cubicBezTo>
                    <a:pt x="1889058" y="811461"/>
                    <a:pt x="1545527" y="1023856"/>
                    <a:pt x="1244169" y="1280374"/>
                  </a:cubicBezTo>
                  <a:cubicBezTo>
                    <a:pt x="1093982" y="1409039"/>
                    <a:pt x="954828" y="1549400"/>
                    <a:pt x="830141" y="1700184"/>
                  </a:cubicBezTo>
                  <a:cubicBezTo>
                    <a:pt x="705209" y="1850736"/>
                    <a:pt x="594989" y="2012176"/>
                    <a:pt x="502792" y="2182300"/>
                  </a:cubicBezTo>
                  <a:cubicBezTo>
                    <a:pt x="410595" y="2352308"/>
                    <a:pt x="333847" y="2530307"/>
                    <a:pt x="280637" y="2715256"/>
                  </a:cubicBezTo>
                  <a:cubicBezTo>
                    <a:pt x="227306" y="2899741"/>
                    <a:pt x="199719" y="3091521"/>
                    <a:pt x="199843" y="3283418"/>
                  </a:cubicBezTo>
                  <a:cubicBezTo>
                    <a:pt x="200946" y="3377687"/>
                    <a:pt x="210754" y="3471261"/>
                    <a:pt x="233926" y="3561593"/>
                  </a:cubicBezTo>
                  <a:cubicBezTo>
                    <a:pt x="256730" y="3652040"/>
                    <a:pt x="292162" y="3738550"/>
                    <a:pt x="334582" y="3821816"/>
                  </a:cubicBezTo>
                  <a:cubicBezTo>
                    <a:pt x="356038" y="3863392"/>
                    <a:pt x="379823" y="3904157"/>
                    <a:pt x="404834" y="3944343"/>
                  </a:cubicBezTo>
                  <a:cubicBezTo>
                    <a:pt x="430212" y="3984413"/>
                    <a:pt x="457308" y="4023905"/>
                    <a:pt x="485506" y="4062932"/>
                  </a:cubicBezTo>
                  <a:cubicBezTo>
                    <a:pt x="542639" y="4140757"/>
                    <a:pt x="606146" y="4216265"/>
                    <a:pt x="671861" y="4292120"/>
                  </a:cubicBezTo>
                  <a:cubicBezTo>
                    <a:pt x="737576" y="4368091"/>
                    <a:pt x="806234" y="4444062"/>
                    <a:pt x="873542" y="4523044"/>
                  </a:cubicBezTo>
                  <a:cubicBezTo>
                    <a:pt x="907258" y="4562419"/>
                    <a:pt x="940606" y="4602721"/>
                    <a:pt x="973831" y="4643601"/>
                  </a:cubicBezTo>
                  <a:lnTo>
                    <a:pt x="1022014" y="4702780"/>
                  </a:lnTo>
                  <a:cubicBezTo>
                    <a:pt x="1037829" y="4721658"/>
                    <a:pt x="1052910" y="4740998"/>
                    <a:pt x="1069215" y="4759411"/>
                  </a:cubicBezTo>
                  <a:cubicBezTo>
                    <a:pt x="1196477" y="4909269"/>
                    <a:pt x="1334527" y="5047199"/>
                    <a:pt x="1474784" y="5177948"/>
                  </a:cubicBezTo>
                  <a:cubicBezTo>
                    <a:pt x="1545281" y="5243033"/>
                    <a:pt x="1617003" y="5305917"/>
                    <a:pt x="1690442" y="5366255"/>
                  </a:cubicBezTo>
                  <a:cubicBezTo>
                    <a:pt x="1763881" y="5426591"/>
                    <a:pt x="1838668" y="5484959"/>
                    <a:pt x="1916276" y="5539852"/>
                  </a:cubicBezTo>
                  <a:cubicBezTo>
                    <a:pt x="2070877" y="5649872"/>
                    <a:pt x="2237617" y="5748194"/>
                    <a:pt x="2420784" y="5814437"/>
                  </a:cubicBezTo>
                  <a:cubicBezTo>
                    <a:pt x="2512124" y="5847559"/>
                    <a:pt x="2606773" y="5872921"/>
                    <a:pt x="2703015" y="5892029"/>
                  </a:cubicBezTo>
                  <a:cubicBezTo>
                    <a:pt x="2727168" y="5896546"/>
                    <a:pt x="2751075" y="5901758"/>
                    <a:pt x="2775350" y="5905695"/>
                  </a:cubicBezTo>
                  <a:lnTo>
                    <a:pt x="2848299" y="5917161"/>
                  </a:lnTo>
                  <a:cubicBezTo>
                    <a:pt x="2897218" y="5923298"/>
                    <a:pt x="2946136" y="5929784"/>
                    <a:pt x="2995544" y="5933605"/>
                  </a:cubicBezTo>
                  <a:cubicBezTo>
                    <a:pt x="3020188" y="5935806"/>
                    <a:pt x="3044831" y="5937891"/>
                    <a:pt x="3069596" y="5938933"/>
                  </a:cubicBezTo>
                  <a:cubicBezTo>
                    <a:pt x="3094362" y="5940090"/>
                    <a:pt x="3119005" y="5941943"/>
                    <a:pt x="3143894" y="5942639"/>
                  </a:cubicBezTo>
                  <a:lnTo>
                    <a:pt x="3218436" y="5944260"/>
                  </a:lnTo>
                  <a:cubicBezTo>
                    <a:pt x="3243201" y="5944838"/>
                    <a:pt x="3268212" y="5944029"/>
                    <a:pt x="3293101" y="5943913"/>
                  </a:cubicBezTo>
                  <a:lnTo>
                    <a:pt x="3330494" y="5943565"/>
                  </a:lnTo>
                  <a:cubicBezTo>
                    <a:pt x="3342632" y="5943218"/>
                    <a:pt x="3354524" y="5942523"/>
                    <a:pt x="3366540" y="5942059"/>
                  </a:cubicBezTo>
                  <a:cubicBezTo>
                    <a:pt x="3378554" y="5941480"/>
                    <a:pt x="3390570" y="5941134"/>
                    <a:pt x="3402462" y="5940323"/>
                  </a:cubicBezTo>
                  <a:lnTo>
                    <a:pt x="3438262" y="5937543"/>
                  </a:lnTo>
                  <a:cubicBezTo>
                    <a:pt x="3485954" y="5933953"/>
                    <a:pt x="3533279" y="5927931"/>
                    <a:pt x="3580236" y="5920982"/>
                  </a:cubicBezTo>
                  <a:cubicBezTo>
                    <a:pt x="3768185" y="5891567"/>
                    <a:pt x="3948901" y="5834010"/>
                    <a:pt x="4121034" y="5753290"/>
                  </a:cubicBezTo>
                  <a:cubicBezTo>
                    <a:pt x="4293782" y="5673497"/>
                    <a:pt x="4458191" y="5571353"/>
                    <a:pt x="4620639" y="5459364"/>
                  </a:cubicBezTo>
                  <a:cubicBezTo>
                    <a:pt x="4661221" y="5431455"/>
                    <a:pt x="4701557" y="5402271"/>
                    <a:pt x="4741771" y="5372971"/>
                  </a:cubicBezTo>
                  <a:cubicBezTo>
                    <a:pt x="4782230" y="5343672"/>
                    <a:pt x="4822566" y="5313908"/>
                    <a:pt x="4862901" y="5283682"/>
                  </a:cubicBezTo>
                  <a:lnTo>
                    <a:pt x="5108229" y="5098386"/>
                  </a:lnTo>
                  <a:cubicBezTo>
                    <a:pt x="5276563" y="4972270"/>
                    <a:pt x="5446489" y="4854838"/>
                    <a:pt x="5612493" y="4739724"/>
                  </a:cubicBezTo>
                  <a:lnTo>
                    <a:pt x="5774333" y="4623488"/>
                  </a:lnTo>
                  <a:lnTo>
                    <a:pt x="5774333" y="5232926"/>
                  </a:lnTo>
                  <a:lnTo>
                    <a:pt x="5676492" y="5306859"/>
                  </a:lnTo>
                  <a:cubicBezTo>
                    <a:pt x="5592693" y="5367905"/>
                    <a:pt x="5508955" y="5427286"/>
                    <a:pt x="5426260" y="5486233"/>
                  </a:cubicBezTo>
                  <a:lnTo>
                    <a:pt x="5300225" y="5576217"/>
                  </a:lnTo>
                  <a:cubicBezTo>
                    <a:pt x="5257559" y="5606443"/>
                    <a:pt x="5214525" y="5636901"/>
                    <a:pt x="5170757" y="5666780"/>
                  </a:cubicBezTo>
                  <a:cubicBezTo>
                    <a:pt x="5127110" y="5696775"/>
                    <a:pt x="5082973" y="5726654"/>
                    <a:pt x="5038100" y="5756185"/>
                  </a:cubicBezTo>
                  <a:cubicBezTo>
                    <a:pt x="4993106" y="5785486"/>
                    <a:pt x="4947743" y="5814553"/>
                    <a:pt x="4901276" y="5843043"/>
                  </a:cubicBezTo>
                  <a:cubicBezTo>
                    <a:pt x="4808835" y="5900136"/>
                    <a:pt x="4713449" y="5955494"/>
                    <a:pt x="4614019" y="6006103"/>
                  </a:cubicBezTo>
                  <a:cubicBezTo>
                    <a:pt x="4514711" y="6056943"/>
                    <a:pt x="4411971" y="6104192"/>
                    <a:pt x="4305061" y="6144726"/>
                  </a:cubicBezTo>
                  <a:cubicBezTo>
                    <a:pt x="4092223" y="6226952"/>
                    <a:pt x="3863569" y="6282424"/>
                    <a:pt x="3632710" y="6304196"/>
                  </a:cubicBezTo>
                  <a:cubicBezTo>
                    <a:pt x="3574964" y="6309408"/>
                    <a:pt x="3517218" y="6313345"/>
                    <a:pt x="3459594" y="6314504"/>
                  </a:cubicBezTo>
                  <a:lnTo>
                    <a:pt x="3416315" y="6315429"/>
                  </a:lnTo>
                  <a:cubicBezTo>
                    <a:pt x="3401971" y="6315546"/>
                    <a:pt x="3387505" y="6315198"/>
                    <a:pt x="3373159" y="6315198"/>
                  </a:cubicBezTo>
                  <a:lnTo>
                    <a:pt x="3330127" y="6314735"/>
                  </a:lnTo>
                  <a:lnTo>
                    <a:pt x="3288320" y="6313230"/>
                  </a:lnTo>
                  <a:cubicBezTo>
                    <a:pt x="3176996" y="6309870"/>
                    <a:pt x="3065428" y="6301533"/>
                    <a:pt x="2954350" y="6288098"/>
                  </a:cubicBezTo>
                  <a:cubicBezTo>
                    <a:pt x="2843150" y="6275360"/>
                    <a:pt x="2732194" y="6257061"/>
                    <a:pt x="2622466" y="6232742"/>
                  </a:cubicBezTo>
                  <a:cubicBezTo>
                    <a:pt x="2512859" y="6208190"/>
                    <a:pt x="2404110" y="6179122"/>
                    <a:pt x="2296466" y="6146001"/>
                  </a:cubicBezTo>
                  <a:cubicBezTo>
                    <a:pt x="2081544" y="6079179"/>
                    <a:pt x="1869073" y="5996027"/>
                    <a:pt x="1672419" y="5885197"/>
                  </a:cubicBezTo>
                  <a:cubicBezTo>
                    <a:pt x="1475643" y="5774599"/>
                    <a:pt x="1299954" y="5634353"/>
                    <a:pt x="1146578" y="5479168"/>
                  </a:cubicBezTo>
                  <a:cubicBezTo>
                    <a:pt x="1069461" y="5401692"/>
                    <a:pt x="999333" y="5319235"/>
                    <a:pt x="933372" y="5234810"/>
                  </a:cubicBezTo>
                  <a:cubicBezTo>
                    <a:pt x="867781" y="5150038"/>
                    <a:pt x="805375" y="5063991"/>
                    <a:pt x="747140" y="4976091"/>
                  </a:cubicBezTo>
                  <a:cubicBezTo>
                    <a:pt x="732182" y="4954319"/>
                    <a:pt x="718082" y="4932199"/>
                    <a:pt x="703616" y="4910196"/>
                  </a:cubicBezTo>
                  <a:lnTo>
                    <a:pt x="662053" y="4846269"/>
                  </a:lnTo>
                  <a:cubicBezTo>
                    <a:pt x="635449" y="4804925"/>
                    <a:pt x="607864" y="4763928"/>
                    <a:pt x="580033" y="4722352"/>
                  </a:cubicBezTo>
                  <a:lnTo>
                    <a:pt x="410105" y="4469193"/>
                  </a:lnTo>
                  <a:cubicBezTo>
                    <a:pt x="353095" y="4382915"/>
                    <a:pt x="296820" y="4294089"/>
                    <a:pt x="244224" y="4201556"/>
                  </a:cubicBezTo>
                  <a:cubicBezTo>
                    <a:pt x="217987" y="4155232"/>
                    <a:pt x="192609" y="4108098"/>
                    <a:pt x="169437" y="4059690"/>
                  </a:cubicBezTo>
                  <a:cubicBezTo>
                    <a:pt x="146388" y="4011165"/>
                    <a:pt x="124932" y="3961715"/>
                    <a:pt x="105929" y="3911221"/>
                  </a:cubicBezTo>
                  <a:cubicBezTo>
                    <a:pt x="87293" y="3860613"/>
                    <a:pt x="70742" y="3809309"/>
                    <a:pt x="57256" y="3757195"/>
                  </a:cubicBezTo>
                  <a:cubicBezTo>
                    <a:pt x="50881" y="3731138"/>
                    <a:pt x="44383" y="3704965"/>
                    <a:pt x="39111" y="3678677"/>
                  </a:cubicBezTo>
                  <a:lnTo>
                    <a:pt x="31142" y="3639300"/>
                  </a:lnTo>
                  <a:lnTo>
                    <a:pt x="24521" y="3599809"/>
                  </a:lnTo>
                  <a:cubicBezTo>
                    <a:pt x="7234" y="3494423"/>
                    <a:pt x="0" y="3388457"/>
                    <a:pt x="0" y="3283418"/>
                  </a:cubicBezTo>
                  <a:cubicBezTo>
                    <a:pt x="491" y="3076698"/>
                    <a:pt x="23418" y="2869978"/>
                    <a:pt x="68045" y="2666963"/>
                  </a:cubicBezTo>
                  <a:cubicBezTo>
                    <a:pt x="112550" y="2464064"/>
                    <a:pt x="180717" y="2265104"/>
                    <a:pt x="272546" y="2076334"/>
                  </a:cubicBezTo>
                  <a:cubicBezTo>
                    <a:pt x="457062" y="1698794"/>
                    <a:pt x="724457" y="1360978"/>
                    <a:pt x="1039300" y="1073307"/>
                  </a:cubicBezTo>
                  <a:cubicBezTo>
                    <a:pt x="1197090" y="929472"/>
                    <a:pt x="1367630" y="798259"/>
                    <a:pt x="1547733" y="680365"/>
                  </a:cubicBezTo>
                  <a:cubicBezTo>
                    <a:pt x="1728081" y="562587"/>
                    <a:pt x="1917870" y="457663"/>
                    <a:pt x="2115995" y="368373"/>
                  </a:cubicBezTo>
                  <a:cubicBezTo>
                    <a:pt x="2512737" y="191070"/>
                    <a:pt x="2939883" y="73870"/>
                    <a:pt x="3377451" y="24304"/>
                  </a:cubicBezTo>
                  <a:cubicBezTo>
                    <a:pt x="3486812" y="12086"/>
                    <a:pt x="3596971" y="4500"/>
                    <a:pt x="3707237" y="148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EC18CE1F-9DF1-47AF-9E66-6CE348AC23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464911 h 6229400"/>
                <a:gd name="connsiteX4" fmla="*/ 5660063 w 5769111"/>
                <a:gd name="connsiteY4" fmla="*/ 1328105 h 6229400"/>
                <a:gd name="connsiteX5" fmla="*/ 4910471 w 5769111"/>
                <a:gd name="connsiteY5" fmla="*/ 781599 h 6229400"/>
                <a:gd name="connsiteX6" fmla="*/ 3882695 w 5769111"/>
                <a:gd name="connsiteY6" fmla="*/ 579048 h 6229400"/>
                <a:gd name="connsiteX7" fmla="*/ 2683153 w 5769111"/>
                <a:gd name="connsiteY7" fmla="*/ 797003 h 6229400"/>
                <a:gd name="connsiteX8" fmla="*/ 1617493 w 5769111"/>
                <a:gd name="connsiteY8" fmla="*/ 1395738 h 6229400"/>
                <a:gd name="connsiteX9" fmla="*/ 880408 w 5769111"/>
                <a:gd name="connsiteY9" fmla="*/ 2259099 h 6229400"/>
                <a:gd name="connsiteX10" fmla="*/ 613135 w 5769111"/>
                <a:gd name="connsiteY10" fmla="*/ 3263863 h 6229400"/>
                <a:gd name="connsiteX11" fmla="*/ 1055484 w 5769111"/>
                <a:gd name="connsiteY11" fmla="*/ 4196825 h 6229400"/>
                <a:gd name="connsiteX12" fmla="*/ 1278376 w 5769111"/>
                <a:gd name="connsiteY12" fmla="*/ 4492950 h 6229400"/>
                <a:gd name="connsiteX13" fmla="*/ 3369851 w 5769111"/>
                <a:gd name="connsiteY13" fmla="*/ 5650468 h 6229400"/>
                <a:gd name="connsiteX14" fmla="*/ 4957551 w 5769111"/>
                <a:gd name="connsiteY14" fmla="*/ 4938355 h 6229400"/>
                <a:gd name="connsiteX15" fmla="*/ 5150773 w 5769111"/>
                <a:gd name="connsiteY15" fmla="*/ 4796950 h 6229400"/>
                <a:gd name="connsiteX16" fmla="*/ 5747247 w 5769111"/>
                <a:gd name="connsiteY16" fmla="*/ 4338176 h 6229400"/>
                <a:gd name="connsiteX17" fmla="*/ 5769111 w 5769111"/>
                <a:gd name="connsiteY17" fmla="*/ 4318497 h 6229400"/>
                <a:gd name="connsiteX18" fmla="*/ 5769111 w 5769111"/>
                <a:gd name="connsiteY18" fmla="*/ 5074612 h 6229400"/>
                <a:gd name="connsiteX19" fmla="*/ 5636252 w 5769111"/>
                <a:gd name="connsiteY19" fmla="*/ 5174208 h 6229400"/>
                <a:gd name="connsiteX20" fmla="*/ 5334922 w 5769111"/>
                <a:gd name="connsiteY20" fmla="*/ 5394528 h 6229400"/>
                <a:gd name="connsiteX21" fmla="*/ 3369727 w 5769111"/>
                <a:gd name="connsiteY21" fmla="*/ 6229400 h 6229400"/>
                <a:gd name="connsiteX22" fmla="*/ 771046 w 5769111"/>
                <a:gd name="connsiteY22" fmla="*/ 4817913 h 6229400"/>
                <a:gd name="connsiteX23" fmla="*/ 0 w 5769111"/>
                <a:gd name="connsiteY23" fmla="*/ 3263748 h 6229400"/>
                <a:gd name="connsiteX24" fmla="*/ 3882695 w 5769111"/>
                <a:gd name="connsiteY24"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769111" h="6229400">
                  <a:moveTo>
                    <a:pt x="3882695" y="0"/>
                  </a:moveTo>
                  <a:cubicBezTo>
                    <a:pt x="4601253" y="0"/>
                    <a:pt x="5210727" y="205477"/>
                    <a:pt x="5691883" y="557381"/>
                  </a:cubicBezTo>
                  <a:lnTo>
                    <a:pt x="5769111" y="620523"/>
                  </a:lnTo>
                  <a:lnTo>
                    <a:pt x="5769111" y="1464911"/>
                  </a:lnTo>
                  <a:lnTo>
                    <a:pt x="5660063" y="1328105"/>
                  </a:lnTo>
                  <a:cubicBezTo>
                    <a:pt x="5449800" y="1091506"/>
                    <a:pt x="5197607" y="907600"/>
                    <a:pt x="4910471" y="781599"/>
                  </a:cubicBezTo>
                  <a:cubicBezTo>
                    <a:pt x="4604088" y="647260"/>
                    <a:pt x="4258349" y="579048"/>
                    <a:pt x="3882695" y="579048"/>
                  </a:cubicBezTo>
                  <a:cubicBezTo>
                    <a:pt x="3484238" y="579048"/>
                    <a:pt x="3080631" y="652240"/>
                    <a:pt x="2683153" y="797003"/>
                  </a:cubicBezTo>
                  <a:cubicBezTo>
                    <a:pt x="2296098" y="937595"/>
                    <a:pt x="1927678" y="1144662"/>
                    <a:pt x="1617493" y="1395738"/>
                  </a:cubicBezTo>
                  <a:cubicBezTo>
                    <a:pt x="1301915" y="1651098"/>
                    <a:pt x="1053890" y="1941665"/>
                    <a:pt x="880408" y="2259099"/>
                  </a:cubicBezTo>
                  <a:cubicBezTo>
                    <a:pt x="703125" y="2583597"/>
                    <a:pt x="613135" y="2921645"/>
                    <a:pt x="613135" y="3263863"/>
                  </a:cubicBezTo>
                  <a:cubicBezTo>
                    <a:pt x="613135" y="3608512"/>
                    <a:pt x="756702" y="3809789"/>
                    <a:pt x="1055484" y="4196825"/>
                  </a:cubicBezTo>
                  <a:cubicBezTo>
                    <a:pt x="1127574" y="4290167"/>
                    <a:pt x="1202116" y="4386753"/>
                    <a:pt x="1278376" y="4492950"/>
                  </a:cubicBezTo>
                  <a:cubicBezTo>
                    <a:pt x="1861105" y="5304313"/>
                    <a:pt x="2486623" y="5650468"/>
                    <a:pt x="3369851" y="5650468"/>
                  </a:cubicBezTo>
                  <a:cubicBezTo>
                    <a:pt x="3949515" y="5650468"/>
                    <a:pt x="4374822" y="5368471"/>
                    <a:pt x="4957551" y="4938355"/>
                  </a:cubicBezTo>
                  <a:cubicBezTo>
                    <a:pt x="5022653" y="4890293"/>
                    <a:pt x="5087755" y="4842811"/>
                    <a:pt x="5150773" y="4796950"/>
                  </a:cubicBezTo>
                  <a:cubicBezTo>
                    <a:pt x="5364254" y="4641404"/>
                    <a:pt x="5570313" y="4491241"/>
                    <a:pt x="5747247" y="4338176"/>
                  </a:cubicBezTo>
                  <a:lnTo>
                    <a:pt x="5769111" y="4318497"/>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BD26A8C-8D1D-41E6-A71E-FE9AC75F3F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10220" y="131729"/>
              <a:ext cx="5769111" cy="6229400"/>
            </a:xfrm>
            <a:custGeom>
              <a:avLst/>
              <a:gdLst>
                <a:gd name="connsiteX0" fmla="*/ 3882695 w 5769111"/>
                <a:gd name="connsiteY0" fmla="*/ 0 h 6229400"/>
                <a:gd name="connsiteX1" fmla="*/ 5691883 w 5769111"/>
                <a:gd name="connsiteY1" fmla="*/ 557381 h 6229400"/>
                <a:gd name="connsiteX2" fmla="*/ 5769111 w 5769111"/>
                <a:gd name="connsiteY2" fmla="*/ 620523 h 6229400"/>
                <a:gd name="connsiteX3" fmla="*/ 5769111 w 5769111"/>
                <a:gd name="connsiteY3" fmla="*/ 1675390 h 6229400"/>
                <a:gd name="connsiteX4" fmla="*/ 5711488 w 5769111"/>
                <a:gd name="connsiteY4" fmla="*/ 1585205 h 6229400"/>
                <a:gd name="connsiteX5" fmla="*/ 5566027 w 5769111"/>
                <a:gd name="connsiteY5" fmla="*/ 1402571 h 6229400"/>
                <a:gd name="connsiteX6" fmla="*/ 4858734 w 5769111"/>
                <a:gd name="connsiteY6" fmla="*/ 886639 h 6229400"/>
                <a:gd name="connsiteX7" fmla="*/ 3882695 w 5769111"/>
                <a:gd name="connsiteY7" fmla="*/ 694858 h 6229400"/>
                <a:gd name="connsiteX8" fmla="*/ 2727046 w 5769111"/>
                <a:gd name="connsiteY8" fmla="*/ 905053 h 6229400"/>
                <a:gd name="connsiteX9" fmla="*/ 1697186 w 5769111"/>
                <a:gd name="connsiteY9" fmla="*/ 1483638 h 6229400"/>
                <a:gd name="connsiteX10" fmla="*/ 989279 w 5769111"/>
                <a:gd name="connsiteY10" fmla="*/ 2312139 h 6229400"/>
                <a:gd name="connsiteX11" fmla="*/ 735615 w 5769111"/>
                <a:gd name="connsiteY11" fmla="*/ 3263863 h 6229400"/>
                <a:gd name="connsiteX12" fmla="*/ 1154424 w 5769111"/>
                <a:gd name="connsiteY12" fmla="*/ 4128614 h 6229400"/>
                <a:gd name="connsiteX13" fmla="*/ 1379768 w 5769111"/>
                <a:gd name="connsiteY13" fmla="*/ 4427981 h 6229400"/>
                <a:gd name="connsiteX14" fmla="*/ 2239456 w 5769111"/>
                <a:gd name="connsiteY14" fmla="*/ 5256947 h 6229400"/>
                <a:gd name="connsiteX15" fmla="*/ 3369727 w 5769111"/>
                <a:gd name="connsiteY15" fmla="*/ 5534658 h 6229400"/>
                <a:gd name="connsiteX16" fmla="*/ 4096760 w 5769111"/>
                <a:gd name="connsiteY16" fmla="*/ 5357817 h 6229400"/>
                <a:gd name="connsiteX17" fmla="*/ 4881905 w 5769111"/>
                <a:gd name="connsiteY17" fmla="*/ 4847212 h 6229400"/>
                <a:gd name="connsiteX18" fmla="*/ 5075739 w 5769111"/>
                <a:gd name="connsiteY18" fmla="*/ 4705346 h 6229400"/>
                <a:gd name="connsiteX19" fmla="*/ 5759930 w 5769111"/>
                <a:gd name="connsiteY19" fmla="*/ 4166809 h 6229400"/>
                <a:gd name="connsiteX20" fmla="*/ 5769111 w 5769111"/>
                <a:gd name="connsiteY20" fmla="*/ 4157764 h 6229400"/>
                <a:gd name="connsiteX21" fmla="*/ 5769111 w 5769111"/>
                <a:gd name="connsiteY21" fmla="*/ 5074612 h 6229400"/>
                <a:gd name="connsiteX22" fmla="*/ 5636252 w 5769111"/>
                <a:gd name="connsiteY22" fmla="*/ 5174208 h 6229400"/>
                <a:gd name="connsiteX23" fmla="*/ 5334922 w 5769111"/>
                <a:gd name="connsiteY23" fmla="*/ 5394528 h 6229400"/>
                <a:gd name="connsiteX24" fmla="*/ 3369727 w 5769111"/>
                <a:gd name="connsiteY24" fmla="*/ 6229400 h 6229400"/>
                <a:gd name="connsiteX25" fmla="*/ 771046 w 5769111"/>
                <a:gd name="connsiteY25" fmla="*/ 4817913 h 6229400"/>
                <a:gd name="connsiteX26" fmla="*/ 0 w 5769111"/>
                <a:gd name="connsiteY26" fmla="*/ 3263748 h 6229400"/>
                <a:gd name="connsiteX27" fmla="*/ 3882695 w 5769111"/>
                <a:gd name="connsiteY27" fmla="*/ 0 h 622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69111" h="6229400">
                  <a:moveTo>
                    <a:pt x="3882695" y="0"/>
                  </a:moveTo>
                  <a:cubicBezTo>
                    <a:pt x="4601253" y="0"/>
                    <a:pt x="5210727" y="205477"/>
                    <a:pt x="5691883" y="557381"/>
                  </a:cubicBezTo>
                  <a:lnTo>
                    <a:pt x="5769111" y="620523"/>
                  </a:lnTo>
                  <a:lnTo>
                    <a:pt x="5769111" y="1675390"/>
                  </a:lnTo>
                  <a:lnTo>
                    <a:pt x="5711488" y="1585205"/>
                  </a:lnTo>
                  <a:cubicBezTo>
                    <a:pt x="5665942" y="1521390"/>
                    <a:pt x="5617428" y="1460432"/>
                    <a:pt x="5566027" y="1402571"/>
                  </a:cubicBezTo>
                  <a:cubicBezTo>
                    <a:pt x="5367411" y="1179058"/>
                    <a:pt x="5129563" y="1005460"/>
                    <a:pt x="4858734" y="886639"/>
                  </a:cubicBezTo>
                  <a:cubicBezTo>
                    <a:pt x="4568779" y="759363"/>
                    <a:pt x="4240327" y="694858"/>
                    <a:pt x="3882695" y="694858"/>
                  </a:cubicBezTo>
                  <a:cubicBezTo>
                    <a:pt x="3504835" y="694858"/>
                    <a:pt x="3105151" y="767471"/>
                    <a:pt x="2727046" y="905053"/>
                  </a:cubicBezTo>
                  <a:cubicBezTo>
                    <a:pt x="2352985" y="1041013"/>
                    <a:pt x="1996826" y="1241132"/>
                    <a:pt x="1697186" y="1483638"/>
                  </a:cubicBezTo>
                  <a:cubicBezTo>
                    <a:pt x="1397913" y="1725796"/>
                    <a:pt x="1153199" y="2012308"/>
                    <a:pt x="989279" y="2312139"/>
                  </a:cubicBezTo>
                  <a:cubicBezTo>
                    <a:pt x="820946" y="2620077"/>
                    <a:pt x="735615" y="2940290"/>
                    <a:pt x="735615" y="3263863"/>
                  </a:cubicBezTo>
                  <a:cubicBezTo>
                    <a:pt x="735615" y="3573074"/>
                    <a:pt x="863980" y="3752464"/>
                    <a:pt x="1154424" y="4128614"/>
                  </a:cubicBezTo>
                  <a:cubicBezTo>
                    <a:pt x="1227127" y="4222767"/>
                    <a:pt x="1302282" y="4320162"/>
                    <a:pt x="1379768" y="4427981"/>
                  </a:cubicBezTo>
                  <a:cubicBezTo>
                    <a:pt x="1653784" y="4809458"/>
                    <a:pt x="1934912" y="5080685"/>
                    <a:pt x="2239456" y="5256947"/>
                  </a:cubicBezTo>
                  <a:cubicBezTo>
                    <a:pt x="2562268" y="5443863"/>
                    <a:pt x="2932037" y="5534658"/>
                    <a:pt x="3369727" y="5534658"/>
                  </a:cubicBezTo>
                  <a:cubicBezTo>
                    <a:pt x="3618120" y="5534658"/>
                    <a:pt x="3849103" y="5478491"/>
                    <a:pt x="4096760" y="5357817"/>
                  </a:cubicBezTo>
                  <a:cubicBezTo>
                    <a:pt x="4351037" y="5233901"/>
                    <a:pt x="4602740" y="5053238"/>
                    <a:pt x="4881905" y="4847212"/>
                  </a:cubicBezTo>
                  <a:cubicBezTo>
                    <a:pt x="4947375" y="4798920"/>
                    <a:pt x="5012599" y="4751322"/>
                    <a:pt x="5075739" y="4705346"/>
                  </a:cubicBezTo>
                  <a:cubicBezTo>
                    <a:pt x="5327320" y="4521990"/>
                    <a:pt x="5568418" y="4346256"/>
                    <a:pt x="5759930" y="4166809"/>
                  </a:cubicBezTo>
                  <a:lnTo>
                    <a:pt x="5769111" y="4157764"/>
                  </a:lnTo>
                  <a:lnTo>
                    <a:pt x="5769111" y="5074612"/>
                  </a:lnTo>
                  <a:lnTo>
                    <a:pt x="5636252" y="5174208"/>
                  </a:lnTo>
                  <a:cubicBezTo>
                    <a:pt x="5537051" y="5246835"/>
                    <a:pt x="5436100" y="5319845"/>
                    <a:pt x="5334922" y="5394528"/>
                  </a:cubicBezTo>
                  <a:cubicBezTo>
                    <a:pt x="4745327" y="5829741"/>
                    <a:pt x="4177309" y="6229400"/>
                    <a:pt x="3369727" y="6229400"/>
                  </a:cubicBezTo>
                  <a:cubicBezTo>
                    <a:pt x="2172147" y="6229400"/>
                    <a:pt x="1394603" y="5686137"/>
                    <a:pt x="771046" y="4817913"/>
                  </a:cubicBezTo>
                  <a:cubicBezTo>
                    <a:pt x="396864" y="4297000"/>
                    <a:pt x="0" y="3939728"/>
                    <a:pt x="0" y="3263748"/>
                  </a:cubicBezTo>
                  <a:cubicBezTo>
                    <a:pt x="0" y="1461170"/>
                    <a:pt x="1955141" y="0"/>
                    <a:pt x="3882695"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Graphic 6" descr="Scales of Justice">
            <a:extLst>
              <a:ext uri="{FF2B5EF4-FFF2-40B4-BE49-F238E27FC236}">
                <a16:creationId xmlns:a16="http://schemas.microsoft.com/office/drawing/2014/main" id="{672D6CFB-145B-F2A3-D7A0-6C6BD9EB19B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21726" y="1629089"/>
            <a:ext cx="3620021" cy="3620021"/>
          </a:xfrm>
          <a:prstGeom prst="rect">
            <a:avLst/>
          </a:prstGeom>
        </p:spPr>
      </p:pic>
    </p:spTree>
    <p:extLst>
      <p:ext uri="{BB962C8B-B14F-4D97-AF65-F5344CB8AC3E}">
        <p14:creationId xmlns:p14="http://schemas.microsoft.com/office/powerpoint/2010/main" val="921936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B534DE-0D4C-F6C8-335D-7A74DD35A73C}"/>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63A253B3-43FE-32E5-45D5-A6E978485216}"/>
              </a:ext>
            </a:extLst>
          </p:cNvPr>
          <p:cNvSpPr>
            <a:spLocks noGrp="1"/>
          </p:cNvSpPr>
          <p:nvPr>
            <p:ph idx="1"/>
          </p:nvPr>
        </p:nvSpPr>
        <p:spPr>
          <a:xfrm>
            <a:off x="1371599" y="2318197"/>
            <a:ext cx="9724031" cy="3683358"/>
          </a:xfrm>
        </p:spPr>
        <p:txBody>
          <a:bodyPr anchor="ctr">
            <a:normAutofit/>
          </a:bodyPr>
          <a:lstStyle/>
          <a:p>
            <a:r>
              <a:rPr lang="en-US" sz="2000" dirty="0"/>
              <a:t>e. </a:t>
            </a:r>
            <a:r>
              <a:rPr lang="en-US" sz="2000"/>
              <a:t>Zamanaşımı</a:t>
            </a:r>
            <a:r>
              <a:rPr lang="en-US" sz="2000" dirty="0"/>
              <a:t> </a:t>
            </a:r>
            <a:endParaRPr lang="tr-TR" sz="2000" dirty="0"/>
          </a:p>
          <a:p>
            <a:r>
              <a:rPr lang="en-US" sz="2000" dirty="0"/>
              <a:t>MADDE 478- </a:t>
            </a:r>
            <a:r>
              <a:rPr lang="en-US" sz="2000"/>
              <a:t>Yüklenici</a:t>
            </a:r>
            <a:r>
              <a:rPr lang="en-US" sz="2000" dirty="0"/>
              <a:t> </a:t>
            </a:r>
            <a:r>
              <a:rPr lang="en-US" sz="2000"/>
              <a:t>ayıplı</a:t>
            </a:r>
            <a:r>
              <a:rPr lang="en-US" sz="2000" dirty="0"/>
              <a:t> </a:t>
            </a:r>
            <a:r>
              <a:rPr lang="en-US" sz="2000"/>
              <a:t>bir</a:t>
            </a:r>
            <a:r>
              <a:rPr lang="en-US" sz="2000" dirty="0"/>
              <a:t> </a:t>
            </a:r>
            <a:r>
              <a:rPr lang="en-US" sz="2000"/>
              <a:t>eser</a:t>
            </a:r>
            <a:r>
              <a:rPr lang="en-US" sz="2000" dirty="0"/>
              <a:t> </a:t>
            </a:r>
            <a:r>
              <a:rPr lang="en-US" sz="2000"/>
              <a:t>meydana</a:t>
            </a:r>
            <a:r>
              <a:rPr lang="en-US" sz="2000" dirty="0"/>
              <a:t> </a:t>
            </a:r>
            <a:r>
              <a:rPr lang="en-US" sz="2000"/>
              <a:t>getirmişse</a:t>
            </a:r>
            <a:r>
              <a:rPr lang="en-US" sz="2000" dirty="0"/>
              <a:t>, </a:t>
            </a:r>
            <a:r>
              <a:rPr lang="en-US" sz="2000"/>
              <a:t>bu</a:t>
            </a:r>
            <a:r>
              <a:rPr lang="en-US" sz="2000" dirty="0"/>
              <a:t> </a:t>
            </a:r>
            <a:r>
              <a:rPr lang="en-US" sz="2000"/>
              <a:t>sebeple</a:t>
            </a:r>
            <a:r>
              <a:rPr lang="en-US" sz="2000" dirty="0"/>
              <a:t> </a:t>
            </a:r>
            <a:r>
              <a:rPr lang="en-US" sz="2000"/>
              <a:t>açılacak</a:t>
            </a:r>
            <a:r>
              <a:rPr lang="en-US" sz="2000" dirty="0"/>
              <a:t> </a:t>
            </a:r>
            <a:r>
              <a:rPr lang="en-US" sz="2000"/>
              <a:t>davalar</a:t>
            </a:r>
            <a:r>
              <a:rPr lang="en-US" sz="2000" dirty="0"/>
              <a:t>, </a:t>
            </a:r>
            <a:r>
              <a:rPr lang="en-US" sz="2000"/>
              <a:t>teslim</a:t>
            </a:r>
            <a:r>
              <a:rPr lang="en-US" sz="2000" dirty="0"/>
              <a:t> </a:t>
            </a:r>
            <a:r>
              <a:rPr lang="en-US" sz="2000"/>
              <a:t>tarihinden</a:t>
            </a:r>
            <a:r>
              <a:rPr lang="en-US" sz="2000" dirty="0"/>
              <a:t> </a:t>
            </a:r>
            <a:r>
              <a:rPr lang="en-US" sz="2000"/>
              <a:t>başlayarak</a:t>
            </a:r>
            <a:r>
              <a:rPr lang="en-US" sz="2000" dirty="0"/>
              <a:t>, </a:t>
            </a:r>
            <a:r>
              <a:rPr lang="en-US" sz="2000"/>
              <a:t>taşınmaz</a:t>
            </a:r>
            <a:r>
              <a:rPr lang="en-US" sz="2000" dirty="0"/>
              <a:t> </a:t>
            </a:r>
            <a:r>
              <a:rPr lang="en-US" sz="2000"/>
              <a:t>yapılar</a:t>
            </a:r>
            <a:r>
              <a:rPr lang="en-US" sz="2000" dirty="0"/>
              <a:t> </a:t>
            </a:r>
            <a:r>
              <a:rPr lang="en-US" sz="2000"/>
              <a:t>dışındaki</a:t>
            </a:r>
            <a:r>
              <a:rPr lang="en-US" sz="2000" dirty="0"/>
              <a:t> </a:t>
            </a:r>
            <a:r>
              <a:rPr lang="en-US" sz="2000"/>
              <a:t>eserlerde</a:t>
            </a:r>
            <a:r>
              <a:rPr lang="en-US" sz="2000" dirty="0"/>
              <a:t> </a:t>
            </a:r>
            <a:r>
              <a:rPr lang="en-US" sz="2000"/>
              <a:t>iki</a:t>
            </a:r>
            <a:r>
              <a:rPr lang="en-US" sz="2000" dirty="0"/>
              <a:t> </a:t>
            </a:r>
            <a:r>
              <a:rPr lang="en-US" sz="2000"/>
              <a:t>yılın</a:t>
            </a:r>
            <a:r>
              <a:rPr lang="en-US" sz="2000" dirty="0"/>
              <a:t>; </a:t>
            </a:r>
            <a:r>
              <a:rPr lang="en-US" sz="2000"/>
              <a:t>taşınmaz</a:t>
            </a:r>
            <a:r>
              <a:rPr lang="en-US" sz="2000" dirty="0"/>
              <a:t> </a:t>
            </a:r>
            <a:r>
              <a:rPr lang="en-US" sz="2000"/>
              <a:t>yapılarda</a:t>
            </a:r>
            <a:r>
              <a:rPr lang="en-US" sz="2000" dirty="0"/>
              <a:t> </a:t>
            </a:r>
            <a:r>
              <a:rPr lang="en-US" sz="2000"/>
              <a:t>ise</a:t>
            </a:r>
            <a:r>
              <a:rPr lang="en-US" sz="2000" dirty="0"/>
              <a:t> </a:t>
            </a:r>
            <a:r>
              <a:rPr lang="en-US" sz="2000"/>
              <a:t>beş</a:t>
            </a:r>
            <a:r>
              <a:rPr lang="en-US" sz="2000" dirty="0"/>
              <a:t> </a:t>
            </a:r>
            <a:r>
              <a:rPr lang="en-US" sz="2000"/>
              <a:t>yılın</a:t>
            </a:r>
            <a:r>
              <a:rPr lang="en-US" sz="2000" dirty="0"/>
              <a:t> </a:t>
            </a:r>
            <a:r>
              <a:rPr lang="en-US" sz="2000"/>
              <a:t>ve</a:t>
            </a:r>
            <a:r>
              <a:rPr lang="en-US" sz="2000" dirty="0"/>
              <a:t> </a:t>
            </a:r>
            <a:r>
              <a:rPr lang="en-US" sz="2000"/>
              <a:t>yüklenicinin</a:t>
            </a:r>
            <a:r>
              <a:rPr lang="en-US" sz="2000" dirty="0"/>
              <a:t> </a:t>
            </a:r>
            <a:r>
              <a:rPr lang="en-US" sz="2000"/>
              <a:t>ağır</a:t>
            </a:r>
            <a:r>
              <a:rPr lang="en-US" sz="2000" dirty="0"/>
              <a:t> </a:t>
            </a:r>
            <a:r>
              <a:rPr lang="en-US" sz="2000"/>
              <a:t>kusuru</a:t>
            </a:r>
            <a:r>
              <a:rPr lang="en-US" sz="2000" dirty="0"/>
              <a:t> </a:t>
            </a:r>
            <a:r>
              <a:rPr lang="en-US" sz="2000"/>
              <a:t>varsa</a:t>
            </a:r>
            <a:r>
              <a:rPr lang="en-US" sz="2000" dirty="0"/>
              <a:t>, </a:t>
            </a:r>
            <a:r>
              <a:rPr lang="en-US" sz="2000"/>
              <a:t>ayıplı</a:t>
            </a:r>
            <a:r>
              <a:rPr lang="en-US" sz="2000" dirty="0"/>
              <a:t> </a:t>
            </a:r>
            <a:r>
              <a:rPr lang="en-US" sz="2000"/>
              <a:t>eserin</a:t>
            </a:r>
            <a:r>
              <a:rPr lang="en-US" sz="2000" dirty="0"/>
              <a:t> </a:t>
            </a:r>
            <a:r>
              <a:rPr lang="en-US" sz="2000"/>
              <a:t>niteliğine</a:t>
            </a:r>
            <a:r>
              <a:rPr lang="en-US" sz="2000" dirty="0"/>
              <a:t> </a:t>
            </a:r>
            <a:r>
              <a:rPr lang="en-US" sz="2000"/>
              <a:t>bakılmaksızın</a:t>
            </a:r>
            <a:r>
              <a:rPr lang="en-US" sz="2000" dirty="0"/>
              <a:t> </a:t>
            </a:r>
            <a:r>
              <a:rPr lang="en-US" sz="2000"/>
              <a:t>yirmi</a:t>
            </a:r>
            <a:r>
              <a:rPr lang="en-US" sz="2000" dirty="0"/>
              <a:t> </a:t>
            </a:r>
            <a:r>
              <a:rPr lang="en-US" sz="2000"/>
              <a:t>yılın</a:t>
            </a:r>
            <a:r>
              <a:rPr lang="en-US" sz="2000" dirty="0"/>
              <a:t> </a:t>
            </a:r>
            <a:r>
              <a:rPr lang="en-US" sz="2000"/>
              <a:t>geçmesiyle</a:t>
            </a:r>
            <a:r>
              <a:rPr lang="en-US" sz="2000" dirty="0"/>
              <a:t> </a:t>
            </a:r>
            <a:r>
              <a:rPr lang="en-US" sz="2000"/>
              <a:t>zamanaşımına</a:t>
            </a:r>
            <a:r>
              <a:rPr lang="en-US" sz="2000" dirty="0"/>
              <a:t> </a:t>
            </a:r>
            <a:r>
              <a:rPr lang="en-US" sz="2000"/>
              <a:t>uğrar</a:t>
            </a:r>
            <a:r>
              <a:rPr lang="en-US" sz="2000" dirty="0"/>
              <a:t>.</a:t>
            </a:r>
          </a:p>
        </p:txBody>
      </p:sp>
    </p:spTree>
    <p:extLst>
      <p:ext uri="{BB962C8B-B14F-4D97-AF65-F5344CB8AC3E}">
        <p14:creationId xmlns:p14="http://schemas.microsoft.com/office/powerpoint/2010/main" val="173070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336A1B-6A89-30D2-A369-A1610493650B}"/>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ECACC4E1-1665-6B4C-D207-DE210CFA4785}"/>
              </a:ext>
            </a:extLst>
          </p:cNvPr>
          <p:cNvSpPr>
            <a:spLocks noGrp="1"/>
          </p:cNvSpPr>
          <p:nvPr>
            <p:ph idx="1"/>
          </p:nvPr>
        </p:nvSpPr>
        <p:spPr>
          <a:xfrm>
            <a:off x="1371599" y="2318197"/>
            <a:ext cx="9724031" cy="3683358"/>
          </a:xfrm>
        </p:spPr>
        <p:txBody>
          <a:bodyPr anchor="ctr">
            <a:normAutofit/>
          </a:bodyPr>
          <a:lstStyle/>
          <a:p>
            <a:r>
              <a:rPr lang="en-US" sz="2000"/>
              <a:t>II. İşsahibinin borçları </a:t>
            </a:r>
            <a:endParaRPr lang="tr-TR" sz="2000"/>
          </a:p>
          <a:p>
            <a:r>
              <a:rPr lang="en-US" sz="2000"/>
              <a:t>1. Bedelin muacceliyeti</a:t>
            </a:r>
            <a:endParaRPr lang="tr-TR" sz="2000"/>
          </a:p>
          <a:p>
            <a:r>
              <a:rPr lang="en-US" sz="2000"/>
              <a:t> MADDE 479- İşsahibinin bedel ödeme borcu, eserin teslimi anında muaccel olur. Eserin parça parça teslim edilmesi kararlaştırılmış ve bedel parçalara göre belirlenmişse, her parçanın bedeli onun teslimi anında muaccel olur.</a:t>
            </a:r>
          </a:p>
        </p:txBody>
      </p:sp>
    </p:spTree>
    <p:extLst>
      <p:ext uri="{BB962C8B-B14F-4D97-AF65-F5344CB8AC3E}">
        <p14:creationId xmlns:p14="http://schemas.microsoft.com/office/powerpoint/2010/main" val="36428903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B94E9BD-74EE-2A6D-D9FC-B0B4DC368D9C}"/>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8B4A4146-F8F7-6CE8-A143-89B5723B370C}"/>
              </a:ext>
            </a:extLst>
          </p:cNvPr>
          <p:cNvSpPr>
            <a:spLocks noGrp="1"/>
          </p:cNvSpPr>
          <p:nvPr>
            <p:ph idx="1"/>
          </p:nvPr>
        </p:nvSpPr>
        <p:spPr>
          <a:xfrm>
            <a:off x="1371599" y="2318197"/>
            <a:ext cx="9724031" cy="3683358"/>
          </a:xfrm>
        </p:spPr>
        <p:txBody>
          <a:bodyPr anchor="ctr">
            <a:normAutofit/>
          </a:bodyPr>
          <a:lstStyle/>
          <a:p>
            <a:r>
              <a:rPr lang="en-US" sz="2000"/>
              <a:t>2. Bedel </a:t>
            </a:r>
            <a:endParaRPr lang="tr-TR" sz="2000"/>
          </a:p>
          <a:p>
            <a:r>
              <a:rPr lang="en-US" sz="2000"/>
              <a:t>a. Götürü bedel </a:t>
            </a:r>
            <a:endParaRPr lang="tr-TR" sz="2000"/>
          </a:p>
          <a:p>
            <a:r>
              <a:rPr lang="en-US" sz="2000"/>
              <a:t>MADDE 480- Bedel götürü olarak belirlenmişse yüklenici, eseri o bedelle meydana getirmekle yükümlüdür. Eser, öngörülenden fazla emek ve masrafı gerektirmiş olsa bile yüklenici, belirlenen bedelin artırılmasını isteyemez. Ancak, başlangıçta öngörülemeyen veya öngörülebilip de taraflarca göz önünde tutulmayan durumlar, taraflarca belirlenen götürü bedel ile eserin yapılmasına engel olur veya son derece güçleştirirse yüklenici, hâkimden sözleşmenin yeni koşullara uyarlanmasını isteme, bu mümkün olmadığı veya karşı taraftan beklenemediği takdirde sözleşmeden dönme hakkına sahiptir. Dürüstlük kurallarının gerektirdiği durumlarda yüklenici, ancak fesih hakkını kullanabilir. Eser, öngörülenden az emek ve masrafı gerektirmiş olsa bile işsahibi, belirlenen bedelin tamamını ödemekle yükümlüdür.</a:t>
            </a:r>
          </a:p>
        </p:txBody>
      </p:sp>
    </p:spTree>
    <p:extLst>
      <p:ext uri="{BB962C8B-B14F-4D97-AF65-F5344CB8AC3E}">
        <p14:creationId xmlns:p14="http://schemas.microsoft.com/office/powerpoint/2010/main" val="9080520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9BB466-9965-95CB-46DD-54C31BE20B1C}"/>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C4030D19-FD95-E893-6F7A-06C0F56803C4}"/>
              </a:ext>
            </a:extLst>
          </p:cNvPr>
          <p:cNvSpPr>
            <a:spLocks noGrp="1"/>
          </p:cNvSpPr>
          <p:nvPr>
            <p:ph idx="1"/>
          </p:nvPr>
        </p:nvSpPr>
        <p:spPr>
          <a:xfrm>
            <a:off x="1371599" y="2318197"/>
            <a:ext cx="9724031" cy="3683358"/>
          </a:xfrm>
        </p:spPr>
        <p:txBody>
          <a:bodyPr anchor="ctr">
            <a:normAutofit/>
          </a:bodyPr>
          <a:lstStyle/>
          <a:p>
            <a:r>
              <a:rPr lang="en-US" sz="2000"/>
              <a:t>b. Değere göre bedel </a:t>
            </a:r>
            <a:endParaRPr lang="tr-TR" sz="2000"/>
          </a:p>
          <a:p>
            <a:r>
              <a:rPr lang="en-US" sz="2000"/>
              <a:t>MADDE 481- Eserin bedeli önceden belirlenmemiş veya yaklaşık olarak belirlenmişse bedel, yapıldığı yer ve zamanda eserin değerine ve yüklenicinin giderine bakılarak belirlenir. </a:t>
            </a:r>
          </a:p>
        </p:txBody>
      </p:sp>
    </p:spTree>
    <p:extLst>
      <p:ext uri="{BB962C8B-B14F-4D97-AF65-F5344CB8AC3E}">
        <p14:creationId xmlns:p14="http://schemas.microsoft.com/office/powerpoint/2010/main" val="10440659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5D2F692-5C85-9407-77CC-F82C29E166C8}"/>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1D1C8B21-5818-36BE-2126-9F645A0C546B}"/>
              </a:ext>
            </a:extLst>
          </p:cNvPr>
          <p:cNvSpPr>
            <a:spLocks noGrp="1"/>
          </p:cNvSpPr>
          <p:nvPr>
            <p:ph idx="1"/>
          </p:nvPr>
        </p:nvSpPr>
        <p:spPr>
          <a:xfrm>
            <a:off x="1371599" y="2318197"/>
            <a:ext cx="9724031" cy="3683358"/>
          </a:xfrm>
        </p:spPr>
        <p:txBody>
          <a:bodyPr anchor="ctr">
            <a:normAutofit/>
          </a:bodyPr>
          <a:lstStyle/>
          <a:p>
            <a:r>
              <a:rPr lang="en-US" sz="2000"/>
              <a:t>C. Sözleşmenin sona ermesi </a:t>
            </a:r>
            <a:endParaRPr lang="tr-TR" sz="2000"/>
          </a:p>
          <a:p>
            <a:r>
              <a:rPr lang="en-US" sz="2000"/>
              <a:t>I. Yaklaşık bedelin aşılması </a:t>
            </a:r>
            <a:endParaRPr lang="tr-TR" sz="2000"/>
          </a:p>
          <a:p>
            <a:r>
              <a:rPr lang="en-US" sz="2000"/>
              <a:t>MADDE 482- Başlangıçta yaklaşık olarak belirlenen bedelin, işsahibinin kusuru olmaksızın aşırı ölçüde aşılacağı anlaşılırsa işsahibi, eser henüz tamamlanmadan veya tamamlandıktan sonra sözleşmeden dönebilir. Eser, işsahibinin arsası üzerine yapılıyorsa işsahibi, bedelden uygun bir miktarın indirilmesini isteyebileceği gibi, eser henüz tamamlanmamışsa, yükleniciyi işe devamdan alıkoyarak, tamamlanan kısım için hakkaniyete uygun bir bedel ödemek suretiyle sözleşmeyi feshedebilir.</a:t>
            </a:r>
          </a:p>
        </p:txBody>
      </p:sp>
    </p:spTree>
    <p:extLst>
      <p:ext uri="{BB962C8B-B14F-4D97-AF65-F5344CB8AC3E}">
        <p14:creationId xmlns:p14="http://schemas.microsoft.com/office/powerpoint/2010/main" val="27652729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9606A-18D6-2C5F-22CD-49B6B6504E64}"/>
              </a:ext>
            </a:extLst>
          </p:cNvPr>
          <p:cNvSpPr>
            <a:spLocks noGrp="1"/>
          </p:cNvSpPr>
          <p:nvPr>
            <p:ph type="title"/>
          </p:nvPr>
        </p:nvSpPr>
        <p:spPr/>
        <p:txBody>
          <a:bodyPr/>
          <a:lstStyle/>
          <a:p>
            <a:r>
              <a:rPr lang="tr-TR" dirty="0"/>
              <a:t>ESER SÖZLEŞMESİ</a:t>
            </a:r>
            <a:endParaRPr lang="en-US" dirty="0"/>
          </a:p>
        </p:txBody>
      </p:sp>
      <p:sp>
        <p:nvSpPr>
          <p:cNvPr id="3" name="Content Placeholder 2">
            <a:extLst>
              <a:ext uri="{FF2B5EF4-FFF2-40B4-BE49-F238E27FC236}">
                <a16:creationId xmlns:a16="http://schemas.microsoft.com/office/drawing/2014/main" id="{A040B5E8-BFCF-8635-01FE-6ADF3B52AA1B}"/>
              </a:ext>
            </a:extLst>
          </p:cNvPr>
          <p:cNvSpPr>
            <a:spLocks noGrp="1"/>
          </p:cNvSpPr>
          <p:nvPr>
            <p:ph idx="1"/>
          </p:nvPr>
        </p:nvSpPr>
        <p:spPr/>
        <p:txBody>
          <a:bodyPr>
            <a:normAutofit lnSpcReduction="10000"/>
          </a:bodyPr>
          <a:lstStyle/>
          <a:p>
            <a:r>
              <a:rPr lang="en-US" dirty="0"/>
              <a:t>II. </a:t>
            </a:r>
            <a:r>
              <a:rPr lang="en-US" dirty="0" err="1"/>
              <a:t>Eserin</a:t>
            </a:r>
            <a:r>
              <a:rPr lang="en-US" dirty="0"/>
              <a:t> yok </a:t>
            </a:r>
            <a:r>
              <a:rPr lang="en-US" dirty="0" err="1"/>
              <a:t>olması</a:t>
            </a:r>
            <a:r>
              <a:rPr lang="en-US" dirty="0"/>
              <a:t> </a:t>
            </a:r>
            <a:endParaRPr lang="tr-TR" dirty="0"/>
          </a:p>
          <a:p>
            <a:r>
              <a:rPr lang="en-US" dirty="0"/>
              <a:t>MADDE 483- </a:t>
            </a:r>
            <a:r>
              <a:rPr lang="en-US" dirty="0" err="1"/>
              <a:t>Eser</a:t>
            </a:r>
            <a:r>
              <a:rPr lang="en-US" dirty="0"/>
              <a:t> </a:t>
            </a:r>
            <a:r>
              <a:rPr lang="en-US" dirty="0" err="1"/>
              <a:t>teslimden</a:t>
            </a:r>
            <a:r>
              <a:rPr lang="en-US" dirty="0"/>
              <a:t> </a:t>
            </a:r>
            <a:r>
              <a:rPr lang="en-US" dirty="0" err="1"/>
              <a:t>önce</a:t>
            </a:r>
            <a:r>
              <a:rPr lang="en-US" dirty="0"/>
              <a:t> </a:t>
            </a:r>
            <a:r>
              <a:rPr lang="en-US" dirty="0" err="1"/>
              <a:t>beklenmedik</a:t>
            </a:r>
            <a:r>
              <a:rPr lang="en-US" dirty="0"/>
              <a:t> </a:t>
            </a:r>
            <a:r>
              <a:rPr lang="en-US" dirty="0" err="1"/>
              <a:t>olay</a:t>
            </a:r>
            <a:r>
              <a:rPr lang="en-US" dirty="0"/>
              <a:t> </a:t>
            </a:r>
            <a:r>
              <a:rPr lang="en-US" dirty="0" err="1"/>
              <a:t>sonucu</a:t>
            </a:r>
            <a:r>
              <a:rPr lang="en-US" dirty="0"/>
              <a:t> yok </a:t>
            </a:r>
            <a:r>
              <a:rPr lang="en-US" dirty="0" err="1"/>
              <a:t>olursa</a:t>
            </a:r>
            <a:r>
              <a:rPr lang="en-US" dirty="0"/>
              <a:t> </a:t>
            </a:r>
            <a:r>
              <a:rPr lang="en-US" dirty="0" err="1"/>
              <a:t>işsahibi</a:t>
            </a:r>
            <a:r>
              <a:rPr lang="en-US" dirty="0"/>
              <a:t>, </a:t>
            </a:r>
            <a:r>
              <a:rPr lang="en-US" dirty="0" err="1"/>
              <a:t>eseri</a:t>
            </a:r>
            <a:r>
              <a:rPr lang="en-US" dirty="0"/>
              <a:t> </a:t>
            </a:r>
            <a:r>
              <a:rPr lang="en-US" dirty="0" err="1"/>
              <a:t>teslim</a:t>
            </a:r>
            <a:r>
              <a:rPr lang="en-US" dirty="0"/>
              <a:t> </a:t>
            </a:r>
            <a:r>
              <a:rPr lang="en-US" dirty="0" err="1"/>
              <a:t>almada</a:t>
            </a:r>
            <a:r>
              <a:rPr lang="en-US" dirty="0"/>
              <a:t> </a:t>
            </a:r>
            <a:r>
              <a:rPr lang="en-US" dirty="0" err="1"/>
              <a:t>temerrüde</a:t>
            </a:r>
            <a:r>
              <a:rPr lang="en-US" dirty="0"/>
              <a:t> </a:t>
            </a:r>
            <a:r>
              <a:rPr lang="en-US" dirty="0" err="1"/>
              <a:t>düşmedikçe</a:t>
            </a:r>
            <a:r>
              <a:rPr lang="en-US" dirty="0"/>
              <a:t> </a:t>
            </a:r>
            <a:r>
              <a:rPr lang="en-US" dirty="0" err="1"/>
              <a:t>yüklenici</a:t>
            </a:r>
            <a:r>
              <a:rPr lang="en-US" dirty="0"/>
              <a:t>, </a:t>
            </a:r>
            <a:r>
              <a:rPr lang="en-US" dirty="0" err="1"/>
              <a:t>yaptığı</a:t>
            </a:r>
            <a:r>
              <a:rPr lang="en-US" dirty="0"/>
              <a:t> </a:t>
            </a:r>
            <a:r>
              <a:rPr lang="en-US" dirty="0" err="1"/>
              <a:t>işin</a:t>
            </a:r>
            <a:r>
              <a:rPr lang="en-US" dirty="0"/>
              <a:t> </a:t>
            </a:r>
            <a:r>
              <a:rPr lang="en-US" dirty="0" err="1"/>
              <a:t>ücretini</a:t>
            </a:r>
            <a:r>
              <a:rPr lang="en-US" dirty="0"/>
              <a:t> </a:t>
            </a:r>
            <a:r>
              <a:rPr lang="en-US" dirty="0" err="1"/>
              <a:t>ve</a:t>
            </a:r>
            <a:r>
              <a:rPr lang="en-US" dirty="0"/>
              <a:t> </a:t>
            </a:r>
            <a:r>
              <a:rPr lang="en-US" dirty="0" err="1"/>
              <a:t>giderlerinin</a:t>
            </a:r>
            <a:r>
              <a:rPr lang="en-US" dirty="0"/>
              <a:t> </a:t>
            </a:r>
            <a:r>
              <a:rPr lang="en-US" dirty="0" err="1"/>
              <a:t>ödenmesini</a:t>
            </a:r>
            <a:r>
              <a:rPr lang="en-US" dirty="0"/>
              <a:t> </a:t>
            </a:r>
            <a:r>
              <a:rPr lang="en-US" dirty="0" err="1"/>
              <a:t>isteyemez</a:t>
            </a:r>
            <a:r>
              <a:rPr lang="en-US" dirty="0"/>
              <a:t>. Bu </a:t>
            </a:r>
            <a:r>
              <a:rPr lang="en-US" dirty="0" err="1"/>
              <a:t>durumda</a:t>
            </a:r>
            <a:r>
              <a:rPr lang="en-US" dirty="0"/>
              <a:t> </a:t>
            </a:r>
            <a:r>
              <a:rPr lang="en-US" dirty="0" err="1"/>
              <a:t>malzemeye</a:t>
            </a:r>
            <a:r>
              <a:rPr lang="en-US" dirty="0"/>
              <a:t> </a:t>
            </a:r>
            <a:r>
              <a:rPr lang="en-US" dirty="0" err="1"/>
              <a:t>gelen</a:t>
            </a:r>
            <a:r>
              <a:rPr lang="en-US" dirty="0"/>
              <a:t> </a:t>
            </a:r>
            <a:r>
              <a:rPr lang="en-US" dirty="0" err="1"/>
              <a:t>hasar</a:t>
            </a:r>
            <a:r>
              <a:rPr lang="en-US" dirty="0"/>
              <a:t>, </a:t>
            </a:r>
            <a:r>
              <a:rPr lang="en-US" dirty="0" err="1"/>
              <a:t>onu</a:t>
            </a:r>
            <a:r>
              <a:rPr lang="en-US" dirty="0"/>
              <a:t> </a:t>
            </a:r>
            <a:r>
              <a:rPr lang="en-US" dirty="0" err="1"/>
              <a:t>sağlayana</a:t>
            </a:r>
            <a:r>
              <a:rPr lang="en-US" dirty="0"/>
              <a:t> </a:t>
            </a:r>
            <a:r>
              <a:rPr lang="en-US" dirty="0" err="1"/>
              <a:t>ait</a:t>
            </a:r>
            <a:r>
              <a:rPr lang="en-US" dirty="0"/>
              <a:t> </a:t>
            </a:r>
            <a:r>
              <a:rPr lang="en-US" dirty="0" err="1"/>
              <a:t>olur</a:t>
            </a:r>
            <a:r>
              <a:rPr lang="en-US" dirty="0"/>
              <a:t>. </a:t>
            </a:r>
            <a:r>
              <a:rPr lang="en-US" dirty="0" err="1"/>
              <a:t>Eserin</a:t>
            </a:r>
            <a:r>
              <a:rPr lang="en-US" dirty="0"/>
              <a:t> </a:t>
            </a:r>
            <a:r>
              <a:rPr lang="en-US" dirty="0" err="1"/>
              <a:t>işsahibince</a:t>
            </a:r>
            <a:r>
              <a:rPr lang="en-US" dirty="0"/>
              <a:t> </a:t>
            </a:r>
            <a:r>
              <a:rPr lang="en-US" dirty="0" err="1"/>
              <a:t>verilen</a:t>
            </a:r>
            <a:r>
              <a:rPr lang="en-US" dirty="0"/>
              <a:t> </a:t>
            </a:r>
            <a:r>
              <a:rPr lang="en-US" dirty="0" err="1"/>
              <a:t>malzeme</a:t>
            </a:r>
            <a:r>
              <a:rPr lang="en-US" dirty="0"/>
              <a:t> </a:t>
            </a:r>
            <a:r>
              <a:rPr lang="en-US" dirty="0" err="1"/>
              <a:t>veya</a:t>
            </a:r>
            <a:r>
              <a:rPr lang="en-US" dirty="0"/>
              <a:t> </a:t>
            </a:r>
            <a:r>
              <a:rPr lang="en-US" dirty="0" err="1"/>
              <a:t>gösterilen</a:t>
            </a:r>
            <a:r>
              <a:rPr lang="en-US" dirty="0"/>
              <a:t> </a:t>
            </a:r>
            <a:r>
              <a:rPr lang="en-US" dirty="0" err="1"/>
              <a:t>arsanın</a:t>
            </a:r>
            <a:r>
              <a:rPr lang="en-US" dirty="0"/>
              <a:t> </a:t>
            </a:r>
            <a:r>
              <a:rPr lang="en-US" dirty="0" err="1"/>
              <a:t>ayıbı</a:t>
            </a:r>
            <a:r>
              <a:rPr lang="en-US" dirty="0"/>
              <a:t> </a:t>
            </a:r>
            <a:r>
              <a:rPr lang="en-US" dirty="0" err="1"/>
              <a:t>veya</a:t>
            </a:r>
            <a:r>
              <a:rPr lang="en-US" dirty="0"/>
              <a:t> </a:t>
            </a:r>
            <a:r>
              <a:rPr lang="en-US" dirty="0" err="1"/>
              <a:t>işsahibinin</a:t>
            </a:r>
            <a:r>
              <a:rPr lang="en-US" dirty="0"/>
              <a:t> </a:t>
            </a:r>
            <a:r>
              <a:rPr lang="en-US" dirty="0" err="1"/>
              <a:t>talimatına</a:t>
            </a:r>
            <a:r>
              <a:rPr lang="en-US" dirty="0"/>
              <a:t> </a:t>
            </a:r>
            <a:r>
              <a:rPr lang="en-US" dirty="0" err="1"/>
              <a:t>uygun</a:t>
            </a:r>
            <a:r>
              <a:rPr lang="en-US" dirty="0"/>
              <a:t> </a:t>
            </a:r>
            <a:r>
              <a:rPr lang="en-US" dirty="0" err="1"/>
              <a:t>yapılması</a:t>
            </a:r>
            <a:r>
              <a:rPr lang="en-US" dirty="0"/>
              <a:t> </a:t>
            </a:r>
            <a:r>
              <a:rPr lang="en-US" dirty="0" err="1"/>
              <a:t>yüzünden</a:t>
            </a:r>
            <a:r>
              <a:rPr lang="en-US" dirty="0"/>
              <a:t> yok </a:t>
            </a:r>
            <a:r>
              <a:rPr lang="en-US" dirty="0" err="1"/>
              <a:t>olması</a:t>
            </a:r>
            <a:r>
              <a:rPr lang="en-US" dirty="0"/>
              <a:t> </a:t>
            </a:r>
            <a:r>
              <a:rPr lang="en-US" dirty="0" err="1"/>
              <a:t>durumunda</a:t>
            </a:r>
            <a:r>
              <a:rPr lang="en-US" dirty="0"/>
              <a:t> </a:t>
            </a:r>
            <a:r>
              <a:rPr lang="en-US" dirty="0" err="1"/>
              <a:t>yüklenici</a:t>
            </a:r>
            <a:r>
              <a:rPr lang="en-US" dirty="0"/>
              <a:t>, </a:t>
            </a:r>
            <a:r>
              <a:rPr lang="en-US" dirty="0" err="1"/>
              <a:t>doğabilecek</a:t>
            </a:r>
            <a:r>
              <a:rPr lang="en-US" dirty="0"/>
              <a:t> </a:t>
            </a:r>
            <a:r>
              <a:rPr lang="en-US" dirty="0" err="1"/>
              <a:t>olumsuz</a:t>
            </a:r>
            <a:r>
              <a:rPr lang="en-US" dirty="0"/>
              <a:t> </a:t>
            </a:r>
            <a:r>
              <a:rPr lang="en-US" dirty="0" err="1"/>
              <a:t>sonuçları</a:t>
            </a:r>
            <a:r>
              <a:rPr lang="en-US" dirty="0"/>
              <a:t> </a:t>
            </a:r>
            <a:r>
              <a:rPr lang="en-US" dirty="0" err="1"/>
              <a:t>zamanında</a:t>
            </a:r>
            <a:r>
              <a:rPr lang="en-US" dirty="0"/>
              <a:t> </a:t>
            </a:r>
            <a:r>
              <a:rPr lang="en-US" dirty="0" err="1"/>
              <a:t>bildirmişse</a:t>
            </a:r>
            <a:r>
              <a:rPr lang="en-US" dirty="0"/>
              <a:t>, </a:t>
            </a:r>
            <a:r>
              <a:rPr lang="en-US" dirty="0" err="1"/>
              <a:t>yaptığı</a:t>
            </a:r>
            <a:r>
              <a:rPr lang="en-US" dirty="0"/>
              <a:t> </a:t>
            </a:r>
            <a:r>
              <a:rPr lang="en-US" dirty="0" err="1"/>
              <a:t>işin</a:t>
            </a:r>
            <a:r>
              <a:rPr lang="en-US" dirty="0"/>
              <a:t> </a:t>
            </a:r>
            <a:r>
              <a:rPr lang="en-US" dirty="0" err="1"/>
              <a:t>değerini</a:t>
            </a:r>
            <a:r>
              <a:rPr lang="en-US" dirty="0"/>
              <a:t> </a:t>
            </a:r>
            <a:r>
              <a:rPr lang="en-US" dirty="0" err="1"/>
              <a:t>ve</a:t>
            </a:r>
            <a:r>
              <a:rPr lang="en-US" dirty="0"/>
              <a:t> </a:t>
            </a:r>
            <a:r>
              <a:rPr lang="en-US" dirty="0" err="1"/>
              <a:t>bu</a:t>
            </a:r>
            <a:r>
              <a:rPr lang="en-US" dirty="0"/>
              <a:t> </a:t>
            </a:r>
            <a:r>
              <a:rPr lang="en-US" dirty="0" err="1"/>
              <a:t>değere</a:t>
            </a:r>
            <a:r>
              <a:rPr lang="en-US" dirty="0"/>
              <a:t> </a:t>
            </a:r>
            <a:r>
              <a:rPr lang="en-US" dirty="0" err="1"/>
              <a:t>girmeyen</a:t>
            </a:r>
            <a:r>
              <a:rPr lang="en-US" dirty="0"/>
              <a:t> </a:t>
            </a:r>
            <a:r>
              <a:rPr lang="en-US" dirty="0" err="1"/>
              <a:t>giderlerinin</a:t>
            </a:r>
            <a:r>
              <a:rPr lang="en-US" dirty="0"/>
              <a:t> </a:t>
            </a:r>
            <a:r>
              <a:rPr lang="en-US" dirty="0" err="1"/>
              <a:t>ödenmesini</a:t>
            </a:r>
            <a:r>
              <a:rPr lang="en-US" dirty="0"/>
              <a:t> </a:t>
            </a:r>
            <a:r>
              <a:rPr lang="en-US" dirty="0" err="1"/>
              <a:t>isteyebilir</a:t>
            </a:r>
            <a:r>
              <a:rPr lang="en-US" dirty="0"/>
              <a:t>. </a:t>
            </a:r>
            <a:r>
              <a:rPr lang="en-US" dirty="0" err="1"/>
              <a:t>İşsahibinin</a:t>
            </a:r>
            <a:r>
              <a:rPr lang="en-US" dirty="0"/>
              <a:t> </a:t>
            </a:r>
            <a:r>
              <a:rPr lang="en-US" dirty="0" err="1"/>
              <a:t>kusuru</a:t>
            </a:r>
            <a:r>
              <a:rPr lang="en-US" dirty="0"/>
              <a:t> </a:t>
            </a:r>
            <a:r>
              <a:rPr lang="en-US" dirty="0" err="1"/>
              <a:t>varsa</a:t>
            </a:r>
            <a:r>
              <a:rPr lang="en-US" dirty="0"/>
              <a:t>, </a:t>
            </a:r>
            <a:r>
              <a:rPr lang="en-US" dirty="0" err="1"/>
              <a:t>yüklenicinin</a:t>
            </a:r>
            <a:r>
              <a:rPr lang="en-US" dirty="0"/>
              <a:t> </a:t>
            </a:r>
            <a:r>
              <a:rPr lang="en-US" dirty="0" err="1"/>
              <a:t>ayrıca</a:t>
            </a:r>
            <a:r>
              <a:rPr lang="en-US" dirty="0"/>
              <a:t> </a:t>
            </a:r>
            <a:r>
              <a:rPr lang="en-US" dirty="0" err="1"/>
              <a:t>zararının</a:t>
            </a:r>
            <a:r>
              <a:rPr lang="en-US" dirty="0"/>
              <a:t> </a:t>
            </a:r>
            <a:r>
              <a:rPr lang="en-US" dirty="0" err="1"/>
              <a:t>giderilmesini</a:t>
            </a:r>
            <a:r>
              <a:rPr lang="en-US" dirty="0"/>
              <a:t> de </a:t>
            </a:r>
            <a:r>
              <a:rPr lang="en-US" dirty="0" err="1"/>
              <a:t>isteme</a:t>
            </a:r>
            <a:r>
              <a:rPr lang="en-US" dirty="0"/>
              <a:t> </a:t>
            </a:r>
            <a:r>
              <a:rPr lang="en-US" dirty="0" err="1"/>
              <a:t>hakkı</a:t>
            </a:r>
            <a:r>
              <a:rPr lang="en-US" dirty="0"/>
              <a:t> </a:t>
            </a:r>
            <a:r>
              <a:rPr lang="en-US" dirty="0" err="1"/>
              <a:t>vardır</a:t>
            </a:r>
            <a:r>
              <a:rPr lang="en-US" dirty="0"/>
              <a:t>. </a:t>
            </a:r>
          </a:p>
        </p:txBody>
      </p:sp>
    </p:spTree>
    <p:extLst>
      <p:ext uri="{BB962C8B-B14F-4D97-AF65-F5344CB8AC3E}">
        <p14:creationId xmlns:p14="http://schemas.microsoft.com/office/powerpoint/2010/main" val="29162762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3EA588-0F6A-7926-81F3-818C40CE2D66}"/>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C5A5A012-521E-65CB-D187-D5F8B2F17D06}"/>
              </a:ext>
            </a:extLst>
          </p:cNvPr>
          <p:cNvSpPr>
            <a:spLocks noGrp="1"/>
          </p:cNvSpPr>
          <p:nvPr>
            <p:ph idx="1"/>
          </p:nvPr>
        </p:nvSpPr>
        <p:spPr>
          <a:xfrm>
            <a:off x="1371599" y="2318197"/>
            <a:ext cx="9724031" cy="3683358"/>
          </a:xfrm>
        </p:spPr>
        <p:txBody>
          <a:bodyPr anchor="ctr">
            <a:normAutofit/>
          </a:bodyPr>
          <a:lstStyle/>
          <a:p>
            <a:r>
              <a:rPr lang="en-US" sz="2000"/>
              <a:t>III. Tazminat karşılığı fesih </a:t>
            </a:r>
            <a:endParaRPr lang="tr-TR" sz="2000"/>
          </a:p>
          <a:p>
            <a:r>
              <a:rPr lang="en-US" sz="2000"/>
              <a:t>MADDE 484- İşsahibi, eserin tamamlanmasından önce yapılmış olan kısmın karşılığını ödemek ve yüklenicinin bütün zararlarını gidermek koşuluyla sözleşmeyi feshedebilir. </a:t>
            </a:r>
          </a:p>
        </p:txBody>
      </p:sp>
    </p:spTree>
    <p:extLst>
      <p:ext uri="{BB962C8B-B14F-4D97-AF65-F5344CB8AC3E}">
        <p14:creationId xmlns:p14="http://schemas.microsoft.com/office/powerpoint/2010/main" val="24605213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53B8E9-734A-BC83-30EA-CF5BB01EF8B1}"/>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98B75350-DB12-5D0C-5453-C59A924314EF}"/>
              </a:ext>
            </a:extLst>
          </p:cNvPr>
          <p:cNvSpPr>
            <a:spLocks noGrp="1"/>
          </p:cNvSpPr>
          <p:nvPr>
            <p:ph idx="1"/>
          </p:nvPr>
        </p:nvSpPr>
        <p:spPr>
          <a:xfrm>
            <a:off x="1371599" y="2318197"/>
            <a:ext cx="9724031" cy="3683358"/>
          </a:xfrm>
        </p:spPr>
        <p:txBody>
          <a:bodyPr anchor="ctr">
            <a:normAutofit/>
          </a:bodyPr>
          <a:lstStyle/>
          <a:p>
            <a:r>
              <a:rPr lang="en-US" sz="2000"/>
              <a:t>IV. İşsahibi yüzünden ifanın imkânsızlaşması </a:t>
            </a:r>
            <a:endParaRPr lang="tr-TR" sz="2000"/>
          </a:p>
          <a:p>
            <a:r>
              <a:rPr lang="en-US" sz="2000"/>
              <a:t>MADDE 485- Eserin tamamlanması, işsahibi ile ilgili beklenmedik olay dolayısıyla imkânsızlaşırsa yüklenici, yaptığı işin değerini ve bu değere girmeyen giderlerini isteyebilir. İfa imkânsızlığının ortaya çıkmasında işsahibi kusurluysa, yüklenicinin ayrıca tazminat isteme hakkı vardır. </a:t>
            </a:r>
          </a:p>
        </p:txBody>
      </p:sp>
    </p:spTree>
    <p:extLst>
      <p:ext uri="{BB962C8B-B14F-4D97-AF65-F5344CB8AC3E}">
        <p14:creationId xmlns:p14="http://schemas.microsoft.com/office/powerpoint/2010/main" val="37090508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BA60D8-08D0-86F5-8C21-96BCA74FD3B2}"/>
              </a:ext>
            </a:extLst>
          </p:cNvPr>
          <p:cNvSpPr>
            <a:spLocks noGrp="1"/>
          </p:cNvSpPr>
          <p:nvPr>
            <p:ph type="title"/>
          </p:nvPr>
        </p:nvSpPr>
        <p:spPr>
          <a:xfrm>
            <a:off x="1371599" y="294538"/>
            <a:ext cx="9895951" cy="1033669"/>
          </a:xfrm>
        </p:spPr>
        <p:txBody>
          <a:bodyPr>
            <a:normAutofit/>
          </a:bodyPr>
          <a:lstStyle/>
          <a:p>
            <a:r>
              <a:rPr lang="tr-TR" sz="4000">
                <a:solidFill>
                  <a:srgbClr val="FFFFFF"/>
                </a:solidFill>
              </a:rPr>
              <a:t>ESER SÖZLEŞMESİ</a:t>
            </a:r>
            <a:endParaRPr lang="en-US" sz="4000">
              <a:solidFill>
                <a:srgbClr val="FFFFFF"/>
              </a:solidFill>
            </a:endParaRPr>
          </a:p>
        </p:txBody>
      </p:sp>
      <p:sp>
        <p:nvSpPr>
          <p:cNvPr id="3" name="Content Placeholder 2">
            <a:extLst>
              <a:ext uri="{FF2B5EF4-FFF2-40B4-BE49-F238E27FC236}">
                <a16:creationId xmlns:a16="http://schemas.microsoft.com/office/drawing/2014/main" id="{FB3F8BFE-34CB-506F-9ABE-91CF9786DEE1}"/>
              </a:ext>
            </a:extLst>
          </p:cNvPr>
          <p:cNvSpPr>
            <a:spLocks noGrp="1"/>
          </p:cNvSpPr>
          <p:nvPr>
            <p:ph idx="1"/>
          </p:nvPr>
        </p:nvSpPr>
        <p:spPr>
          <a:xfrm>
            <a:off x="1371599" y="2318197"/>
            <a:ext cx="9724031" cy="3683358"/>
          </a:xfrm>
        </p:spPr>
        <p:txBody>
          <a:bodyPr anchor="ctr">
            <a:normAutofit/>
          </a:bodyPr>
          <a:lstStyle/>
          <a:p>
            <a:r>
              <a:rPr lang="en-US" sz="2000" dirty="0"/>
              <a:t>V. </a:t>
            </a:r>
            <a:r>
              <a:rPr lang="en-US" sz="2000"/>
              <a:t>Yüklenicinin</a:t>
            </a:r>
            <a:r>
              <a:rPr lang="en-US" sz="2000" dirty="0"/>
              <a:t> </a:t>
            </a:r>
            <a:r>
              <a:rPr lang="en-US" sz="2000"/>
              <a:t>ölümü</a:t>
            </a:r>
            <a:r>
              <a:rPr lang="en-US" sz="2000" dirty="0"/>
              <a:t> </a:t>
            </a:r>
            <a:r>
              <a:rPr lang="en-US" sz="2000"/>
              <a:t>veya</a:t>
            </a:r>
            <a:r>
              <a:rPr lang="en-US" sz="2000" dirty="0"/>
              <a:t> </a:t>
            </a:r>
            <a:r>
              <a:rPr lang="en-US" sz="2000"/>
              <a:t>yeteneğini</a:t>
            </a:r>
            <a:r>
              <a:rPr lang="en-US" sz="2000" dirty="0"/>
              <a:t> </a:t>
            </a:r>
            <a:r>
              <a:rPr lang="en-US" sz="2000"/>
              <a:t>kaybetmesi</a:t>
            </a:r>
            <a:r>
              <a:rPr lang="en-US" sz="2000" dirty="0"/>
              <a:t> </a:t>
            </a:r>
            <a:endParaRPr lang="tr-TR" sz="2000" dirty="0"/>
          </a:p>
          <a:p>
            <a:r>
              <a:rPr lang="en-US" sz="2000" dirty="0"/>
              <a:t>MADDE 486- </a:t>
            </a:r>
            <a:r>
              <a:rPr lang="en-US" sz="2000"/>
              <a:t>Yüklenicinin</a:t>
            </a:r>
            <a:r>
              <a:rPr lang="en-US" sz="2000" dirty="0"/>
              <a:t> </a:t>
            </a:r>
            <a:r>
              <a:rPr lang="en-US" sz="2000"/>
              <a:t>kişisel</a:t>
            </a:r>
            <a:r>
              <a:rPr lang="en-US" sz="2000" dirty="0"/>
              <a:t> </a:t>
            </a:r>
            <a:r>
              <a:rPr lang="en-US" sz="2000"/>
              <a:t>özellikleri</a:t>
            </a:r>
            <a:r>
              <a:rPr lang="en-US" sz="2000" dirty="0"/>
              <a:t> </a:t>
            </a:r>
            <a:r>
              <a:rPr lang="en-US" sz="2000"/>
              <a:t>göz</a:t>
            </a:r>
            <a:r>
              <a:rPr lang="en-US" sz="2000" dirty="0"/>
              <a:t> </a:t>
            </a:r>
            <a:r>
              <a:rPr lang="en-US" sz="2000"/>
              <a:t>önünde</a:t>
            </a:r>
            <a:r>
              <a:rPr lang="en-US" sz="2000" dirty="0"/>
              <a:t> </a:t>
            </a:r>
            <a:r>
              <a:rPr lang="en-US" sz="2000"/>
              <a:t>tutularak</a:t>
            </a:r>
            <a:r>
              <a:rPr lang="en-US" sz="2000" dirty="0"/>
              <a:t> </a:t>
            </a:r>
            <a:r>
              <a:rPr lang="en-US" sz="2000"/>
              <a:t>yapılmış</a:t>
            </a:r>
            <a:r>
              <a:rPr lang="en-US" sz="2000" dirty="0"/>
              <a:t> </a:t>
            </a:r>
            <a:r>
              <a:rPr lang="en-US" sz="2000"/>
              <a:t>olan</a:t>
            </a:r>
            <a:r>
              <a:rPr lang="en-US" sz="2000" dirty="0"/>
              <a:t> </a:t>
            </a:r>
            <a:r>
              <a:rPr lang="en-US" sz="2000"/>
              <a:t>sözleşme</a:t>
            </a:r>
            <a:r>
              <a:rPr lang="en-US" sz="2000" dirty="0"/>
              <a:t>, </a:t>
            </a:r>
            <a:r>
              <a:rPr lang="en-US" sz="2000"/>
              <a:t>onun</a:t>
            </a:r>
            <a:r>
              <a:rPr lang="en-US" sz="2000" dirty="0"/>
              <a:t> </a:t>
            </a:r>
            <a:r>
              <a:rPr lang="en-US" sz="2000"/>
              <a:t>ölümü</a:t>
            </a:r>
            <a:r>
              <a:rPr lang="en-US" sz="2000" dirty="0"/>
              <a:t> </a:t>
            </a:r>
            <a:r>
              <a:rPr lang="en-US" sz="2000"/>
              <a:t>veya</a:t>
            </a:r>
            <a:r>
              <a:rPr lang="en-US" sz="2000" dirty="0"/>
              <a:t> </a:t>
            </a:r>
            <a:r>
              <a:rPr lang="en-US" sz="2000"/>
              <a:t>kusuru</a:t>
            </a:r>
            <a:r>
              <a:rPr lang="en-US" sz="2000" dirty="0"/>
              <a:t> </a:t>
            </a:r>
            <a:r>
              <a:rPr lang="en-US" sz="2000"/>
              <a:t>olmaksızın</a:t>
            </a:r>
            <a:r>
              <a:rPr lang="en-US" sz="2000" dirty="0"/>
              <a:t> </a:t>
            </a:r>
            <a:r>
              <a:rPr lang="en-US" sz="2000"/>
              <a:t>eseri</a:t>
            </a:r>
            <a:r>
              <a:rPr lang="en-US" sz="2000" dirty="0"/>
              <a:t> </a:t>
            </a:r>
            <a:r>
              <a:rPr lang="en-US" sz="2000"/>
              <a:t>tamamlama</a:t>
            </a:r>
            <a:r>
              <a:rPr lang="en-US" sz="2000" dirty="0"/>
              <a:t> </a:t>
            </a:r>
            <a:r>
              <a:rPr lang="en-US" sz="2000"/>
              <a:t>yeteneğini</a:t>
            </a:r>
            <a:r>
              <a:rPr lang="en-US" sz="2000" dirty="0"/>
              <a:t> </a:t>
            </a:r>
            <a:r>
              <a:rPr lang="en-US" sz="2000"/>
              <a:t>kaybetmesi</a:t>
            </a:r>
            <a:r>
              <a:rPr lang="en-US" sz="2000" dirty="0"/>
              <a:t> </a:t>
            </a:r>
            <a:r>
              <a:rPr lang="en-US" sz="2000"/>
              <a:t>durumunda</a:t>
            </a:r>
            <a:r>
              <a:rPr lang="en-US" sz="2000" dirty="0"/>
              <a:t> </a:t>
            </a:r>
            <a:r>
              <a:rPr lang="en-US" sz="2000"/>
              <a:t>kendiliğinden</a:t>
            </a:r>
            <a:r>
              <a:rPr lang="en-US" sz="2000" dirty="0"/>
              <a:t> </a:t>
            </a:r>
            <a:r>
              <a:rPr lang="en-US" sz="2000"/>
              <a:t>sona</a:t>
            </a:r>
            <a:r>
              <a:rPr lang="en-US" sz="2000" dirty="0"/>
              <a:t> </a:t>
            </a:r>
            <a:r>
              <a:rPr lang="en-US" sz="2000"/>
              <a:t>erer</a:t>
            </a:r>
            <a:r>
              <a:rPr lang="en-US" sz="2000" dirty="0"/>
              <a:t>. Bu </a:t>
            </a:r>
            <a:r>
              <a:rPr lang="en-US" sz="2000"/>
              <a:t>durumda</a:t>
            </a:r>
            <a:r>
              <a:rPr lang="en-US" sz="2000" dirty="0"/>
              <a:t> </a:t>
            </a:r>
            <a:r>
              <a:rPr lang="en-US" sz="2000"/>
              <a:t>işsahibi</a:t>
            </a:r>
            <a:r>
              <a:rPr lang="en-US" sz="2000" dirty="0"/>
              <a:t>, </a:t>
            </a:r>
            <a:r>
              <a:rPr lang="en-US" sz="2000"/>
              <a:t>eserin</a:t>
            </a:r>
            <a:r>
              <a:rPr lang="en-US" sz="2000" dirty="0"/>
              <a:t> </a:t>
            </a:r>
            <a:r>
              <a:rPr lang="en-US" sz="2000"/>
              <a:t>tamamlanan</a:t>
            </a:r>
            <a:r>
              <a:rPr lang="en-US" sz="2000" dirty="0"/>
              <a:t> </a:t>
            </a:r>
            <a:r>
              <a:rPr lang="en-US" sz="2000"/>
              <a:t>kısmından</a:t>
            </a:r>
            <a:r>
              <a:rPr lang="en-US" sz="2000" dirty="0"/>
              <a:t> </a:t>
            </a:r>
            <a:r>
              <a:rPr lang="en-US" sz="2000"/>
              <a:t>yararlanabilecek</a:t>
            </a:r>
            <a:r>
              <a:rPr lang="en-US" sz="2000" dirty="0"/>
              <a:t> </a:t>
            </a:r>
            <a:r>
              <a:rPr lang="en-US" sz="2000"/>
              <a:t>ise</a:t>
            </a:r>
            <a:r>
              <a:rPr lang="en-US" sz="2000" dirty="0"/>
              <a:t>, </a:t>
            </a:r>
            <a:r>
              <a:rPr lang="en-US" sz="2000"/>
              <a:t>onu</a:t>
            </a:r>
            <a:r>
              <a:rPr lang="en-US" sz="2000" dirty="0"/>
              <a:t> </a:t>
            </a:r>
            <a:r>
              <a:rPr lang="en-US" sz="2000"/>
              <a:t>kabul</a:t>
            </a:r>
            <a:r>
              <a:rPr lang="en-US" sz="2000" dirty="0"/>
              <a:t> </a:t>
            </a:r>
            <a:r>
              <a:rPr lang="en-US" sz="2000"/>
              <a:t>etmek</a:t>
            </a:r>
            <a:r>
              <a:rPr lang="en-US" sz="2000" dirty="0"/>
              <a:t> </a:t>
            </a:r>
            <a:r>
              <a:rPr lang="en-US" sz="2000"/>
              <a:t>ve</a:t>
            </a:r>
            <a:r>
              <a:rPr lang="en-US" sz="2000" dirty="0"/>
              <a:t> </a:t>
            </a:r>
            <a:r>
              <a:rPr lang="en-US" sz="2000"/>
              <a:t>karşılığını</a:t>
            </a:r>
            <a:r>
              <a:rPr lang="en-US" sz="2000" dirty="0"/>
              <a:t> </a:t>
            </a:r>
            <a:r>
              <a:rPr lang="en-US" sz="2000"/>
              <a:t>vermekle</a:t>
            </a:r>
            <a:r>
              <a:rPr lang="en-US" sz="2000" dirty="0"/>
              <a:t> </a:t>
            </a:r>
            <a:r>
              <a:rPr lang="en-US" sz="2000"/>
              <a:t>yükümlüdür</a:t>
            </a:r>
            <a:r>
              <a:rPr lang="en-US" sz="2000" dirty="0"/>
              <a:t>. </a:t>
            </a:r>
          </a:p>
        </p:txBody>
      </p:sp>
    </p:spTree>
    <p:extLst>
      <p:ext uri="{BB962C8B-B14F-4D97-AF65-F5344CB8AC3E}">
        <p14:creationId xmlns:p14="http://schemas.microsoft.com/office/powerpoint/2010/main" val="26155536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
            <a:ext cx="12192000" cy="6402581"/>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12088DD-B1AD-40E0-8B86-1D87A2CCD9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63054" y="-2653923"/>
            <a:ext cx="6858001" cy="12165846"/>
          </a:xfrm>
          <a:prstGeom prst="rect">
            <a:avLst/>
          </a:prstGeom>
          <a:gradFill>
            <a:gsLst>
              <a:gs pos="13000">
                <a:schemeClr val="accent1">
                  <a:lumMod val="50000"/>
                  <a:alpha val="0"/>
                </a:schemeClr>
              </a:gs>
              <a:gs pos="99000">
                <a:srgbClr val="000000">
                  <a:alpha val="2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94763" y="0"/>
            <a:ext cx="6096001" cy="6858000"/>
          </a:xfrm>
          <a:prstGeom prst="rect">
            <a:avLst/>
          </a:prstGeom>
          <a:gradFill>
            <a:gsLst>
              <a:gs pos="13000">
                <a:schemeClr val="accent1">
                  <a:lumMod val="50000"/>
                  <a:alpha val="0"/>
                </a:schemeClr>
              </a:gs>
              <a:gs pos="99000">
                <a:schemeClr val="accent1">
                  <a:lumMod val="75000"/>
                  <a:alpha val="5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0C395952-4E26-45A2-8756-2ADFD6E53C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3"/>
            <a:ext cx="12182871" cy="6871922"/>
          </a:xfrm>
          <a:prstGeom prst="rect">
            <a:avLst/>
          </a:prstGeom>
          <a:gradFill>
            <a:gsLst>
              <a:gs pos="13000">
                <a:srgbClr val="000000">
                  <a:alpha val="35000"/>
                </a:srgbClr>
              </a:gs>
              <a:gs pos="99000">
                <a:schemeClr val="accent1">
                  <a:lumMod val="75000"/>
                  <a:alpha val="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734BADF-9461-4621-B112-2D7BABEA7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713" y="4049"/>
            <a:ext cx="10216576" cy="4729040"/>
          </a:xfrm>
          <a:custGeom>
            <a:avLst/>
            <a:gdLst>
              <a:gd name="connsiteX0" fmla="*/ 0 w 10216576"/>
              <a:gd name="connsiteY0" fmla="*/ 0 h 4729040"/>
              <a:gd name="connsiteX1" fmla="*/ 10216576 w 10216576"/>
              <a:gd name="connsiteY1" fmla="*/ 0 h 4729040"/>
              <a:gd name="connsiteX2" fmla="*/ 10210268 w 10216576"/>
              <a:gd name="connsiteY2" fmla="*/ 124944 h 4729040"/>
              <a:gd name="connsiteX3" fmla="*/ 5108288 w 10216576"/>
              <a:gd name="connsiteY3" fmla="*/ 4729040 h 4729040"/>
              <a:gd name="connsiteX4" fmla="*/ 6309 w 10216576"/>
              <a:gd name="connsiteY4" fmla="*/ 124944 h 472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6576" h="4729040">
                <a:moveTo>
                  <a:pt x="0" y="0"/>
                </a:moveTo>
                <a:lnTo>
                  <a:pt x="10216576" y="0"/>
                </a:lnTo>
                <a:lnTo>
                  <a:pt x="10210268" y="124944"/>
                </a:lnTo>
                <a:cubicBezTo>
                  <a:pt x="9947637" y="2710997"/>
                  <a:pt x="7763635" y="4729040"/>
                  <a:pt x="5108288" y="4729040"/>
                </a:cubicBezTo>
                <a:cubicBezTo>
                  <a:pt x="2452942" y="4729040"/>
                  <a:pt x="268937" y="2710997"/>
                  <a:pt x="6309" y="124944"/>
                </a:cubicBezTo>
                <a:close/>
              </a:path>
            </a:pathLst>
          </a:custGeom>
          <a:gradFill>
            <a:gsLst>
              <a:gs pos="7000">
                <a:schemeClr val="accent1">
                  <a:lumMod val="50000"/>
                  <a:alpha val="4000"/>
                </a:schemeClr>
              </a:gs>
              <a:gs pos="99000">
                <a:schemeClr val="accent1">
                  <a:alpha val="24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001E848-3223-367F-2828-4DECBB776050}"/>
              </a:ext>
            </a:extLst>
          </p:cNvPr>
          <p:cNvSpPr>
            <a:spLocks noGrp="1"/>
          </p:cNvSpPr>
          <p:nvPr>
            <p:ph type="title"/>
          </p:nvPr>
        </p:nvSpPr>
        <p:spPr>
          <a:xfrm>
            <a:off x="2026693" y="1030406"/>
            <a:ext cx="8147713" cy="3081242"/>
          </a:xfrm>
        </p:spPr>
        <p:txBody>
          <a:bodyPr vert="horz" lIns="91440" tIns="45720" rIns="91440" bIns="45720" rtlCol="0" anchor="ctr">
            <a:normAutofit/>
          </a:bodyPr>
          <a:lstStyle/>
          <a:p>
            <a:pPr algn="ctr"/>
            <a:r>
              <a:rPr lang="en-US" sz="4800" kern="1200">
                <a:solidFill>
                  <a:srgbClr val="FFFFFF"/>
                </a:solidFill>
                <a:latin typeface="+mj-lt"/>
                <a:ea typeface="+mj-ea"/>
                <a:cs typeface="+mj-cs"/>
              </a:rPr>
              <a:t>DAVUT BAKİ ÖCAL</a:t>
            </a:r>
          </a:p>
        </p:txBody>
      </p:sp>
      <p:sp>
        <p:nvSpPr>
          <p:cNvPr id="3" name="Content Placeholder 2">
            <a:extLst>
              <a:ext uri="{FF2B5EF4-FFF2-40B4-BE49-F238E27FC236}">
                <a16:creationId xmlns:a16="http://schemas.microsoft.com/office/drawing/2014/main" id="{A2B3428D-31E9-1898-9B18-9A2BF4DB1294}"/>
              </a:ext>
            </a:extLst>
          </p:cNvPr>
          <p:cNvSpPr>
            <a:spLocks noGrp="1"/>
          </p:cNvSpPr>
          <p:nvPr>
            <p:ph idx="1"/>
          </p:nvPr>
        </p:nvSpPr>
        <p:spPr>
          <a:xfrm>
            <a:off x="1559943" y="5171093"/>
            <a:ext cx="9078628" cy="860620"/>
          </a:xfrm>
        </p:spPr>
        <p:txBody>
          <a:bodyPr vert="horz" lIns="91440" tIns="45720" rIns="91440" bIns="45720" rtlCol="0" anchor="ctr">
            <a:normAutofit/>
          </a:bodyPr>
          <a:lstStyle/>
          <a:p>
            <a:pPr marL="0" indent="0" algn="ctr">
              <a:buNone/>
            </a:pPr>
            <a:r>
              <a:rPr lang="en-US" sz="2400" kern="1200">
                <a:solidFill>
                  <a:srgbClr val="FFFFFF"/>
                </a:solidFill>
                <a:latin typeface="+mn-lt"/>
                <a:ea typeface="+mn-ea"/>
                <a:cs typeface="+mn-cs"/>
              </a:rPr>
              <a:t>20012061</a:t>
            </a:r>
          </a:p>
        </p:txBody>
      </p:sp>
    </p:spTree>
    <p:extLst>
      <p:ext uri="{BB962C8B-B14F-4D97-AF65-F5344CB8AC3E}">
        <p14:creationId xmlns:p14="http://schemas.microsoft.com/office/powerpoint/2010/main" val="293126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2" name="Rectangle 71">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Rectangle 7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reeform: Shape 61">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7" name="Rectangle 76">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C93C364-AFE6-8C6A-4D6B-3F40508890B6}"/>
              </a:ext>
            </a:extLst>
          </p:cNvPr>
          <p:cNvSpPr>
            <a:spLocks noGrp="1"/>
          </p:cNvSpPr>
          <p:nvPr>
            <p:ph type="title"/>
          </p:nvPr>
        </p:nvSpPr>
        <p:spPr>
          <a:xfrm>
            <a:off x="466722" y="586855"/>
            <a:ext cx="3201366" cy="3387497"/>
          </a:xfrm>
        </p:spPr>
        <p:txBody>
          <a:bodyPr anchor="b">
            <a:normAutofit/>
          </a:bodyPr>
          <a:lstStyle/>
          <a:p>
            <a:pPr algn="r"/>
            <a:r>
              <a:rPr lang="tr-TR" sz="4000">
                <a:solidFill>
                  <a:srgbClr val="FFFFFF"/>
                </a:solidFill>
              </a:rPr>
              <a:t>EHLİYET</a:t>
            </a:r>
            <a:endParaRPr lang="en-US" sz="4000">
              <a:solidFill>
                <a:srgbClr val="FFFFFF"/>
              </a:solidFill>
            </a:endParaRPr>
          </a:p>
        </p:txBody>
      </p:sp>
      <p:sp>
        <p:nvSpPr>
          <p:cNvPr id="3" name="Content Placeholder 2">
            <a:extLst>
              <a:ext uri="{FF2B5EF4-FFF2-40B4-BE49-F238E27FC236}">
                <a16:creationId xmlns:a16="http://schemas.microsoft.com/office/drawing/2014/main" id="{0B46E1D1-3523-95B3-1FCE-1660E8A081FF}"/>
              </a:ext>
            </a:extLst>
          </p:cNvPr>
          <p:cNvSpPr>
            <a:spLocks noGrp="1"/>
          </p:cNvSpPr>
          <p:nvPr>
            <p:ph idx="1"/>
          </p:nvPr>
        </p:nvSpPr>
        <p:spPr>
          <a:xfrm>
            <a:off x="4810259" y="649480"/>
            <a:ext cx="6555347" cy="5546047"/>
          </a:xfrm>
        </p:spPr>
        <p:txBody>
          <a:bodyPr anchor="ctr">
            <a:normAutofit/>
          </a:bodyPr>
          <a:lstStyle/>
          <a:p>
            <a:pPr marL="0" indent="0">
              <a:buNone/>
            </a:pPr>
            <a:r>
              <a:rPr lang="tr-TR" sz="1100" dirty="0"/>
              <a:t>SÖZLEŞMENİN GEÇERLİ OLABİLMESİ İÇİN TARAFLARIN O SÖZLEŞMEYİ YAPMAYA EHİL OLMALARI GEREKİR.</a:t>
            </a:r>
          </a:p>
          <a:p>
            <a:pPr marL="514350" indent="-514350">
              <a:buFont typeface="+mj-lt"/>
              <a:buAutoNum type="arabicPeriod"/>
            </a:pPr>
            <a:r>
              <a:rPr lang="tr-TR" sz="1100" dirty="0"/>
              <a:t>HAK EHLİYETİ						Hak ehliyeti hak sahibi olabilme ve borç altına girebilme ehliyetidir. Her insan buna sahiptir. Sağ doğmak koşulu ile ana rahmine düştüğü andan ölüme kadar olan dönemde herkesin sahip olduğu haklardan yararlanma yeteneğidir. Gerçek kişilerde doğum , tüzel kişilerde kanuna uygun şekilde kurulmak ile kazanılır.</a:t>
            </a:r>
          </a:p>
          <a:p>
            <a:pPr marL="514350" indent="-514350">
              <a:buFont typeface="+mj-lt"/>
              <a:buAutoNum type="arabicPeriod"/>
            </a:pPr>
            <a:r>
              <a:rPr lang="tr-TR" sz="1100" dirty="0"/>
              <a:t>FİİL EHLİYET</a:t>
            </a:r>
          </a:p>
          <a:p>
            <a:pPr marL="0" indent="0">
              <a:buNone/>
            </a:pPr>
            <a:r>
              <a:rPr lang="tr-TR" sz="1100" dirty="0"/>
              <a:t>	Kişilerin kendi fiil işlemleri ile hukuki sonuç meydana getirmesidir. İşlemin sonucunun şahsa isnat edilebilmesidir. Fiil ehliyetine sahip olmak için kanunun aradığı bazı şartlar vardır.</a:t>
            </a:r>
          </a:p>
          <a:p>
            <a:pPr marL="514350" indent="-514350">
              <a:buFont typeface="+mj-lt"/>
              <a:buAutoNum type="alphaLcPeriod"/>
            </a:pPr>
            <a:r>
              <a:rPr lang="tr-TR" sz="1100" dirty="0"/>
              <a:t>Mümeyyiz olmak :					          	Kişinin yapmış olduğu davranışların neden ve sonuçlarını anlama ve bu yönde hareket etme yeteneğidir. Yaş küçüklüğü, Akıl hastalığı ve zayıflığı, sarhoşluk gibi hallerde ortadan kalkar.</a:t>
            </a:r>
          </a:p>
          <a:p>
            <a:pPr marL="514350" indent="-514350">
              <a:buFont typeface="+mj-lt"/>
              <a:buAutoNum type="alphaLcPeriod"/>
            </a:pPr>
            <a:r>
              <a:rPr lang="tr-TR" sz="1100" dirty="0"/>
              <a:t>Reşit olmak:</a:t>
            </a:r>
          </a:p>
          <a:p>
            <a:pPr marL="0" indent="0">
              <a:buNone/>
            </a:pPr>
            <a:r>
              <a:rPr lang="tr-TR" sz="1100" dirty="0"/>
              <a:t>	Bireyin 18 yaşını tamamlamasıdır. İstisnai olarak evlenme veya mahkeme kararı ile de kişi ergin kılınabilir.</a:t>
            </a:r>
          </a:p>
          <a:p>
            <a:pPr marL="0" indent="0">
              <a:buNone/>
            </a:pPr>
            <a:r>
              <a:rPr lang="tr-TR" sz="1100" dirty="0"/>
              <a:t>c.               Kasıtlı olmamak:</a:t>
            </a:r>
          </a:p>
          <a:p>
            <a:pPr marL="0" indent="0">
              <a:buNone/>
            </a:pPr>
            <a:r>
              <a:rPr lang="tr-TR" sz="1100" dirty="0"/>
              <a:t>	Fiil ehliyetinin mahkeme kararıyla sınırlanmasıdır. akıl hastalığı veya zayıflığı, ayyaşlık, kötü hayat sürme,1 yıldan uzun süreyle hapis cezasına tabi olma, yaşlılık veya sakatlık gibi hallerde mahkemece kararlaştırılır.</a:t>
            </a:r>
          </a:p>
          <a:p>
            <a:pPr marL="0" indent="0">
              <a:buNone/>
            </a:pPr>
            <a:r>
              <a:rPr lang="tr-TR" sz="1100" dirty="0"/>
              <a:t>       </a:t>
            </a:r>
          </a:p>
          <a:p>
            <a:pPr marL="0" indent="0">
              <a:buNone/>
            </a:pPr>
            <a:endParaRPr lang="en-US" sz="1100" dirty="0"/>
          </a:p>
        </p:txBody>
      </p:sp>
    </p:spTree>
    <p:extLst>
      <p:ext uri="{BB962C8B-B14F-4D97-AF65-F5344CB8AC3E}">
        <p14:creationId xmlns:p14="http://schemas.microsoft.com/office/powerpoint/2010/main" val="21542298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ABDE735-798B-48F6-2767-B46937134781}"/>
              </a:ext>
            </a:extLst>
          </p:cNvPr>
          <p:cNvSpPr>
            <a:spLocks noGrp="1"/>
          </p:cNvSpPr>
          <p:nvPr>
            <p:ph type="title"/>
          </p:nvPr>
        </p:nvSpPr>
        <p:spPr>
          <a:xfrm>
            <a:off x="1796487" y="1410131"/>
            <a:ext cx="9146789" cy="2377963"/>
          </a:xfrm>
        </p:spPr>
        <p:txBody>
          <a:bodyPr vert="horz" lIns="91440" tIns="45720" rIns="91440" bIns="45720" rtlCol="0" anchor="b">
            <a:normAutofit/>
          </a:bodyPr>
          <a:lstStyle/>
          <a:p>
            <a:r>
              <a:rPr lang="en-US" sz="4800" kern="1200" dirty="0">
                <a:solidFill>
                  <a:srgbClr val="FFFFFF"/>
                </a:solidFill>
                <a:latin typeface="+mj-lt"/>
                <a:ea typeface="+mj-ea"/>
                <a:cs typeface="+mj-cs"/>
              </a:rPr>
              <a:t>DİNLEDİĞİNİZ İÇİN TEŞEKKÜRLER</a:t>
            </a:r>
          </a:p>
        </p:txBody>
      </p:sp>
      <p:sp>
        <p:nvSpPr>
          <p:cNvPr id="22" name="Rectangle 21">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72777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Rectangle 3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194B00-5257-AEDD-A591-B8334F271361}"/>
              </a:ext>
            </a:extLst>
          </p:cNvPr>
          <p:cNvSpPr>
            <a:spLocks noGrp="1"/>
          </p:cNvSpPr>
          <p:nvPr>
            <p:ph type="title"/>
          </p:nvPr>
        </p:nvSpPr>
        <p:spPr>
          <a:xfrm>
            <a:off x="466722" y="586855"/>
            <a:ext cx="3201366" cy="3387497"/>
          </a:xfrm>
        </p:spPr>
        <p:txBody>
          <a:bodyPr anchor="b">
            <a:normAutofit/>
          </a:bodyPr>
          <a:lstStyle/>
          <a:p>
            <a:pPr algn="r"/>
            <a:r>
              <a:rPr lang="tr-TR" sz="4000">
                <a:solidFill>
                  <a:srgbClr val="FFFFFF"/>
                </a:solidFill>
              </a:rPr>
              <a:t>EHLİYET</a:t>
            </a:r>
            <a:endParaRPr lang="en-US" sz="4000">
              <a:solidFill>
                <a:srgbClr val="FFFFFF"/>
              </a:solidFill>
            </a:endParaRPr>
          </a:p>
        </p:txBody>
      </p:sp>
      <p:sp>
        <p:nvSpPr>
          <p:cNvPr id="3" name="Content Placeholder 2">
            <a:extLst>
              <a:ext uri="{FF2B5EF4-FFF2-40B4-BE49-F238E27FC236}">
                <a16:creationId xmlns:a16="http://schemas.microsoft.com/office/drawing/2014/main" id="{0AD8B205-FF3F-1CC4-A762-5A9AB138241A}"/>
              </a:ext>
            </a:extLst>
          </p:cNvPr>
          <p:cNvSpPr>
            <a:spLocks noGrp="1"/>
          </p:cNvSpPr>
          <p:nvPr>
            <p:ph idx="1"/>
          </p:nvPr>
        </p:nvSpPr>
        <p:spPr>
          <a:xfrm>
            <a:off x="4810259" y="649480"/>
            <a:ext cx="6555347" cy="5546047"/>
          </a:xfrm>
        </p:spPr>
        <p:txBody>
          <a:bodyPr anchor="ctr">
            <a:normAutofit/>
          </a:bodyPr>
          <a:lstStyle/>
          <a:p>
            <a:r>
              <a:rPr lang="tr-TR" sz="2000" dirty="0"/>
              <a:t>Fiil ehliyetine göre kişiler:</a:t>
            </a:r>
          </a:p>
          <a:p>
            <a:pPr marL="514350" indent="-514350">
              <a:buFont typeface="+mj-lt"/>
              <a:buAutoNum type="alphaLcPeriod"/>
            </a:pPr>
            <a:r>
              <a:rPr lang="tr-TR" sz="2000" dirty="0"/>
              <a:t> TAM EHLİYETLİLER:</a:t>
            </a:r>
          </a:p>
          <a:p>
            <a:pPr marL="0" indent="0">
              <a:buNone/>
            </a:pPr>
            <a:r>
              <a:rPr lang="tr-TR" sz="2000" dirty="0"/>
              <a:t> Fiil ehliyetinin tüm koşullarına sahip kimselerdir. Bu kişiler ayırt etme gücüne sahip ergin olan kişilerdir. Kısıtlı değillerdir</a:t>
            </a:r>
          </a:p>
          <a:p>
            <a:pPr marL="0" indent="0">
              <a:buNone/>
            </a:pPr>
            <a:r>
              <a:rPr lang="tr-TR" sz="2000" dirty="0"/>
              <a:t>b.     TAM EHLİYETSİZLER:</a:t>
            </a:r>
          </a:p>
          <a:p>
            <a:pPr marL="0" indent="0">
              <a:buNone/>
            </a:pPr>
            <a:r>
              <a:rPr lang="tr-TR" sz="2000" dirty="0"/>
              <a:t>Hukuki işlem ehliyetinin temel şartı irade beyanında bulunanın ayırt etme gücüne sahip olmasıdır. Bu </a:t>
            </a:r>
            <a:r>
              <a:rPr lang="tr-TR" sz="2000" dirty="0" err="1"/>
              <a:t>katagorideki</a:t>
            </a:r>
            <a:r>
              <a:rPr lang="tr-TR" sz="2000" dirty="0"/>
              <a:t> kişiler ayırt etme gücünden yoksundur. </a:t>
            </a:r>
          </a:p>
          <a:p>
            <a:pPr marL="0" indent="0">
              <a:buNone/>
            </a:pPr>
            <a:r>
              <a:rPr lang="tr-TR" sz="2000" dirty="0"/>
              <a:t>Örneğin: 7 yaşındaki </a:t>
            </a:r>
            <a:r>
              <a:rPr lang="tr-TR" sz="2000" dirty="0" err="1"/>
              <a:t>çoucuğun</a:t>
            </a:r>
            <a:r>
              <a:rPr lang="tr-TR" sz="2000" dirty="0"/>
              <a:t> inşaat sözleşmesi imzalaması</a:t>
            </a:r>
          </a:p>
          <a:p>
            <a:pPr marL="0" indent="0">
              <a:buNone/>
            </a:pPr>
            <a:endParaRPr lang="tr-TR" sz="2000" dirty="0"/>
          </a:p>
          <a:p>
            <a:pPr marL="0" indent="0">
              <a:buNone/>
            </a:pPr>
            <a:endParaRPr lang="en-US" sz="2000" dirty="0"/>
          </a:p>
        </p:txBody>
      </p:sp>
    </p:spTree>
    <p:extLst>
      <p:ext uri="{BB962C8B-B14F-4D97-AF65-F5344CB8AC3E}">
        <p14:creationId xmlns:p14="http://schemas.microsoft.com/office/powerpoint/2010/main" val="3511603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Rectangle 2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2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Rectangle 3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067ECA7-F308-407B-055D-F9D98CD5E7FF}"/>
              </a:ext>
            </a:extLst>
          </p:cNvPr>
          <p:cNvSpPr>
            <a:spLocks noGrp="1"/>
          </p:cNvSpPr>
          <p:nvPr>
            <p:ph type="title"/>
          </p:nvPr>
        </p:nvSpPr>
        <p:spPr>
          <a:xfrm>
            <a:off x="466722" y="586855"/>
            <a:ext cx="3201366" cy="3387497"/>
          </a:xfrm>
        </p:spPr>
        <p:txBody>
          <a:bodyPr anchor="b">
            <a:normAutofit/>
          </a:bodyPr>
          <a:lstStyle/>
          <a:p>
            <a:pPr algn="r"/>
            <a:r>
              <a:rPr lang="tr-TR" sz="4000">
                <a:solidFill>
                  <a:srgbClr val="FFFFFF"/>
                </a:solidFill>
              </a:rPr>
              <a:t>EHLİYET</a:t>
            </a:r>
            <a:endParaRPr lang="en-US" sz="4000">
              <a:solidFill>
                <a:srgbClr val="FFFFFF"/>
              </a:solidFill>
            </a:endParaRPr>
          </a:p>
        </p:txBody>
      </p:sp>
      <p:sp>
        <p:nvSpPr>
          <p:cNvPr id="3" name="Content Placeholder 2">
            <a:extLst>
              <a:ext uri="{FF2B5EF4-FFF2-40B4-BE49-F238E27FC236}">
                <a16:creationId xmlns:a16="http://schemas.microsoft.com/office/drawing/2014/main" id="{8043035B-7237-02F8-D553-1FC252503779}"/>
              </a:ext>
            </a:extLst>
          </p:cNvPr>
          <p:cNvSpPr>
            <a:spLocks noGrp="1"/>
          </p:cNvSpPr>
          <p:nvPr>
            <p:ph idx="1"/>
          </p:nvPr>
        </p:nvSpPr>
        <p:spPr>
          <a:xfrm>
            <a:off x="4810259" y="649480"/>
            <a:ext cx="6555347" cy="5546047"/>
          </a:xfrm>
        </p:spPr>
        <p:txBody>
          <a:bodyPr anchor="ctr">
            <a:normAutofit/>
          </a:bodyPr>
          <a:lstStyle/>
          <a:p>
            <a:pPr marL="0" indent="0">
              <a:buNone/>
            </a:pPr>
            <a:r>
              <a:rPr lang="tr-TR" sz="2000" dirty="0"/>
              <a:t>c. SINIRLI EHLİYETLİLER:</a:t>
            </a:r>
          </a:p>
          <a:p>
            <a:pPr marL="0" indent="0">
              <a:buNone/>
            </a:pPr>
            <a:r>
              <a:rPr lang="tr-TR" sz="2000" dirty="0"/>
              <a:t>Tam ehliyetli olduğu halde birtakım sebeplerden ehliyeti sınırlanmış kişilerdir. Bu kişiler için asıl olan EHLİYETLİLİKTİR. Kendisine yasal danışman atanmış bir kişi bu gruba dahildir.</a:t>
            </a:r>
          </a:p>
          <a:p>
            <a:pPr marL="0" indent="0">
              <a:buNone/>
            </a:pPr>
            <a:endParaRPr lang="tr-TR" sz="2000" dirty="0"/>
          </a:p>
          <a:p>
            <a:pPr marL="0" indent="0">
              <a:buNone/>
            </a:pPr>
            <a:r>
              <a:rPr lang="tr-TR" sz="2000" dirty="0"/>
              <a:t>d. SINIRLI EHLİYETSİZLER:</a:t>
            </a:r>
          </a:p>
          <a:p>
            <a:pPr marL="0" indent="0">
              <a:buNone/>
            </a:pPr>
            <a:r>
              <a:rPr lang="tr-TR" sz="2000" dirty="0"/>
              <a:t>Ayırt etme gücüne sahip küçükler ve kısıtlılar bu gruba girer ergin olmayanlar yasal temsilcilerinin rızası olmadan borç altına giremezler. Bu kategorideki kimseler yasal temsilcilerinin rızası olsa dahi kefil olamaz, vakıf kuramaz ve bağış yapamazlar.</a:t>
            </a:r>
            <a:endParaRPr lang="en-US" sz="2000" dirty="0"/>
          </a:p>
        </p:txBody>
      </p:sp>
    </p:spTree>
    <p:extLst>
      <p:ext uri="{BB962C8B-B14F-4D97-AF65-F5344CB8AC3E}">
        <p14:creationId xmlns:p14="http://schemas.microsoft.com/office/powerpoint/2010/main" val="1997675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CFB4C0-9472-6239-F72F-E754FA895D4A}"/>
              </a:ext>
            </a:extLst>
          </p:cNvPr>
          <p:cNvSpPr>
            <a:spLocks noGrp="1"/>
          </p:cNvSpPr>
          <p:nvPr>
            <p:ph type="title"/>
          </p:nvPr>
        </p:nvSpPr>
        <p:spPr>
          <a:xfrm>
            <a:off x="5596501" y="489508"/>
            <a:ext cx="5754896" cy="1667569"/>
          </a:xfrm>
        </p:spPr>
        <p:txBody>
          <a:bodyPr anchor="b">
            <a:normAutofit/>
          </a:bodyPr>
          <a:lstStyle/>
          <a:p>
            <a:r>
              <a:rPr lang="en-US" sz="3400"/>
              <a:t>Emredici hukuk kurallarına, kamu düzenine, genel ahlaka ve kişilik haklarına aykırı olmamas</a:t>
            </a:r>
            <a:r>
              <a:rPr lang="tr-TR" sz="3400"/>
              <a:t>ı</a:t>
            </a:r>
            <a:endParaRPr lang="en-US" sz="3400"/>
          </a:p>
        </p:txBody>
      </p:sp>
      <p:sp>
        <p:nvSpPr>
          <p:cNvPr id="3" name="Content Placeholder 2">
            <a:extLst>
              <a:ext uri="{FF2B5EF4-FFF2-40B4-BE49-F238E27FC236}">
                <a16:creationId xmlns:a16="http://schemas.microsoft.com/office/drawing/2014/main" id="{19229EA2-912C-3C21-01CA-0E29AE4B89C4}"/>
              </a:ext>
            </a:extLst>
          </p:cNvPr>
          <p:cNvSpPr>
            <a:spLocks noGrp="1"/>
          </p:cNvSpPr>
          <p:nvPr>
            <p:ph idx="1"/>
          </p:nvPr>
        </p:nvSpPr>
        <p:spPr>
          <a:xfrm>
            <a:off x="5596502" y="2405894"/>
            <a:ext cx="5754896" cy="3197464"/>
          </a:xfrm>
        </p:spPr>
        <p:txBody>
          <a:bodyPr anchor="t">
            <a:normAutofit/>
          </a:bodyPr>
          <a:lstStyle/>
          <a:p>
            <a:r>
              <a:rPr lang="tr-TR" sz="2000"/>
              <a:t>TBK </a:t>
            </a:r>
            <a:r>
              <a:rPr lang="en-US" sz="2000"/>
              <a:t>MADDE 27- Kanunun emredici hükümlerine, ahlaka, kamu düzenine, kişilikhaklarına aykırı veya konusu imkânsız olan sözleşmeler kesin olarak hükümsüzdür.Sözleşmenin içerdiği hükümlerden bir kısmının hükümsüz olması, diğerleriningeçerliliğini etkilemez. Ancak, bu hükümler olmaksızın sözleşmenin yapılmayacağı açıkçaanlaşılırsa, sözleşmenin tamamı kesin olarak hükümsüz olur.</a:t>
            </a:r>
          </a:p>
        </p:txBody>
      </p:sp>
      <p:sp>
        <p:nvSpPr>
          <p:cNvPr id="43" name="Rectangle 42">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phic 3" descr="Scales of Justice">
            <a:extLst>
              <a:ext uri="{FF2B5EF4-FFF2-40B4-BE49-F238E27FC236}">
                <a16:creationId xmlns:a16="http://schemas.microsoft.com/office/drawing/2014/main" id="{B17F7A70-6487-19D9-B8E7-5E6401BFF1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8130" y="1275070"/>
            <a:ext cx="3876165" cy="3876165"/>
          </a:xfrm>
          <a:prstGeom prst="rect">
            <a:avLst/>
          </a:prstGeom>
        </p:spPr>
      </p:pic>
    </p:spTree>
    <p:extLst>
      <p:ext uri="{BB962C8B-B14F-4D97-AF65-F5344CB8AC3E}">
        <p14:creationId xmlns:p14="http://schemas.microsoft.com/office/powerpoint/2010/main" val="1132142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0" name="Rectangle 89">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01FA42-6372-6716-D8C2-198C0DDD9D99}"/>
              </a:ext>
            </a:extLst>
          </p:cNvPr>
          <p:cNvSpPr>
            <a:spLocks noGrp="1"/>
          </p:cNvSpPr>
          <p:nvPr>
            <p:ph type="title"/>
          </p:nvPr>
        </p:nvSpPr>
        <p:spPr>
          <a:xfrm>
            <a:off x="5596501" y="489508"/>
            <a:ext cx="5754896" cy="1667569"/>
          </a:xfrm>
        </p:spPr>
        <p:txBody>
          <a:bodyPr anchor="b">
            <a:normAutofit/>
          </a:bodyPr>
          <a:lstStyle/>
          <a:p>
            <a:r>
              <a:rPr lang="en-US" sz="3400"/>
              <a:t>Emredici hukuk kurallarına, kamu düzenine, genel ahlaka ve kişilik haklarına aykırı olmamas</a:t>
            </a:r>
            <a:r>
              <a:rPr lang="tr-TR" sz="3400"/>
              <a:t>ı</a:t>
            </a:r>
            <a:endParaRPr lang="en-US" sz="3400"/>
          </a:p>
        </p:txBody>
      </p:sp>
      <p:pic>
        <p:nvPicPr>
          <p:cNvPr id="4" name="Graphic 3" descr="Scales of Justice">
            <a:extLst>
              <a:ext uri="{FF2B5EF4-FFF2-40B4-BE49-F238E27FC236}">
                <a16:creationId xmlns:a16="http://schemas.microsoft.com/office/drawing/2014/main" id="{C8C06A13-9EDB-B8B5-900C-95077F9FCC3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8130" y="1275070"/>
            <a:ext cx="3876165" cy="3876165"/>
          </a:xfrm>
          <a:prstGeom prst="rect">
            <a:avLst/>
          </a:prstGeom>
        </p:spPr>
      </p:pic>
      <p:sp>
        <p:nvSpPr>
          <p:cNvPr id="3" name="Content Placeholder 2">
            <a:extLst>
              <a:ext uri="{FF2B5EF4-FFF2-40B4-BE49-F238E27FC236}">
                <a16:creationId xmlns:a16="http://schemas.microsoft.com/office/drawing/2014/main" id="{9D9DCBE0-F86C-169D-E3D7-92390DB6D3F7}"/>
              </a:ext>
            </a:extLst>
          </p:cNvPr>
          <p:cNvSpPr>
            <a:spLocks noGrp="1"/>
          </p:cNvSpPr>
          <p:nvPr>
            <p:ph idx="1"/>
          </p:nvPr>
        </p:nvSpPr>
        <p:spPr>
          <a:xfrm>
            <a:off x="5596502" y="2405894"/>
            <a:ext cx="5754896" cy="3197464"/>
          </a:xfrm>
        </p:spPr>
        <p:txBody>
          <a:bodyPr anchor="t">
            <a:normAutofit/>
          </a:bodyPr>
          <a:lstStyle/>
          <a:p>
            <a:pPr marL="514350" indent="-514350">
              <a:buFont typeface="+mj-lt"/>
              <a:buAutoNum type="arabicPeriod"/>
            </a:pPr>
            <a:r>
              <a:rPr lang="tr-TR" sz="1700"/>
              <a:t> EMREDİCİ HUKUK KURALLARINA AYKIRI 		 Kanunun bazı maddeleri emredici niteliktedir. Bu tip madellere aykırı yapılan sözleşmeler kesin hükümsüzdür.						</a:t>
            </a:r>
          </a:p>
          <a:p>
            <a:pPr marL="514350" indent="-514350">
              <a:buFont typeface="+mj-lt"/>
              <a:buAutoNum type="arabicPeriod"/>
            </a:pPr>
            <a:r>
              <a:rPr lang="tr-TR" sz="1700"/>
              <a:t>KAMU DÜZENİNE AYKIRI OLMAMA		Ortada herhangi bir somut emredici hüküm bulunmasa dahi, yapılan sözleşme kamu düzenini ihlal ediyorsa, kamunun esenliğini ve rahatlığını bozuyorsa, bu sözleşme geçersiz sayılır. Toplumun menfaatini koruyan hükümlerle ortaya çıkan hukuki düzenin bütünü kamu düzeni olarak ifade edilebilir.</a:t>
            </a:r>
          </a:p>
          <a:p>
            <a:pPr marL="0" indent="0">
              <a:buNone/>
            </a:pPr>
            <a:endParaRPr lang="en-US" sz="1700"/>
          </a:p>
        </p:txBody>
      </p:sp>
      <p:sp>
        <p:nvSpPr>
          <p:cNvPr id="92" name="Rectangle 91">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15379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FFBAE9-CCE6-6F5B-9746-DC861F18BEFE}"/>
              </a:ext>
            </a:extLst>
          </p:cNvPr>
          <p:cNvSpPr>
            <a:spLocks noGrp="1"/>
          </p:cNvSpPr>
          <p:nvPr>
            <p:ph type="title"/>
          </p:nvPr>
        </p:nvSpPr>
        <p:spPr>
          <a:xfrm>
            <a:off x="5596501" y="489508"/>
            <a:ext cx="5754896" cy="1667569"/>
          </a:xfrm>
        </p:spPr>
        <p:txBody>
          <a:bodyPr anchor="b">
            <a:normAutofit/>
          </a:bodyPr>
          <a:lstStyle/>
          <a:p>
            <a:r>
              <a:rPr lang="en-US" sz="3400"/>
              <a:t>Emredici hukuk kurallarına, kamu düzenine, genel ahlaka ve kişilik haklarına aykırı olmamas</a:t>
            </a:r>
            <a:r>
              <a:rPr lang="tr-TR" sz="3400"/>
              <a:t>ı</a:t>
            </a:r>
            <a:endParaRPr lang="en-US" sz="3400"/>
          </a:p>
        </p:txBody>
      </p:sp>
      <p:pic>
        <p:nvPicPr>
          <p:cNvPr id="7" name="Graphic 6" descr="Scales of Justice">
            <a:extLst>
              <a:ext uri="{FF2B5EF4-FFF2-40B4-BE49-F238E27FC236}">
                <a16:creationId xmlns:a16="http://schemas.microsoft.com/office/drawing/2014/main" id="{42934062-A5BB-28B0-A9C9-93F5096660F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8130" y="1275070"/>
            <a:ext cx="3876165" cy="3876165"/>
          </a:xfrm>
          <a:prstGeom prst="rect">
            <a:avLst/>
          </a:prstGeom>
        </p:spPr>
      </p:pic>
      <p:sp>
        <p:nvSpPr>
          <p:cNvPr id="3" name="Content Placeholder 2">
            <a:extLst>
              <a:ext uri="{FF2B5EF4-FFF2-40B4-BE49-F238E27FC236}">
                <a16:creationId xmlns:a16="http://schemas.microsoft.com/office/drawing/2014/main" id="{E37D1D62-3E0F-0E73-23E4-77CD5C6CE8D2}"/>
              </a:ext>
            </a:extLst>
          </p:cNvPr>
          <p:cNvSpPr>
            <a:spLocks noGrp="1"/>
          </p:cNvSpPr>
          <p:nvPr>
            <p:ph idx="1"/>
          </p:nvPr>
        </p:nvSpPr>
        <p:spPr>
          <a:xfrm>
            <a:off x="5596502" y="2405894"/>
            <a:ext cx="5754896" cy="3197464"/>
          </a:xfrm>
        </p:spPr>
        <p:txBody>
          <a:bodyPr anchor="t">
            <a:normAutofit/>
          </a:bodyPr>
          <a:lstStyle/>
          <a:p>
            <a:pPr marL="0" indent="0">
              <a:buNone/>
            </a:pPr>
            <a:r>
              <a:rPr lang="tr-TR" sz="1400" dirty="0"/>
              <a:t>3. GENEL AHLAKA AYKIRI OLMAMA				Burada söz konusu olan ahlak, topluma mal olmuş ahlak kurallarıdır. Bu da orta halli, dürüst bir insanın ahlak duygularıdır. Böyle bir kişinin ahlak duygularını rencide eden sözleşme ahlaka aykırılık gerekçesiyle geçersiz olur. Konusu dışında amacı da ahlaka aykırı olan sözleşmeler geçersizdir.                                                        </a:t>
            </a:r>
          </a:p>
          <a:p>
            <a:pPr marL="0" indent="0">
              <a:buNone/>
            </a:pPr>
            <a:r>
              <a:rPr lang="tr-TR" sz="1400" dirty="0"/>
              <a:t>4. KİŞİLİK HAKLARINA AYKIRI OLMAMA		</a:t>
            </a:r>
          </a:p>
          <a:p>
            <a:pPr marL="0" indent="0">
              <a:buNone/>
            </a:pPr>
            <a:r>
              <a:rPr lang="tr-TR" sz="1400" dirty="0"/>
              <a:t>Bir sözleşmenin konusu kişilik haklarına aykırı ise, sözleşme bu sebeple geçersiz sayılır. Bu durum kişi özgürlüğü ile ilgili olabileceği gibi namus ve şeref gibi kavramlarla da ilgili olabilir.	</a:t>
            </a:r>
          </a:p>
          <a:p>
            <a:pPr marL="0" indent="0">
              <a:buNone/>
            </a:pPr>
            <a:r>
              <a:rPr lang="tr-TR" sz="1400" dirty="0"/>
              <a:t>	ÖRNEĞİN: Sözleşmenin ifa edilmediği takdirde sözleşme tarafının bıçaklanacağına dair anlaşma kesin hükümsüzdür.</a:t>
            </a:r>
            <a:endParaRPr lang="en-US" sz="1400" dirty="0"/>
          </a:p>
        </p:txBody>
      </p:sp>
      <p:sp>
        <p:nvSpPr>
          <p:cNvPr id="30" name="Rectangle 29">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60034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96B24"/>
      </a:accent1>
      <a:accent2>
        <a:srgbClr val="4EA72E"/>
      </a:accent2>
      <a:accent3>
        <a:srgbClr val="156082"/>
      </a:accent3>
      <a:accent4>
        <a:srgbClr val="0F9ED5"/>
      </a:accent4>
      <a:accent5>
        <a:srgbClr val="A02B93"/>
      </a:accent5>
      <a:accent6>
        <a:srgbClr val="E97132"/>
      </a:accent6>
      <a:hlink>
        <a:srgbClr val="538D9D"/>
      </a:hlink>
      <a:folHlink>
        <a:srgbClr val="A5738E"/>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C0A3E416-13B0-4CFE-8B85-8989D8AEFB51}"/>
    </a:ext>
  </a:extLst>
</a:theme>
</file>

<file path=docProps/app.xml><?xml version="1.0" encoding="utf-8"?>
<Properties xmlns="http://schemas.openxmlformats.org/officeDocument/2006/extended-properties" xmlns:vt="http://schemas.openxmlformats.org/officeDocument/2006/docPropsVTypes">
  <Template>Office Theme</Template>
  <TotalTime>279</TotalTime>
  <Words>3015</Words>
  <Application>Microsoft Office PowerPoint</Application>
  <PresentationFormat>Widescreen</PresentationFormat>
  <Paragraphs>156</Paragraphs>
  <Slides>40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Aptos</vt:lpstr>
      <vt:lpstr>Aptos Display</vt:lpstr>
      <vt:lpstr>Arial</vt:lpstr>
      <vt:lpstr>Calibri</vt:lpstr>
      <vt:lpstr>Office Theme</vt:lpstr>
      <vt:lpstr>İNŞAAT MEVZUATINA GİRİŞ</vt:lpstr>
      <vt:lpstr>TÜRK BORÇLAR KANUNA GÖRE SÖZLEŞMENİN GEÇERLİLİĞİ İÇİN ARANAN ŞARTLAR</vt:lpstr>
      <vt:lpstr>TBK’ya GÖRE BÜTÜN SÖZLEŞMELER İÇİN ARANAN GEÇERLİLİK ŞARTLARI</vt:lpstr>
      <vt:lpstr>EHLİYET</vt:lpstr>
      <vt:lpstr>EHLİYET</vt:lpstr>
      <vt:lpstr>EHLİYET</vt:lpstr>
      <vt:lpstr>Emredici hukuk kurallarına, kamu düzenine, genel ahlaka ve kişilik haklarına aykırı olmaması</vt:lpstr>
      <vt:lpstr>Emredici hukuk kurallarına, kamu düzenine, genel ahlaka ve kişilik haklarına aykırı olmaması</vt:lpstr>
      <vt:lpstr>Emredici hukuk kurallarına, kamu düzenine, genel ahlaka ve kişilik haklarına aykırı olmaması</vt:lpstr>
      <vt:lpstr>Konusunun imkansız olmaması </vt:lpstr>
      <vt:lpstr>Konusunun imkansız olmaması</vt:lpstr>
      <vt:lpstr>Konusunun imkansız olmaması</vt:lpstr>
      <vt:lpstr>İrade beyanlarının sağlıklı olması </vt:lpstr>
      <vt:lpstr>İrade beyanlarının sağlıklı olması</vt:lpstr>
      <vt:lpstr>İrade beyanlarının sağlıklı olması</vt:lpstr>
      <vt:lpstr>İrade beyanlarının sağlıklı olması</vt:lpstr>
      <vt:lpstr>Muvazaa bulunmaması </vt:lpstr>
      <vt:lpstr>Muvazaa bulunmaması</vt:lpstr>
      <vt:lpstr>SÖZLEŞMENİN İPTALİNE DAİR KARAR ÖRNEĞİ 1</vt:lpstr>
      <vt:lpstr>SÖZLEŞMENİN İPTALİNE DAİR KARAR ÖRNEĞİ 2</vt:lpstr>
      <vt:lpstr>SÖZLEŞMENİN İPTALİNE DAİR KARAR ÖRNEĞİ 3</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ESER SÖZLEŞMESİ</vt:lpstr>
      <vt:lpstr>DAVUT BAKİ ÖCAL</vt:lpstr>
      <vt:lpstr>DİNLEDİĞİNİZ İÇİN TEŞEKKÜRLER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DAVUT OCAL</dc:creator>
  <cp:lastModifiedBy>DAVUT OCAL</cp:lastModifiedBy>
  <cp:revision>1</cp:revision>
  <dcterms:created xsi:type="dcterms:W3CDTF">2024-10-20T18:25:47Z</dcterms:created>
  <dcterms:modified xsi:type="dcterms:W3CDTF">2024-10-23T07:28:12Z</dcterms:modified>
</cp:coreProperties>
</file>