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25D812-CED5-D54B-340A-3C52B2AAE1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3BE14F49-E283-8C88-7401-23C96FE137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7FA1605-4D8E-97F6-AFC2-98EA23147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00EC35F-53EA-F1B6-6524-2AF048721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DE80BA3-8DFE-7A0F-E1FA-5AE532D8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7284ED0-8396-1035-F172-15332F862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4729D35-FBDC-D590-D100-52BCAEA5A6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0E8A717-ABB3-E169-A560-1785C40F8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01DFCAE-4065-B386-F89B-C341B5D4E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7CA95DC-B8EC-375B-9F5C-D9E04C43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1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DFEECB1D-A3CD-73F0-6EAB-263C03CB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E553C740-A699-1C81-F62E-3561F1A8B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59D0470-A3D5-A81D-3EC6-2DFED3F68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3E918CA-3DC8-DDDC-807A-A8B3004F5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472F118-9344-0BD8-80DE-4D54A1B7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9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11E7D7-2FC7-62E4-6445-4CE35BED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AA6FA77-3F68-E0CD-6C75-70F3DEDC3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E6F5D78-CA5A-77EA-B657-346DF4070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8CA3EB6-E07C-6B0B-10C9-505E97D4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16348A8-D666-8548-44A2-66E8014E4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76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54E18E-0D99-DC3A-5EFA-9B7BC5518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AD60EF4-1CFA-DDC0-6D0A-777FAEEFE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C102361-C98A-08FD-0A21-ACD3B501F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76CACAE-0CF4-8020-4A7B-DE3B6A677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DF2DE35-34FC-6875-9E1E-B26A53BC3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7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21A0FC5-3889-3F88-122D-5ED8CDF86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D1114A-F74F-8442-441C-A85DBB021B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9745533-2593-4F85-7A32-0D9F8C831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AF2FF2F2-3B5B-1B3B-2F61-5F7E2684D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434022B-1255-6E34-4A4F-08594F9B6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4B9EF3FA-9246-FB38-B96A-F1F65D1F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3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209C7E-C5F9-2C4E-0B7F-2C9DF338B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80A871F-C0A1-C8A6-BC2E-30B7FC228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97DABE6-91F7-BDBD-32F4-767D8D1CD3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00F23C0-E982-4EA1-DE9F-AB21692C14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0EE5AFD8-124A-C4DD-6D69-1054ED1AA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884F2745-B676-BD8E-0F70-23989FA92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09855998-3F85-6444-55A2-8A3A23141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DB49722-421A-960E-757B-B5FD8FFE5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81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58E2A02-69E9-57DE-7273-027DDE95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FF46207A-BC2D-6BBE-CD2E-8AED65FD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69D0CC9-0F2C-4AFC-9AE9-37BC5796F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BC279EC3-EB59-F179-475B-11BE9E99C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7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C4A91323-41DF-8D24-87C3-B1FF33E37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6E5C7883-5D6D-8B3A-7C32-8B7821BDF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4C99F39-CD77-5597-2FAB-A021BB09C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5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F03B92E-C111-2A10-F461-55185E5A8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4C9F844-AAB4-09E2-2D25-FBF316E82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469B0E6A-04F7-69D5-D2E0-3479B0AB5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ACC7F98-F7DC-8DF6-159A-FE758083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19FF6BB9-ECCA-D149-FAEB-30A14C98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50E41B1-3BC2-5ECE-3D89-5D842ED5D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6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570DE58-18BA-DCE3-EA3B-F56EB3E1D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97EEFED-1AB8-5F0E-70E8-FA368A290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E6EAC3BC-476A-94D9-116F-7000D6D31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B67ACE07-DD2B-10B0-C4E6-901414471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C8013F4-6439-3493-C81E-CEDAA3E37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D5476A8-2F6A-BD3D-EBA1-F5F36238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2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F7733BE1-946D-AC93-9DB4-31AA72DEF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/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69923C1-35E6-D8C7-A6F5-EDB2C2BE8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2EDF1C9-170D-3B0D-3E93-CEB2D16722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787286-4CE8-4F34-90BE-58604FB3A932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7A96764-26D7-5127-3B13-6EEB97DB3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308B373-257D-1DF9-BE46-13617C2A47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CC0F45-3AD1-4DDB-953F-42B89290FA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6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E651C050-8538-E35E-6DA0-754E1384B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98" y="368823"/>
            <a:ext cx="9290803" cy="612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0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48EAE-B052-B2C9-87B0-E0F6CDDA5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884F149C-2CA8-C813-0D3F-4F237F624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31" y="387755"/>
            <a:ext cx="11408776" cy="526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10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1C687B-5E35-4750-558F-146F3CC51C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EA18FC6C-9CEF-0A7A-AFA7-965B66A87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647" y="407513"/>
            <a:ext cx="10828307" cy="373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8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47156-D68C-14D7-337B-E91AD00C4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06987E65-B587-FDE3-D190-6ECA5A914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87013"/>
            <a:ext cx="10858500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58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73E1C-950E-2EF2-BF9C-2654A2DC4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462956A5-C16D-1F12-C01C-8D11E39E1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631" y="587701"/>
            <a:ext cx="11872075" cy="454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546DE-33C8-51CB-90FF-F429CB4C33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Metin kutusu 1">
                <a:extLst>
                  <a:ext uri="{FF2B5EF4-FFF2-40B4-BE49-F238E27FC236}">
                    <a16:creationId xmlns:a16="http://schemas.microsoft.com/office/drawing/2014/main" id="{C38D6BE3-5D04-C4AB-57C6-C351D250165B}"/>
                  </a:ext>
                </a:extLst>
              </p:cNvPr>
              <p:cNvSpPr txBox="1"/>
              <p:nvPr/>
            </p:nvSpPr>
            <p:spPr>
              <a:xfrm>
                <a:off x="1018095" y="914399"/>
                <a:ext cx="10155810" cy="5667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Answer</a:t>
                </a:r>
                <a:r>
                  <a:rPr lang="tr-T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(Q1):</a:t>
                </a:r>
              </a:p>
              <a:p>
                <a:endParaRPr lang="tr-TR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AutoNum type="alphaL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𝟐𝟎𝟎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            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𝟐𝟒𝟎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tr-TR" b="1" i="0" smtClean="0">
                        <a:latin typeface="Cambria Math" panose="02040503050406030204" pitchFamily="18" charset="0"/>
                      </a:rPr>
                      <m:t>                </m:t>
                    </m:r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𝑺𝑺𝑫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𝟏𝟒𝟑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𝒄</m:t>
                    </m:r>
                    <m:sSup>
                      <m:sSup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p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            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𝑺𝑺𝑫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𝟐𝟑𝟎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𝒈</m:t>
                    </m:r>
                  </m:oMath>
                </a14:m>
                <a:endParaRPr lang="tr-TR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tr-TR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%=</m:t>
                    </m:r>
                  </m:oMath>
                </a14:m>
                <a:r>
                  <a:rPr lang="tr-T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𝑺𝑺𝑫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)/</m:t>
                    </m:r>
                    <m:sSub>
                      <m:sSubPr>
                        <m:ctrlPr>
                          <a:rPr lang="tr-T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</a:rPr>
                          <m:t>𝑺𝑺𝑫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𝟐𝟒𝟎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𝟐𝟑𝟎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)/(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𝟐𝟑𝟎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tr-TR" b="1" i="1" smtClean="0">
                        <a:latin typeface="Cambria Math" panose="02040503050406030204" pitchFamily="18" charset="0"/>
                      </a:rPr>
                      <m:t>)=</m:t>
                    </m:r>
                    <m:r>
                      <a:rPr lang="tr-TR" b="1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𝟒</m:t>
                    </m:r>
                    <m:r>
                      <a:rPr lang="tr-TR" b="1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tr-TR" b="1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β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𝑯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𝑯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𝑯</m:t>
                            </m:r>
                          </m:sub>
                        </m:sSub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𝟐𝟒𝟎</m:t>
                        </m:r>
                      </m:num>
                      <m:den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𝟐𝟎𝟎</m:t>
                        </m:r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  <m:sSup>
                          <m:sSupPr>
                            <m:ctrlP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tr-TR" b="1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𝟏𝟐𝟎𝟎</m:t>
                    </m:r>
                    <m:f>
                      <m:fPr>
                        <m:ctrlPr>
                          <a:rPr lang="tr-TR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𝒌𝒈</m:t>
                        </m:r>
                      </m:num>
                      <m:den>
                        <m:sSup>
                          <m:sSupPr>
                            <m:ctrlP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             </m:t>
                    </m:r>
                    <m:sSub>
                      <m:sSubPr>
                        <m:ctrlPr>
                          <a:rPr lang="el-G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β</m:t>
                        </m:r>
                      </m:e>
                      <m:sub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𝑺𝑺𝑫</m:t>
                        </m:r>
                      </m:sub>
                    </m:sSub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𝑺𝑺𝑫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𝑺𝑺𝑫</m:t>
                            </m:r>
                          </m:sub>
                        </m:sSub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𝟑𝟎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𝟏𝟒𝟑</m:t>
                        </m:r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𝟔</m:t>
                    </m:r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𝒈</m:t>
                        </m:r>
                      </m:num>
                      <m:den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𝒄</m:t>
                        </m:r>
                        <m:sSup>
                          <m:sSupPr>
                            <m:ctrlP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tr-TR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tr-TR" b="1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𝟏𝟔𝟎𝟎</m:t>
                    </m:r>
                    <m:f>
                      <m:fPr>
                        <m:ctrlPr>
                          <a:rPr lang="tr-TR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tr-TR" b="1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𝒌𝒈</m:t>
                        </m:r>
                      </m:num>
                      <m:den>
                        <m:sSup>
                          <m:sSupPr>
                            <m:ctrlP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tr-TR" b="1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endParaRPr lang="tr-TR" b="1" i="1" dirty="0"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c)  1 m</a:t>
                </a:r>
                <a:r>
                  <a:rPr lang="tr-TR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SSD aggregate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1600 kg. 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In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order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to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obtain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1600 kg SSD aggregate,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we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should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consider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the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moist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content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of the aggregates  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From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1m</a:t>
                </a:r>
                <a:r>
                  <a:rPr lang="tr-TR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moist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aggregates (1200 kg)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we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can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obtain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𝟏𝟐𝟎𝟎</m:t>
                        </m:r>
                      </m:num>
                      <m:den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𝟎𝟒</m:t>
                        </m:r>
                      </m:den>
                    </m:f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𝟏𝟏𝟓𝟒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𝒌𝒈</m:t>
                    </m:r>
                  </m:oMath>
                </a14:m>
                <a:r>
                  <a:rPr lang="tr-TR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SSD aggregate. </a:t>
                </a:r>
                <a:r>
                  <a:rPr lang="en-US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How much more aggregate is needed?</a:t>
                </a:r>
                <a:endParaRPr lang="tr-TR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1600 (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required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)- 1154 (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exist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)= 446 kg (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SSD aggregates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that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1600 kg SSD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agg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14:m>
                  <m:oMath xmlns:m="http://schemas.openxmlformats.org/officeDocument/2006/math"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𝟒𝟒𝟔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∗</m:t>
                    </m:r>
                    <m:d>
                      <m:dPr>
                        <m:ctrlP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tr-TR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𝟎𝟒</m:t>
                        </m:r>
                      </m:e>
                    </m:d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𝟒𝟔𝟒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tr-TR" b="1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𝒌𝒈</m:t>
                    </m:r>
                  </m:oMath>
                </a14:m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more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moist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aggregates !!! </a:t>
                </a:r>
              </a:p>
              <a:p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Thus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1200+464=1664 kg </a:t>
                </a:r>
                <a:r>
                  <a:rPr lang="tr-TR" b="1" i="1" dirty="0" err="1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moist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aggregates </a:t>
                </a:r>
                <a:r>
                  <a:rPr lang="tr-TR" b="1" i="1" dirty="0" err="1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needed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obtain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1600 kg SSD aggregates </a:t>
                </a:r>
                <a:r>
                  <a:rPr lang="tr-TR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(As </a:t>
                </a:r>
                <a:r>
                  <a:rPr lang="tr-TR" b="1" i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</a:t>
                </a:r>
                <a:r>
                  <a:rPr lang="tr-TR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r>
                  <a:rPr lang="tr-TR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 </a:t>
                </a:r>
                <a:r>
                  <a:rPr lang="tr-TR" b="1" i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volume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1664/1200= 1.39 m</a:t>
                </a:r>
                <a:r>
                  <a:rPr lang="tr-TR" b="1" i="1" baseline="30000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moist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aggregate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required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!!!</a:t>
                </a:r>
                <a:endParaRPr lang="tr-TR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d) 1664-1600= </a:t>
                </a:r>
                <a:r>
                  <a:rPr lang="tr-TR" b="1" i="1" dirty="0">
                    <a:highlight>
                      <a:srgbClr val="FFFF00"/>
                    </a:highligh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64 kg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excess</a:t>
                </a:r>
                <a:r>
                  <a:rPr lang="tr-TR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tr-TR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water</a:t>
                </a:r>
                <a:endParaRPr lang="tr-TR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tr-TR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tr-TR" b="1" i="1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	</a:t>
                </a:r>
                <a:endParaRPr lang="en-US" b="1" i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Metin kutusu 1">
                <a:extLst>
                  <a:ext uri="{FF2B5EF4-FFF2-40B4-BE49-F238E27FC236}">
                    <a16:creationId xmlns:a16="http://schemas.microsoft.com/office/drawing/2014/main" id="{C38D6BE3-5D04-C4AB-57C6-C351D2501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095" y="914399"/>
                <a:ext cx="10155810" cy="5667321"/>
              </a:xfrm>
              <a:prstGeom prst="rect">
                <a:avLst/>
              </a:prstGeom>
              <a:blipFill>
                <a:blip r:embed="rId2"/>
                <a:stretch>
                  <a:fillRect l="-480" t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65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9239B-ED04-A604-A36F-2313C14D1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9DF7993E-9CBF-15C3-6856-CA58741F0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082" y="291713"/>
            <a:ext cx="9027098" cy="627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22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E93B65-1A89-728A-A47C-C4DD8914B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41B170DC-C4C0-67A9-2AE2-09A8B7A7B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15" y="721089"/>
            <a:ext cx="9195612" cy="4963273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79A7816-FCB8-42F1-2303-7FECD0715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537" y="796504"/>
            <a:ext cx="1932005" cy="476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488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A4FE2-1A4A-EB59-6416-771C0762FE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EA9344FF-A85E-63D0-0571-FA4A260EE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26" y="834469"/>
            <a:ext cx="11361374" cy="4256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32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05BF5-12E2-C046-6F89-6636ECBEE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645AE7F-A963-085F-74E9-3CDA23493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88" y="1012055"/>
            <a:ext cx="9193509" cy="5134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88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B9596-BB2E-5643-71AB-40DB64F22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F93D6D52-E63F-0851-2F7F-9343B8706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286" y="217995"/>
            <a:ext cx="7792335" cy="623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06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A79FD-F21A-C858-95BD-4B9434AB5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4ECCAB7B-108E-4D3A-5858-F59BAF299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696" y="0"/>
            <a:ext cx="9241965" cy="235670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9673440A-2AFC-4559-930F-FAD2CA5CB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845" y="2222123"/>
            <a:ext cx="6821324" cy="374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55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192CC-A79B-48C7-22BA-69FEED013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62A0E450-3CF4-5FCA-3548-30AF01BC9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52387"/>
            <a:ext cx="8267700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30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200</Words>
  <Application>Microsoft Office PowerPoint</Application>
  <PresentationFormat>Geniş ekran</PresentationFormat>
  <Paragraphs>18</Paragraphs>
  <Slides>13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Cambria Math</vt:lpstr>
      <vt:lpstr>Times New Roman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Tarık Ömür</dc:creator>
  <cp:lastModifiedBy>Tarık Ömür</cp:lastModifiedBy>
  <cp:revision>19</cp:revision>
  <dcterms:created xsi:type="dcterms:W3CDTF">2024-03-11T17:28:56Z</dcterms:created>
  <dcterms:modified xsi:type="dcterms:W3CDTF">2024-03-11T18:49:53Z</dcterms:modified>
</cp:coreProperties>
</file>