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Lst>
  <p:sldSz cy="6858000" cx="9144000"/>
  <p:notesSz cx="6858000" cy="9144000"/>
  <p:embeddedFontLst>
    <p:embeddedFont>
      <p:font typeface="Open Sans ExtraBold"/>
      <p:bold r:id="rId137"/>
      <p:boldItalic r:id="rId138"/>
    </p:embeddedFont>
    <p:embeddedFont>
      <p:font typeface="Century Gothic"/>
      <p:regular r:id="rId139"/>
      <p:bold r:id="rId140"/>
      <p:italic r:id="rId141"/>
      <p:boldItalic r:id="rId1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43" roundtripDataSignature="AMtx7mgpg/YEnTXZhBzTW0YG832T+yDz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3" Type="http://customschemas.google.com/relationships/presentationmetadata" Target="metadata"/><Relationship Id="rId142" Type="http://schemas.openxmlformats.org/officeDocument/2006/relationships/font" Target="fonts/CenturyGothic-boldItalic.fntdata"/><Relationship Id="rId141" Type="http://schemas.openxmlformats.org/officeDocument/2006/relationships/font" Target="fonts/CenturyGothic-italic.fntdata"/><Relationship Id="rId140"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CenturyGothic-regular.fntdata"/><Relationship Id="rId138" Type="http://schemas.openxmlformats.org/officeDocument/2006/relationships/font" Target="fonts/OpenSansExtraBold-boldItalic.fntdata"/><Relationship Id="rId137" Type="http://schemas.openxmlformats.org/officeDocument/2006/relationships/font" Target="fonts/OpenSansExtraBold-bold.fntdata"/><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2"/>
                </a:solidFill>
                <a:latin typeface="Arial"/>
                <a:ea typeface="Arial"/>
                <a:cs typeface="Arial"/>
                <a:sym typeface="Arial"/>
              </a:rPr>
              <a:t>‹#›</a:t>
            </a:fld>
            <a:endParaRPr b="0" i="0" sz="12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0" name="Google Shape;38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52" name="Google Shape;1452;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10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0" name="Google Shape;1460;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1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8" name="Google Shape;1468;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1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5" name="Google Shape;1475;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p1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2" name="Google Shape;1482;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p10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90" name="Google Shape;1490;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p10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99" name="Google Shape;1499;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1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08" name="Google Shape;1508;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p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6" name="Google Shape;1516;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10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26" name="Google Shape;1526;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5" name="Google Shape;39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1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39" name="Google Shape;1539;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p1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8" name="Google Shape;1548;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p1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58" name="Google Shape;1558;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p1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5" name="Google Shape;1565;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1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75" name="Google Shape;1575;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1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2" name="Google Shape;1582;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p1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9" name="Google Shape;1589;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p1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00" name="Google Shape;1600;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p1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07" name="Google Shape;1607;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p1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14" name="Google Shape;1614;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7" name="Google Shape;40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1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21" name="Google Shape;1621;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p1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28" name="Google Shape;1628;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3" name="Shape 1633"/>
        <p:cNvGrpSpPr/>
        <p:nvPr/>
      </p:nvGrpSpPr>
      <p:grpSpPr>
        <a:xfrm>
          <a:off x="0" y="0"/>
          <a:ext cx="0" cy="0"/>
          <a:chOff x="0" y="0"/>
          <a:chExt cx="0" cy="0"/>
        </a:xfrm>
      </p:grpSpPr>
      <p:sp>
        <p:nvSpPr>
          <p:cNvPr id="1634" name="Google Shape;1634;p1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5" name="Google Shape;1635;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p1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2" name="Google Shape;1642;p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p1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9" name="Google Shape;1649;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p1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56" name="Google Shape;1656;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1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3" name="Google Shape;1663;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1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70" name="Google Shape;1670;p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5" name="Shape 1675"/>
        <p:cNvGrpSpPr/>
        <p:nvPr/>
      </p:nvGrpSpPr>
      <p:grpSpPr>
        <a:xfrm>
          <a:off x="0" y="0"/>
          <a:ext cx="0" cy="0"/>
          <a:chOff x="0" y="0"/>
          <a:chExt cx="0" cy="0"/>
        </a:xfrm>
      </p:grpSpPr>
      <p:sp>
        <p:nvSpPr>
          <p:cNvPr id="1676" name="Google Shape;1676;p1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77" name="Google Shape;1677;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1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4" name="Google Shape;1684;p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8" name="Google Shape;42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p1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1" name="Google Shape;1691;p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1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7" name="Google Shape;1697;p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9" name="Google Shape;43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0" name="Google Shape;45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1" name="Google Shape;4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2" name="Google Shape;47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3" name="Google Shape;48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4" name="Google Shape;49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1" name="Google Shape;50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2" name="Google Shape;5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3" name="Google Shape;52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4" name="Google Shape;53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6" name="Google Shape;55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3" name="Google Shape;56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8" name="Google Shape;57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1" name="Google Shape;59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2" name="Google Shape;60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39" name="Google Shape;63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7" name="Google Shape;20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56" name="Google Shape;65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62" name="Google Shape;66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77" name="Google Shape;67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4" name="Google Shape;69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05" name="Google Shape;70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16" name="Google Shape;71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22" name="Google Shape;72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1" name="Google Shape;73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6" name="Google Shape;74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3" name="Google Shape;76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0" name="Google Shape;78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00" name="Google Shape;80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7" name="Google Shape;81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28" name="Google Shape;82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9" name="Google Shape;83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50" name="Google Shape;85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1" name="Google Shape;86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72" name="Google Shape;872;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83" name="Google Shape;883;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94" name="Google Shape;89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0" name="Google Shape;2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11" name="Google Shape;91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2" name="Google Shape;922;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33" name="Google Shape;93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44" name="Google Shape;944;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5" name="Google Shape;955;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6" name="Google Shape;96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77" name="Google Shape;97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8" name="Google Shape;98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99" name="Google Shape;999;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0" name="Google Shape;101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6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1" name="Google Shape;1021;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32" name="Google Shape;103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39" name="Google Shape;1039;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9" name="Google Shape;1049;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1" name="Google Shape;1061;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3" name="Google Shape;1073;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85" name="Google Shape;1085;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7" name="Google Shape;1097;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08" name="Google Shape;1108;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20" name="Google Shape;1120;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31" name="Google Shape;1131;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2" name="Google Shape;1142;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56" name="Google Shape;1156;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70" name="Google Shape;1170;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77" name="Google Shape;1177;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8" name="Google Shape;1188;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7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02" name="Google Shape;1202;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p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22" name="Google Shape;1222;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3" name="Google Shape;1233;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44" name="Google Shape;1244;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8" name="Google Shape;35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5" name="Google Shape;1255;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66" name="Google Shape;1266;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p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77" name="Google Shape;1277;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97" name="Google Shape;1297;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17" name="Google Shape;1317;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p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4" name="Google Shape;1334;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8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1" name="Google Shape;1351;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8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8" name="Google Shape;1358;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6" name="Google Shape;1366;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p8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76" name="Google Shape;1376;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9" name="Google Shape;36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4" name="Google Shape;1384;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p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91" name="Google Shape;1391;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9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97" name="Google Shape;1397;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9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03" name="Google Shape;1403;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09" name="Google Shape;1409;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9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5" name="Google Shape;1415;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1" name="Google Shape;1421;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8" name="Google Shape;1428;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38" name="Google Shape;1438;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9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44" name="Google Shape;1444;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çerik" type="objOnly">
  <p:cSld name="OBJECT_ONLY">
    <p:spTree>
      <p:nvGrpSpPr>
        <p:cNvPr id="42" name="Shape 42"/>
        <p:cNvGrpSpPr/>
        <p:nvPr/>
      </p:nvGrpSpPr>
      <p:grpSpPr>
        <a:xfrm>
          <a:off x="0" y="0"/>
          <a:ext cx="0" cy="0"/>
          <a:chOff x="0" y="0"/>
          <a:chExt cx="0" cy="0"/>
        </a:xfrm>
      </p:grpSpPr>
      <p:sp>
        <p:nvSpPr>
          <p:cNvPr id="43" name="Google Shape;43;p133"/>
          <p:cNvSpPr txBox="1"/>
          <p:nvPr>
            <p:ph idx="1" type="body"/>
          </p:nvPr>
        </p:nvSpPr>
        <p:spPr>
          <a:xfrm>
            <a:off x="685800" y="609600"/>
            <a:ext cx="7772400"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4" name="Google Shape;44;p133"/>
          <p:cNvSpPr txBox="1"/>
          <p:nvPr>
            <p:ph idx="10" type="dt"/>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33"/>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33"/>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102" name="Shape 102"/>
        <p:cNvGrpSpPr/>
        <p:nvPr/>
      </p:nvGrpSpPr>
      <p:grpSpPr>
        <a:xfrm>
          <a:off x="0" y="0"/>
          <a:ext cx="0" cy="0"/>
          <a:chOff x="0" y="0"/>
          <a:chExt cx="0" cy="0"/>
        </a:xfrm>
      </p:grpSpPr>
      <p:sp>
        <p:nvSpPr>
          <p:cNvPr id="103" name="Google Shape;103;p142"/>
          <p:cNvSpPr txBox="1"/>
          <p:nvPr>
            <p:ph type="title"/>
          </p:nvPr>
        </p:nvSpPr>
        <p:spPr>
          <a:xfrm>
            <a:off x="1942415" y="2074562"/>
            <a:ext cx="659198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1481AA"/>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2"/>
          <p:cNvSpPr txBox="1"/>
          <p:nvPr>
            <p:ph idx="1" type="body"/>
          </p:nvPr>
        </p:nvSpPr>
        <p:spPr>
          <a:xfrm>
            <a:off x="1942415" y="3581400"/>
            <a:ext cx="6591985"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5" name="Google Shape;105;p14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2"/>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2"/>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109" name="Shape 109"/>
        <p:cNvGrpSpPr/>
        <p:nvPr/>
      </p:nvGrpSpPr>
      <p:grpSpPr>
        <a:xfrm>
          <a:off x="0" y="0"/>
          <a:ext cx="0" cy="0"/>
          <a:chOff x="0" y="0"/>
          <a:chExt cx="0" cy="0"/>
        </a:xfrm>
      </p:grpSpPr>
      <p:sp>
        <p:nvSpPr>
          <p:cNvPr id="110" name="Google Shape;110;p143"/>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43"/>
          <p:cNvSpPr txBox="1"/>
          <p:nvPr>
            <p:ph idx="1" type="body"/>
          </p:nvPr>
        </p:nvSpPr>
        <p:spPr>
          <a:xfrm>
            <a:off x="2265352" y="2226626"/>
            <a:ext cx="287459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112" name="Google Shape;112;p143"/>
          <p:cNvSpPr txBox="1"/>
          <p:nvPr>
            <p:ph idx="2" type="body"/>
          </p:nvPr>
        </p:nvSpPr>
        <p:spPr>
          <a:xfrm>
            <a:off x="1942415" y="2802888"/>
            <a:ext cx="3197532"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3" name="Google Shape;113;p143"/>
          <p:cNvSpPr txBox="1"/>
          <p:nvPr>
            <p:ph idx="3" type="body"/>
          </p:nvPr>
        </p:nvSpPr>
        <p:spPr>
          <a:xfrm>
            <a:off x="5656154" y="2223398"/>
            <a:ext cx="28732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114" name="Google Shape;114;p143"/>
          <p:cNvSpPr txBox="1"/>
          <p:nvPr>
            <p:ph idx="4" type="body"/>
          </p:nvPr>
        </p:nvSpPr>
        <p:spPr>
          <a:xfrm>
            <a:off x="5333715" y="2799660"/>
            <a:ext cx="3195680"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5" name="Google Shape;115;p143"/>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3"/>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3"/>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119" name="Shape 119"/>
        <p:cNvGrpSpPr/>
        <p:nvPr/>
      </p:nvGrpSpPr>
      <p:grpSpPr>
        <a:xfrm>
          <a:off x="0" y="0"/>
          <a:ext cx="0" cy="0"/>
          <a:chOff x="0" y="0"/>
          <a:chExt cx="0" cy="0"/>
        </a:xfrm>
      </p:grpSpPr>
      <p:sp>
        <p:nvSpPr>
          <p:cNvPr id="120" name="Google Shape;120;p144"/>
          <p:cNvSpPr txBox="1"/>
          <p:nvPr>
            <p:ph type="title"/>
          </p:nvPr>
        </p:nvSpPr>
        <p:spPr>
          <a:xfrm>
            <a:off x="1942415" y="446088"/>
            <a:ext cx="2629584"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1481AA"/>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44"/>
          <p:cNvSpPr txBox="1"/>
          <p:nvPr>
            <p:ph idx="1" type="body"/>
          </p:nvPr>
        </p:nvSpPr>
        <p:spPr>
          <a:xfrm>
            <a:off x="4743494" y="446089"/>
            <a:ext cx="3790906"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2" name="Google Shape;122;p144"/>
          <p:cNvSpPr txBox="1"/>
          <p:nvPr>
            <p:ph idx="2" type="body"/>
          </p:nvPr>
        </p:nvSpPr>
        <p:spPr>
          <a:xfrm>
            <a:off x="1942415" y="1598613"/>
            <a:ext cx="2629584"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23" name="Google Shape;123;p14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4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44"/>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127" name="Shape 127"/>
        <p:cNvGrpSpPr/>
        <p:nvPr/>
      </p:nvGrpSpPr>
      <p:grpSpPr>
        <a:xfrm>
          <a:off x="0" y="0"/>
          <a:ext cx="0" cy="0"/>
          <a:chOff x="0" y="0"/>
          <a:chExt cx="0" cy="0"/>
        </a:xfrm>
      </p:grpSpPr>
      <p:sp>
        <p:nvSpPr>
          <p:cNvPr id="128" name="Google Shape;128;p145"/>
          <p:cNvSpPr txBox="1"/>
          <p:nvPr>
            <p:ph type="title"/>
          </p:nvPr>
        </p:nvSpPr>
        <p:spPr>
          <a:xfrm>
            <a:off x="1942415" y="4800600"/>
            <a:ext cx="6591985"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1481AA"/>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45"/>
          <p:cNvSpPr/>
          <p:nvPr>
            <p:ph idx="2" type="pic"/>
          </p:nvPr>
        </p:nvSpPr>
        <p:spPr>
          <a:xfrm>
            <a:off x="1942415" y="634965"/>
            <a:ext cx="6591985" cy="3854970"/>
          </a:xfrm>
          <a:prstGeom prst="rect">
            <a:avLst/>
          </a:prstGeom>
          <a:noFill/>
          <a:ln>
            <a:noFill/>
          </a:ln>
        </p:spPr>
      </p:sp>
      <p:sp>
        <p:nvSpPr>
          <p:cNvPr id="130" name="Google Shape;130;p145"/>
          <p:cNvSpPr txBox="1"/>
          <p:nvPr>
            <p:ph idx="1" type="body"/>
          </p:nvPr>
        </p:nvSpPr>
        <p:spPr>
          <a:xfrm>
            <a:off x="1942415" y="5367338"/>
            <a:ext cx="6591985"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31" name="Google Shape;131;p14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4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45"/>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5"/>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Resim Yazısı">
  <p:cSld name="Başlık ve Resim Yazısı">
    <p:spTree>
      <p:nvGrpSpPr>
        <p:cNvPr id="135" name="Shape 135"/>
        <p:cNvGrpSpPr/>
        <p:nvPr/>
      </p:nvGrpSpPr>
      <p:grpSpPr>
        <a:xfrm>
          <a:off x="0" y="0"/>
          <a:ext cx="0" cy="0"/>
          <a:chOff x="0" y="0"/>
          <a:chExt cx="0" cy="0"/>
        </a:xfrm>
      </p:grpSpPr>
      <p:sp>
        <p:nvSpPr>
          <p:cNvPr id="136" name="Google Shape;136;p146"/>
          <p:cNvSpPr txBox="1"/>
          <p:nvPr>
            <p:ph type="title"/>
          </p:nvPr>
        </p:nvSpPr>
        <p:spPr>
          <a:xfrm>
            <a:off x="1942415" y="609600"/>
            <a:ext cx="6591985"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481AA"/>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46"/>
          <p:cNvSpPr txBox="1"/>
          <p:nvPr>
            <p:ph idx="1"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38" name="Google Shape;138;p146"/>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46"/>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46"/>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6"/>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im Yazılı Alıntı">
  <p:cSld name="Resim Yazılı Alıntı">
    <p:spTree>
      <p:nvGrpSpPr>
        <p:cNvPr id="142" name="Shape 142"/>
        <p:cNvGrpSpPr/>
        <p:nvPr/>
      </p:nvGrpSpPr>
      <p:grpSpPr>
        <a:xfrm>
          <a:off x="0" y="0"/>
          <a:ext cx="0" cy="0"/>
          <a:chOff x="0" y="0"/>
          <a:chExt cx="0" cy="0"/>
        </a:xfrm>
      </p:grpSpPr>
      <p:sp>
        <p:nvSpPr>
          <p:cNvPr id="143" name="Google Shape;143;p147"/>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481AA"/>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47"/>
          <p:cNvSpPr txBox="1"/>
          <p:nvPr>
            <p:ph idx="1" type="body"/>
          </p:nvPr>
        </p:nvSpPr>
        <p:spPr>
          <a:xfrm>
            <a:off x="2415972" y="3505200"/>
            <a:ext cx="5653888"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5" name="Google Shape;145;p147"/>
          <p:cNvSpPr txBox="1"/>
          <p:nvPr>
            <p:ph idx="2"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46" name="Google Shape;146;p147"/>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47"/>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47"/>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7"/>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150" name="Google Shape;150;p147"/>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tr-TR" sz="8000">
                <a:solidFill>
                  <a:schemeClr val="accent1"/>
                </a:solidFill>
                <a:latin typeface="Arial"/>
                <a:ea typeface="Arial"/>
                <a:cs typeface="Arial"/>
                <a:sym typeface="Arial"/>
              </a:rPr>
              <a:t>“</a:t>
            </a:r>
            <a:endParaRPr/>
          </a:p>
        </p:txBody>
      </p:sp>
      <p:sp>
        <p:nvSpPr>
          <p:cNvPr id="151" name="Google Shape;151;p147"/>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tr-TR" sz="8000">
                <a:solidFill>
                  <a:schemeClr val="accent1"/>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sim Kartı">
  <p:cSld name="İsim Kartı">
    <p:spTree>
      <p:nvGrpSpPr>
        <p:cNvPr id="152" name="Shape 152"/>
        <p:cNvGrpSpPr/>
        <p:nvPr/>
      </p:nvGrpSpPr>
      <p:grpSpPr>
        <a:xfrm>
          <a:off x="0" y="0"/>
          <a:ext cx="0" cy="0"/>
          <a:chOff x="0" y="0"/>
          <a:chExt cx="0" cy="0"/>
        </a:xfrm>
      </p:grpSpPr>
      <p:sp>
        <p:nvSpPr>
          <p:cNvPr id="153" name="Google Shape;153;p148"/>
          <p:cNvSpPr txBox="1"/>
          <p:nvPr>
            <p:ph type="title"/>
          </p:nvPr>
        </p:nvSpPr>
        <p:spPr>
          <a:xfrm>
            <a:off x="1942415" y="2438401"/>
            <a:ext cx="6591985"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1481AA"/>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48"/>
          <p:cNvSpPr txBox="1"/>
          <p:nvPr>
            <p:ph idx="1"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5" name="Google Shape;155;p14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4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48"/>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8"/>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ıntı İsim Kartı">
  <p:cSld name="Alıntı İsim Kartı">
    <p:spTree>
      <p:nvGrpSpPr>
        <p:cNvPr id="159" name="Shape 159"/>
        <p:cNvGrpSpPr/>
        <p:nvPr/>
      </p:nvGrpSpPr>
      <p:grpSpPr>
        <a:xfrm>
          <a:off x="0" y="0"/>
          <a:ext cx="0" cy="0"/>
          <a:chOff x="0" y="0"/>
          <a:chExt cx="0" cy="0"/>
        </a:xfrm>
      </p:grpSpPr>
      <p:sp>
        <p:nvSpPr>
          <p:cNvPr id="160" name="Google Shape;160;p149"/>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481AA"/>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49"/>
          <p:cNvSpPr txBox="1"/>
          <p:nvPr>
            <p:ph idx="1" type="body"/>
          </p:nvPr>
        </p:nvSpPr>
        <p:spPr>
          <a:xfrm>
            <a:off x="1942415" y="4343400"/>
            <a:ext cx="6688292"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2" name="Google Shape;162;p149"/>
          <p:cNvSpPr txBox="1"/>
          <p:nvPr>
            <p:ph idx="2" type="body"/>
          </p:nvPr>
        </p:nvSpPr>
        <p:spPr>
          <a:xfrm>
            <a:off x="1942415" y="5181600"/>
            <a:ext cx="6688292"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3" name="Google Shape;163;p149"/>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49"/>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49"/>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9"/>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167" name="Google Shape;167;p149"/>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tr-TR" sz="8000">
                <a:solidFill>
                  <a:schemeClr val="accent1"/>
                </a:solidFill>
                <a:latin typeface="Arial"/>
                <a:ea typeface="Arial"/>
                <a:cs typeface="Arial"/>
                <a:sym typeface="Arial"/>
              </a:rPr>
              <a:t>“</a:t>
            </a:r>
            <a:endParaRPr/>
          </a:p>
        </p:txBody>
      </p:sp>
      <p:sp>
        <p:nvSpPr>
          <p:cNvPr id="168" name="Google Shape;168;p149"/>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tr-TR" sz="8000">
                <a:solidFill>
                  <a:schemeClr val="accent1"/>
                </a:solidFill>
                <a:latin typeface="Arial"/>
                <a:ea typeface="Arial"/>
                <a:cs typeface="Arial"/>
                <a:sym typeface="Arial"/>
              </a:rPr>
              <a:t>”</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ğru veya Yanlış">
  <p:cSld name="Doğru veya Yanlış">
    <p:spTree>
      <p:nvGrpSpPr>
        <p:cNvPr id="169" name="Shape 169"/>
        <p:cNvGrpSpPr/>
        <p:nvPr/>
      </p:nvGrpSpPr>
      <p:grpSpPr>
        <a:xfrm>
          <a:off x="0" y="0"/>
          <a:ext cx="0" cy="0"/>
          <a:chOff x="0" y="0"/>
          <a:chExt cx="0" cy="0"/>
        </a:xfrm>
      </p:grpSpPr>
      <p:sp>
        <p:nvSpPr>
          <p:cNvPr id="170" name="Google Shape;170;p150"/>
          <p:cNvSpPr txBox="1"/>
          <p:nvPr>
            <p:ph type="title"/>
          </p:nvPr>
        </p:nvSpPr>
        <p:spPr>
          <a:xfrm>
            <a:off x="1942416" y="627407"/>
            <a:ext cx="6591984"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481AA"/>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50"/>
          <p:cNvSpPr txBox="1"/>
          <p:nvPr>
            <p:ph idx="1" type="body"/>
          </p:nvPr>
        </p:nvSpPr>
        <p:spPr>
          <a:xfrm>
            <a:off x="1942415" y="4343400"/>
            <a:ext cx="6591985"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72" name="Google Shape;172;p150"/>
          <p:cNvSpPr txBox="1"/>
          <p:nvPr>
            <p:ph idx="2"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73" name="Google Shape;173;p150"/>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50"/>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50"/>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0"/>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177" name="Shape 177"/>
        <p:cNvGrpSpPr/>
        <p:nvPr/>
      </p:nvGrpSpPr>
      <p:grpSpPr>
        <a:xfrm>
          <a:off x="0" y="0"/>
          <a:ext cx="0" cy="0"/>
          <a:chOff x="0" y="0"/>
          <a:chExt cx="0" cy="0"/>
        </a:xfrm>
      </p:grpSpPr>
      <p:sp>
        <p:nvSpPr>
          <p:cNvPr id="178" name="Google Shape;178;p151"/>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151"/>
          <p:cNvSpPr txBox="1"/>
          <p:nvPr>
            <p:ph idx="1" type="body"/>
          </p:nvPr>
        </p:nvSpPr>
        <p:spPr>
          <a:xfrm rot="5400000">
            <a:off x="3295307" y="780708"/>
            <a:ext cx="3886200" cy="6591985"/>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80" name="Google Shape;180;p15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5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51"/>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47" name="Shape 47"/>
        <p:cNvGrpSpPr/>
        <p:nvPr/>
      </p:nvGrpSpPr>
      <p:grpSpPr>
        <a:xfrm>
          <a:off x="0" y="0"/>
          <a:ext cx="0" cy="0"/>
          <a:chOff x="0" y="0"/>
          <a:chExt cx="0" cy="0"/>
        </a:xfrm>
      </p:grpSpPr>
      <p:sp>
        <p:nvSpPr>
          <p:cNvPr id="48" name="Google Shape;48;p13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34"/>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84" name="Shape 184"/>
        <p:cNvGrpSpPr/>
        <p:nvPr/>
      </p:nvGrpSpPr>
      <p:grpSpPr>
        <a:xfrm>
          <a:off x="0" y="0"/>
          <a:ext cx="0" cy="0"/>
          <a:chOff x="0" y="0"/>
          <a:chExt cx="0" cy="0"/>
        </a:xfrm>
      </p:grpSpPr>
      <p:sp>
        <p:nvSpPr>
          <p:cNvPr id="185" name="Google Shape;185;p152"/>
          <p:cNvSpPr txBox="1"/>
          <p:nvPr>
            <p:ph type="title"/>
          </p:nvPr>
        </p:nvSpPr>
        <p:spPr>
          <a:xfrm rot="5400000">
            <a:off x="5064693" y="2441249"/>
            <a:ext cx="5283817" cy="16561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152"/>
          <p:cNvSpPr txBox="1"/>
          <p:nvPr>
            <p:ph idx="1" type="body"/>
          </p:nvPr>
        </p:nvSpPr>
        <p:spPr>
          <a:xfrm rot="5400000">
            <a:off x="1658682" y="911140"/>
            <a:ext cx="5283817" cy="4716348"/>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87" name="Google Shape;187;p15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5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52"/>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2" name="Shape 52"/>
        <p:cNvGrpSpPr/>
        <p:nvPr/>
      </p:nvGrpSpPr>
      <p:grpSpPr>
        <a:xfrm>
          <a:off x="0" y="0"/>
          <a:ext cx="0" cy="0"/>
          <a:chOff x="0" y="0"/>
          <a:chExt cx="0" cy="0"/>
        </a:xfrm>
      </p:grpSpPr>
      <p:sp>
        <p:nvSpPr>
          <p:cNvPr id="53" name="Google Shape;53;p135"/>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3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5"/>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Metin ve İçerik" type="txAndObj">
  <p:cSld name="TEXT_AND_OBJECT">
    <p:spTree>
      <p:nvGrpSpPr>
        <p:cNvPr id="58" name="Shape 58"/>
        <p:cNvGrpSpPr/>
        <p:nvPr/>
      </p:nvGrpSpPr>
      <p:grpSpPr>
        <a:xfrm>
          <a:off x="0" y="0"/>
          <a:ext cx="0" cy="0"/>
          <a:chOff x="0" y="0"/>
          <a:chExt cx="0" cy="0"/>
        </a:xfrm>
      </p:grpSpPr>
      <p:sp>
        <p:nvSpPr>
          <p:cNvPr id="59" name="Google Shape;59;p136"/>
          <p:cNvSpPr txBox="1"/>
          <p:nvPr>
            <p:ph type="title"/>
          </p:nvPr>
        </p:nvSpPr>
        <p:spPr>
          <a:xfrm>
            <a:off x="685800" y="609600"/>
            <a:ext cx="7772400" cy="1143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6"/>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1" name="Google Shape;61;p136"/>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2" name="Google Shape;62;p136"/>
          <p:cNvSpPr txBox="1"/>
          <p:nvPr>
            <p:ph idx="10" type="dt"/>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6"/>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36"/>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FEFFFF"/>
                </a:solidFill>
                <a:latin typeface="Century Gothic"/>
                <a:ea typeface="Century Gothic"/>
                <a:cs typeface="Century Gothic"/>
                <a:sym typeface="Century Gothic"/>
              </a:defRPr>
            </a:lvl1pPr>
            <a:lvl2pPr indent="0" lvl="1" marL="0" algn="r">
              <a:spcBef>
                <a:spcPts val="0"/>
              </a:spcBef>
              <a:buNone/>
              <a:defRPr sz="2000">
                <a:solidFill>
                  <a:srgbClr val="FEFFFF"/>
                </a:solidFill>
                <a:latin typeface="Century Gothic"/>
                <a:ea typeface="Century Gothic"/>
                <a:cs typeface="Century Gothic"/>
                <a:sym typeface="Century Gothic"/>
              </a:defRPr>
            </a:lvl2pPr>
            <a:lvl3pPr indent="0" lvl="2" marL="0" algn="r">
              <a:spcBef>
                <a:spcPts val="0"/>
              </a:spcBef>
              <a:buNone/>
              <a:defRPr sz="2000">
                <a:solidFill>
                  <a:srgbClr val="FEFFFF"/>
                </a:solidFill>
                <a:latin typeface="Century Gothic"/>
                <a:ea typeface="Century Gothic"/>
                <a:cs typeface="Century Gothic"/>
                <a:sym typeface="Century Gothic"/>
              </a:defRPr>
            </a:lvl3pPr>
            <a:lvl4pPr indent="0" lvl="3" marL="0" algn="r">
              <a:spcBef>
                <a:spcPts val="0"/>
              </a:spcBef>
              <a:buNone/>
              <a:defRPr sz="2000">
                <a:solidFill>
                  <a:srgbClr val="FEFFFF"/>
                </a:solidFill>
                <a:latin typeface="Century Gothic"/>
                <a:ea typeface="Century Gothic"/>
                <a:cs typeface="Century Gothic"/>
                <a:sym typeface="Century Gothic"/>
              </a:defRPr>
            </a:lvl4pPr>
            <a:lvl5pPr indent="0" lvl="4" marL="0" algn="r">
              <a:spcBef>
                <a:spcPts val="0"/>
              </a:spcBef>
              <a:buNone/>
              <a:defRPr sz="2000">
                <a:solidFill>
                  <a:srgbClr val="FEFFFF"/>
                </a:solidFill>
                <a:latin typeface="Century Gothic"/>
                <a:ea typeface="Century Gothic"/>
                <a:cs typeface="Century Gothic"/>
                <a:sym typeface="Century Gothic"/>
              </a:defRPr>
            </a:lvl5pPr>
            <a:lvl6pPr indent="0" lvl="5" marL="0" algn="r">
              <a:spcBef>
                <a:spcPts val="0"/>
              </a:spcBef>
              <a:buNone/>
              <a:defRPr sz="2000">
                <a:solidFill>
                  <a:srgbClr val="FEFFFF"/>
                </a:solidFill>
                <a:latin typeface="Century Gothic"/>
                <a:ea typeface="Century Gothic"/>
                <a:cs typeface="Century Gothic"/>
                <a:sym typeface="Century Gothic"/>
              </a:defRPr>
            </a:lvl6pPr>
            <a:lvl7pPr indent="0" lvl="6" marL="0" algn="r">
              <a:spcBef>
                <a:spcPts val="0"/>
              </a:spcBef>
              <a:buNone/>
              <a:defRPr sz="2000">
                <a:solidFill>
                  <a:srgbClr val="FEFFFF"/>
                </a:solidFill>
                <a:latin typeface="Century Gothic"/>
                <a:ea typeface="Century Gothic"/>
                <a:cs typeface="Century Gothic"/>
                <a:sym typeface="Century Gothic"/>
              </a:defRPr>
            </a:lvl7pPr>
            <a:lvl8pPr indent="0" lvl="7" marL="0" algn="r">
              <a:spcBef>
                <a:spcPts val="0"/>
              </a:spcBef>
              <a:buNone/>
              <a:defRPr sz="2000">
                <a:solidFill>
                  <a:srgbClr val="FEFFFF"/>
                </a:solidFill>
                <a:latin typeface="Century Gothic"/>
                <a:ea typeface="Century Gothic"/>
                <a:cs typeface="Century Gothic"/>
                <a:sym typeface="Century Gothic"/>
              </a:defRPr>
            </a:lvl8pPr>
            <a:lvl9pPr indent="0" lvl="8" mar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65" name="Shape 65"/>
        <p:cNvGrpSpPr/>
        <p:nvPr/>
      </p:nvGrpSpPr>
      <p:grpSpPr>
        <a:xfrm>
          <a:off x="0" y="0"/>
          <a:ext cx="0" cy="0"/>
          <a:chOff x="0" y="0"/>
          <a:chExt cx="0" cy="0"/>
        </a:xfrm>
      </p:grpSpPr>
      <p:sp>
        <p:nvSpPr>
          <p:cNvPr id="66" name="Google Shape;66;p137"/>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7"/>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8" name="Google Shape;68;p137"/>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37"/>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7"/>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72" name="Shape 72"/>
        <p:cNvGrpSpPr/>
        <p:nvPr/>
      </p:nvGrpSpPr>
      <p:grpSpPr>
        <a:xfrm>
          <a:off x="0" y="0"/>
          <a:ext cx="0" cy="0"/>
          <a:chOff x="0" y="0"/>
          <a:chExt cx="0" cy="0"/>
        </a:xfrm>
      </p:grpSpPr>
      <p:sp>
        <p:nvSpPr>
          <p:cNvPr id="73" name="Google Shape;73;p138"/>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8"/>
          <p:cNvSpPr txBox="1"/>
          <p:nvPr>
            <p:ph idx="1" type="body"/>
          </p:nvPr>
        </p:nvSpPr>
        <p:spPr>
          <a:xfrm>
            <a:off x="1942416" y="2136706"/>
            <a:ext cx="3197531"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5" name="Google Shape;75;p138"/>
          <p:cNvSpPr txBox="1"/>
          <p:nvPr>
            <p:ph idx="2" type="body"/>
          </p:nvPr>
        </p:nvSpPr>
        <p:spPr>
          <a:xfrm>
            <a:off x="5337307" y="2136706"/>
            <a:ext cx="3197093"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6" name="Google Shape;76;p13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8"/>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Küçük Resim ve Metin" type="clipArtAndTx">
  <p:cSld name="CLIPART_AND_TEXT">
    <p:spTree>
      <p:nvGrpSpPr>
        <p:cNvPr id="80" name="Shape 80"/>
        <p:cNvGrpSpPr/>
        <p:nvPr/>
      </p:nvGrpSpPr>
      <p:grpSpPr>
        <a:xfrm>
          <a:off x="0" y="0"/>
          <a:ext cx="0" cy="0"/>
          <a:chOff x="0" y="0"/>
          <a:chExt cx="0" cy="0"/>
        </a:xfrm>
      </p:grpSpPr>
      <p:sp>
        <p:nvSpPr>
          <p:cNvPr id="81" name="Google Shape;81;p139"/>
          <p:cNvSpPr txBox="1"/>
          <p:nvPr>
            <p:ph type="title"/>
          </p:nvPr>
        </p:nvSpPr>
        <p:spPr>
          <a:xfrm>
            <a:off x="685800" y="609600"/>
            <a:ext cx="7772400" cy="1143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9"/>
          <p:cNvSpPr/>
          <p:nvPr>
            <p:ph idx="2" type="clipArt"/>
          </p:nvPr>
        </p:nvSpPr>
        <p:spPr>
          <a:xfrm>
            <a:off x="685800" y="1981200"/>
            <a:ext cx="3810000" cy="4114800"/>
          </a:xfrm>
          <a:prstGeom prst="rect">
            <a:avLst/>
          </a:prstGeom>
          <a:noFill/>
          <a:ln>
            <a:noFill/>
          </a:ln>
        </p:spPr>
      </p:sp>
      <p:sp>
        <p:nvSpPr>
          <p:cNvPr id="83" name="Google Shape;83;p139"/>
          <p:cNvSpPr txBox="1"/>
          <p:nvPr>
            <p:ph idx="1" type="body"/>
          </p:nvPr>
        </p:nvSpPr>
        <p:spPr>
          <a:xfrm>
            <a:off x="4648200" y="1981200"/>
            <a:ext cx="3810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4" name="Google Shape;84;p139"/>
          <p:cNvSpPr txBox="1"/>
          <p:nvPr>
            <p:ph idx="10" type="dt"/>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9"/>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9"/>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FEFFFF"/>
                </a:solidFill>
                <a:latin typeface="Century Gothic"/>
                <a:ea typeface="Century Gothic"/>
                <a:cs typeface="Century Gothic"/>
                <a:sym typeface="Century Gothic"/>
              </a:defRPr>
            </a:lvl1pPr>
            <a:lvl2pPr indent="0" lvl="1" marL="0" algn="r">
              <a:spcBef>
                <a:spcPts val="0"/>
              </a:spcBef>
              <a:buNone/>
              <a:defRPr sz="2000">
                <a:solidFill>
                  <a:srgbClr val="FEFFFF"/>
                </a:solidFill>
                <a:latin typeface="Century Gothic"/>
                <a:ea typeface="Century Gothic"/>
                <a:cs typeface="Century Gothic"/>
                <a:sym typeface="Century Gothic"/>
              </a:defRPr>
            </a:lvl2pPr>
            <a:lvl3pPr indent="0" lvl="2" marL="0" algn="r">
              <a:spcBef>
                <a:spcPts val="0"/>
              </a:spcBef>
              <a:buNone/>
              <a:defRPr sz="2000">
                <a:solidFill>
                  <a:srgbClr val="FEFFFF"/>
                </a:solidFill>
                <a:latin typeface="Century Gothic"/>
                <a:ea typeface="Century Gothic"/>
                <a:cs typeface="Century Gothic"/>
                <a:sym typeface="Century Gothic"/>
              </a:defRPr>
            </a:lvl3pPr>
            <a:lvl4pPr indent="0" lvl="3" marL="0" algn="r">
              <a:spcBef>
                <a:spcPts val="0"/>
              </a:spcBef>
              <a:buNone/>
              <a:defRPr sz="2000">
                <a:solidFill>
                  <a:srgbClr val="FEFFFF"/>
                </a:solidFill>
                <a:latin typeface="Century Gothic"/>
                <a:ea typeface="Century Gothic"/>
                <a:cs typeface="Century Gothic"/>
                <a:sym typeface="Century Gothic"/>
              </a:defRPr>
            </a:lvl4pPr>
            <a:lvl5pPr indent="0" lvl="4" marL="0" algn="r">
              <a:spcBef>
                <a:spcPts val="0"/>
              </a:spcBef>
              <a:buNone/>
              <a:defRPr sz="2000">
                <a:solidFill>
                  <a:srgbClr val="FEFFFF"/>
                </a:solidFill>
                <a:latin typeface="Century Gothic"/>
                <a:ea typeface="Century Gothic"/>
                <a:cs typeface="Century Gothic"/>
                <a:sym typeface="Century Gothic"/>
              </a:defRPr>
            </a:lvl5pPr>
            <a:lvl6pPr indent="0" lvl="5" marL="0" algn="r">
              <a:spcBef>
                <a:spcPts val="0"/>
              </a:spcBef>
              <a:buNone/>
              <a:defRPr sz="2000">
                <a:solidFill>
                  <a:srgbClr val="FEFFFF"/>
                </a:solidFill>
                <a:latin typeface="Century Gothic"/>
                <a:ea typeface="Century Gothic"/>
                <a:cs typeface="Century Gothic"/>
                <a:sym typeface="Century Gothic"/>
              </a:defRPr>
            </a:lvl6pPr>
            <a:lvl7pPr indent="0" lvl="6" marL="0" algn="r">
              <a:spcBef>
                <a:spcPts val="0"/>
              </a:spcBef>
              <a:buNone/>
              <a:defRPr sz="2000">
                <a:solidFill>
                  <a:srgbClr val="FEFFFF"/>
                </a:solidFill>
                <a:latin typeface="Century Gothic"/>
                <a:ea typeface="Century Gothic"/>
                <a:cs typeface="Century Gothic"/>
                <a:sym typeface="Century Gothic"/>
              </a:defRPr>
            </a:lvl7pPr>
            <a:lvl8pPr indent="0" lvl="7" marL="0" algn="r">
              <a:spcBef>
                <a:spcPts val="0"/>
              </a:spcBef>
              <a:buNone/>
              <a:defRPr sz="2000">
                <a:solidFill>
                  <a:srgbClr val="FEFFFF"/>
                </a:solidFill>
                <a:latin typeface="Century Gothic"/>
                <a:ea typeface="Century Gothic"/>
                <a:cs typeface="Century Gothic"/>
                <a:sym typeface="Century Gothic"/>
              </a:defRPr>
            </a:lvl8pPr>
            <a:lvl9pPr indent="0" lvl="8" mar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İçerik ve 2 İçerik" type="objAndTwoObj">
  <p:cSld name="OBJECT_AND_TWO_OBJECTS">
    <p:spTree>
      <p:nvGrpSpPr>
        <p:cNvPr id="87" name="Shape 87"/>
        <p:cNvGrpSpPr/>
        <p:nvPr/>
      </p:nvGrpSpPr>
      <p:grpSpPr>
        <a:xfrm>
          <a:off x="0" y="0"/>
          <a:ext cx="0" cy="0"/>
          <a:chOff x="0" y="0"/>
          <a:chExt cx="0" cy="0"/>
        </a:xfrm>
      </p:grpSpPr>
      <p:sp>
        <p:nvSpPr>
          <p:cNvPr id="88" name="Google Shape;88;p140"/>
          <p:cNvSpPr txBox="1"/>
          <p:nvPr>
            <p:ph type="title"/>
          </p:nvPr>
        </p:nvSpPr>
        <p:spPr>
          <a:xfrm>
            <a:off x="685800" y="609600"/>
            <a:ext cx="7772400" cy="1143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1481A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0"/>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0" name="Google Shape;90;p140"/>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140"/>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2" name="Google Shape;92;p140"/>
          <p:cNvSpPr txBox="1"/>
          <p:nvPr>
            <p:ph idx="10" type="dt"/>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0"/>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0"/>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FEFFFF"/>
                </a:solidFill>
                <a:latin typeface="Century Gothic"/>
                <a:ea typeface="Century Gothic"/>
                <a:cs typeface="Century Gothic"/>
                <a:sym typeface="Century Gothic"/>
              </a:defRPr>
            </a:lvl1pPr>
            <a:lvl2pPr indent="0" lvl="1" marL="0" algn="r">
              <a:spcBef>
                <a:spcPts val="0"/>
              </a:spcBef>
              <a:buNone/>
              <a:defRPr sz="2000">
                <a:solidFill>
                  <a:srgbClr val="FEFFFF"/>
                </a:solidFill>
                <a:latin typeface="Century Gothic"/>
                <a:ea typeface="Century Gothic"/>
                <a:cs typeface="Century Gothic"/>
                <a:sym typeface="Century Gothic"/>
              </a:defRPr>
            </a:lvl2pPr>
            <a:lvl3pPr indent="0" lvl="2" marL="0" algn="r">
              <a:spcBef>
                <a:spcPts val="0"/>
              </a:spcBef>
              <a:buNone/>
              <a:defRPr sz="2000">
                <a:solidFill>
                  <a:srgbClr val="FEFFFF"/>
                </a:solidFill>
                <a:latin typeface="Century Gothic"/>
                <a:ea typeface="Century Gothic"/>
                <a:cs typeface="Century Gothic"/>
                <a:sym typeface="Century Gothic"/>
              </a:defRPr>
            </a:lvl3pPr>
            <a:lvl4pPr indent="0" lvl="3" marL="0" algn="r">
              <a:spcBef>
                <a:spcPts val="0"/>
              </a:spcBef>
              <a:buNone/>
              <a:defRPr sz="2000">
                <a:solidFill>
                  <a:srgbClr val="FEFFFF"/>
                </a:solidFill>
                <a:latin typeface="Century Gothic"/>
                <a:ea typeface="Century Gothic"/>
                <a:cs typeface="Century Gothic"/>
                <a:sym typeface="Century Gothic"/>
              </a:defRPr>
            </a:lvl4pPr>
            <a:lvl5pPr indent="0" lvl="4" marL="0" algn="r">
              <a:spcBef>
                <a:spcPts val="0"/>
              </a:spcBef>
              <a:buNone/>
              <a:defRPr sz="2000">
                <a:solidFill>
                  <a:srgbClr val="FEFFFF"/>
                </a:solidFill>
                <a:latin typeface="Century Gothic"/>
                <a:ea typeface="Century Gothic"/>
                <a:cs typeface="Century Gothic"/>
                <a:sym typeface="Century Gothic"/>
              </a:defRPr>
            </a:lvl5pPr>
            <a:lvl6pPr indent="0" lvl="5" marL="0" algn="r">
              <a:spcBef>
                <a:spcPts val="0"/>
              </a:spcBef>
              <a:buNone/>
              <a:defRPr sz="2000">
                <a:solidFill>
                  <a:srgbClr val="FEFFFF"/>
                </a:solidFill>
                <a:latin typeface="Century Gothic"/>
                <a:ea typeface="Century Gothic"/>
                <a:cs typeface="Century Gothic"/>
                <a:sym typeface="Century Gothic"/>
              </a:defRPr>
            </a:lvl6pPr>
            <a:lvl7pPr indent="0" lvl="6" marL="0" algn="r">
              <a:spcBef>
                <a:spcPts val="0"/>
              </a:spcBef>
              <a:buNone/>
              <a:defRPr sz="2000">
                <a:solidFill>
                  <a:srgbClr val="FEFFFF"/>
                </a:solidFill>
                <a:latin typeface="Century Gothic"/>
                <a:ea typeface="Century Gothic"/>
                <a:cs typeface="Century Gothic"/>
                <a:sym typeface="Century Gothic"/>
              </a:defRPr>
            </a:lvl7pPr>
            <a:lvl8pPr indent="0" lvl="7" marL="0" algn="r">
              <a:spcBef>
                <a:spcPts val="0"/>
              </a:spcBef>
              <a:buNone/>
              <a:defRPr sz="2000">
                <a:solidFill>
                  <a:srgbClr val="FEFFFF"/>
                </a:solidFill>
                <a:latin typeface="Century Gothic"/>
                <a:ea typeface="Century Gothic"/>
                <a:cs typeface="Century Gothic"/>
                <a:sym typeface="Century Gothic"/>
              </a:defRPr>
            </a:lvl8pPr>
            <a:lvl9pPr indent="0" lvl="8" mar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95" name="Shape 95"/>
        <p:cNvGrpSpPr/>
        <p:nvPr/>
      </p:nvGrpSpPr>
      <p:grpSpPr>
        <a:xfrm>
          <a:off x="0" y="0"/>
          <a:ext cx="0" cy="0"/>
          <a:chOff x="0" y="0"/>
          <a:chExt cx="0" cy="0"/>
        </a:xfrm>
      </p:grpSpPr>
      <p:sp>
        <p:nvSpPr>
          <p:cNvPr id="96" name="Google Shape;96;p141"/>
          <p:cNvSpPr txBox="1"/>
          <p:nvPr>
            <p:ph type="ctrTitle"/>
          </p:nvPr>
        </p:nvSpPr>
        <p:spPr>
          <a:xfrm>
            <a:off x="1942416" y="2514601"/>
            <a:ext cx="6600451"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1481AA"/>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41"/>
          <p:cNvSpPr txBox="1"/>
          <p:nvPr>
            <p:ph idx="1" type="subTitle"/>
          </p:nvPr>
        </p:nvSpPr>
        <p:spPr>
          <a:xfrm>
            <a:off x="1942416" y="4777380"/>
            <a:ext cx="6600451"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98" name="Google Shape;98;p14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1"/>
          <p:cNvSpPr/>
          <p:nvPr/>
        </p:nvSpPr>
        <p:spPr>
          <a:xfrm>
            <a:off x="-31719" y="4321158"/>
            <a:ext cx="1395473" cy="781781"/>
          </a:xfrm>
          <a:custGeom>
            <a:rect b="b" l="l" r="r" t="t"/>
            <a:pathLst>
              <a:path extrusionOk="0" h="10000" w="8042">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1"/>
          <p:cNvSpPr txBox="1"/>
          <p:nvPr>
            <p:ph idx="12" type="sldNum"/>
          </p:nvPr>
        </p:nvSpPr>
        <p:spPr>
          <a:xfrm>
            <a:off x="423334" y="4529541"/>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4DCE3"/>
            </a:gs>
          </a:gsLst>
          <a:lin ang="5400000" scaled="0"/>
        </a:gradFill>
      </p:bgPr>
    </p:bg>
    <p:spTree>
      <p:nvGrpSpPr>
        <p:cNvPr id="9" name="Shape 9"/>
        <p:cNvGrpSpPr/>
        <p:nvPr/>
      </p:nvGrpSpPr>
      <p:grpSpPr>
        <a:xfrm>
          <a:off x="0" y="0"/>
          <a:ext cx="0" cy="0"/>
          <a:chOff x="0" y="0"/>
          <a:chExt cx="0" cy="0"/>
        </a:xfrm>
      </p:grpSpPr>
      <p:grpSp>
        <p:nvGrpSpPr>
          <p:cNvPr id="10" name="Google Shape;10;p132"/>
          <p:cNvGrpSpPr/>
          <p:nvPr/>
        </p:nvGrpSpPr>
        <p:grpSpPr>
          <a:xfrm>
            <a:off x="1" y="228600"/>
            <a:ext cx="1981200" cy="6638628"/>
            <a:chOff x="2487613" y="285750"/>
            <a:chExt cx="2428875" cy="5654676"/>
          </a:xfrm>
        </p:grpSpPr>
        <p:sp>
          <p:nvSpPr>
            <p:cNvPr id="11" name="Google Shape;11;p132"/>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32"/>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32"/>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32"/>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32"/>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2"/>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32"/>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32"/>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32"/>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2"/>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32"/>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32"/>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32"/>
          <p:cNvGrpSpPr/>
          <p:nvPr/>
        </p:nvGrpSpPr>
        <p:grpSpPr>
          <a:xfrm>
            <a:off x="20421" y="749"/>
            <a:ext cx="1952272" cy="6852504"/>
            <a:chOff x="6627813" y="196102"/>
            <a:chExt cx="1952625" cy="5677649"/>
          </a:xfrm>
        </p:grpSpPr>
        <p:sp>
          <p:nvSpPr>
            <p:cNvPr id="24" name="Google Shape;24;p132"/>
            <p:cNvSpPr/>
            <p:nvPr/>
          </p:nvSpPr>
          <p:spPr>
            <a:xfrm>
              <a:off x="6627813" y="196102"/>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32"/>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32"/>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32"/>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32"/>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32"/>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32"/>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32"/>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32"/>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32"/>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32"/>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32"/>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32"/>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32"/>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1481AA"/>
              </a:buClr>
              <a:buSzPts val="3600"/>
              <a:buFont typeface="Century Gothic"/>
              <a:buNone/>
              <a:defRPr b="0" i="0" sz="3600" u="none" cap="none" strike="noStrike">
                <a:solidFill>
                  <a:srgbClr val="1481A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132"/>
          <p:cNvSpPr txBox="1"/>
          <p:nvPr>
            <p:ph idx="1" type="body"/>
          </p:nvPr>
        </p:nvSpPr>
        <p:spPr>
          <a:xfrm>
            <a:off x="1942415" y="2133600"/>
            <a:ext cx="6591985"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13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13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13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checker/>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34.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35.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3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3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39.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37.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40.jpg"/><Relationship Id="rId4" Type="http://schemas.openxmlformats.org/officeDocument/2006/relationships/image" Target="../media/image41.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43.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42.jpg"/><Relationship Id="rId4" Type="http://schemas.openxmlformats.org/officeDocument/2006/relationships/image" Target="../media/image45.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4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gi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46.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47.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52.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image" Target="../media/image4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gi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image" Target="../media/image50.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49.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image" Target="../media/image51.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 Id="rId3" Type="http://schemas.openxmlformats.org/officeDocument/2006/relationships/image" Target="../media/image53.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54.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7.gif"/><Relationship Id="rId4" Type="http://schemas.openxmlformats.org/officeDocument/2006/relationships/image" Target="../media/image8.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2.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1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7.jpg"/><Relationship Id="rId4" Type="http://schemas.openxmlformats.org/officeDocument/2006/relationships/image" Target="../media/image1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9.jpg"/><Relationship Id="rId4" Type="http://schemas.openxmlformats.org/officeDocument/2006/relationships/image" Target="../media/image2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0.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25.gif"/><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2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3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33.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3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
          <p:cNvPicPr preferRelativeResize="0"/>
          <p:nvPr>
            <p:ph idx="1" type="body"/>
          </p:nvPr>
        </p:nvPicPr>
        <p:blipFill rotWithShape="1">
          <a:blip r:embed="rId3">
            <a:alphaModFix/>
          </a:blip>
          <a:srcRect b="0" l="0" r="0" t="0"/>
          <a:stretch/>
        </p:blipFill>
        <p:spPr>
          <a:xfrm>
            <a:off x="1047750" y="762000"/>
            <a:ext cx="7315200" cy="5486400"/>
          </a:xfrm>
          <a:prstGeom prst="rect">
            <a:avLst/>
          </a:prstGeom>
          <a:noFill/>
          <a:ln>
            <a:noFill/>
          </a:ln>
        </p:spPr>
      </p:pic>
      <p:sp>
        <p:nvSpPr>
          <p:cNvPr id="196" name="Google Shape;196;p1"/>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97" name="Google Shape;197;p1"/>
          <p:cNvSpPr txBox="1"/>
          <p:nvPr/>
        </p:nvSpPr>
        <p:spPr>
          <a:xfrm>
            <a:off x="742950" y="2590800"/>
            <a:ext cx="7620000" cy="777875"/>
          </a:xfrm>
          <a:prstGeom prst="rect">
            <a:avLst/>
          </a:prstGeom>
          <a:solidFill>
            <a:srgbClr val="FFFF00"/>
          </a:solidFill>
          <a:ln cap="flat" cmpd="sng" w="76200">
            <a:solidFill>
              <a:schemeClr va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4000" u="none" cap="none" strike="noStrike">
                <a:solidFill>
                  <a:srgbClr val="FF0000"/>
                </a:solidFill>
                <a:latin typeface="Arial"/>
                <a:ea typeface="Arial"/>
                <a:cs typeface="Arial"/>
                <a:sym typeface="Arial"/>
              </a:rPr>
              <a:t>KURSUN İÇERİĞİ</a:t>
            </a:r>
            <a:endParaRPr/>
          </a:p>
        </p:txBody>
      </p:sp>
    </p:spTree>
  </p:cSld>
  <p:clrMapOvr>
    <a:masterClrMapping/>
  </p:clrMapOvr>
  <p:transition>
    <p:checke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0"/>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383" name="Google Shape;383;p10"/>
          <p:cNvSpPr/>
          <p:nvPr/>
        </p:nvSpPr>
        <p:spPr>
          <a:xfrm>
            <a:off x="1908175" y="404813"/>
            <a:ext cx="5329238" cy="86518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384" name="Google Shape;384;p10"/>
          <p:cNvGrpSpPr/>
          <p:nvPr/>
        </p:nvGrpSpPr>
        <p:grpSpPr>
          <a:xfrm>
            <a:off x="468313" y="1517650"/>
            <a:ext cx="8135937" cy="3024188"/>
            <a:chOff x="295" y="1207"/>
            <a:chExt cx="5125" cy="1905"/>
          </a:xfrm>
        </p:grpSpPr>
        <p:sp>
          <p:nvSpPr>
            <p:cNvPr id="385" name="Google Shape;385;p10"/>
            <p:cNvSpPr/>
            <p:nvPr/>
          </p:nvSpPr>
          <p:spPr>
            <a:xfrm>
              <a:off x="295" y="1207"/>
              <a:ext cx="5125" cy="1905"/>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6" name="Google Shape;386;p10"/>
            <p:cNvSpPr txBox="1"/>
            <p:nvPr/>
          </p:nvSpPr>
          <p:spPr>
            <a:xfrm>
              <a:off x="346" y="1207"/>
              <a:ext cx="5023" cy="16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Fire (yangın), ya da combustion (tutuşma), ise hızlı oxidasyon (yanma) dır. Yanan madde oksijenle çok yüksek bir oranda birleşir. Isı ve ışık halinde enerji açığa çıkar. Bu enerji üretimi çok hızlı olduğundan ısıyı hissedip alevler halindeki ışığı görürüz.</a:t>
              </a:r>
              <a:endParaRPr/>
            </a:p>
          </p:txBody>
        </p:sp>
      </p:grpSp>
      <p:grpSp>
        <p:nvGrpSpPr>
          <p:cNvPr id="387" name="Google Shape;387;p10"/>
          <p:cNvGrpSpPr/>
          <p:nvPr/>
        </p:nvGrpSpPr>
        <p:grpSpPr>
          <a:xfrm>
            <a:off x="474663" y="4684713"/>
            <a:ext cx="8135937" cy="1584325"/>
            <a:chOff x="340" y="3067"/>
            <a:chExt cx="5125" cy="998"/>
          </a:xfrm>
        </p:grpSpPr>
        <p:sp>
          <p:nvSpPr>
            <p:cNvPr id="388" name="Google Shape;388;p10"/>
            <p:cNvSpPr/>
            <p:nvPr/>
          </p:nvSpPr>
          <p:spPr>
            <a:xfrm>
              <a:off x="340" y="3067"/>
              <a:ext cx="5125" cy="99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9" name="Google Shape;389;p10"/>
            <p:cNvSpPr txBox="1"/>
            <p:nvPr/>
          </p:nvSpPr>
          <p:spPr>
            <a:xfrm>
              <a:off x="340" y="3067"/>
              <a:ext cx="5125" cy="6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tr-TR" sz="2800">
                  <a:solidFill>
                    <a:schemeClr val="dk1"/>
                  </a:solidFill>
                  <a:latin typeface="Century Gothic"/>
                  <a:ea typeface="Century Gothic"/>
                  <a:cs typeface="Century Gothic"/>
                  <a:sym typeface="Century Gothic"/>
                </a:rPr>
                <a:t>Çevreye dağılan ısı, oluşan ısıdan az olursa, sıcaklık sürekli artar. Yangın büyür ve hızlanır.</a:t>
              </a:r>
              <a:endParaRPr/>
            </a:p>
          </p:txBody>
        </p:sp>
      </p:grpSp>
      <p:grpSp>
        <p:nvGrpSpPr>
          <p:cNvPr id="390" name="Google Shape;390;p10"/>
          <p:cNvGrpSpPr/>
          <p:nvPr/>
        </p:nvGrpSpPr>
        <p:grpSpPr>
          <a:xfrm>
            <a:off x="2051720" y="378139"/>
            <a:ext cx="5329238" cy="865187"/>
            <a:chOff x="1746" y="320"/>
            <a:chExt cx="2177" cy="545"/>
          </a:xfrm>
        </p:grpSpPr>
        <p:sp>
          <p:nvSpPr>
            <p:cNvPr id="391" name="Google Shape;391;p10"/>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2" name="Google Shape;392;p10"/>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YANGIN KİMYASI</a:t>
              </a:r>
              <a:endParaRPr/>
            </a:p>
          </p:txBody>
        </p:sp>
      </p:grpSp>
    </p:spTree>
  </p:cSld>
  <p:clrMapOvr>
    <a:masterClrMapping/>
  </p:clrMapOvr>
  <p:transition>
    <p:checker/>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00"/>
          <p:cNvSpPr txBox="1"/>
          <p:nvPr>
            <p:ph type="title"/>
          </p:nvPr>
        </p:nvSpPr>
        <p:spPr>
          <a:xfrm>
            <a:off x="899592" y="556417"/>
            <a:ext cx="8168208" cy="762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400"/>
              <a:buFont typeface="Century Gothic"/>
              <a:buNone/>
            </a:pPr>
            <a:r>
              <a:rPr b="1" lang="tr-TR" sz="3400">
                <a:solidFill>
                  <a:srgbClr val="FF0000"/>
                </a:solidFill>
              </a:rPr>
              <a:t>YANGIN SÖNDÜRME KÖPÜĞÜ NEDİR ?</a:t>
            </a:r>
            <a:endParaRPr/>
          </a:p>
        </p:txBody>
      </p:sp>
      <p:sp>
        <p:nvSpPr>
          <p:cNvPr id="1455" name="Google Shape;1455;p100"/>
          <p:cNvSpPr txBox="1"/>
          <p:nvPr>
            <p:ph idx="12" type="sldNum"/>
          </p:nvPr>
        </p:nvSpPr>
        <p:spPr>
          <a:xfrm>
            <a:off x="381000" y="787783"/>
            <a:ext cx="715206"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56" name="Google Shape;1456;p100"/>
          <p:cNvPicPr preferRelativeResize="0"/>
          <p:nvPr/>
        </p:nvPicPr>
        <p:blipFill rotWithShape="1">
          <a:blip r:embed="rId3">
            <a:alphaModFix/>
          </a:blip>
          <a:srcRect b="0" l="0" r="0" t="0"/>
          <a:stretch/>
        </p:blipFill>
        <p:spPr>
          <a:xfrm>
            <a:off x="685800" y="3371552"/>
            <a:ext cx="7773988" cy="3225800"/>
          </a:xfrm>
          <a:prstGeom prst="rect">
            <a:avLst/>
          </a:prstGeom>
          <a:noFill/>
          <a:ln cap="flat" cmpd="thickThin" w="88900">
            <a:solidFill>
              <a:srgbClr val="FF3300"/>
            </a:solidFill>
            <a:prstDash val="solid"/>
            <a:miter lim="800000"/>
            <a:headEnd len="sm" w="sm" type="none"/>
            <a:tailEnd len="sm" w="sm" type="none"/>
          </a:ln>
        </p:spPr>
      </p:pic>
      <p:sp>
        <p:nvSpPr>
          <p:cNvPr id="1457" name="Google Shape;1457;p100"/>
          <p:cNvSpPr txBox="1"/>
          <p:nvPr/>
        </p:nvSpPr>
        <p:spPr>
          <a:xfrm>
            <a:off x="685800" y="1340743"/>
            <a:ext cx="8077200" cy="1800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chemeClr val="dk2"/>
                </a:solidFill>
                <a:latin typeface="Century Gothic"/>
                <a:ea typeface="Century Gothic"/>
                <a:cs typeface="Century Gothic"/>
                <a:sym typeface="Century Gothic"/>
              </a:rPr>
              <a:t>     </a:t>
            </a:r>
            <a:r>
              <a:rPr b="1" lang="tr-TR" sz="2800">
                <a:solidFill>
                  <a:srgbClr val="FF0000"/>
                </a:solidFill>
                <a:latin typeface="Century Gothic"/>
                <a:ea typeface="Century Gothic"/>
                <a:cs typeface="Century Gothic"/>
                <a:sym typeface="Century Gothic"/>
              </a:rPr>
              <a:t>Yangın Söndürme Köpüğü;</a:t>
            </a:r>
            <a:r>
              <a:rPr b="1" lang="tr-TR" sz="2800">
                <a:solidFill>
                  <a:schemeClr val="dk2"/>
                </a:solidFill>
                <a:latin typeface="Century Gothic"/>
                <a:ea typeface="Century Gothic"/>
                <a:cs typeface="Century Gothic"/>
                <a:sym typeface="Century Gothic"/>
              </a:rPr>
              <a:t> hava, su ve köpük konsantresinden oluşan kabarcıklar topluluğudur. Bu kabarcıklar yanıcı sıvıların üzerinde yüzerek yangını söndürür.</a:t>
            </a:r>
            <a:endParaRPr/>
          </a:p>
        </p:txBody>
      </p:sp>
    </p:spTree>
  </p:cSld>
  <p:clrMapOvr>
    <a:masterClrMapping/>
  </p:clrMapOvr>
  <p:transition>
    <p:checker/>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01"/>
          <p:cNvSpPr txBox="1"/>
          <p:nvPr>
            <p:ph type="title"/>
          </p:nvPr>
        </p:nvSpPr>
        <p:spPr>
          <a:xfrm>
            <a:off x="1403648" y="465137"/>
            <a:ext cx="7129040" cy="87471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4800"/>
              <a:buFont typeface="Century Gothic"/>
              <a:buNone/>
            </a:pPr>
            <a:r>
              <a:rPr b="1" lang="tr-TR" sz="4800">
                <a:solidFill>
                  <a:srgbClr val="FF0000"/>
                </a:solidFill>
              </a:rPr>
              <a:t>KÖPÜK NASIL YAPILIR ?</a:t>
            </a:r>
            <a:endParaRPr/>
          </a:p>
        </p:txBody>
      </p:sp>
      <p:sp>
        <p:nvSpPr>
          <p:cNvPr id="1463" name="Google Shape;1463;p101"/>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64" name="Google Shape;1464;p101"/>
          <p:cNvPicPr preferRelativeResize="0"/>
          <p:nvPr/>
        </p:nvPicPr>
        <p:blipFill rotWithShape="1">
          <a:blip r:embed="rId3">
            <a:alphaModFix/>
          </a:blip>
          <a:srcRect b="0" l="0" r="0" t="0"/>
          <a:stretch/>
        </p:blipFill>
        <p:spPr>
          <a:xfrm>
            <a:off x="838200" y="2946548"/>
            <a:ext cx="7424738" cy="3506788"/>
          </a:xfrm>
          <a:prstGeom prst="rect">
            <a:avLst/>
          </a:prstGeom>
          <a:noFill/>
          <a:ln cap="flat" cmpd="thickThin" w="88900">
            <a:solidFill>
              <a:srgbClr val="FF3300"/>
            </a:solidFill>
            <a:prstDash val="solid"/>
            <a:miter lim="800000"/>
            <a:headEnd len="sm" w="sm" type="none"/>
            <a:tailEnd len="sm" w="sm" type="none"/>
          </a:ln>
        </p:spPr>
      </p:pic>
      <p:sp>
        <p:nvSpPr>
          <p:cNvPr id="1465" name="Google Shape;1465;p101"/>
          <p:cNvSpPr txBox="1"/>
          <p:nvPr/>
        </p:nvSpPr>
        <p:spPr>
          <a:xfrm>
            <a:off x="304800" y="1339850"/>
            <a:ext cx="8458200" cy="946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chemeClr val="dk2"/>
                </a:solidFill>
                <a:latin typeface="Century Gothic"/>
                <a:ea typeface="Century Gothic"/>
                <a:cs typeface="Century Gothic"/>
                <a:sym typeface="Century Gothic"/>
              </a:rPr>
              <a:t>     Köpük; </a:t>
            </a:r>
            <a:r>
              <a:rPr b="1" lang="tr-TR" sz="2800">
                <a:solidFill>
                  <a:srgbClr val="FF0000"/>
                </a:solidFill>
                <a:latin typeface="Century Gothic"/>
                <a:ea typeface="Century Gothic"/>
                <a:cs typeface="Century Gothic"/>
                <a:sym typeface="Century Gothic"/>
              </a:rPr>
              <a:t>“Oranlama, Hava Ekleme</a:t>
            </a:r>
            <a:r>
              <a:rPr b="1" lang="tr-TR" sz="2800">
                <a:solidFill>
                  <a:schemeClr val="dk2"/>
                </a:solidFill>
                <a:latin typeface="Century Gothic"/>
                <a:ea typeface="Century Gothic"/>
                <a:cs typeface="Century Gothic"/>
                <a:sym typeface="Century Gothic"/>
              </a:rPr>
              <a:t> ve </a:t>
            </a:r>
            <a:r>
              <a:rPr b="1" lang="tr-TR" sz="2800">
                <a:solidFill>
                  <a:srgbClr val="FF0000"/>
                </a:solidFill>
                <a:latin typeface="Century Gothic"/>
                <a:ea typeface="Century Gothic"/>
                <a:cs typeface="Century Gothic"/>
                <a:sym typeface="Century Gothic"/>
              </a:rPr>
              <a:t>Uygulama”</a:t>
            </a:r>
            <a:r>
              <a:rPr b="1" lang="tr-TR" sz="2800">
                <a:solidFill>
                  <a:schemeClr val="dk2"/>
                </a:solidFill>
                <a:latin typeface="Century Gothic"/>
                <a:ea typeface="Century Gothic"/>
                <a:cs typeface="Century Gothic"/>
                <a:sym typeface="Century Gothic"/>
              </a:rPr>
              <a:t> olarak adlandırılan üç aşamalı bir süreç içinde yapılır.</a:t>
            </a:r>
            <a:endParaRPr/>
          </a:p>
        </p:txBody>
      </p:sp>
    </p:spTree>
  </p:cSld>
  <p:clrMapOvr>
    <a:masterClrMapping/>
  </p:clrMapOvr>
  <p:transition>
    <p:checker/>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102"/>
          <p:cNvSpPr txBox="1"/>
          <p:nvPr>
            <p:ph idx="12" type="sldNum"/>
          </p:nvPr>
        </p:nvSpPr>
        <p:spPr>
          <a:xfrm>
            <a:off x="441325" y="787783"/>
            <a:ext cx="65488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71" name="Google Shape;1471;p102"/>
          <p:cNvPicPr preferRelativeResize="0"/>
          <p:nvPr/>
        </p:nvPicPr>
        <p:blipFill rotWithShape="1">
          <a:blip r:embed="rId3">
            <a:alphaModFix/>
          </a:blip>
          <a:srcRect b="0" l="0" r="0" t="0"/>
          <a:stretch/>
        </p:blipFill>
        <p:spPr>
          <a:xfrm>
            <a:off x="757238" y="1614488"/>
            <a:ext cx="7620000" cy="4191000"/>
          </a:xfrm>
          <a:prstGeom prst="rect">
            <a:avLst/>
          </a:prstGeom>
          <a:noFill/>
          <a:ln cap="flat" cmpd="sng" w="38100">
            <a:solidFill>
              <a:srgbClr val="FF0000"/>
            </a:solidFill>
            <a:prstDash val="solid"/>
            <a:miter lim="800000"/>
            <a:headEnd len="sm" w="sm" type="none"/>
            <a:tailEnd len="sm" w="sm" type="none"/>
          </a:ln>
        </p:spPr>
      </p:pic>
      <p:sp>
        <p:nvSpPr>
          <p:cNvPr id="1472" name="Google Shape;1472;p102"/>
          <p:cNvSpPr/>
          <p:nvPr/>
        </p:nvSpPr>
        <p:spPr>
          <a:xfrm>
            <a:off x="1403648" y="558388"/>
            <a:ext cx="7443043" cy="82391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800">
                <a:solidFill>
                  <a:srgbClr val="FF0000"/>
                </a:solidFill>
                <a:latin typeface="Century Gothic"/>
                <a:ea typeface="Century Gothic"/>
                <a:cs typeface="Century Gothic"/>
                <a:sym typeface="Century Gothic"/>
              </a:rPr>
              <a:t>KİMYASAL FOAM YAPIMI</a:t>
            </a:r>
            <a:endParaRPr/>
          </a:p>
        </p:txBody>
      </p:sp>
    </p:spTree>
  </p:cSld>
  <p:clrMapOvr>
    <a:masterClrMapping/>
  </p:clrMapOvr>
  <p:transition>
    <p:checker/>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103"/>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78" name="Google Shape;1478;p103"/>
          <p:cNvPicPr preferRelativeResize="0"/>
          <p:nvPr/>
        </p:nvPicPr>
        <p:blipFill rotWithShape="1">
          <a:blip r:embed="rId3">
            <a:alphaModFix/>
          </a:blip>
          <a:srcRect b="0" l="0" r="0" t="0"/>
          <a:stretch/>
        </p:blipFill>
        <p:spPr>
          <a:xfrm>
            <a:off x="755650" y="1916113"/>
            <a:ext cx="7620000" cy="4419600"/>
          </a:xfrm>
          <a:prstGeom prst="rect">
            <a:avLst/>
          </a:prstGeom>
          <a:noFill/>
          <a:ln cap="flat" cmpd="sng" w="38100">
            <a:solidFill>
              <a:srgbClr val="FF0000"/>
            </a:solidFill>
            <a:prstDash val="solid"/>
            <a:miter lim="800000"/>
            <a:headEnd len="sm" w="sm" type="none"/>
            <a:tailEnd len="sm" w="sm" type="none"/>
          </a:ln>
        </p:spPr>
      </p:pic>
      <p:sp>
        <p:nvSpPr>
          <p:cNvPr id="1479" name="Google Shape;1479;p103"/>
          <p:cNvSpPr/>
          <p:nvPr/>
        </p:nvSpPr>
        <p:spPr>
          <a:xfrm>
            <a:off x="1403648" y="332656"/>
            <a:ext cx="7416824" cy="14465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MEKANİK (HAVA) FOAM YAPIMI</a:t>
            </a:r>
            <a:endParaRPr/>
          </a:p>
        </p:txBody>
      </p:sp>
    </p:spTree>
  </p:cSld>
  <p:clrMapOvr>
    <a:masterClrMapping/>
  </p:clrMapOvr>
  <p:transition>
    <p:checker/>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10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85" name="Google Shape;1485;p104"/>
          <p:cNvPicPr preferRelativeResize="0"/>
          <p:nvPr/>
        </p:nvPicPr>
        <p:blipFill rotWithShape="1">
          <a:blip r:embed="rId3">
            <a:alphaModFix/>
          </a:blip>
          <a:srcRect b="0" l="0" r="0" t="0"/>
          <a:stretch/>
        </p:blipFill>
        <p:spPr>
          <a:xfrm>
            <a:off x="1905000" y="0"/>
            <a:ext cx="5653088" cy="6858000"/>
          </a:xfrm>
          <a:prstGeom prst="rect">
            <a:avLst/>
          </a:prstGeom>
          <a:noFill/>
          <a:ln>
            <a:noFill/>
          </a:ln>
        </p:spPr>
      </p:pic>
      <p:sp>
        <p:nvSpPr>
          <p:cNvPr id="1486" name="Google Shape;1486;p104"/>
          <p:cNvSpPr/>
          <p:nvPr/>
        </p:nvSpPr>
        <p:spPr>
          <a:xfrm rot="5400000">
            <a:off x="-2009775" y="2771775"/>
            <a:ext cx="6019800" cy="1238250"/>
          </a:xfrm>
          <a:prstGeom prst="rect">
            <a:avLst/>
          </a:prstGeom>
        </p:spPr>
        <p:txBody>
          <a:bodyPr>
            <a:prstTxWarp prst="textPlain"/>
          </a:bodyPr>
          <a:lstStyle/>
          <a:p>
            <a:pPr lvl="0" algn="ctr"/>
            <a:r>
              <a:rPr b="0" i="0">
                <a:ln cap="flat" cmpd="sng" w="25400">
                  <a:solidFill>
                    <a:srgbClr val="8A001A"/>
                  </a:solidFill>
                  <a:prstDash val="solid"/>
                  <a:round/>
                  <a:headEnd len="sm" w="sm" type="none"/>
                  <a:tailEnd len="sm" w="sm" type="none"/>
                </a:ln>
                <a:solidFill>
                  <a:srgbClr val="FF0000"/>
                </a:solidFill>
                <a:latin typeface="Arial Black"/>
              </a:rPr>
              <a:t>KURU KİMYEVİ</a:t>
            </a:r>
          </a:p>
        </p:txBody>
      </p:sp>
      <p:sp>
        <p:nvSpPr>
          <p:cNvPr id="1487" name="Google Shape;1487;p104"/>
          <p:cNvSpPr/>
          <p:nvPr/>
        </p:nvSpPr>
        <p:spPr>
          <a:xfrm rot="5400000">
            <a:off x="6515100" y="2628900"/>
            <a:ext cx="3581400" cy="1066800"/>
          </a:xfrm>
          <a:prstGeom prst="rect">
            <a:avLst/>
          </a:prstGeom>
        </p:spPr>
        <p:txBody>
          <a:bodyPr>
            <a:prstTxWarp prst="textPlain"/>
          </a:bodyPr>
          <a:lstStyle/>
          <a:p>
            <a:pPr lvl="0" algn="ctr"/>
            <a:r>
              <a:rPr b="0" i="0">
                <a:ln cap="flat" cmpd="sng" w="25400">
                  <a:solidFill>
                    <a:srgbClr val="8A001A"/>
                  </a:solidFill>
                  <a:prstDash val="solid"/>
                  <a:round/>
                  <a:headEnd len="sm" w="sm" type="none"/>
                  <a:tailEnd len="sm" w="sm" type="none"/>
                </a:ln>
                <a:solidFill>
                  <a:srgbClr val="FF0000"/>
                </a:solidFill>
                <a:latin typeface="Arial Black"/>
              </a:rPr>
              <a:t>TOZLAR</a:t>
            </a:r>
          </a:p>
        </p:txBody>
      </p:sp>
    </p:spTree>
  </p:cSld>
  <p:clrMapOvr>
    <a:masterClrMapping/>
  </p:clrMapOvr>
  <p:transition>
    <p:checker/>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105"/>
          <p:cNvSpPr txBox="1"/>
          <p:nvPr>
            <p:ph type="title"/>
          </p:nvPr>
        </p:nvSpPr>
        <p:spPr>
          <a:xfrm>
            <a:off x="1403648" y="535398"/>
            <a:ext cx="5416649" cy="69015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600"/>
              <a:buFont typeface="Century Gothic"/>
              <a:buNone/>
            </a:pPr>
            <a:r>
              <a:rPr b="1" lang="tr-TR">
                <a:solidFill>
                  <a:srgbClr val="FF0000"/>
                </a:solidFill>
              </a:rPr>
              <a:t>KURU KİMYEVİ TOZLAR</a:t>
            </a:r>
            <a:endParaRPr/>
          </a:p>
        </p:txBody>
      </p:sp>
      <p:sp>
        <p:nvSpPr>
          <p:cNvPr id="1493" name="Google Shape;1493;p105"/>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494" name="Google Shape;1494;p105"/>
          <p:cNvSpPr txBox="1"/>
          <p:nvPr/>
        </p:nvSpPr>
        <p:spPr>
          <a:xfrm>
            <a:off x="304800" y="1847850"/>
            <a:ext cx="7086600" cy="1569660"/>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dk2"/>
              </a:buClr>
              <a:buSzPts val="3200"/>
              <a:buFont typeface="Noto Sans Symbols"/>
              <a:buChar char="✔"/>
            </a:pPr>
            <a:r>
              <a:rPr b="1" lang="tr-TR" sz="3200">
                <a:solidFill>
                  <a:schemeClr val="dk2"/>
                </a:solidFill>
                <a:latin typeface="Century Gothic"/>
                <a:ea typeface="Century Gothic"/>
                <a:cs typeface="Century Gothic"/>
                <a:sym typeface="Century Gothic"/>
              </a:rPr>
              <a:t>  Söndürme özelliği; </a:t>
            </a:r>
            <a:r>
              <a:rPr b="1" lang="tr-TR" sz="3200">
                <a:solidFill>
                  <a:srgbClr val="FF0000"/>
                </a:solidFill>
                <a:latin typeface="Century Gothic"/>
                <a:ea typeface="Century Gothic"/>
                <a:cs typeface="Century Gothic"/>
                <a:sym typeface="Century Gothic"/>
              </a:rPr>
              <a:t>ısıyı yayma, </a:t>
            </a:r>
            <a:endParaRPr/>
          </a:p>
          <a:p>
            <a:pPr indent="0" lvl="0" marL="0" marR="0" rtl="0" algn="l">
              <a:spcBef>
                <a:spcPts val="0"/>
              </a:spcBef>
              <a:spcAft>
                <a:spcPts val="0"/>
              </a:spcAft>
              <a:buClr>
                <a:srgbClr val="FF0000"/>
              </a:buClr>
              <a:buSzPts val="3200"/>
              <a:buFont typeface="Noto Sans Symbols"/>
              <a:buNone/>
            </a:pPr>
            <a:r>
              <a:rPr b="1" lang="tr-TR" sz="3200">
                <a:solidFill>
                  <a:srgbClr val="FF0000"/>
                </a:solidFill>
                <a:latin typeface="Century Gothic"/>
                <a:ea typeface="Century Gothic"/>
                <a:cs typeface="Century Gothic"/>
                <a:sym typeface="Century Gothic"/>
              </a:rPr>
              <a:t>boğma, zincirleme reaksiyonlarını</a:t>
            </a:r>
            <a:endParaRPr/>
          </a:p>
          <a:p>
            <a:pPr indent="0" lvl="0" marL="0" marR="0" rtl="0" algn="l">
              <a:spcBef>
                <a:spcPts val="0"/>
              </a:spcBef>
              <a:spcAft>
                <a:spcPts val="0"/>
              </a:spcAft>
              <a:buClr>
                <a:srgbClr val="FF0000"/>
              </a:buClr>
              <a:buSzPts val="3200"/>
              <a:buFont typeface="Noto Sans Symbols"/>
              <a:buNone/>
            </a:pPr>
            <a:r>
              <a:rPr b="1" lang="tr-TR" sz="3200">
                <a:solidFill>
                  <a:srgbClr val="FF0000"/>
                </a:solidFill>
                <a:latin typeface="Century Gothic"/>
                <a:ea typeface="Century Gothic"/>
                <a:cs typeface="Century Gothic"/>
                <a:sym typeface="Century Gothic"/>
              </a:rPr>
              <a:t>kırma</a:t>
            </a:r>
            <a:r>
              <a:rPr b="1" lang="tr-TR" sz="3200">
                <a:solidFill>
                  <a:schemeClr val="dk2"/>
                </a:solidFill>
                <a:latin typeface="Century Gothic"/>
                <a:ea typeface="Century Gothic"/>
                <a:cs typeface="Century Gothic"/>
                <a:sym typeface="Century Gothic"/>
              </a:rPr>
              <a:t> ve </a:t>
            </a:r>
            <a:r>
              <a:rPr b="1" lang="tr-TR" sz="3200">
                <a:solidFill>
                  <a:srgbClr val="FF0000"/>
                </a:solidFill>
                <a:latin typeface="Century Gothic"/>
                <a:ea typeface="Century Gothic"/>
                <a:cs typeface="Century Gothic"/>
                <a:sym typeface="Century Gothic"/>
              </a:rPr>
              <a:t>yüzeyi örtme</a:t>
            </a:r>
            <a:r>
              <a:rPr b="1" lang="tr-TR" sz="3200">
                <a:solidFill>
                  <a:schemeClr val="dk2"/>
                </a:solidFill>
                <a:latin typeface="Century Gothic"/>
                <a:ea typeface="Century Gothic"/>
                <a:cs typeface="Century Gothic"/>
                <a:sym typeface="Century Gothic"/>
              </a:rPr>
              <a:t> şeklindedir.</a:t>
            </a:r>
            <a:endParaRPr sz="3200">
              <a:solidFill>
                <a:schemeClr val="dk2"/>
              </a:solidFill>
              <a:latin typeface="Arial"/>
              <a:ea typeface="Arial"/>
              <a:cs typeface="Arial"/>
              <a:sym typeface="Arial"/>
            </a:endParaRPr>
          </a:p>
        </p:txBody>
      </p:sp>
      <p:pic>
        <p:nvPicPr>
          <p:cNvPr id="1495" name="Google Shape;1495;p105"/>
          <p:cNvPicPr preferRelativeResize="0"/>
          <p:nvPr/>
        </p:nvPicPr>
        <p:blipFill rotWithShape="1">
          <a:blip r:embed="rId3">
            <a:alphaModFix/>
          </a:blip>
          <a:srcRect b="0" l="0" r="0" t="0"/>
          <a:stretch/>
        </p:blipFill>
        <p:spPr>
          <a:xfrm>
            <a:off x="7010400" y="603250"/>
            <a:ext cx="1820863" cy="2749550"/>
          </a:xfrm>
          <a:prstGeom prst="rect">
            <a:avLst/>
          </a:prstGeom>
          <a:noFill/>
          <a:ln>
            <a:noFill/>
          </a:ln>
        </p:spPr>
      </p:pic>
      <p:sp>
        <p:nvSpPr>
          <p:cNvPr id="1496" name="Google Shape;1496;p105"/>
          <p:cNvSpPr txBox="1"/>
          <p:nvPr/>
        </p:nvSpPr>
        <p:spPr>
          <a:xfrm>
            <a:off x="304800" y="3400425"/>
            <a:ext cx="8610600" cy="26161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600"/>
              <a:buFont typeface="Noto Sans Symbols"/>
              <a:buNone/>
            </a:pPr>
            <a:r>
              <a:t/>
            </a:r>
            <a:endParaRPr b="1" sz="3600">
              <a:solidFill>
                <a:schemeClr val="dk2"/>
              </a:solidFill>
              <a:latin typeface="Century Gothic"/>
              <a:ea typeface="Century Gothic"/>
              <a:cs typeface="Century Gothic"/>
              <a:sym typeface="Century Gothic"/>
            </a:endParaRPr>
          </a:p>
          <a:p>
            <a:pPr indent="-203200" lvl="0" marL="0" marR="0" rtl="0" algn="l">
              <a:spcBef>
                <a:spcPts val="0"/>
              </a:spcBef>
              <a:spcAft>
                <a:spcPts val="0"/>
              </a:spcAft>
              <a:buClr>
                <a:schemeClr val="dk2"/>
              </a:buClr>
              <a:buSzPts val="3200"/>
              <a:buFont typeface="Noto Sans Symbols"/>
              <a:buChar char="✔"/>
            </a:pPr>
            <a:r>
              <a:rPr b="1" lang="tr-TR" sz="3200">
                <a:solidFill>
                  <a:schemeClr val="dk2"/>
                </a:solidFill>
                <a:latin typeface="Century Gothic"/>
                <a:ea typeface="Century Gothic"/>
                <a:cs typeface="Century Gothic"/>
                <a:sym typeface="Century Gothic"/>
              </a:rPr>
              <a:t>  “B” sınıfı parlayıcı madde yangınlarında ve kullanılmakla beraber yalıtkan olduğundan </a:t>
            </a:r>
            <a:r>
              <a:rPr b="1" lang="tr-TR" sz="3200">
                <a:solidFill>
                  <a:srgbClr val="FF0000"/>
                </a:solidFill>
                <a:latin typeface="Century Gothic"/>
                <a:ea typeface="Century Gothic"/>
                <a:cs typeface="Century Gothic"/>
                <a:sym typeface="Century Gothic"/>
              </a:rPr>
              <a:t>her sınıf yangın</a:t>
            </a:r>
            <a:r>
              <a:rPr b="1" lang="tr-TR" sz="3200">
                <a:solidFill>
                  <a:schemeClr val="dk2"/>
                </a:solidFill>
                <a:latin typeface="Century Gothic"/>
                <a:ea typeface="Century Gothic"/>
                <a:cs typeface="Century Gothic"/>
                <a:sym typeface="Century Gothic"/>
              </a:rPr>
              <a:t> söndürme işleminde kullanılır.</a:t>
            </a:r>
            <a:r>
              <a:rPr lang="tr-TR" sz="3200">
                <a:solidFill>
                  <a:schemeClr val="dk2"/>
                </a:solidFill>
                <a:latin typeface="Century Gothic"/>
                <a:ea typeface="Century Gothic"/>
                <a:cs typeface="Century Gothic"/>
                <a:sym typeface="Century Gothic"/>
              </a:rPr>
              <a:t> </a:t>
            </a:r>
            <a:endParaRPr/>
          </a:p>
        </p:txBody>
      </p:sp>
    </p:spTree>
  </p:cSld>
  <p:clrMapOvr>
    <a:masterClrMapping/>
  </p:clrMapOvr>
  <p:transition>
    <p:checker/>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106"/>
          <p:cNvSpPr txBox="1"/>
          <p:nvPr>
            <p:ph idx="12" type="sldNum"/>
          </p:nvPr>
        </p:nvSpPr>
        <p:spPr>
          <a:xfrm>
            <a:off x="323528" y="787783"/>
            <a:ext cx="7726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502" name="Google Shape;1502;p106"/>
          <p:cNvPicPr preferRelativeResize="0"/>
          <p:nvPr/>
        </p:nvPicPr>
        <p:blipFill rotWithShape="1">
          <a:blip r:embed="rId3">
            <a:alphaModFix/>
          </a:blip>
          <a:srcRect b="0" l="0" r="0" t="0"/>
          <a:stretch/>
        </p:blipFill>
        <p:spPr>
          <a:xfrm>
            <a:off x="7094538" y="457200"/>
            <a:ext cx="1897062" cy="2757488"/>
          </a:xfrm>
          <a:prstGeom prst="rect">
            <a:avLst/>
          </a:prstGeom>
          <a:noFill/>
          <a:ln>
            <a:noFill/>
          </a:ln>
        </p:spPr>
      </p:pic>
      <p:pic>
        <p:nvPicPr>
          <p:cNvPr id="1503" name="Google Shape;1503;p106"/>
          <p:cNvPicPr preferRelativeResize="0"/>
          <p:nvPr/>
        </p:nvPicPr>
        <p:blipFill rotWithShape="1">
          <a:blip r:embed="rId4">
            <a:alphaModFix/>
          </a:blip>
          <a:srcRect b="0" l="0" r="0" t="0"/>
          <a:stretch/>
        </p:blipFill>
        <p:spPr>
          <a:xfrm>
            <a:off x="7086600" y="3429000"/>
            <a:ext cx="1897063" cy="2757488"/>
          </a:xfrm>
          <a:prstGeom prst="rect">
            <a:avLst/>
          </a:prstGeom>
          <a:noFill/>
          <a:ln>
            <a:noFill/>
          </a:ln>
        </p:spPr>
      </p:pic>
      <p:sp>
        <p:nvSpPr>
          <p:cNvPr id="1504" name="Google Shape;1504;p106"/>
          <p:cNvSpPr txBox="1"/>
          <p:nvPr/>
        </p:nvSpPr>
        <p:spPr>
          <a:xfrm>
            <a:off x="741825" y="682121"/>
            <a:ext cx="7162800" cy="27853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FF0000"/>
                </a:solidFill>
                <a:latin typeface="Century Gothic"/>
                <a:ea typeface="Century Gothic"/>
                <a:cs typeface="Century Gothic"/>
                <a:sym typeface="Century Gothic"/>
              </a:rPr>
              <a:t>	Kuru Kimyevi Tozlar;</a:t>
            </a:r>
            <a:endParaRPr/>
          </a:p>
          <a:p>
            <a:pPr indent="0" lvl="0" marL="0" marR="0" rtl="0" algn="l">
              <a:spcBef>
                <a:spcPts val="0"/>
              </a:spcBef>
              <a:spcAft>
                <a:spcPts val="0"/>
              </a:spcAft>
              <a:buClr>
                <a:schemeClr val="dk1"/>
              </a:buClr>
              <a:buSzPts val="700"/>
              <a:buFont typeface="Noto Sans Symbols"/>
              <a:buNone/>
            </a:pPr>
            <a:r>
              <a:t/>
            </a:r>
            <a:endParaRPr b="1" sz="7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1" lang="tr-TR" sz="2800">
                <a:solidFill>
                  <a:schemeClr val="dk2"/>
                </a:solidFill>
                <a:latin typeface="Century Gothic"/>
                <a:ea typeface="Century Gothic"/>
                <a:cs typeface="Century Gothic"/>
                <a:sym typeface="Century Gothic"/>
              </a:rPr>
              <a:t>  </a:t>
            </a:r>
            <a:r>
              <a:rPr b="1" lang="tr-TR" sz="2800">
                <a:solidFill>
                  <a:schemeClr val="dk1"/>
                </a:solidFill>
                <a:latin typeface="Century Gothic"/>
                <a:ea typeface="Century Gothic"/>
                <a:cs typeface="Century Gothic"/>
                <a:sym typeface="Century Gothic"/>
              </a:rPr>
              <a:t>⮴ Sodyum Bikarbonat (B, C, E),</a:t>
            </a:r>
            <a:endParaRPr/>
          </a:p>
          <a:p>
            <a:pPr indent="0" lvl="0" marL="0" marR="0" rtl="0" algn="l">
              <a:spcBef>
                <a:spcPts val="0"/>
              </a:spcBef>
              <a:spcAft>
                <a:spcPts val="0"/>
              </a:spcAft>
              <a:buNone/>
            </a:pPr>
            <a:r>
              <a:rPr b="1" lang="tr-TR" sz="2800">
                <a:solidFill>
                  <a:schemeClr val="dk1"/>
                </a:solidFill>
                <a:latin typeface="Century Gothic"/>
                <a:ea typeface="Century Gothic"/>
                <a:cs typeface="Century Gothic"/>
                <a:sym typeface="Century Gothic"/>
              </a:rPr>
              <a:t>  ⮴ Potasyum Bikarbonat (B, C, E),</a:t>
            </a:r>
            <a:endParaRPr/>
          </a:p>
          <a:p>
            <a:pPr indent="0" lvl="0" marL="0" marR="0" rtl="0" algn="l">
              <a:spcBef>
                <a:spcPts val="0"/>
              </a:spcBef>
              <a:spcAft>
                <a:spcPts val="0"/>
              </a:spcAft>
              <a:buNone/>
            </a:pPr>
            <a:r>
              <a:rPr b="1" lang="tr-TR" sz="2800">
                <a:solidFill>
                  <a:schemeClr val="dk1"/>
                </a:solidFill>
                <a:latin typeface="Century Gothic"/>
                <a:ea typeface="Century Gothic"/>
                <a:cs typeface="Century Gothic"/>
                <a:sym typeface="Century Gothic"/>
              </a:rPr>
              <a:t>  ⮴ Üre Potasyum Bikarbonat (B, C, E),</a:t>
            </a:r>
            <a:endParaRPr/>
          </a:p>
          <a:p>
            <a:pPr indent="0" lvl="0" marL="0" marR="0" rtl="0" algn="l">
              <a:spcBef>
                <a:spcPts val="0"/>
              </a:spcBef>
              <a:spcAft>
                <a:spcPts val="0"/>
              </a:spcAft>
              <a:buNone/>
            </a:pPr>
            <a:r>
              <a:rPr b="1" lang="tr-TR" sz="2800">
                <a:solidFill>
                  <a:schemeClr val="dk1"/>
                </a:solidFill>
                <a:latin typeface="Century Gothic"/>
                <a:ea typeface="Century Gothic"/>
                <a:cs typeface="Century Gothic"/>
                <a:sym typeface="Century Gothic"/>
              </a:rPr>
              <a:t>  ⮴ Mono Amonyum Fosfat (A, B, C, D, E)</a:t>
            </a:r>
            <a:r>
              <a:rPr b="1" lang="tr-TR" sz="2800">
                <a:solidFill>
                  <a:schemeClr val="dk2"/>
                </a:solidFill>
                <a:latin typeface="Century Gothic"/>
                <a:ea typeface="Century Gothic"/>
                <a:cs typeface="Century Gothic"/>
                <a:sym typeface="Century Gothic"/>
              </a:rPr>
              <a:t> tan imal edilmişlerdir.</a:t>
            </a:r>
            <a:endParaRPr/>
          </a:p>
        </p:txBody>
      </p:sp>
      <p:sp>
        <p:nvSpPr>
          <p:cNvPr id="1505" name="Google Shape;1505;p106"/>
          <p:cNvSpPr txBox="1"/>
          <p:nvPr/>
        </p:nvSpPr>
        <p:spPr>
          <a:xfrm>
            <a:off x="899592" y="3329287"/>
            <a:ext cx="6527800"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2"/>
              </a:solidFill>
              <a:latin typeface="Century Gothic"/>
              <a:ea typeface="Century Gothic"/>
              <a:cs typeface="Century Gothic"/>
              <a:sym typeface="Century Gothic"/>
            </a:endParaRPr>
          </a:p>
          <a:p>
            <a:pPr indent="-177800" lvl="0" marL="0" marR="0" rtl="0" algn="l">
              <a:spcBef>
                <a:spcPts val="0"/>
              </a:spcBef>
              <a:spcAft>
                <a:spcPts val="0"/>
              </a:spcAft>
              <a:buClr>
                <a:schemeClr val="dk2"/>
              </a:buClr>
              <a:buSzPts val="2800"/>
              <a:buFont typeface="Noto Sans Symbols"/>
              <a:buChar char="✔"/>
            </a:pPr>
            <a:r>
              <a:rPr b="1" lang="tr-TR" sz="2800">
                <a:solidFill>
                  <a:schemeClr val="dk2"/>
                </a:solidFill>
                <a:latin typeface="Century Gothic"/>
                <a:ea typeface="Century Gothic"/>
                <a:cs typeface="Century Gothic"/>
                <a:sym typeface="Century Gothic"/>
              </a:rPr>
              <a:t>   Kuru Kimyevi Tozlar (PKP) kullanıldığında </a:t>
            </a:r>
            <a:r>
              <a:rPr b="1" lang="tr-TR" sz="2800">
                <a:solidFill>
                  <a:srgbClr val="FF0000"/>
                </a:solidFill>
                <a:latin typeface="Century Gothic"/>
                <a:ea typeface="Century Gothic"/>
                <a:cs typeface="Century Gothic"/>
                <a:sym typeface="Century Gothic"/>
              </a:rPr>
              <a:t>cam elyafı</a:t>
            </a:r>
            <a:r>
              <a:rPr b="1" lang="tr-TR" sz="2800">
                <a:solidFill>
                  <a:schemeClr val="dk2"/>
                </a:solidFill>
                <a:latin typeface="Century Gothic"/>
                <a:ea typeface="Century Gothic"/>
                <a:cs typeface="Century Gothic"/>
                <a:sym typeface="Century Gothic"/>
              </a:rPr>
              <a:t> şeklinde artık bıraktığından zorda kalınmadıkça elektrik ve elektronik cihaz yangınlarında </a:t>
            </a:r>
            <a:r>
              <a:rPr b="1" lang="tr-TR" sz="2800" u="sng">
                <a:solidFill>
                  <a:srgbClr val="FF0000"/>
                </a:solidFill>
                <a:latin typeface="Century Gothic"/>
                <a:ea typeface="Century Gothic"/>
                <a:cs typeface="Century Gothic"/>
                <a:sym typeface="Century Gothic"/>
              </a:rPr>
              <a:t>kullanılmamalıdır</a:t>
            </a:r>
            <a:r>
              <a:rPr b="1" lang="tr-TR" sz="2800">
                <a:solidFill>
                  <a:srgbClr val="FF0000"/>
                </a:solidFill>
                <a:latin typeface="Century Gothic"/>
                <a:ea typeface="Century Gothic"/>
                <a:cs typeface="Century Gothic"/>
                <a:sym typeface="Century Gothic"/>
              </a:rPr>
              <a:t>...</a:t>
            </a:r>
            <a:endParaRPr sz="3200">
              <a:solidFill>
                <a:srgbClr val="FF0000"/>
              </a:solidFill>
              <a:latin typeface="Arial"/>
              <a:ea typeface="Arial"/>
              <a:cs typeface="Arial"/>
              <a:sym typeface="Arial"/>
            </a:endParaRPr>
          </a:p>
        </p:txBody>
      </p:sp>
    </p:spTree>
  </p:cSld>
  <p:clrMapOvr>
    <a:masterClrMapping/>
  </p:clrMapOvr>
  <p:transition>
    <p:checker/>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0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511" name="Google Shape;1511;p107"/>
          <p:cNvPicPr preferRelativeResize="0"/>
          <p:nvPr/>
        </p:nvPicPr>
        <p:blipFill rotWithShape="1">
          <a:blip r:embed="rId3">
            <a:alphaModFix/>
          </a:blip>
          <a:srcRect b="0" l="0" r="0" t="0"/>
          <a:stretch/>
        </p:blipFill>
        <p:spPr>
          <a:xfrm>
            <a:off x="1828800" y="0"/>
            <a:ext cx="5624513" cy="6858000"/>
          </a:xfrm>
          <a:prstGeom prst="rect">
            <a:avLst/>
          </a:prstGeom>
          <a:noFill/>
          <a:ln>
            <a:noFill/>
          </a:ln>
        </p:spPr>
      </p:pic>
      <p:sp>
        <p:nvSpPr>
          <p:cNvPr id="1512" name="Google Shape;1512;p107"/>
          <p:cNvSpPr/>
          <p:nvPr/>
        </p:nvSpPr>
        <p:spPr>
          <a:xfrm rot="5400000">
            <a:off x="-2153580" y="2915580"/>
            <a:ext cx="5943600" cy="1026840"/>
          </a:xfrm>
          <a:prstGeom prst="rect">
            <a:avLst/>
          </a:prstGeom>
        </p:spPr>
        <p:txBody>
          <a:bodyPr>
            <a:prstTxWarp prst="textPlain"/>
          </a:bodyPr>
          <a:lstStyle/>
          <a:p>
            <a:pPr lvl="0" algn="ctr"/>
            <a:r>
              <a:rPr b="0" i="0">
                <a:ln cap="flat" cmpd="sng" w="25400">
                  <a:solidFill>
                    <a:srgbClr val="8A001A"/>
                  </a:solidFill>
                  <a:prstDash val="solid"/>
                  <a:round/>
                  <a:headEnd len="sm" w="sm" type="none"/>
                  <a:tailEnd len="sm" w="sm" type="none"/>
                </a:ln>
                <a:solidFill>
                  <a:srgbClr val="FF0000"/>
                </a:solidFill>
                <a:latin typeface="Arial Black"/>
              </a:rPr>
              <a:t>KADİOKSİRBONT</a:t>
            </a:r>
          </a:p>
        </p:txBody>
      </p:sp>
      <p:sp>
        <p:nvSpPr>
          <p:cNvPr id="1513" name="Google Shape;1513;p107"/>
          <p:cNvSpPr/>
          <p:nvPr/>
        </p:nvSpPr>
        <p:spPr>
          <a:xfrm rot="5400000">
            <a:off x="7010400" y="2514600"/>
            <a:ext cx="2514600" cy="1295400"/>
          </a:xfrm>
          <a:prstGeom prst="rect">
            <a:avLst/>
          </a:prstGeom>
        </p:spPr>
        <p:txBody>
          <a:bodyPr>
            <a:prstTxWarp prst="textPlain"/>
          </a:bodyPr>
          <a:lstStyle/>
          <a:p>
            <a:pPr lvl="0" algn="ctr"/>
            <a:r>
              <a:rPr b="0" i="0">
                <a:ln cap="flat" cmpd="sng" w="25400">
                  <a:solidFill>
                    <a:srgbClr val="8A001A"/>
                  </a:solidFill>
                  <a:prstDash val="solid"/>
                  <a:round/>
                  <a:headEnd len="sm" w="sm" type="none"/>
                  <a:tailEnd len="sm" w="sm" type="none"/>
                </a:ln>
                <a:solidFill>
                  <a:srgbClr val="FF0000"/>
                </a:solidFill>
                <a:latin typeface="Arial Black"/>
              </a:rPr>
              <a:t>GAZI</a:t>
            </a:r>
          </a:p>
        </p:txBody>
      </p:sp>
    </p:spTree>
  </p:cSld>
  <p:clrMapOvr>
    <a:masterClrMapping/>
  </p:clrMapOvr>
  <p:transition>
    <p:checker/>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108"/>
          <p:cNvSpPr txBox="1"/>
          <p:nvPr>
            <p:ph type="title"/>
          </p:nvPr>
        </p:nvSpPr>
        <p:spPr>
          <a:xfrm>
            <a:off x="3499472" y="970345"/>
            <a:ext cx="2304256" cy="1676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EC002D"/>
              </a:buClr>
              <a:buSzPts val="8000"/>
              <a:buFont typeface="Century Gothic"/>
              <a:buNone/>
            </a:pPr>
            <a:r>
              <a:rPr b="1" lang="tr-TR" sz="8000">
                <a:solidFill>
                  <a:srgbClr val="EC002D"/>
                </a:solidFill>
              </a:rPr>
              <a:t>CO</a:t>
            </a:r>
            <a:r>
              <a:rPr b="1" baseline="-25000" lang="tr-TR" sz="8000">
                <a:solidFill>
                  <a:srgbClr val="EC002D"/>
                </a:solidFill>
              </a:rPr>
              <a:t>2</a:t>
            </a:r>
            <a:endParaRPr b="1" sz="8000">
              <a:solidFill>
                <a:srgbClr val="EC002D"/>
              </a:solidFill>
            </a:endParaRPr>
          </a:p>
        </p:txBody>
      </p:sp>
      <p:sp>
        <p:nvSpPr>
          <p:cNvPr id="1519" name="Google Shape;1519;p108"/>
          <p:cNvSpPr txBox="1"/>
          <p:nvPr>
            <p:ph idx="12" type="sldNum"/>
          </p:nvPr>
        </p:nvSpPr>
        <p:spPr>
          <a:xfrm>
            <a:off x="467544" y="787783"/>
            <a:ext cx="6286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520" name="Google Shape;1520;p108"/>
          <p:cNvSpPr txBox="1"/>
          <p:nvPr/>
        </p:nvSpPr>
        <p:spPr>
          <a:xfrm>
            <a:off x="755576" y="3429000"/>
            <a:ext cx="7950274"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chemeClr val="dk2"/>
                </a:solidFill>
                <a:latin typeface="Century Gothic"/>
                <a:ea typeface="Century Gothic"/>
                <a:cs typeface="Century Gothic"/>
                <a:sym typeface="Century Gothic"/>
              </a:rPr>
              <a:t>    Püskürtme ile, atmosfer basıncında gaz haline geçerek ortamdaki </a:t>
            </a:r>
            <a:r>
              <a:rPr b="1" lang="tr-TR" sz="3200">
                <a:solidFill>
                  <a:srgbClr val="FF0000"/>
                </a:solidFill>
                <a:latin typeface="Century Gothic"/>
                <a:ea typeface="Century Gothic"/>
                <a:cs typeface="Century Gothic"/>
                <a:sym typeface="Century Gothic"/>
              </a:rPr>
              <a:t>oksijen miktarını azaltan</a:t>
            </a:r>
            <a:r>
              <a:rPr b="1" lang="tr-TR" sz="3200">
                <a:solidFill>
                  <a:schemeClr val="dk2"/>
                </a:solidFill>
                <a:latin typeface="Century Gothic"/>
                <a:ea typeface="Century Gothic"/>
                <a:cs typeface="Century Gothic"/>
                <a:sym typeface="Century Gothic"/>
              </a:rPr>
              <a:t> yani </a:t>
            </a:r>
            <a:r>
              <a:rPr b="1" lang="tr-TR" sz="3200">
                <a:solidFill>
                  <a:srgbClr val="FF0000"/>
                </a:solidFill>
                <a:latin typeface="Century Gothic"/>
                <a:ea typeface="Century Gothic"/>
                <a:cs typeface="Century Gothic"/>
                <a:sym typeface="Century Gothic"/>
              </a:rPr>
              <a:t>boğucu etkisi</a:t>
            </a:r>
            <a:r>
              <a:rPr b="1" lang="tr-TR" sz="3200">
                <a:solidFill>
                  <a:schemeClr val="dk2"/>
                </a:solidFill>
                <a:latin typeface="Century Gothic"/>
                <a:ea typeface="Century Gothic"/>
                <a:cs typeface="Century Gothic"/>
                <a:sym typeface="Century Gothic"/>
              </a:rPr>
              <a:t> ile yangını söndüren kimyasal bir söndürücüdür.</a:t>
            </a:r>
            <a:r>
              <a:rPr lang="tr-TR" sz="3200">
                <a:solidFill>
                  <a:schemeClr val="dk2"/>
                </a:solidFill>
                <a:latin typeface="Century Gothic"/>
                <a:ea typeface="Century Gothic"/>
                <a:cs typeface="Century Gothic"/>
                <a:sym typeface="Century Gothic"/>
              </a:rPr>
              <a:t> </a:t>
            </a:r>
            <a:endParaRPr/>
          </a:p>
        </p:txBody>
      </p:sp>
      <p:grpSp>
        <p:nvGrpSpPr>
          <p:cNvPr id="1521" name="Google Shape;1521;p108"/>
          <p:cNvGrpSpPr/>
          <p:nvPr/>
        </p:nvGrpSpPr>
        <p:grpSpPr>
          <a:xfrm>
            <a:off x="1187624" y="373856"/>
            <a:ext cx="7200900" cy="2909887"/>
            <a:chOff x="612" y="279"/>
            <a:chExt cx="4536" cy="1833"/>
          </a:xfrm>
        </p:grpSpPr>
        <p:pic>
          <p:nvPicPr>
            <p:cNvPr id="1522" name="Google Shape;1522;p108"/>
            <p:cNvPicPr preferRelativeResize="0"/>
            <p:nvPr/>
          </p:nvPicPr>
          <p:blipFill rotWithShape="1">
            <a:blip r:embed="rId3">
              <a:alphaModFix/>
            </a:blip>
            <a:srcRect b="0" l="0" r="0" t="0"/>
            <a:stretch/>
          </p:blipFill>
          <p:spPr>
            <a:xfrm>
              <a:off x="612" y="288"/>
              <a:ext cx="1356" cy="1804"/>
            </a:xfrm>
            <a:prstGeom prst="rect">
              <a:avLst/>
            </a:prstGeom>
            <a:noFill/>
            <a:ln>
              <a:noFill/>
            </a:ln>
          </p:spPr>
        </p:pic>
        <p:pic>
          <p:nvPicPr>
            <p:cNvPr id="1523" name="Google Shape;1523;p108"/>
            <p:cNvPicPr preferRelativeResize="0"/>
            <p:nvPr/>
          </p:nvPicPr>
          <p:blipFill rotWithShape="1">
            <a:blip r:embed="rId4">
              <a:alphaModFix/>
            </a:blip>
            <a:srcRect b="0" l="0" r="0" t="0"/>
            <a:stretch/>
          </p:blipFill>
          <p:spPr>
            <a:xfrm>
              <a:off x="3792" y="279"/>
              <a:ext cx="1356" cy="1833"/>
            </a:xfrm>
            <a:prstGeom prst="rect">
              <a:avLst/>
            </a:prstGeom>
            <a:noFill/>
            <a:ln>
              <a:noFill/>
            </a:ln>
          </p:spPr>
        </p:pic>
      </p:grpSp>
    </p:spTree>
  </p:cSld>
  <p:clrMapOvr>
    <a:masterClrMapping/>
  </p:clrMapOvr>
  <p:transition>
    <p:checker/>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109"/>
          <p:cNvSpPr txBox="1"/>
          <p:nvPr>
            <p:ph type="title"/>
          </p:nvPr>
        </p:nvSpPr>
        <p:spPr>
          <a:xfrm>
            <a:off x="1459880" y="355600"/>
            <a:ext cx="6376640" cy="133667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EC002D"/>
              </a:buClr>
              <a:buSzPts val="3600"/>
              <a:buFont typeface="Century Gothic"/>
              <a:buNone/>
            </a:pPr>
            <a:r>
              <a:rPr b="1" lang="tr-TR">
                <a:solidFill>
                  <a:srgbClr val="EC002D"/>
                </a:solidFill>
              </a:rPr>
              <a:t>KARBONDİOKSİT GAZININ</a:t>
            </a:r>
            <a:br>
              <a:rPr b="1" lang="tr-TR">
                <a:solidFill>
                  <a:srgbClr val="EC002D"/>
                </a:solidFill>
              </a:rPr>
            </a:br>
            <a:r>
              <a:rPr b="1" lang="tr-TR">
                <a:solidFill>
                  <a:srgbClr val="EC002D"/>
                </a:solidFill>
              </a:rPr>
              <a:t>SÖNDÜRÜCÜ OLARAK ETKİSİ</a:t>
            </a:r>
            <a:endParaRPr b="1" sz="3200">
              <a:solidFill>
                <a:srgbClr val="EC002D"/>
              </a:solidFill>
            </a:endParaRPr>
          </a:p>
        </p:txBody>
      </p:sp>
      <p:sp>
        <p:nvSpPr>
          <p:cNvPr id="1529" name="Google Shape;1529;p109"/>
          <p:cNvSpPr txBox="1"/>
          <p:nvPr>
            <p:ph idx="12" type="sldNum"/>
          </p:nvPr>
        </p:nvSpPr>
        <p:spPr>
          <a:xfrm>
            <a:off x="381000" y="787783"/>
            <a:ext cx="715206"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530" name="Google Shape;1530;p109"/>
          <p:cNvPicPr preferRelativeResize="0"/>
          <p:nvPr/>
        </p:nvPicPr>
        <p:blipFill rotWithShape="1">
          <a:blip r:embed="rId3">
            <a:alphaModFix/>
          </a:blip>
          <a:srcRect b="0" l="0" r="0" t="0"/>
          <a:stretch/>
        </p:blipFill>
        <p:spPr>
          <a:xfrm>
            <a:off x="381000" y="1752600"/>
            <a:ext cx="2835275" cy="3935413"/>
          </a:xfrm>
          <a:prstGeom prst="rect">
            <a:avLst/>
          </a:prstGeom>
          <a:noFill/>
          <a:ln>
            <a:noFill/>
          </a:ln>
        </p:spPr>
      </p:pic>
      <p:sp>
        <p:nvSpPr>
          <p:cNvPr id="1531" name="Google Shape;1531;p109"/>
          <p:cNvSpPr txBox="1"/>
          <p:nvPr/>
        </p:nvSpPr>
        <p:spPr>
          <a:xfrm>
            <a:off x="4038600" y="1676400"/>
            <a:ext cx="41148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u="sng">
                <a:solidFill>
                  <a:srgbClr val="341AD2"/>
                </a:solidFill>
                <a:latin typeface="Century Gothic"/>
                <a:ea typeface="Century Gothic"/>
                <a:cs typeface="Century Gothic"/>
                <a:sym typeface="Century Gothic"/>
              </a:rPr>
              <a:t>ANA ETKİSİ</a:t>
            </a:r>
            <a:endParaRPr b="1" sz="1600" u="sng">
              <a:solidFill>
                <a:srgbClr val="341AD2"/>
              </a:solidFill>
              <a:latin typeface="Century Gothic"/>
              <a:ea typeface="Century Gothic"/>
              <a:cs typeface="Century Gothic"/>
              <a:sym typeface="Century Gothic"/>
            </a:endParaRPr>
          </a:p>
        </p:txBody>
      </p:sp>
      <p:sp>
        <p:nvSpPr>
          <p:cNvPr id="1532" name="Google Shape;1532;p109"/>
          <p:cNvSpPr txBox="1"/>
          <p:nvPr/>
        </p:nvSpPr>
        <p:spPr>
          <a:xfrm>
            <a:off x="3276600" y="4387850"/>
            <a:ext cx="5715000" cy="946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u="sng">
                <a:solidFill>
                  <a:srgbClr val="341AD2"/>
                </a:solidFill>
                <a:latin typeface="Century Gothic"/>
                <a:ea typeface="Century Gothic"/>
                <a:cs typeface="Century Gothic"/>
                <a:sym typeface="Century Gothic"/>
              </a:rPr>
              <a:t>İKİNCİ DERECE ETKİSİ</a:t>
            </a:r>
            <a:endParaRPr/>
          </a:p>
          <a:p>
            <a:pPr indent="0" lvl="0" marL="0" marR="0" rtl="0" algn="ctr">
              <a:spcBef>
                <a:spcPts val="0"/>
              </a:spcBef>
              <a:spcAft>
                <a:spcPts val="0"/>
              </a:spcAft>
              <a:buNone/>
            </a:pPr>
            <a:r>
              <a:t/>
            </a:r>
            <a:endParaRPr b="1" sz="2000" u="sng">
              <a:solidFill>
                <a:srgbClr val="FF9900"/>
              </a:solidFill>
              <a:latin typeface="Century Gothic"/>
              <a:ea typeface="Century Gothic"/>
              <a:cs typeface="Century Gothic"/>
              <a:sym typeface="Century Gothic"/>
            </a:endParaRPr>
          </a:p>
        </p:txBody>
      </p:sp>
      <p:sp>
        <p:nvSpPr>
          <p:cNvPr id="1533" name="Google Shape;1533;p109"/>
          <p:cNvSpPr txBox="1"/>
          <p:nvPr/>
        </p:nvSpPr>
        <p:spPr>
          <a:xfrm>
            <a:off x="3505200" y="2895600"/>
            <a:ext cx="5334000" cy="12493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
              <a:solidFill>
                <a:srgbClr val="FF9900"/>
              </a:solidFill>
              <a:latin typeface="Century Gothic"/>
              <a:ea typeface="Century Gothic"/>
              <a:cs typeface="Century Gothic"/>
              <a:sym typeface="Century Gothic"/>
            </a:endParaRPr>
          </a:p>
          <a:p>
            <a:pPr indent="0" lvl="0" marL="0" marR="0" rtl="0" algn="ctr">
              <a:spcBef>
                <a:spcPts val="0"/>
              </a:spcBef>
              <a:spcAft>
                <a:spcPts val="0"/>
              </a:spcAft>
              <a:buNone/>
            </a:pPr>
            <a:r>
              <a:rPr b="1" lang="tr-TR" sz="3400">
                <a:solidFill>
                  <a:schemeClr val="dk2"/>
                </a:solidFill>
                <a:latin typeface="Century Gothic"/>
                <a:ea typeface="Century Gothic"/>
                <a:cs typeface="Century Gothic"/>
                <a:sym typeface="Century Gothic"/>
              </a:rPr>
              <a:t>“Atmosferdeki oksijenin yerini alır.”</a:t>
            </a:r>
            <a:endParaRPr/>
          </a:p>
        </p:txBody>
      </p:sp>
      <p:sp>
        <p:nvSpPr>
          <p:cNvPr id="1534" name="Google Shape;1534;p109"/>
          <p:cNvSpPr txBox="1"/>
          <p:nvPr/>
        </p:nvSpPr>
        <p:spPr>
          <a:xfrm>
            <a:off x="4572000" y="2438400"/>
            <a:ext cx="3200400" cy="60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400">
                <a:solidFill>
                  <a:srgbClr val="00FF00"/>
                </a:solidFill>
                <a:latin typeface="Open Sans ExtraBold"/>
                <a:ea typeface="Open Sans ExtraBold"/>
                <a:cs typeface="Open Sans ExtraBold"/>
                <a:sym typeface="Open Sans ExtraBold"/>
              </a:rPr>
              <a:t>BOĞMA</a:t>
            </a:r>
            <a:endParaRPr b="1" sz="3400">
              <a:solidFill>
                <a:schemeClr val="dk2"/>
              </a:solidFill>
              <a:latin typeface="Century Gothic"/>
              <a:ea typeface="Century Gothic"/>
              <a:cs typeface="Century Gothic"/>
              <a:sym typeface="Century Gothic"/>
            </a:endParaRPr>
          </a:p>
        </p:txBody>
      </p:sp>
      <p:sp>
        <p:nvSpPr>
          <p:cNvPr id="1535" name="Google Shape;1535;p109"/>
          <p:cNvSpPr txBox="1"/>
          <p:nvPr/>
        </p:nvSpPr>
        <p:spPr>
          <a:xfrm>
            <a:off x="496888" y="5638800"/>
            <a:ext cx="7732712" cy="7318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1" sz="800">
              <a:solidFill>
                <a:srgbClr val="00FF00"/>
              </a:solidFill>
              <a:latin typeface="Open Sans ExtraBold"/>
              <a:ea typeface="Open Sans ExtraBold"/>
              <a:cs typeface="Open Sans ExtraBold"/>
              <a:sym typeface="Open Sans ExtraBold"/>
            </a:endParaRPr>
          </a:p>
          <a:p>
            <a:pPr indent="0" lvl="0" marL="0" marR="0" rtl="0" algn="ctr">
              <a:spcBef>
                <a:spcPts val="0"/>
              </a:spcBef>
              <a:spcAft>
                <a:spcPts val="0"/>
              </a:spcAft>
              <a:buNone/>
            </a:pPr>
            <a:r>
              <a:rPr b="1" lang="tr-TR" sz="3400">
                <a:solidFill>
                  <a:schemeClr val="dk2"/>
                </a:solidFill>
                <a:latin typeface="Century Gothic"/>
                <a:ea typeface="Century Gothic"/>
                <a:cs typeface="Century Gothic"/>
                <a:sym typeface="Century Gothic"/>
              </a:rPr>
              <a:t>“Yangın söndürmedeki etkisi çok </a:t>
            </a:r>
            <a:r>
              <a:rPr b="1" lang="tr-TR" sz="3400" u="sng">
                <a:solidFill>
                  <a:schemeClr val="dk2"/>
                </a:solidFill>
                <a:latin typeface="Century Gothic"/>
                <a:ea typeface="Century Gothic"/>
                <a:cs typeface="Century Gothic"/>
                <a:sym typeface="Century Gothic"/>
              </a:rPr>
              <a:t>azdır.</a:t>
            </a:r>
            <a:r>
              <a:rPr b="1" lang="tr-TR" sz="3400">
                <a:solidFill>
                  <a:schemeClr val="dk2"/>
                </a:solidFill>
                <a:latin typeface="Century Gothic"/>
                <a:ea typeface="Century Gothic"/>
                <a:cs typeface="Century Gothic"/>
                <a:sym typeface="Century Gothic"/>
              </a:rPr>
              <a:t>”</a:t>
            </a:r>
            <a:endParaRPr/>
          </a:p>
        </p:txBody>
      </p:sp>
      <p:sp>
        <p:nvSpPr>
          <p:cNvPr id="1536" name="Google Shape;1536;p109"/>
          <p:cNvSpPr txBox="1"/>
          <p:nvPr/>
        </p:nvSpPr>
        <p:spPr>
          <a:xfrm>
            <a:off x="4648200" y="5181600"/>
            <a:ext cx="2855913" cy="60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400">
                <a:solidFill>
                  <a:srgbClr val="FF9900"/>
                </a:solidFill>
                <a:latin typeface="Open Sans ExtraBold"/>
                <a:ea typeface="Open Sans ExtraBold"/>
                <a:cs typeface="Open Sans ExtraBold"/>
                <a:sym typeface="Open Sans ExtraBold"/>
              </a:rPr>
              <a:t>  </a:t>
            </a:r>
            <a:r>
              <a:rPr b="1" lang="tr-TR" sz="3400">
                <a:solidFill>
                  <a:srgbClr val="00FF00"/>
                </a:solidFill>
                <a:latin typeface="Open Sans ExtraBold"/>
                <a:ea typeface="Open Sans ExtraBold"/>
                <a:cs typeface="Open Sans ExtraBold"/>
                <a:sym typeface="Open Sans ExtraBold"/>
              </a:rPr>
              <a:t>SOĞUTMA</a:t>
            </a:r>
            <a:endParaRPr b="1" sz="3400">
              <a:solidFill>
                <a:schemeClr val="dk2"/>
              </a:solidFill>
              <a:latin typeface="Century Gothic"/>
              <a:ea typeface="Century Gothic"/>
              <a:cs typeface="Century Gothic"/>
              <a:sym typeface="Century Gothic"/>
            </a:endParaRPr>
          </a:p>
        </p:txBody>
      </p:sp>
    </p:spTree>
  </p:cSld>
  <p:clrMapOvr>
    <a:masterClrMapping/>
  </p:clrMapOvr>
  <p:transition>
    <p:checke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11"/>
          <p:cNvPicPr preferRelativeResize="0"/>
          <p:nvPr>
            <p:ph idx="1" type="body"/>
          </p:nvPr>
        </p:nvPicPr>
        <p:blipFill rotWithShape="1">
          <a:blip r:embed="rId3">
            <a:alphaModFix/>
          </a:blip>
          <a:srcRect b="0" l="0" r="0" t="0"/>
          <a:stretch/>
        </p:blipFill>
        <p:spPr>
          <a:xfrm>
            <a:off x="0" y="0"/>
            <a:ext cx="1822450" cy="2565400"/>
          </a:xfrm>
          <a:prstGeom prst="rect">
            <a:avLst/>
          </a:prstGeom>
          <a:noFill/>
          <a:ln>
            <a:noFill/>
          </a:ln>
        </p:spPr>
      </p:pic>
      <p:sp>
        <p:nvSpPr>
          <p:cNvPr id="398" name="Google Shape;398;p11"/>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399" name="Google Shape;399;p11"/>
          <p:cNvGrpSpPr/>
          <p:nvPr/>
        </p:nvGrpSpPr>
        <p:grpSpPr>
          <a:xfrm>
            <a:off x="468313" y="2771775"/>
            <a:ext cx="8135937" cy="2673350"/>
            <a:chOff x="295" y="975"/>
            <a:chExt cx="5125" cy="2274"/>
          </a:xfrm>
        </p:grpSpPr>
        <p:sp>
          <p:nvSpPr>
            <p:cNvPr id="400" name="Google Shape;400;p11"/>
            <p:cNvSpPr/>
            <p:nvPr/>
          </p:nvSpPr>
          <p:spPr>
            <a:xfrm>
              <a:off x="295" y="981"/>
              <a:ext cx="5125" cy="226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01" name="Google Shape;401;p11"/>
            <p:cNvSpPr txBox="1"/>
            <p:nvPr/>
          </p:nvSpPr>
          <p:spPr>
            <a:xfrm>
              <a:off x="346" y="975"/>
              <a:ext cx="5023" cy="19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Alev, içinde ışık yüklü bulunan atomlar ve elektronlar gibi etkilenmiş zerreciklerden meydana gelir. Alev oksijenin dahil olduğu çok hızlı değişen ve başka reaksiyonlarda içeren karmaşık bir tepkimedir.</a:t>
              </a:r>
              <a:endParaRPr/>
            </a:p>
          </p:txBody>
        </p:sp>
      </p:grpSp>
      <p:grpSp>
        <p:nvGrpSpPr>
          <p:cNvPr id="402" name="Google Shape;402;p11"/>
          <p:cNvGrpSpPr/>
          <p:nvPr/>
        </p:nvGrpSpPr>
        <p:grpSpPr>
          <a:xfrm>
            <a:off x="1908175" y="404813"/>
            <a:ext cx="5329238" cy="865187"/>
            <a:chOff x="1746" y="320"/>
            <a:chExt cx="2177" cy="545"/>
          </a:xfrm>
        </p:grpSpPr>
        <p:sp>
          <p:nvSpPr>
            <p:cNvPr id="403" name="Google Shape;403;p11"/>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04" name="Google Shape;404;p11"/>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YANGIN KİMYASI</a:t>
              </a:r>
              <a:endParaRPr/>
            </a:p>
          </p:txBody>
        </p:sp>
      </p:grpSp>
    </p:spTree>
  </p:cSld>
  <p:clrMapOvr>
    <a:masterClrMapping/>
  </p:clrMapOvr>
  <p:transition>
    <p:checker/>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11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542" name="Google Shape;1542;p11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43" name="Google Shape;1543;p110"/>
          <p:cNvSpPr/>
          <p:nvPr/>
        </p:nvSpPr>
        <p:spPr>
          <a:xfrm>
            <a:off x="539750" y="5229225"/>
            <a:ext cx="8153400" cy="571500"/>
          </a:xfrm>
          <a:prstGeom prst="rect">
            <a:avLst/>
          </a:prstGeom>
        </p:spPr>
        <p:txBody>
          <a:bodyPr>
            <a:prstTxWarp prst="textPlain"/>
          </a:bodyPr>
          <a:lstStyle/>
          <a:p>
            <a:pPr lvl="0" algn="ctr"/>
            <a:r>
              <a:rPr b="0" i="0">
                <a:ln>
                  <a:noFill/>
                </a:ln>
                <a:gradFill>
                  <a:gsLst>
                    <a:gs pos="0">
                      <a:srgbClr val="00FF00"/>
                    </a:gs>
                    <a:gs pos="100000">
                      <a:srgbClr val="00B300"/>
                    </a:gs>
                  </a:gsLst>
                  <a:path path="circle">
                    <a:fillToRect b="50%" l="50%" r="50%" t="50%"/>
                  </a:path>
                  <a:tileRect/>
                </a:gradFill>
                <a:latin typeface="Impact"/>
              </a:rPr>
              <a:t>ELEKTRİK YANGINLARININ</a:t>
            </a:r>
          </a:p>
        </p:txBody>
      </p:sp>
      <p:sp>
        <p:nvSpPr>
          <p:cNvPr id="1544" name="Google Shape;1544;p110"/>
          <p:cNvSpPr/>
          <p:nvPr/>
        </p:nvSpPr>
        <p:spPr>
          <a:xfrm>
            <a:off x="595313" y="5943600"/>
            <a:ext cx="8153400" cy="571500"/>
          </a:xfrm>
          <a:prstGeom prst="rect">
            <a:avLst/>
          </a:prstGeom>
        </p:spPr>
        <p:txBody>
          <a:bodyPr>
            <a:prstTxWarp prst="textPlain"/>
          </a:bodyPr>
          <a:lstStyle/>
          <a:p>
            <a:pPr lvl="0" algn="ctr"/>
            <a:r>
              <a:rPr b="0" i="0">
                <a:ln>
                  <a:noFill/>
                </a:ln>
                <a:gradFill>
                  <a:gsLst>
                    <a:gs pos="0">
                      <a:srgbClr val="00FF00"/>
                    </a:gs>
                    <a:gs pos="100000">
                      <a:srgbClr val="00B300"/>
                    </a:gs>
                  </a:gsLst>
                  <a:path path="circle">
                    <a:fillToRect b="50%" l="50%" r="50%" t="50%"/>
                  </a:path>
                  <a:tileRect/>
                </a:gradFill>
                <a:latin typeface="Impact"/>
              </a:rPr>
              <a:t>İDEAL SÖNDÜRÜCÜSÜDÜR</a:t>
            </a:r>
          </a:p>
        </p:txBody>
      </p:sp>
      <p:sp>
        <p:nvSpPr>
          <p:cNvPr id="1545" name="Google Shape;1545;p110"/>
          <p:cNvSpPr/>
          <p:nvPr/>
        </p:nvSpPr>
        <p:spPr>
          <a:xfrm>
            <a:off x="4427538" y="333375"/>
            <a:ext cx="3810000" cy="495300"/>
          </a:xfrm>
          <a:prstGeom prst="rect">
            <a:avLst/>
          </a:prstGeom>
        </p:spPr>
        <p:txBody>
          <a:bodyPr>
            <a:prstTxWarp prst="textPlain"/>
          </a:bodyPr>
          <a:lstStyle/>
          <a:p>
            <a:pPr lvl="0" algn="ctr"/>
            <a:r>
              <a:rPr b="0" i="0">
                <a:ln>
                  <a:noFill/>
                </a:ln>
                <a:gradFill>
                  <a:gsLst>
                    <a:gs pos="0">
                      <a:srgbClr val="00FF00"/>
                    </a:gs>
                    <a:gs pos="100000">
                      <a:srgbClr val="00B300"/>
                    </a:gs>
                  </a:gsLst>
                  <a:path path="circle">
                    <a:fillToRect b="50%" l="50%" r="50%" t="50%"/>
                  </a:path>
                  <a:tileRect/>
                </a:gradFill>
                <a:latin typeface="Impact"/>
              </a:rPr>
              <a:t>Karbondioksit;</a:t>
            </a:r>
          </a:p>
        </p:txBody>
      </p:sp>
    </p:spTree>
  </p:cSld>
  <p:clrMapOvr>
    <a:masterClrMapping/>
  </p:clrMapOvr>
  <p:transition>
    <p:checker/>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111"/>
          <p:cNvSpPr txBox="1"/>
          <p:nvPr>
            <p:ph type="title"/>
          </p:nvPr>
        </p:nvSpPr>
        <p:spPr>
          <a:xfrm>
            <a:off x="1661419" y="592579"/>
            <a:ext cx="6643464" cy="63538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l">
              <a:spcBef>
                <a:spcPts val="0"/>
              </a:spcBef>
              <a:spcAft>
                <a:spcPts val="0"/>
              </a:spcAft>
              <a:buClr>
                <a:srgbClr val="EC002D"/>
              </a:buClr>
              <a:buSzPct val="100000"/>
              <a:buFont typeface="Century Gothic"/>
              <a:buNone/>
            </a:pPr>
            <a:r>
              <a:rPr b="1" lang="tr-TR">
                <a:solidFill>
                  <a:srgbClr val="EC002D"/>
                </a:solidFill>
              </a:rPr>
              <a:t>CO</a:t>
            </a:r>
            <a:r>
              <a:rPr b="1" baseline="-25000" lang="tr-TR">
                <a:solidFill>
                  <a:srgbClr val="EC002D"/>
                </a:solidFill>
              </a:rPr>
              <a:t>2</a:t>
            </a:r>
            <a:r>
              <a:rPr b="1" lang="tr-TR">
                <a:solidFill>
                  <a:srgbClr val="EC002D"/>
                </a:solidFill>
              </a:rPr>
              <a:t> GAZININ TEKNİK ÖZELLİKLERİ</a:t>
            </a:r>
            <a:endParaRPr/>
          </a:p>
        </p:txBody>
      </p:sp>
      <p:sp>
        <p:nvSpPr>
          <p:cNvPr id="1551" name="Google Shape;1551;p111"/>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552" name="Google Shape;1552;p111"/>
          <p:cNvSpPr txBox="1"/>
          <p:nvPr/>
        </p:nvSpPr>
        <p:spPr>
          <a:xfrm>
            <a:off x="970277" y="1593924"/>
            <a:ext cx="3200400" cy="579438"/>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dk2"/>
              </a:buClr>
              <a:buSzPts val="3200"/>
              <a:buFont typeface="Noto Sans Symbols"/>
              <a:buChar char="✔"/>
            </a:pPr>
            <a:r>
              <a:rPr b="1" lang="tr-TR" sz="3200">
                <a:solidFill>
                  <a:schemeClr val="dk2"/>
                </a:solidFill>
                <a:latin typeface="Century Gothic"/>
                <a:ea typeface="Century Gothic"/>
                <a:cs typeface="Century Gothic"/>
                <a:sym typeface="Century Gothic"/>
              </a:rPr>
              <a:t>   CO</a:t>
            </a:r>
            <a:r>
              <a:rPr b="1" baseline="-25000" lang="tr-TR" sz="3200">
                <a:solidFill>
                  <a:schemeClr val="dk2"/>
                </a:solidFill>
                <a:latin typeface="Century Gothic"/>
                <a:ea typeface="Century Gothic"/>
                <a:cs typeface="Century Gothic"/>
                <a:sym typeface="Century Gothic"/>
              </a:rPr>
              <a:t>2</a:t>
            </a:r>
            <a:r>
              <a:rPr b="1" lang="tr-TR" sz="3200">
                <a:solidFill>
                  <a:schemeClr val="dk2"/>
                </a:solidFill>
                <a:latin typeface="Century Gothic"/>
                <a:ea typeface="Century Gothic"/>
                <a:cs typeface="Century Gothic"/>
                <a:sym typeface="Century Gothic"/>
              </a:rPr>
              <a:t> Gazı;</a:t>
            </a:r>
            <a:endParaRPr b="1" sz="800">
              <a:solidFill>
                <a:schemeClr val="dk2"/>
              </a:solidFill>
              <a:latin typeface="Century Gothic"/>
              <a:ea typeface="Century Gothic"/>
              <a:cs typeface="Century Gothic"/>
              <a:sym typeface="Century Gothic"/>
            </a:endParaRPr>
          </a:p>
        </p:txBody>
      </p:sp>
      <p:sp>
        <p:nvSpPr>
          <p:cNvPr id="1553" name="Google Shape;1553;p111"/>
          <p:cNvSpPr txBox="1"/>
          <p:nvPr/>
        </p:nvSpPr>
        <p:spPr>
          <a:xfrm>
            <a:off x="970277" y="4953000"/>
            <a:ext cx="7792723" cy="1661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b="1" sz="1800">
              <a:solidFill>
                <a:schemeClr val="dk2"/>
              </a:solidFill>
              <a:latin typeface="Century Gothic"/>
              <a:ea typeface="Century Gothic"/>
              <a:cs typeface="Century Gothic"/>
              <a:sym typeface="Century Gothic"/>
            </a:endParaRPr>
          </a:p>
          <a:p>
            <a:pPr indent="-177800" lvl="0" marL="0" marR="0" rtl="0" algn="l">
              <a:spcBef>
                <a:spcPts val="0"/>
              </a:spcBef>
              <a:spcAft>
                <a:spcPts val="0"/>
              </a:spcAft>
              <a:buClr>
                <a:schemeClr val="dk2"/>
              </a:buClr>
              <a:buSzPts val="2800"/>
              <a:buFont typeface="Noto Sans Symbols"/>
              <a:buChar char="✔"/>
            </a:pPr>
            <a:r>
              <a:rPr b="1" lang="tr-TR" sz="2800">
                <a:solidFill>
                  <a:schemeClr val="dk2"/>
                </a:solidFill>
                <a:latin typeface="Century Gothic"/>
                <a:ea typeface="Century Gothic"/>
                <a:cs typeface="Century Gothic"/>
                <a:sym typeface="Century Gothic"/>
              </a:rPr>
              <a:t>   15 Lb. (6 Kg.) CO</a:t>
            </a:r>
            <a:r>
              <a:rPr b="1" baseline="-25000" lang="tr-TR" sz="2800">
                <a:solidFill>
                  <a:schemeClr val="dk2"/>
                </a:solidFill>
                <a:latin typeface="Century Gothic"/>
                <a:ea typeface="Century Gothic"/>
                <a:cs typeface="Century Gothic"/>
                <a:sym typeface="Century Gothic"/>
              </a:rPr>
              <a:t>2</a:t>
            </a:r>
            <a:r>
              <a:rPr b="1" lang="tr-TR" sz="2800">
                <a:solidFill>
                  <a:schemeClr val="dk2"/>
                </a:solidFill>
                <a:latin typeface="Century Gothic"/>
                <a:ea typeface="Century Gothic"/>
                <a:cs typeface="Century Gothic"/>
                <a:sym typeface="Century Gothic"/>
              </a:rPr>
              <a:t> tüpü, </a:t>
            </a:r>
            <a:r>
              <a:rPr b="1" lang="tr-TR" sz="2800">
                <a:solidFill>
                  <a:srgbClr val="341AD2"/>
                </a:solidFill>
                <a:latin typeface="Century Gothic"/>
                <a:ea typeface="Century Gothic"/>
                <a:cs typeface="Century Gothic"/>
                <a:sym typeface="Century Gothic"/>
              </a:rPr>
              <a:t>30 - 45 saniyede</a:t>
            </a:r>
            <a:r>
              <a:rPr b="1" lang="tr-TR" sz="2800">
                <a:solidFill>
                  <a:schemeClr val="dk2"/>
                </a:solidFill>
                <a:latin typeface="Century Gothic"/>
                <a:ea typeface="Century Gothic"/>
                <a:cs typeface="Century Gothic"/>
                <a:sym typeface="Century Gothic"/>
              </a:rPr>
              <a:t> tüp boşalır ve yaklaşık olarak  </a:t>
            </a:r>
            <a:r>
              <a:rPr b="1" lang="tr-TR" sz="2800">
                <a:solidFill>
                  <a:srgbClr val="341AD2"/>
                </a:solidFill>
                <a:latin typeface="Century Gothic"/>
                <a:ea typeface="Century Gothic"/>
                <a:cs typeface="Century Gothic"/>
                <a:sym typeface="Century Gothic"/>
              </a:rPr>
              <a:t>3.8 m</a:t>
            </a:r>
            <a:r>
              <a:rPr b="1" baseline="30000" lang="tr-TR" sz="2800">
                <a:solidFill>
                  <a:srgbClr val="341AD2"/>
                </a:solidFill>
                <a:latin typeface="Century Gothic"/>
                <a:ea typeface="Century Gothic"/>
                <a:cs typeface="Century Gothic"/>
                <a:sym typeface="Century Gothic"/>
              </a:rPr>
              <a:t>3</a:t>
            </a:r>
            <a:r>
              <a:rPr b="1" lang="tr-TR" sz="2800">
                <a:solidFill>
                  <a:schemeClr val="dk2"/>
                </a:solidFill>
                <a:latin typeface="Century Gothic"/>
                <a:ea typeface="Century Gothic"/>
                <a:cs typeface="Century Gothic"/>
                <a:sym typeface="Century Gothic"/>
              </a:rPr>
              <a:t> hacmi boğar. </a:t>
            </a:r>
            <a:endParaRPr sz="2800">
              <a:solidFill>
                <a:schemeClr val="dk2"/>
              </a:solidFill>
              <a:latin typeface="Arial"/>
              <a:ea typeface="Arial"/>
              <a:cs typeface="Arial"/>
              <a:sym typeface="Arial"/>
            </a:endParaRPr>
          </a:p>
        </p:txBody>
      </p:sp>
      <p:sp>
        <p:nvSpPr>
          <p:cNvPr id="1554" name="Google Shape;1554;p111"/>
          <p:cNvSpPr txBox="1"/>
          <p:nvPr/>
        </p:nvSpPr>
        <p:spPr>
          <a:xfrm>
            <a:off x="1001815" y="4117457"/>
            <a:ext cx="7962673"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b="1" sz="1800">
              <a:solidFill>
                <a:schemeClr val="dk2"/>
              </a:solidFill>
              <a:latin typeface="Century Gothic"/>
              <a:ea typeface="Century Gothic"/>
              <a:cs typeface="Century Gothic"/>
              <a:sym typeface="Century Gothic"/>
            </a:endParaRPr>
          </a:p>
          <a:p>
            <a:pPr indent="-177800" lvl="0" marL="0" marR="0" rtl="0" algn="l">
              <a:spcBef>
                <a:spcPts val="0"/>
              </a:spcBef>
              <a:spcAft>
                <a:spcPts val="0"/>
              </a:spcAft>
              <a:buClr>
                <a:schemeClr val="dk2"/>
              </a:buClr>
              <a:buSzPts val="2800"/>
              <a:buFont typeface="Noto Sans Symbols"/>
              <a:buChar char="✔"/>
            </a:pPr>
            <a:r>
              <a:rPr b="1" lang="tr-TR" sz="2800">
                <a:solidFill>
                  <a:schemeClr val="dk2"/>
                </a:solidFill>
                <a:latin typeface="Century Gothic"/>
                <a:ea typeface="Century Gothic"/>
                <a:cs typeface="Century Gothic"/>
                <a:sym typeface="Century Gothic"/>
              </a:rPr>
              <a:t>   Etkili kullanım mesafesi; </a:t>
            </a:r>
            <a:r>
              <a:rPr b="1" lang="tr-TR" sz="2800">
                <a:solidFill>
                  <a:srgbClr val="341AD2"/>
                </a:solidFill>
                <a:latin typeface="Century Gothic"/>
                <a:ea typeface="Century Gothic"/>
                <a:cs typeface="Century Gothic"/>
                <a:sym typeface="Century Gothic"/>
              </a:rPr>
              <a:t>1.5 ile 3 metre</a:t>
            </a:r>
            <a:r>
              <a:rPr b="1" lang="tr-TR" sz="2800">
                <a:solidFill>
                  <a:schemeClr val="dk2"/>
                </a:solidFill>
                <a:latin typeface="Century Gothic"/>
                <a:ea typeface="Century Gothic"/>
                <a:cs typeface="Century Gothic"/>
                <a:sym typeface="Century Gothic"/>
              </a:rPr>
              <a:t> dir.</a:t>
            </a:r>
            <a:endParaRPr b="1" sz="1800">
              <a:solidFill>
                <a:schemeClr val="dk2"/>
              </a:solidFill>
              <a:latin typeface="Century Gothic"/>
              <a:ea typeface="Century Gothic"/>
              <a:cs typeface="Century Gothic"/>
              <a:sym typeface="Century Gothic"/>
            </a:endParaRPr>
          </a:p>
        </p:txBody>
      </p:sp>
      <p:sp>
        <p:nvSpPr>
          <p:cNvPr id="1555" name="Google Shape;1555;p111"/>
          <p:cNvSpPr txBox="1"/>
          <p:nvPr/>
        </p:nvSpPr>
        <p:spPr>
          <a:xfrm>
            <a:off x="899592" y="2225268"/>
            <a:ext cx="6553200" cy="181588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800"/>
              <a:buFont typeface="Noto Sans Symbols"/>
              <a:buChar char="⮚"/>
            </a:pPr>
            <a:r>
              <a:rPr b="1" lang="tr-TR" sz="2800">
                <a:solidFill>
                  <a:schemeClr val="dk2"/>
                </a:solidFill>
                <a:latin typeface="Century Gothic"/>
                <a:ea typeface="Century Gothic"/>
                <a:cs typeface="Century Gothic"/>
                <a:sym typeface="Century Gothic"/>
              </a:rPr>
              <a:t>Havadan </a:t>
            </a:r>
            <a:r>
              <a:rPr b="1" lang="tr-TR" sz="2800">
                <a:solidFill>
                  <a:srgbClr val="341AD2"/>
                </a:solidFill>
                <a:latin typeface="Century Gothic"/>
                <a:ea typeface="Century Gothic"/>
                <a:cs typeface="Century Gothic"/>
                <a:sym typeface="Century Gothic"/>
              </a:rPr>
              <a:t>1.5 kat daha ağır,</a:t>
            </a:r>
            <a:r>
              <a:rPr b="1" lang="tr-TR" sz="2800">
                <a:solidFill>
                  <a:srgbClr val="FF9900"/>
                </a:solidFill>
                <a:latin typeface="Century Gothic"/>
                <a:ea typeface="Century Gothic"/>
                <a:cs typeface="Century Gothic"/>
                <a:sym typeface="Century Gothic"/>
              </a:rPr>
              <a:t> </a:t>
            </a:r>
            <a:endParaRPr/>
          </a:p>
          <a:p>
            <a:pPr indent="-457200" lvl="0" marL="457200" marR="0" rtl="0" algn="l">
              <a:spcBef>
                <a:spcPts val="0"/>
              </a:spcBef>
              <a:spcAft>
                <a:spcPts val="0"/>
              </a:spcAft>
              <a:buClr>
                <a:schemeClr val="dk2"/>
              </a:buClr>
              <a:buSzPts val="2800"/>
              <a:buFont typeface="Noto Sans Symbols"/>
              <a:buChar char="⮚"/>
            </a:pPr>
            <a:r>
              <a:rPr b="1" lang="tr-TR" sz="2800">
                <a:solidFill>
                  <a:schemeClr val="dk2"/>
                </a:solidFill>
                <a:latin typeface="Century Gothic"/>
                <a:ea typeface="Century Gothic"/>
                <a:cs typeface="Century Gothic"/>
                <a:sym typeface="Century Gothic"/>
              </a:rPr>
              <a:t>Kokusuz,</a:t>
            </a:r>
            <a:endParaRPr/>
          </a:p>
          <a:p>
            <a:pPr indent="-457200" lvl="0" marL="457200" marR="0" rtl="0" algn="l">
              <a:spcBef>
                <a:spcPts val="0"/>
              </a:spcBef>
              <a:spcAft>
                <a:spcPts val="0"/>
              </a:spcAft>
              <a:buClr>
                <a:schemeClr val="dk2"/>
              </a:buClr>
              <a:buSzPts val="2800"/>
              <a:buFont typeface="Noto Sans Symbols"/>
              <a:buChar char="⮚"/>
            </a:pPr>
            <a:r>
              <a:rPr b="1" lang="tr-TR" sz="2800">
                <a:solidFill>
                  <a:schemeClr val="dk2"/>
                </a:solidFill>
                <a:latin typeface="Century Gothic"/>
                <a:ea typeface="Century Gothic"/>
                <a:cs typeface="Century Gothic"/>
                <a:sym typeface="Century Gothic"/>
              </a:rPr>
              <a:t>Yalıtkan,</a:t>
            </a:r>
            <a:endParaRPr/>
          </a:p>
          <a:p>
            <a:pPr indent="-457200" lvl="0" marL="457200" marR="0" rtl="0" algn="l">
              <a:spcBef>
                <a:spcPts val="0"/>
              </a:spcBef>
              <a:spcAft>
                <a:spcPts val="0"/>
              </a:spcAft>
              <a:buClr>
                <a:schemeClr val="dk2"/>
              </a:buClr>
              <a:buSzPts val="2800"/>
              <a:buFont typeface="Noto Sans Symbols"/>
              <a:buChar char="⮚"/>
            </a:pPr>
            <a:r>
              <a:rPr b="1" lang="tr-TR" sz="2800">
                <a:solidFill>
                  <a:schemeClr val="dk2"/>
                </a:solidFill>
                <a:latin typeface="Century Gothic"/>
                <a:ea typeface="Century Gothic"/>
                <a:cs typeface="Century Gothic"/>
                <a:sym typeface="Century Gothic"/>
              </a:rPr>
              <a:t>Boğucu bir gazdır.</a:t>
            </a:r>
            <a:endParaRPr b="1" sz="1800">
              <a:solidFill>
                <a:schemeClr val="dk2"/>
              </a:solidFill>
              <a:latin typeface="Century Gothic"/>
              <a:ea typeface="Century Gothic"/>
              <a:cs typeface="Century Gothic"/>
              <a:sym typeface="Century Gothic"/>
            </a:endParaRPr>
          </a:p>
        </p:txBody>
      </p:sp>
    </p:spTree>
  </p:cSld>
  <p:clrMapOvr>
    <a:masterClrMapping/>
  </p:clrMapOvr>
  <p:transition>
    <p:checker/>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11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561" name="Google Shape;1561;p112"/>
          <p:cNvPicPr preferRelativeResize="0"/>
          <p:nvPr/>
        </p:nvPicPr>
        <p:blipFill rotWithShape="1">
          <a:blip r:embed="rId3">
            <a:alphaModFix/>
          </a:blip>
          <a:srcRect b="0" l="0" r="0" t="0"/>
          <a:stretch/>
        </p:blipFill>
        <p:spPr>
          <a:xfrm>
            <a:off x="-1200" y="0"/>
            <a:ext cx="9144000" cy="6858000"/>
          </a:xfrm>
          <a:prstGeom prst="rect">
            <a:avLst/>
          </a:prstGeom>
          <a:noFill/>
          <a:ln>
            <a:noFill/>
          </a:ln>
        </p:spPr>
      </p:pic>
      <p:sp>
        <p:nvSpPr>
          <p:cNvPr id="1562" name="Google Shape;1562;p112"/>
          <p:cNvSpPr txBox="1"/>
          <p:nvPr/>
        </p:nvSpPr>
        <p:spPr>
          <a:xfrm>
            <a:off x="1823894" y="370180"/>
            <a:ext cx="5493812" cy="120032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C00000"/>
                </a:solidFill>
                <a:latin typeface="Century Gothic"/>
                <a:ea typeface="Century Gothic"/>
                <a:cs typeface="Century Gothic"/>
                <a:sym typeface="Century Gothic"/>
              </a:rPr>
              <a:t>YANGIN SINIFINA GÖRE </a:t>
            </a:r>
            <a:endParaRPr/>
          </a:p>
          <a:p>
            <a:pPr indent="0" lvl="0" marL="0" marR="0" rtl="0" algn="l">
              <a:spcBef>
                <a:spcPts val="0"/>
              </a:spcBef>
              <a:spcAft>
                <a:spcPts val="0"/>
              </a:spcAft>
              <a:buNone/>
            </a:pPr>
            <a:r>
              <a:rPr lang="tr-TR" sz="3600">
                <a:solidFill>
                  <a:srgbClr val="C00000"/>
                </a:solidFill>
                <a:latin typeface="Century Gothic"/>
                <a:ea typeface="Century Gothic"/>
                <a:cs typeface="Century Gothic"/>
                <a:sym typeface="Century Gothic"/>
              </a:rPr>
              <a:t>İDEAL SÖNDÜRÜCÜLER</a:t>
            </a:r>
            <a:endParaRPr/>
          </a:p>
        </p:txBody>
      </p:sp>
    </p:spTree>
  </p:cSld>
  <p:clrMapOvr>
    <a:masterClrMapping/>
  </p:clrMapOvr>
  <p:transition>
    <p:checker/>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113"/>
          <p:cNvSpPr txBox="1"/>
          <p:nvPr>
            <p:ph type="title"/>
          </p:nvPr>
        </p:nvSpPr>
        <p:spPr>
          <a:xfrm>
            <a:off x="1547664" y="475045"/>
            <a:ext cx="6910536" cy="135572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entury Gothic"/>
              <a:buNone/>
            </a:pPr>
            <a:r>
              <a:rPr b="1" lang="tr-TR" sz="5400">
                <a:solidFill>
                  <a:srgbClr val="FF0000"/>
                </a:solidFill>
              </a:rPr>
              <a:t>A SINIFI YANGIN</a:t>
            </a:r>
            <a:br>
              <a:rPr b="1" lang="tr-TR" sz="5400">
                <a:solidFill>
                  <a:srgbClr val="FF0000"/>
                </a:solidFill>
              </a:rPr>
            </a:br>
            <a:r>
              <a:rPr b="1" lang="tr-TR" sz="4000">
                <a:solidFill>
                  <a:srgbClr val="FF0000"/>
                </a:solidFill>
              </a:rPr>
              <a:t>(KATI MADDE YANGINI)</a:t>
            </a:r>
            <a:endParaRPr/>
          </a:p>
        </p:txBody>
      </p:sp>
      <p:sp>
        <p:nvSpPr>
          <p:cNvPr id="1568" name="Google Shape;1568;p113"/>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569" name="Google Shape;1569;p113"/>
          <p:cNvSpPr txBox="1"/>
          <p:nvPr/>
        </p:nvSpPr>
        <p:spPr>
          <a:xfrm>
            <a:off x="685800" y="1981200"/>
            <a:ext cx="72390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4000">
                <a:solidFill>
                  <a:schemeClr val="dk2"/>
                </a:solidFill>
                <a:latin typeface="Century Gothic"/>
                <a:ea typeface="Century Gothic"/>
                <a:cs typeface="Century Gothic"/>
                <a:sym typeface="Century Gothic"/>
              </a:rPr>
              <a:t>⮴   SU</a:t>
            </a:r>
            <a:endParaRPr/>
          </a:p>
        </p:txBody>
      </p:sp>
      <p:sp>
        <p:nvSpPr>
          <p:cNvPr id="1570" name="Google Shape;1570;p113"/>
          <p:cNvSpPr txBox="1"/>
          <p:nvPr/>
        </p:nvSpPr>
        <p:spPr>
          <a:xfrm>
            <a:off x="304800" y="3778250"/>
            <a:ext cx="7239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1AD2"/>
              </a:buClr>
              <a:buSzPts val="3600"/>
              <a:buFont typeface="Noto Sans Symbols"/>
              <a:buNone/>
            </a:pPr>
            <a:r>
              <a:rPr b="1" lang="tr-TR" sz="3600" u="sng">
                <a:solidFill>
                  <a:srgbClr val="341AD2"/>
                </a:solidFill>
                <a:latin typeface="Century Gothic"/>
                <a:ea typeface="Century Gothic"/>
                <a:cs typeface="Century Gothic"/>
                <a:sym typeface="Century Gothic"/>
              </a:rPr>
              <a:t>İLK MÜDAHALEDE</a:t>
            </a:r>
            <a:endParaRPr b="1" sz="2000">
              <a:solidFill>
                <a:srgbClr val="341AD2"/>
              </a:solidFill>
              <a:latin typeface="Century Gothic"/>
              <a:ea typeface="Century Gothic"/>
              <a:cs typeface="Century Gothic"/>
              <a:sym typeface="Century Gothic"/>
            </a:endParaRPr>
          </a:p>
        </p:txBody>
      </p:sp>
      <p:sp>
        <p:nvSpPr>
          <p:cNvPr id="1571" name="Google Shape;1571;p113"/>
          <p:cNvSpPr txBox="1"/>
          <p:nvPr/>
        </p:nvSpPr>
        <p:spPr>
          <a:xfrm>
            <a:off x="685800" y="4310063"/>
            <a:ext cx="7772400" cy="22891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Noto Sans Symbols"/>
              <a:buNone/>
            </a:pPr>
            <a:r>
              <a:t/>
            </a:r>
            <a:endParaRPr b="1" sz="2000">
              <a:solidFill>
                <a:schemeClr val="dk2"/>
              </a:solidFill>
              <a:latin typeface="Century Gothic"/>
              <a:ea typeface="Century Gothic"/>
              <a:cs typeface="Century Gothic"/>
              <a:sym typeface="Century Gothic"/>
            </a:endParaRPr>
          </a:p>
          <a:p>
            <a:pPr indent="-228600" lvl="0" marL="0" marR="0" rtl="0" algn="l">
              <a:spcBef>
                <a:spcPts val="0"/>
              </a:spcBef>
              <a:spcAft>
                <a:spcPts val="0"/>
              </a:spcAft>
              <a:buClr>
                <a:schemeClr val="dk2"/>
              </a:buClr>
              <a:buSzPts val="3600"/>
              <a:buFont typeface="Noto Sans Symbols"/>
              <a:buChar char="⮴"/>
            </a:pPr>
            <a:r>
              <a:rPr lang="tr-TR" sz="3600">
                <a:solidFill>
                  <a:schemeClr val="dk2"/>
                </a:solidFill>
                <a:latin typeface="Century Gothic"/>
                <a:ea typeface="Century Gothic"/>
                <a:cs typeface="Century Gothic"/>
                <a:sym typeface="Century Gothic"/>
              </a:rPr>
              <a:t>   </a:t>
            </a:r>
            <a:r>
              <a:rPr b="1" lang="tr-TR" sz="3600">
                <a:solidFill>
                  <a:schemeClr val="dk2"/>
                </a:solidFill>
                <a:latin typeface="Century Gothic"/>
                <a:ea typeface="Century Gothic"/>
                <a:cs typeface="Century Gothic"/>
                <a:sym typeface="Century Gothic"/>
              </a:rPr>
              <a:t>KURU KİMYASAL TOZ</a:t>
            </a:r>
            <a:endParaRPr/>
          </a:p>
          <a:p>
            <a:pPr indent="0" lvl="0" marL="0" marR="0" rtl="0" algn="l">
              <a:spcBef>
                <a:spcPts val="0"/>
              </a:spcBef>
              <a:spcAft>
                <a:spcPts val="0"/>
              </a:spcAft>
              <a:buClr>
                <a:schemeClr val="dk1"/>
              </a:buClr>
              <a:buSzPts val="800"/>
              <a:buFont typeface="Noto Sans Symbols"/>
              <a:buNone/>
            </a:pPr>
            <a:r>
              <a:t/>
            </a:r>
            <a:endParaRPr sz="800">
              <a:solidFill>
                <a:schemeClr val="dk2"/>
              </a:solidFill>
              <a:latin typeface="Century Gothic"/>
              <a:ea typeface="Century Gothic"/>
              <a:cs typeface="Century Gothic"/>
              <a:sym typeface="Century Gothic"/>
            </a:endParaRPr>
          </a:p>
          <a:p>
            <a:pPr indent="-228600" lvl="0" marL="0" marR="0" rtl="0" algn="l">
              <a:spcBef>
                <a:spcPts val="0"/>
              </a:spcBef>
              <a:spcAft>
                <a:spcPts val="0"/>
              </a:spcAft>
              <a:buClr>
                <a:schemeClr val="dk2"/>
              </a:buClr>
              <a:buSzPts val="3600"/>
              <a:buFont typeface="Noto Sans Symbols"/>
              <a:buChar char="⮴"/>
            </a:pPr>
            <a:r>
              <a:rPr lang="tr-TR" sz="3600">
                <a:solidFill>
                  <a:schemeClr val="dk2"/>
                </a:solidFill>
                <a:latin typeface="Century Gothic"/>
                <a:ea typeface="Century Gothic"/>
                <a:cs typeface="Century Gothic"/>
                <a:sym typeface="Century Gothic"/>
              </a:rPr>
              <a:t>   </a:t>
            </a:r>
            <a:r>
              <a:rPr b="1" lang="tr-TR" sz="3600">
                <a:solidFill>
                  <a:schemeClr val="dk2"/>
                </a:solidFill>
                <a:latin typeface="Century Gothic"/>
                <a:ea typeface="Century Gothic"/>
                <a:cs typeface="Century Gothic"/>
                <a:sym typeface="Century Gothic"/>
              </a:rPr>
              <a:t>KARBONDİOKSİT (CO</a:t>
            </a:r>
            <a:r>
              <a:rPr b="1" baseline="-25000" lang="tr-TR" sz="3600">
                <a:solidFill>
                  <a:schemeClr val="dk2"/>
                </a:solidFill>
                <a:latin typeface="Century Gothic"/>
                <a:ea typeface="Century Gothic"/>
                <a:cs typeface="Century Gothic"/>
                <a:sym typeface="Century Gothic"/>
              </a:rPr>
              <a:t>2</a:t>
            </a:r>
            <a:r>
              <a:rPr b="1" lang="tr-TR" sz="3600">
                <a:solidFill>
                  <a:schemeClr val="dk2"/>
                </a:solidFill>
                <a:latin typeface="Century Gothic"/>
                <a:ea typeface="Century Gothic"/>
                <a:cs typeface="Century Gothic"/>
                <a:sym typeface="Century Gothic"/>
              </a:rPr>
              <a:t>)</a:t>
            </a:r>
            <a:endParaRPr/>
          </a:p>
          <a:p>
            <a:pPr indent="0" lvl="0" marL="0" marR="0" rtl="0" algn="l">
              <a:spcBef>
                <a:spcPts val="0"/>
              </a:spcBef>
              <a:spcAft>
                <a:spcPts val="0"/>
              </a:spcAft>
              <a:buClr>
                <a:schemeClr val="dk1"/>
              </a:buClr>
              <a:buSzPts val="800"/>
              <a:buFont typeface="Noto Sans Symbols"/>
              <a:buNone/>
            </a:pPr>
            <a:r>
              <a:t/>
            </a:r>
            <a:endParaRPr sz="800">
              <a:solidFill>
                <a:schemeClr val="dk2"/>
              </a:solidFill>
              <a:latin typeface="Century Gothic"/>
              <a:ea typeface="Century Gothic"/>
              <a:cs typeface="Century Gothic"/>
              <a:sym typeface="Century Gothic"/>
            </a:endParaRPr>
          </a:p>
          <a:p>
            <a:pPr indent="0" lvl="0" marL="0" marR="0" rtl="0" algn="l">
              <a:spcBef>
                <a:spcPts val="0"/>
              </a:spcBef>
              <a:spcAft>
                <a:spcPts val="0"/>
              </a:spcAft>
              <a:buClr>
                <a:schemeClr val="dk2"/>
              </a:buClr>
              <a:buSzPts val="3600"/>
              <a:buFont typeface="Noto Sans Symbols"/>
              <a:buNone/>
            </a:pPr>
            <a:r>
              <a:rPr lang="tr-TR" sz="3600">
                <a:solidFill>
                  <a:schemeClr val="dk2"/>
                </a:solidFill>
                <a:latin typeface="Century Gothic"/>
                <a:ea typeface="Century Gothic"/>
                <a:cs typeface="Century Gothic"/>
                <a:sym typeface="Century Gothic"/>
              </a:rPr>
              <a:t>⮴   </a:t>
            </a:r>
            <a:r>
              <a:rPr b="1" lang="tr-TR" sz="3600">
                <a:solidFill>
                  <a:schemeClr val="dk2"/>
                </a:solidFill>
                <a:latin typeface="Century Gothic"/>
                <a:ea typeface="Century Gothic"/>
                <a:cs typeface="Century Gothic"/>
                <a:sym typeface="Century Gothic"/>
              </a:rPr>
              <a:t>PORTATİF SULU SÖNDÜRÜCÜ</a:t>
            </a:r>
            <a:endParaRPr/>
          </a:p>
        </p:txBody>
      </p:sp>
      <p:sp>
        <p:nvSpPr>
          <p:cNvPr id="1572" name="Google Shape;1572;p113"/>
          <p:cNvSpPr txBox="1"/>
          <p:nvPr/>
        </p:nvSpPr>
        <p:spPr>
          <a:xfrm>
            <a:off x="685800" y="2803525"/>
            <a:ext cx="30480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4000">
                <a:solidFill>
                  <a:schemeClr val="dk2"/>
                </a:solidFill>
                <a:latin typeface="Century Gothic"/>
                <a:ea typeface="Century Gothic"/>
                <a:cs typeface="Century Gothic"/>
                <a:sym typeface="Century Gothic"/>
              </a:rPr>
              <a:t>⮴   FOAM</a:t>
            </a:r>
            <a:endParaRPr/>
          </a:p>
        </p:txBody>
      </p:sp>
    </p:spTree>
  </p:cSld>
  <p:clrMapOvr>
    <a:masterClrMapping/>
  </p:clrMapOvr>
  <p:transition>
    <p:checker/>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114"/>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578" name="Google Shape;1578;p114"/>
          <p:cNvSpPr txBox="1"/>
          <p:nvPr/>
        </p:nvSpPr>
        <p:spPr>
          <a:xfrm>
            <a:off x="838200" y="2501900"/>
            <a:ext cx="7613650" cy="31400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FOAM</a:t>
            </a:r>
            <a:endParaRPr/>
          </a:p>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PULVARİZE SU</a:t>
            </a:r>
            <a:endParaRPr/>
          </a:p>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KURU KİMYASAL TOZ</a:t>
            </a:r>
            <a:endParaRPr/>
          </a:p>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CO</a:t>
            </a:r>
            <a:r>
              <a:rPr b="1" baseline="-25000" lang="tr-TR" sz="4000">
                <a:solidFill>
                  <a:schemeClr val="dk2"/>
                </a:solidFill>
                <a:latin typeface="Century Gothic"/>
                <a:ea typeface="Century Gothic"/>
                <a:cs typeface="Century Gothic"/>
                <a:sym typeface="Century Gothic"/>
              </a:rPr>
              <a:t>2</a:t>
            </a:r>
            <a:endParaRPr/>
          </a:p>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HALON (SABİT SİSTEM)</a:t>
            </a:r>
            <a:endParaRPr sz="4000">
              <a:solidFill>
                <a:schemeClr val="dk2"/>
              </a:solidFill>
              <a:latin typeface="Arial"/>
              <a:ea typeface="Arial"/>
              <a:cs typeface="Arial"/>
              <a:sym typeface="Arial"/>
            </a:endParaRPr>
          </a:p>
        </p:txBody>
      </p:sp>
      <p:sp>
        <p:nvSpPr>
          <p:cNvPr id="1579" name="Google Shape;1579;p114"/>
          <p:cNvSpPr/>
          <p:nvPr/>
        </p:nvSpPr>
        <p:spPr>
          <a:xfrm>
            <a:off x="1403647" y="404813"/>
            <a:ext cx="6840761" cy="1371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5400">
                <a:solidFill>
                  <a:srgbClr val="FF0000"/>
                </a:solidFill>
                <a:latin typeface="Century Gothic"/>
                <a:ea typeface="Century Gothic"/>
                <a:cs typeface="Century Gothic"/>
                <a:sym typeface="Century Gothic"/>
              </a:rPr>
              <a:t>B SINIFI YANGIN</a:t>
            </a:r>
            <a:br>
              <a:rPr b="1" lang="tr-TR" sz="5400">
                <a:solidFill>
                  <a:srgbClr val="FF0000"/>
                </a:solidFill>
                <a:latin typeface="Century Gothic"/>
                <a:ea typeface="Century Gothic"/>
                <a:cs typeface="Century Gothic"/>
                <a:sym typeface="Century Gothic"/>
              </a:rPr>
            </a:br>
            <a:r>
              <a:rPr b="1" lang="tr-TR" sz="4000">
                <a:solidFill>
                  <a:srgbClr val="FF0000"/>
                </a:solidFill>
                <a:latin typeface="Century Gothic"/>
                <a:ea typeface="Century Gothic"/>
                <a:cs typeface="Century Gothic"/>
                <a:sym typeface="Century Gothic"/>
              </a:rPr>
              <a:t>(SIVI MADDE YANGINI)</a:t>
            </a:r>
            <a:endParaRPr/>
          </a:p>
        </p:txBody>
      </p:sp>
    </p:spTree>
  </p:cSld>
  <p:clrMapOvr>
    <a:masterClrMapping/>
  </p:clrMapOvr>
  <p:transition>
    <p:checker/>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15"/>
          <p:cNvSpPr txBox="1"/>
          <p:nvPr>
            <p:ph type="title"/>
          </p:nvPr>
        </p:nvSpPr>
        <p:spPr>
          <a:xfrm>
            <a:off x="1716600" y="366030"/>
            <a:ext cx="6589200" cy="140678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entury Gothic"/>
              <a:buNone/>
            </a:pPr>
            <a:r>
              <a:rPr b="1" lang="tr-TR" sz="5400">
                <a:solidFill>
                  <a:srgbClr val="FF0000"/>
                </a:solidFill>
              </a:rPr>
              <a:t>C SINIFI YANGIN</a:t>
            </a:r>
            <a:br>
              <a:rPr b="1" lang="tr-TR" sz="5400">
                <a:solidFill>
                  <a:srgbClr val="FF0000"/>
                </a:solidFill>
              </a:rPr>
            </a:br>
            <a:r>
              <a:rPr b="1" lang="tr-TR" sz="4000">
                <a:solidFill>
                  <a:srgbClr val="FF0000"/>
                </a:solidFill>
              </a:rPr>
              <a:t>(GAZ MADDE YANGINI)</a:t>
            </a:r>
            <a:endParaRPr/>
          </a:p>
        </p:txBody>
      </p:sp>
      <p:sp>
        <p:nvSpPr>
          <p:cNvPr id="1585" name="Google Shape;1585;p115"/>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586" name="Google Shape;1586;p115"/>
          <p:cNvSpPr txBox="1"/>
          <p:nvPr/>
        </p:nvSpPr>
        <p:spPr>
          <a:xfrm>
            <a:off x="914400" y="3048000"/>
            <a:ext cx="7391400" cy="2803525"/>
          </a:xfrm>
          <a:prstGeom prst="rect">
            <a:avLst/>
          </a:prstGeom>
          <a:noFill/>
          <a:ln>
            <a:noFill/>
          </a:ln>
        </p:spPr>
        <p:txBody>
          <a:bodyPr anchorCtr="0" anchor="t" bIns="45700" lIns="91425" spcFirstLastPara="1" rIns="91425" wrap="square" tIns="45700">
            <a:spAutoFit/>
          </a:bodyPr>
          <a:lstStyle/>
          <a:p>
            <a:pPr indent="-279400" lvl="0" marL="0" marR="0" rtl="0" algn="l">
              <a:spcBef>
                <a:spcPts val="0"/>
              </a:spcBef>
              <a:spcAft>
                <a:spcPts val="0"/>
              </a:spcAft>
              <a:buClr>
                <a:schemeClr val="dk2"/>
              </a:buClr>
              <a:buSzPts val="4400"/>
              <a:buFont typeface="Noto Sans Symbols"/>
              <a:buChar char="⮴"/>
            </a:pPr>
            <a:r>
              <a:rPr b="1" lang="tr-TR" sz="4400">
                <a:solidFill>
                  <a:schemeClr val="dk2"/>
                </a:solidFill>
                <a:latin typeface="Century Gothic"/>
                <a:ea typeface="Century Gothic"/>
                <a:cs typeface="Century Gothic"/>
                <a:sym typeface="Century Gothic"/>
              </a:rPr>
              <a:t>   </a:t>
            </a:r>
            <a:r>
              <a:rPr b="1" lang="tr-TR" sz="4000">
                <a:solidFill>
                  <a:schemeClr val="dk2"/>
                </a:solidFill>
                <a:latin typeface="Century Gothic"/>
                <a:ea typeface="Century Gothic"/>
                <a:cs typeface="Century Gothic"/>
                <a:sym typeface="Century Gothic"/>
              </a:rPr>
              <a:t>CO</a:t>
            </a:r>
            <a:r>
              <a:rPr b="1" baseline="-25000" lang="tr-TR" sz="4000">
                <a:solidFill>
                  <a:schemeClr val="dk2"/>
                </a:solidFill>
                <a:latin typeface="Century Gothic"/>
                <a:ea typeface="Century Gothic"/>
                <a:cs typeface="Century Gothic"/>
                <a:sym typeface="Century Gothic"/>
              </a:rPr>
              <a:t>2</a:t>
            </a:r>
            <a:endParaRPr/>
          </a:p>
          <a:p>
            <a:pPr indent="0" lvl="0" marL="0" marR="0" rtl="0" algn="l">
              <a:spcBef>
                <a:spcPts val="0"/>
              </a:spcBef>
              <a:spcAft>
                <a:spcPts val="0"/>
              </a:spcAft>
              <a:buClr>
                <a:schemeClr val="dk1"/>
              </a:buClr>
              <a:buSzPts val="4000"/>
              <a:buFont typeface="Noto Sans Symbols"/>
              <a:buNone/>
            </a:pPr>
            <a:r>
              <a:t/>
            </a:r>
            <a:endParaRPr b="1" baseline="-25000" sz="4000">
              <a:solidFill>
                <a:schemeClr val="dk2"/>
              </a:solidFill>
              <a:latin typeface="Century Gothic"/>
              <a:ea typeface="Century Gothic"/>
              <a:cs typeface="Century Gothic"/>
              <a:sym typeface="Century Gothic"/>
            </a:endParaRPr>
          </a:p>
          <a:p>
            <a:pPr indent="-254000" lvl="0" marL="0" marR="0" rtl="0" algn="l">
              <a:spcBef>
                <a:spcPts val="0"/>
              </a:spcBef>
              <a:spcAft>
                <a:spcPts val="0"/>
              </a:spcAft>
              <a:buClr>
                <a:schemeClr val="dk2"/>
              </a:buClr>
              <a:buSzPts val="4000"/>
              <a:buFont typeface="Noto Sans Symbols"/>
              <a:buChar char="⮴"/>
            </a:pPr>
            <a:r>
              <a:rPr b="1" lang="tr-TR" sz="4000">
                <a:solidFill>
                  <a:schemeClr val="dk2"/>
                </a:solidFill>
                <a:latin typeface="Century Gothic"/>
                <a:ea typeface="Century Gothic"/>
                <a:cs typeface="Century Gothic"/>
                <a:sym typeface="Century Gothic"/>
              </a:rPr>
              <a:t>    KURU KİMYASAL TOZ</a:t>
            </a:r>
            <a:endParaRPr/>
          </a:p>
          <a:p>
            <a:pPr indent="0" lvl="0" marL="0" marR="0" rtl="0" algn="l">
              <a:spcBef>
                <a:spcPts val="0"/>
              </a:spcBef>
              <a:spcAft>
                <a:spcPts val="0"/>
              </a:spcAft>
              <a:buClr>
                <a:schemeClr val="dk1"/>
              </a:buClr>
              <a:buSzPts val="4000"/>
              <a:buFont typeface="Noto Sans Symbols"/>
              <a:buNone/>
            </a:pPr>
            <a:r>
              <a:t/>
            </a:r>
            <a:endParaRPr b="1" baseline="-25000" sz="4000">
              <a:solidFill>
                <a:schemeClr val="dk2"/>
              </a:solidFill>
              <a:latin typeface="Century Gothic"/>
              <a:ea typeface="Century Gothic"/>
              <a:cs typeface="Century Gothic"/>
              <a:sym typeface="Century Gothic"/>
            </a:endParaRPr>
          </a:p>
          <a:p>
            <a:pPr indent="-254000" lvl="0" marL="0" marR="0" rtl="0" algn="l">
              <a:spcBef>
                <a:spcPts val="0"/>
              </a:spcBef>
              <a:spcAft>
                <a:spcPts val="0"/>
              </a:spcAft>
              <a:buClr>
                <a:schemeClr val="dk2"/>
              </a:buClr>
              <a:buSzPts val="4000"/>
              <a:buFont typeface="Noto Sans Symbols"/>
              <a:buChar char="⮴"/>
            </a:pPr>
            <a:r>
              <a:rPr b="1" lang="tr-TR" sz="4000">
                <a:solidFill>
                  <a:schemeClr val="dk2"/>
                </a:solidFill>
                <a:latin typeface="Century Gothic"/>
                <a:ea typeface="Century Gothic"/>
                <a:cs typeface="Century Gothic"/>
                <a:sym typeface="Century Gothic"/>
              </a:rPr>
              <a:t>    HALON</a:t>
            </a:r>
            <a:endParaRPr/>
          </a:p>
        </p:txBody>
      </p:sp>
    </p:spTree>
  </p:cSld>
  <p:clrMapOvr>
    <a:masterClrMapping/>
  </p:clrMapOvr>
  <p:transition>
    <p:checker/>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116"/>
          <p:cNvSpPr txBox="1"/>
          <p:nvPr>
            <p:ph type="title"/>
          </p:nvPr>
        </p:nvSpPr>
        <p:spPr>
          <a:xfrm>
            <a:off x="1403648" y="322645"/>
            <a:ext cx="6840760" cy="144583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entury Gothic"/>
              <a:buNone/>
            </a:pPr>
            <a:r>
              <a:rPr b="1" lang="tr-TR" sz="5400">
                <a:solidFill>
                  <a:srgbClr val="FF0000"/>
                </a:solidFill>
              </a:rPr>
              <a:t>D SINIFI YANGIN</a:t>
            </a:r>
            <a:br>
              <a:rPr b="1" lang="tr-TR" sz="5400">
                <a:solidFill>
                  <a:srgbClr val="FF0000"/>
                </a:solidFill>
              </a:rPr>
            </a:br>
            <a:r>
              <a:rPr b="1" lang="tr-TR" sz="4000">
                <a:solidFill>
                  <a:srgbClr val="FF0000"/>
                </a:solidFill>
              </a:rPr>
              <a:t>(METAL YANGINI)</a:t>
            </a:r>
            <a:endParaRPr/>
          </a:p>
        </p:txBody>
      </p:sp>
      <p:sp>
        <p:nvSpPr>
          <p:cNvPr id="1592" name="Google Shape;1592;p116"/>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593" name="Google Shape;1593;p116"/>
          <p:cNvSpPr txBox="1"/>
          <p:nvPr/>
        </p:nvSpPr>
        <p:spPr>
          <a:xfrm>
            <a:off x="609600" y="1965325"/>
            <a:ext cx="82296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KURU KİMYASAL TOZ</a:t>
            </a:r>
            <a:endParaRPr/>
          </a:p>
        </p:txBody>
      </p:sp>
      <p:sp>
        <p:nvSpPr>
          <p:cNvPr id="1594" name="Google Shape;1594;p116"/>
          <p:cNvSpPr txBox="1"/>
          <p:nvPr/>
        </p:nvSpPr>
        <p:spPr>
          <a:xfrm>
            <a:off x="609600" y="5927725"/>
            <a:ext cx="53340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GRAFİT TOZU</a:t>
            </a:r>
            <a:endParaRPr/>
          </a:p>
        </p:txBody>
      </p:sp>
      <p:sp>
        <p:nvSpPr>
          <p:cNvPr id="1595" name="Google Shape;1595;p116"/>
          <p:cNvSpPr txBox="1"/>
          <p:nvPr/>
        </p:nvSpPr>
        <p:spPr>
          <a:xfrm>
            <a:off x="609600" y="5089525"/>
            <a:ext cx="82296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KURU KUM VE TOPRAK</a:t>
            </a:r>
            <a:endParaRPr/>
          </a:p>
        </p:txBody>
      </p:sp>
      <p:sp>
        <p:nvSpPr>
          <p:cNvPr id="1596" name="Google Shape;1596;p116"/>
          <p:cNvSpPr txBox="1"/>
          <p:nvPr/>
        </p:nvSpPr>
        <p:spPr>
          <a:xfrm>
            <a:off x="609600" y="3641725"/>
            <a:ext cx="82296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YÜKSEK SÜRATLİ</a:t>
            </a:r>
            <a:endParaRPr/>
          </a:p>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PULVARİZE SU</a:t>
            </a:r>
            <a:endParaRPr b="1" sz="1400">
              <a:solidFill>
                <a:schemeClr val="dk2"/>
              </a:solidFill>
              <a:latin typeface="Century Gothic"/>
              <a:ea typeface="Century Gothic"/>
              <a:cs typeface="Century Gothic"/>
              <a:sym typeface="Century Gothic"/>
            </a:endParaRPr>
          </a:p>
        </p:txBody>
      </p:sp>
      <p:sp>
        <p:nvSpPr>
          <p:cNvPr id="1597" name="Google Shape;1597;p116"/>
          <p:cNvSpPr txBox="1"/>
          <p:nvPr/>
        </p:nvSpPr>
        <p:spPr>
          <a:xfrm>
            <a:off x="609600" y="2803525"/>
            <a:ext cx="82296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4000"/>
              <a:buFont typeface="Noto Sans Symbols"/>
              <a:buNone/>
            </a:pPr>
            <a:r>
              <a:rPr b="1" lang="tr-TR" sz="4000">
                <a:solidFill>
                  <a:schemeClr val="dk2"/>
                </a:solidFill>
                <a:latin typeface="Century Gothic"/>
                <a:ea typeface="Century Gothic"/>
                <a:cs typeface="Century Gothic"/>
                <a:sym typeface="Century Gothic"/>
              </a:rPr>
              <a:t>⮴   TRİMOTOKSİNBORAKSİN</a:t>
            </a:r>
            <a:endParaRPr/>
          </a:p>
        </p:txBody>
      </p:sp>
    </p:spTree>
  </p:cSld>
  <p:clrMapOvr>
    <a:masterClrMapping/>
  </p:clrMapOvr>
  <p:transition>
    <p:checker/>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117"/>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03" name="Google Shape;1603;p117"/>
          <p:cNvSpPr/>
          <p:nvPr/>
        </p:nvSpPr>
        <p:spPr>
          <a:xfrm>
            <a:off x="1724025" y="260350"/>
            <a:ext cx="5861050" cy="1524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5400">
                <a:solidFill>
                  <a:srgbClr val="FF0000"/>
                </a:solidFill>
                <a:latin typeface="Century Gothic"/>
                <a:ea typeface="Century Gothic"/>
                <a:cs typeface="Century Gothic"/>
                <a:sym typeface="Century Gothic"/>
              </a:rPr>
              <a:t>E SINIFI YANGIN</a:t>
            </a:r>
            <a:br>
              <a:rPr b="1" lang="tr-TR" sz="5400">
                <a:solidFill>
                  <a:srgbClr val="FF0000"/>
                </a:solidFill>
                <a:latin typeface="Century Gothic"/>
                <a:ea typeface="Century Gothic"/>
                <a:cs typeface="Century Gothic"/>
                <a:sym typeface="Century Gothic"/>
              </a:rPr>
            </a:br>
            <a:r>
              <a:rPr b="1" lang="tr-TR" sz="4000">
                <a:solidFill>
                  <a:srgbClr val="FF0000"/>
                </a:solidFill>
                <a:latin typeface="Century Gothic"/>
                <a:ea typeface="Century Gothic"/>
                <a:cs typeface="Century Gothic"/>
                <a:sym typeface="Century Gothic"/>
              </a:rPr>
              <a:t>(ELEKTRİK YANGINI)</a:t>
            </a:r>
            <a:endParaRPr/>
          </a:p>
        </p:txBody>
      </p:sp>
      <p:sp>
        <p:nvSpPr>
          <p:cNvPr id="1604" name="Google Shape;1604;p117"/>
          <p:cNvSpPr txBox="1"/>
          <p:nvPr/>
        </p:nvSpPr>
        <p:spPr>
          <a:xfrm>
            <a:off x="827088" y="2708275"/>
            <a:ext cx="7391400" cy="2743200"/>
          </a:xfrm>
          <a:prstGeom prst="rect">
            <a:avLst/>
          </a:prstGeom>
          <a:noFill/>
          <a:ln>
            <a:noFill/>
          </a:ln>
        </p:spPr>
        <p:txBody>
          <a:bodyPr anchorCtr="0" anchor="t" bIns="45700" lIns="91425" spcFirstLastPara="1" rIns="91425" wrap="square" tIns="45700">
            <a:spAutoFit/>
          </a:bodyPr>
          <a:lstStyle/>
          <a:p>
            <a:pPr indent="-254000" lvl="0" marL="0" marR="0" rtl="0" algn="l">
              <a:spcBef>
                <a:spcPts val="0"/>
              </a:spcBef>
              <a:spcAft>
                <a:spcPts val="0"/>
              </a:spcAft>
              <a:buClr>
                <a:schemeClr val="dk2"/>
              </a:buClr>
              <a:buSzPts val="4000"/>
              <a:buFont typeface="Noto Sans Symbols"/>
              <a:buChar char="⮴"/>
            </a:pPr>
            <a:r>
              <a:rPr b="1" lang="tr-TR" sz="4000">
                <a:solidFill>
                  <a:schemeClr val="dk2"/>
                </a:solidFill>
                <a:latin typeface="Century Gothic"/>
                <a:ea typeface="Century Gothic"/>
                <a:cs typeface="Century Gothic"/>
                <a:sym typeface="Century Gothic"/>
              </a:rPr>
              <a:t>   CO</a:t>
            </a:r>
            <a:r>
              <a:rPr b="1" baseline="-25000" lang="tr-TR" sz="4000">
                <a:solidFill>
                  <a:schemeClr val="dk2"/>
                </a:solidFill>
                <a:latin typeface="Century Gothic"/>
                <a:ea typeface="Century Gothic"/>
                <a:cs typeface="Century Gothic"/>
                <a:sym typeface="Century Gothic"/>
              </a:rPr>
              <a:t>2</a:t>
            </a:r>
            <a:endParaRPr/>
          </a:p>
          <a:p>
            <a:pPr indent="0" lvl="0" marL="0" marR="0" rtl="0" algn="l">
              <a:spcBef>
                <a:spcPts val="0"/>
              </a:spcBef>
              <a:spcAft>
                <a:spcPts val="0"/>
              </a:spcAft>
              <a:buClr>
                <a:schemeClr val="dk1"/>
              </a:buClr>
              <a:buSzPts val="4000"/>
              <a:buFont typeface="Noto Sans Symbols"/>
              <a:buNone/>
            </a:pPr>
            <a:r>
              <a:t/>
            </a:r>
            <a:endParaRPr b="1" baseline="-25000" sz="4000">
              <a:solidFill>
                <a:schemeClr val="dk2"/>
              </a:solidFill>
              <a:latin typeface="Century Gothic"/>
              <a:ea typeface="Century Gothic"/>
              <a:cs typeface="Century Gothic"/>
              <a:sym typeface="Century Gothic"/>
            </a:endParaRPr>
          </a:p>
          <a:p>
            <a:pPr indent="-254000" lvl="0" marL="0" marR="0" rtl="0" algn="l">
              <a:spcBef>
                <a:spcPts val="0"/>
              </a:spcBef>
              <a:spcAft>
                <a:spcPts val="0"/>
              </a:spcAft>
              <a:buClr>
                <a:schemeClr val="dk2"/>
              </a:buClr>
              <a:buSzPts val="4000"/>
              <a:buFont typeface="Noto Sans Symbols"/>
              <a:buChar char="⮴"/>
            </a:pPr>
            <a:r>
              <a:rPr b="1" lang="tr-TR" sz="4000">
                <a:solidFill>
                  <a:schemeClr val="dk2"/>
                </a:solidFill>
                <a:latin typeface="Century Gothic"/>
                <a:ea typeface="Century Gothic"/>
                <a:cs typeface="Century Gothic"/>
                <a:sym typeface="Century Gothic"/>
              </a:rPr>
              <a:t>   KURU KİMYASAL TOZ</a:t>
            </a:r>
            <a:endParaRPr/>
          </a:p>
          <a:p>
            <a:pPr indent="0" lvl="0" marL="0" marR="0" rtl="0" algn="l">
              <a:spcBef>
                <a:spcPts val="0"/>
              </a:spcBef>
              <a:spcAft>
                <a:spcPts val="0"/>
              </a:spcAft>
              <a:buClr>
                <a:schemeClr val="dk1"/>
              </a:buClr>
              <a:buSzPts val="4000"/>
              <a:buFont typeface="Noto Sans Symbols"/>
              <a:buNone/>
            </a:pPr>
            <a:r>
              <a:t/>
            </a:r>
            <a:endParaRPr b="1" baseline="-25000" sz="4000">
              <a:solidFill>
                <a:schemeClr val="dk2"/>
              </a:solidFill>
              <a:latin typeface="Century Gothic"/>
              <a:ea typeface="Century Gothic"/>
              <a:cs typeface="Century Gothic"/>
              <a:sym typeface="Century Gothic"/>
            </a:endParaRPr>
          </a:p>
          <a:p>
            <a:pPr indent="-254000" lvl="0" marL="0" marR="0" rtl="0" algn="l">
              <a:spcBef>
                <a:spcPts val="0"/>
              </a:spcBef>
              <a:spcAft>
                <a:spcPts val="0"/>
              </a:spcAft>
              <a:buClr>
                <a:schemeClr val="dk2"/>
              </a:buClr>
              <a:buSzPts val="4000"/>
              <a:buFont typeface="Noto Sans Symbols"/>
              <a:buChar char="⮴"/>
            </a:pPr>
            <a:r>
              <a:rPr b="1" lang="tr-TR" sz="4000">
                <a:solidFill>
                  <a:schemeClr val="dk2"/>
                </a:solidFill>
                <a:latin typeface="Century Gothic"/>
                <a:ea typeface="Century Gothic"/>
                <a:cs typeface="Century Gothic"/>
                <a:sym typeface="Century Gothic"/>
              </a:rPr>
              <a:t>   HALON</a:t>
            </a:r>
            <a:endParaRPr/>
          </a:p>
        </p:txBody>
      </p:sp>
    </p:spTree>
  </p:cSld>
  <p:clrMapOvr>
    <a:masterClrMapping/>
  </p:clrMapOvr>
  <p:transition>
    <p:checker/>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11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610" name="Google Shape;1610;p118"/>
          <p:cNvPicPr preferRelativeResize="0"/>
          <p:nvPr/>
        </p:nvPicPr>
        <p:blipFill rotWithShape="1">
          <a:blip r:embed="rId3">
            <a:alphaModFix/>
          </a:blip>
          <a:srcRect b="0" l="0" r="0" t="0"/>
          <a:stretch/>
        </p:blipFill>
        <p:spPr>
          <a:xfrm>
            <a:off x="0" y="-31750"/>
            <a:ext cx="9144000" cy="6858000"/>
          </a:xfrm>
          <a:prstGeom prst="rect">
            <a:avLst/>
          </a:prstGeom>
          <a:noFill/>
          <a:ln>
            <a:noFill/>
          </a:ln>
        </p:spPr>
      </p:pic>
      <p:sp>
        <p:nvSpPr>
          <p:cNvPr id="1611" name="Google Shape;1611;p118"/>
          <p:cNvSpPr txBox="1"/>
          <p:nvPr/>
        </p:nvSpPr>
        <p:spPr>
          <a:xfrm>
            <a:off x="638872" y="616402"/>
            <a:ext cx="7866256" cy="70788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4000">
                <a:solidFill>
                  <a:srgbClr val="C00000"/>
                </a:solidFill>
                <a:latin typeface="Century Gothic"/>
                <a:ea typeface="Century Gothic"/>
                <a:cs typeface="Century Gothic"/>
                <a:sym typeface="Century Gothic"/>
              </a:rPr>
              <a:t>YANGIN SÖNDÜRME TEKNİKLERİ</a:t>
            </a:r>
            <a:endParaRPr/>
          </a:p>
        </p:txBody>
      </p:sp>
    </p:spTree>
  </p:cSld>
  <p:clrMapOvr>
    <a:masterClrMapping/>
  </p:clrMapOvr>
  <p:transition>
    <p:checker/>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5" name="Shape 1615"/>
        <p:cNvGrpSpPr/>
        <p:nvPr/>
      </p:nvGrpSpPr>
      <p:grpSpPr>
        <a:xfrm>
          <a:off x="0" y="0"/>
          <a:ext cx="0" cy="0"/>
          <a:chOff x="0" y="0"/>
          <a:chExt cx="0" cy="0"/>
        </a:xfrm>
      </p:grpSpPr>
      <p:sp>
        <p:nvSpPr>
          <p:cNvPr id="1616" name="Google Shape;1616;p119"/>
          <p:cNvSpPr txBox="1"/>
          <p:nvPr>
            <p:ph type="title"/>
          </p:nvPr>
        </p:nvSpPr>
        <p:spPr>
          <a:xfrm>
            <a:off x="1475656" y="620688"/>
            <a:ext cx="7054552" cy="86260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4000"/>
              <a:buFont typeface="Century Gothic"/>
              <a:buNone/>
            </a:pPr>
            <a:r>
              <a:rPr b="1" lang="tr-TR" sz="4000">
                <a:solidFill>
                  <a:srgbClr val="FF0000"/>
                </a:solidFill>
              </a:rPr>
              <a:t>“RÜZGARI ARKANIZA ALIN.”</a:t>
            </a:r>
            <a:endParaRPr/>
          </a:p>
        </p:txBody>
      </p:sp>
      <p:sp>
        <p:nvSpPr>
          <p:cNvPr id="1617" name="Google Shape;1617;p119"/>
          <p:cNvSpPr txBox="1"/>
          <p:nvPr>
            <p:ph idx="12" type="sldNum"/>
          </p:nvPr>
        </p:nvSpPr>
        <p:spPr>
          <a:xfrm>
            <a:off x="467544" y="787783"/>
            <a:ext cx="6286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618" name="Google Shape;1618;p119"/>
          <p:cNvPicPr preferRelativeResize="0"/>
          <p:nvPr/>
        </p:nvPicPr>
        <p:blipFill rotWithShape="1">
          <a:blip r:embed="rId3">
            <a:alphaModFix/>
          </a:blip>
          <a:srcRect b="0" l="0" r="0" t="0"/>
          <a:stretch/>
        </p:blipFill>
        <p:spPr>
          <a:xfrm>
            <a:off x="1295400" y="2514600"/>
            <a:ext cx="6521450" cy="3113088"/>
          </a:xfrm>
          <a:prstGeom prst="rect">
            <a:avLst/>
          </a:prstGeom>
          <a:noFill/>
          <a:ln cap="flat" cmpd="thickThin" w="88900">
            <a:solidFill>
              <a:srgbClr val="FF3300"/>
            </a:solidFill>
            <a:prstDash val="solid"/>
            <a:miter lim="800000"/>
            <a:headEnd len="sm" w="sm" type="none"/>
            <a:tailEnd len="sm" w="sm" type="none"/>
          </a:ln>
        </p:spPr>
      </p:pic>
    </p:spTree>
  </p:cSld>
  <p:clrMapOvr>
    <a:masterClrMapping/>
  </p:clrMapOvr>
  <p:transition>
    <p:checke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12"/>
          <p:cNvPicPr preferRelativeResize="0"/>
          <p:nvPr>
            <p:ph idx="1" type="body"/>
          </p:nvPr>
        </p:nvPicPr>
        <p:blipFill rotWithShape="1">
          <a:blip r:embed="rId3">
            <a:alphaModFix/>
          </a:blip>
          <a:srcRect b="0" l="0" r="0" t="0"/>
          <a:stretch/>
        </p:blipFill>
        <p:spPr>
          <a:xfrm>
            <a:off x="0" y="0"/>
            <a:ext cx="1822450" cy="2565400"/>
          </a:xfrm>
          <a:prstGeom prst="rect">
            <a:avLst/>
          </a:prstGeom>
          <a:noFill/>
          <a:ln>
            <a:noFill/>
          </a:ln>
        </p:spPr>
      </p:pic>
      <p:sp>
        <p:nvSpPr>
          <p:cNvPr id="410" name="Google Shape;410;p12"/>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411" name="Google Shape;411;p12"/>
          <p:cNvGrpSpPr/>
          <p:nvPr/>
        </p:nvGrpSpPr>
        <p:grpSpPr>
          <a:xfrm>
            <a:off x="468313" y="2774950"/>
            <a:ext cx="8135937" cy="1158875"/>
            <a:chOff x="295" y="1748"/>
            <a:chExt cx="5125" cy="730"/>
          </a:xfrm>
        </p:grpSpPr>
        <p:sp>
          <p:nvSpPr>
            <p:cNvPr id="412" name="Google Shape;412;p12"/>
            <p:cNvSpPr/>
            <p:nvPr/>
          </p:nvSpPr>
          <p:spPr>
            <a:xfrm>
              <a:off x="295" y="1748"/>
              <a:ext cx="5125" cy="73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3" name="Google Shape;413;p12"/>
            <p:cNvSpPr txBox="1"/>
            <p:nvPr/>
          </p:nvSpPr>
          <p:spPr>
            <a:xfrm>
              <a:off x="295" y="1760"/>
              <a:ext cx="5125" cy="67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Yangının doğmasına neden olan 3 türlü reaksiyon vardır;</a:t>
              </a:r>
              <a:endParaRPr/>
            </a:p>
          </p:txBody>
        </p:sp>
      </p:grpSp>
      <p:grpSp>
        <p:nvGrpSpPr>
          <p:cNvPr id="414" name="Google Shape;414;p12"/>
          <p:cNvGrpSpPr/>
          <p:nvPr/>
        </p:nvGrpSpPr>
        <p:grpSpPr>
          <a:xfrm>
            <a:off x="2498725" y="4279900"/>
            <a:ext cx="4103688" cy="576331"/>
            <a:chOff x="295" y="1748"/>
            <a:chExt cx="5125" cy="730"/>
          </a:xfrm>
        </p:grpSpPr>
        <p:sp>
          <p:nvSpPr>
            <p:cNvPr id="415" name="Google Shape;415;p12"/>
            <p:cNvSpPr/>
            <p:nvPr/>
          </p:nvSpPr>
          <p:spPr>
            <a:xfrm>
              <a:off x="295" y="1748"/>
              <a:ext cx="5125" cy="73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6" name="Google Shape;416;p12"/>
            <p:cNvSpPr txBox="1"/>
            <p:nvPr/>
          </p:nvSpPr>
          <p:spPr>
            <a:xfrm>
              <a:off x="295" y="1760"/>
              <a:ext cx="5125" cy="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rgbClr val="FF0000"/>
                  </a:solidFill>
                  <a:latin typeface="Century Gothic"/>
                  <a:ea typeface="Century Gothic"/>
                  <a:cs typeface="Century Gothic"/>
                  <a:sym typeface="Century Gothic"/>
                </a:rPr>
                <a:t>1. Kimyasal reaksiyon</a:t>
              </a:r>
              <a:endParaRPr/>
            </a:p>
          </p:txBody>
        </p:sp>
      </p:grpSp>
      <p:grpSp>
        <p:nvGrpSpPr>
          <p:cNvPr id="417" name="Google Shape;417;p12"/>
          <p:cNvGrpSpPr/>
          <p:nvPr/>
        </p:nvGrpSpPr>
        <p:grpSpPr>
          <a:xfrm>
            <a:off x="2484438" y="5072063"/>
            <a:ext cx="4103687" cy="576330"/>
            <a:chOff x="295" y="1748"/>
            <a:chExt cx="5125" cy="730"/>
          </a:xfrm>
        </p:grpSpPr>
        <p:sp>
          <p:nvSpPr>
            <p:cNvPr id="418" name="Google Shape;418;p12"/>
            <p:cNvSpPr/>
            <p:nvPr/>
          </p:nvSpPr>
          <p:spPr>
            <a:xfrm>
              <a:off x="295" y="1748"/>
              <a:ext cx="5125" cy="73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9" name="Google Shape;419;p12"/>
            <p:cNvSpPr txBox="1"/>
            <p:nvPr/>
          </p:nvSpPr>
          <p:spPr>
            <a:xfrm>
              <a:off x="295" y="1760"/>
              <a:ext cx="5125" cy="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rgbClr val="FF0000"/>
                  </a:solidFill>
                  <a:latin typeface="Century Gothic"/>
                  <a:ea typeface="Century Gothic"/>
                  <a:cs typeface="Century Gothic"/>
                  <a:sym typeface="Century Gothic"/>
                </a:rPr>
                <a:t>2. Fiziksel reaksiyon</a:t>
              </a:r>
              <a:endParaRPr/>
            </a:p>
          </p:txBody>
        </p:sp>
      </p:grpSp>
      <p:grpSp>
        <p:nvGrpSpPr>
          <p:cNvPr id="420" name="Google Shape;420;p12"/>
          <p:cNvGrpSpPr/>
          <p:nvPr/>
        </p:nvGrpSpPr>
        <p:grpSpPr>
          <a:xfrm>
            <a:off x="2484438" y="5864225"/>
            <a:ext cx="4103687" cy="576331"/>
            <a:chOff x="295" y="1748"/>
            <a:chExt cx="5125" cy="730"/>
          </a:xfrm>
        </p:grpSpPr>
        <p:sp>
          <p:nvSpPr>
            <p:cNvPr id="421" name="Google Shape;421;p12"/>
            <p:cNvSpPr/>
            <p:nvPr/>
          </p:nvSpPr>
          <p:spPr>
            <a:xfrm>
              <a:off x="295" y="1748"/>
              <a:ext cx="5125" cy="73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2" name="Google Shape;422;p12"/>
            <p:cNvSpPr txBox="1"/>
            <p:nvPr/>
          </p:nvSpPr>
          <p:spPr>
            <a:xfrm>
              <a:off x="295" y="1760"/>
              <a:ext cx="5125" cy="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rgbClr val="FF0000"/>
                  </a:solidFill>
                  <a:latin typeface="Century Gothic"/>
                  <a:ea typeface="Century Gothic"/>
                  <a:cs typeface="Century Gothic"/>
                  <a:sym typeface="Century Gothic"/>
                </a:rPr>
                <a:t>3. Biyolojik reaksiyon</a:t>
              </a:r>
              <a:endParaRPr/>
            </a:p>
          </p:txBody>
        </p:sp>
      </p:grpSp>
      <p:grpSp>
        <p:nvGrpSpPr>
          <p:cNvPr id="423" name="Google Shape;423;p12"/>
          <p:cNvGrpSpPr/>
          <p:nvPr/>
        </p:nvGrpSpPr>
        <p:grpSpPr>
          <a:xfrm>
            <a:off x="1908175" y="404813"/>
            <a:ext cx="5329238" cy="865187"/>
            <a:chOff x="1746" y="320"/>
            <a:chExt cx="2177" cy="545"/>
          </a:xfrm>
        </p:grpSpPr>
        <p:sp>
          <p:nvSpPr>
            <p:cNvPr id="424" name="Google Shape;424;p12"/>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5" name="Google Shape;425;p12"/>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YANGIN KİMYASI</a:t>
              </a:r>
              <a:endParaRPr/>
            </a:p>
          </p:txBody>
        </p:sp>
      </p:grpSp>
    </p:spTree>
  </p:cSld>
  <p:clrMapOvr>
    <a:masterClrMapping/>
  </p:clrMapOvr>
  <p:transition>
    <p:checker/>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120"/>
          <p:cNvSpPr txBox="1"/>
          <p:nvPr>
            <p:ph type="title"/>
          </p:nvPr>
        </p:nvSpPr>
        <p:spPr>
          <a:xfrm>
            <a:off x="1403648" y="404664"/>
            <a:ext cx="7812360" cy="128111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l">
              <a:spcBef>
                <a:spcPts val="0"/>
              </a:spcBef>
              <a:spcAft>
                <a:spcPts val="0"/>
              </a:spcAft>
              <a:buClr>
                <a:srgbClr val="FF0000"/>
              </a:buClr>
              <a:buSzPct val="100000"/>
              <a:buFont typeface="Century Gothic"/>
              <a:buNone/>
            </a:pPr>
            <a:r>
              <a:rPr b="1" lang="tr-TR" sz="4000">
                <a:solidFill>
                  <a:srgbClr val="FF0000"/>
                </a:solidFill>
              </a:rPr>
              <a:t>“SÖNDÜRÜCÜYÜ YANGININ ÇIKIŞ</a:t>
            </a:r>
            <a:br>
              <a:rPr b="1" lang="tr-TR" sz="4000">
                <a:solidFill>
                  <a:srgbClr val="FF0000"/>
                </a:solidFill>
              </a:rPr>
            </a:br>
            <a:r>
              <a:rPr b="1" lang="tr-TR" sz="4000">
                <a:solidFill>
                  <a:srgbClr val="FF0000"/>
                </a:solidFill>
              </a:rPr>
              <a:t>NOKTASINA PÜSKÜRTÜN.”</a:t>
            </a:r>
            <a:endParaRPr/>
          </a:p>
        </p:txBody>
      </p:sp>
      <p:sp>
        <p:nvSpPr>
          <p:cNvPr id="1624" name="Google Shape;1624;p120"/>
          <p:cNvSpPr txBox="1"/>
          <p:nvPr>
            <p:ph idx="12" type="sldNum"/>
          </p:nvPr>
        </p:nvSpPr>
        <p:spPr>
          <a:xfrm>
            <a:off x="467544" y="787783"/>
            <a:ext cx="6286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625" name="Google Shape;1625;p120"/>
          <p:cNvPicPr preferRelativeResize="0"/>
          <p:nvPr/>
        </p:nvPicPr>
        <p:blipFill rotWithShape="1">
          <a:blip r:embed="rId3">
            <a:alphaModFix/>
          </a:blip>
          <a:srcRect b="0" l="0" r="0" t="0"/>
          <a:stretch/>
        </p:blipFill>
        <p:spPr>
          <a:xfrm>
            <a:off x="1081088" y="2667000"/>
            <a:ext cx="6919912" cy="2976563"/>
          </a:xfrm>
          <a:prstGeom prst="rect">
            <a:avLst/>
          </a:prstGeom>
          <a:noFill/>
          <a:ln cap="flat" cmpd="thickThin" w="88900">
            <a:solidFill>
              <a:srgbClr val="FF3300"/>
            </a:solidFill>
            <a:prstDash val="solid"/>
            <a:miter lim="800000"/>
            <a:headEnd len="sm" w="sm" type="none"/>
            <a:tailEnd len="sm" w="sm" type="none"/>
          </a:ln>
        </p:spPr>
      </p:pic>
    </p:spTree>
  </p:cSld>
  <p:clrMapOvr>
    <a:masterClrMapping/>
  </p:clrMapOvr>
  <p:transition>
    <p:checker/>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id="1630" name="Google Shape;1630;p121"/>
          <p:cNvSpPr txBox="1"/>
          <p:nvPr>
            <p:ph idx="12" type="sldNum"/>
          </p:nvPr>
        </p:nvSpPr>
        <p:spPr>
          <a:xfrm>
            <a:off x="467544" y="787783"/>
            <a:ext cx="6286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31" name="Google Shape;1631;p121"/>
          <p:cNvSpPr/>
          <p:nvPr/>
        </p:nvSpPr>
        <p:spPr>
          <a:xfrm>
            <a:off x="1369654" y="156716"/>
            <a:ext cx="7450818" cy="291224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6025" lIns="92075" spcFirstLastPara="1" rIns="92075" wrap="square" tIns="46025">
            <a:noAutofit/>
          </a:bodyPr>
          <a:lstStyle/>
          <a:p>
            <a:pPr indent="0" lvl="0" marL="0" marR="0" rtl="0" algn="ctr">
              <a:spcBef>
                <a:spcPts val="0"/>
              </a:spcBef>
              <a:spcAft>
                <a:spcPts val="0"/>
              </a:spcAft>
              <a:buNone/>
            </a:pPr>
            <a:r>
              <a:rPr b="1" lang="tr-TR" sz="4000">
                <a:solidFill>
                  <a:srgbClr val="FF0000"/>
                </a:solidFill>
                <a:latin typeface="Century Gothic"/>
                <a:ea typeface="Century Gothic"/>
                <a:cs typeface="Century Gothic"/>
                <a:sym typeface="Century Gothic"/>
              </a:rPr>
              <a:t>“AKARYAKIT YANGINLARINDA SÖNDÜRÜCÜNÜZÜ SIZINTININ BULUNDUĞU NOKTAYA PÜSKÜRTÜN.”</a:t>
            </a:r>
            <a:endParaRPr/>
          </a:p>
        </p:txBody>
      </p:sp>
      <p:pic>
        <p:nvPicPr>
          <p:cNvPr id="1632" name="Google Shape;1632;p121"/>
          <p:cNvPicPr preferRelativeResize="0"/>
          <p:nvPr/>
        </p:nvPicPr>
        <p:blipFill rotWithShape="1">
          <a:blip r:embed="rId3">
            <a:alphaModFix/>
          </a:blip>
          <a:srcRect b="0" l="0" r="0" t="0"/>
          <a:stretch/>
        </p:blipFill>
        <p:spPr>
          <a:xfrm>
            <a:off x="1619672" y="3284984"/>
            <a:ext cx="6348412" cy="3416300"/>
          </a:xfrm>
          <a:prstGeom prst="rect">
            <a:avLst/>
          </a:prstGeom>
          <a:noFill/>
          <a:ln cap="flat" cmpd="thickThin" w="88900">
            <a:solidFill>
              <a:srgbClr val="FF3300"/>
            </a:solidFill>
            <a:prstDash val="solid"/>
            <a:miter lim="800000"/>
            <a:headEnd len="sm" w="sm" type="none"/>
            <a:tailEnd len="sm" w="sm" type="none"/>
          </a:ln>
        </p:spPr>
      </p:pic>
    </p:spTree>
  </p:cSld>
  <p:clrMapOvr>
    <a:masterClrMapping/>
  </p:clrMapOvr>
  <p:transition>
    <p:checker/>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sp>
        <p:nvSpPr>
          <p:cNvPr id="1637" name="Google Shape;1637;p122"/>
          <p:cNvSpPr txBox="1"/>
          <p:nvPr>
            <p:ph type="title"/>
          </p:nvPr>
        </p:nvSpPr>
        <p:spPr>
          <a:xfrm>
            <a:off x="1403648" y="228600"/>
            <a:ext cx="7511752" cy="190425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l">
              <a:spcBef>
                <a:spcPts val="0"/>
              </a:spcBef>
              <a:spcAft>
                <a:spcPts val="0"/>
              </a:spcAft>
              <a:buClr>
                <a:srgbClr val="FF0000"/>
              </a:buClr>
              <a:buSzPct val="100000"/>
              <a:buFont typeface="Century Gothic"/>
              <a:buNone/>
            </a:pPr>
            <a:r>
              <a:rPr b="1" lang="tr-TR" sz="4000">
                <a:solidFill>
                  <a:srgbClr val="FF0000"/>
                </a:solidFill>
              </a:rPr>
              <a:t>“MÜMKÜN OLDUĞUNCA FAZLA SÖNDÜRÜCÜ KULLANARAK YANGINA MÜDAHALE EDİN.”</a:t>
            </a:r>
            <a:endParaRPr/>
          </a:p>
        </p:txBody>
      </p:sp>
      <p:sp>
        <p:nvSpPr>
          <p:cNvPr id="1638" name="Google Shape;1638;p122"/>
          <p:cNvSpPr txBox="1"/>
          <p:nvPr>
            <p:ph idx="12" type="sldNum"/>
          </p:nvPr>
        </p:nvSpPr>
        <p:spPr>
          <a:xfrm>
            <a:off x="467544" y="787783"/>
            <a:ext cx="6286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639" name="Google Shape;1639;p122"/>
          <p:cNvPicPr preferRelativeResize="0"/>
          <p:nvPr/>
        </p:nvPicPr>
        <p:blipFill rotWithShape="1">
          <a:blip r:embed="rId3">
            <a:alphaModFix/>
          </a:blip>
          <a:srcRect b="0" l="0" r="0" t="0"/>
          <a:stretch/>
        </p:blipFill>
        <p:spPr>
          <a:xfrm>
            <a:off x="1295400" y="2590800"/>
            <a:ext cx="6384925" cy="3492500"/>
          </a:xfrm>
          <a:prstGeom prst="rect">
            <a:avLst/>
          </a:prstGeom>
          <a:noFill/>
          <a:ln cap="flat" cmpd="thickThin" w="88900">
            <a:solidFill>
              <a:srgbClr val="FF3300"/>
            </a:solidFill>
            <a:prstDash val="solid"/>
            <a:miter lim="800000"/>
            <a:headEnd len="sm" w="sm" type="none"/>
            <a:tailEnd len="sm" w="sm" type="none"/>
          </a:ln>
        </p:spPr>
      </p:pic>
    </p:spTree>
  </p:cSld>
  <p:clrMapOvr>
    <a:masterClrMapping/>
  </p:clrMapOvr>
  <p:transition>
    <p:checker/>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p123"/>
          <p:cNvSpPr txBox="1"/>
          <p:nvPr>
            <p:ph type="title"/>
          </p:nvPr>
        </p:nvSpPr>
        <p:spPr>
          <a:xfrm>
            <a:off x="1423578" y="440716"/>
            <a:ext cx="7180870" cy="183615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l">
              <a:spcBef>
                <a:spcPts val="0"/>
              </a:spcBef>
              <a:spcAft>
                <a:spcPts val="0"/>
              </a:spcAft>
              <a:buClr>
                <a:srgbClr val="FF0000"/>
              </a:buClr>
              <a:buSzPct val="100000"/>
              <a:buFont typeface="Century Gothic"/>
              <a:buNone/>
            </a:pPr>
            <a:r>
              <a:rPr b="1" lang="tr-TR" sz="4000">
                <a:solidFill>
                  <a:srgbClr val="FF0000"/>
                </a:solidFill>
              </a:rPr>
              <a:t>“YANGINI TAMAMEN SÖNDÜRMEDEN ALANI TERK ETMEYİN.”</a:t>
            </a:r>
            <a:endParaRPr/>
          </a:p>
        </p:txBody>
      </p:sp>
      <p:sp>
        <p:nvSpPr>
          <p:cNvPr id="1645" name="Google Shape;1645;p123"/>
          <p:cNvSpPr txBox="1"/>
          <p:nvPr>
            <p:ph idx="12" type="sldNum"/>
          </p:nvPr>
        </p:nvSpPr>
        <p:spPr>
          <a:xfrm>
            <a:off x="467544" y="787783"/>
            <a:ext cx="6286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646" name="Google Shape;1646;p123"/>
          <p:cNvPicPr preferRelativeResize="0"/>
          <p:nvPr/>
        </p:nvPicPr>
        <p:blipFill rotWithShape="1">
          <a:blip r:embed="rId3">
            <a:alphaModFix/>
          </a:blip>
          <a:srcRect b="0" l="0" r="0" t="0"/>
          <a:stretch/>
        </p:blipFill>
        <p:spPr>
          <a:xfrm>
            <a:off x="1447800" y="2590800"/>
            <a:ext cx="6143625" cy="2955925"/>
          </a:xfrm>
          <a:prstGeom prst="rect">
            <a:avLst/>
          </a:prstGeom>
          <a:noFill/>
          <a:ln cap="flat" cmpd="thickThin" w="88900">
            <a:solidFill>
              <a:srgbClr val="FF3300"/>
            </a:solidFill>
            <a:prstDash val="solid"/>
            <a:miter lim="800000"/>
            <a:headEnd len="sm" w="sm" type="none"/>
            <a:tailEnd len="sm" w="sm" type="none"/>
          </a:ln>
        </p:spPr>
      </p:pic>
    </p:spTree>
  </p:cSld>
  <p:clrMapOvr>
    <a:masterClrMapping/>
  </p:clrMapOvr>
  <p:transition>
    <p:checker/>
  </p:transition>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124"/>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52" name="Google Shape;1652;p124"/>
          <p:cNvSpPr txBox="1"/>
          <p:nvPr/>
        </p:nvSpPr>
        <p:spPr>
          <a:xfrm>
            <a:off x="1835696" y="1916832"/>
            <a:ext cx="6817141" cy="432426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Güvenlik kurallarına uymaktan kaçınma,</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İşe gereken titizliği göstermeme,</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Unutkanlık,</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Bilgisizlik,</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Elektrik devrelerinin yetersizliği ve eksikliği,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Yanlış yükleme yapılması,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Yanlış taşıma,</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Yetersiz kontrol,</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Elektrik devrelerinin ıslanması veya yağlanması,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Fareler,</a:t>
            </a:r>
            <a:endParaRPr sz="2600">
              <a:solidFill>
                <a:schemeClr val="dk1"/>
              </a:solidFill>
              <a:latin typeface="Century Gothic"/>
              <a:ea typeface="Century Gothic"/>
              <a:cs typeface="Century Gothic"/>
              <a:sym typeface="Century Gothic"/>
            </a:endParaRPr>
          </a:p>
        </p:txBody>
      </p:sp>
      <p:sp>
        <p:nvSpPr>
          <p:cNvPr id="1653" name="Google Shape;1653;p124"/>
          <p:cNvSpPr txBox="1"/>
          <p:nvPr>
            <p:ph type="title"/>
          </p:nvPr>
        </p:nvSpPr>
        <p:spPr>
          <a:xfrm>
            <a:off x="1945201" y="620688"/>
            <a:ext cx="6875271" cy="1224136"/>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C00000"/>
              </a:buClr>
              <a:buSzPct val="100000"/>
              <a:buFont typeface="Century Gothic"/>
              <a:buNone/>
            </a:pPr>
            <a:r>
              <a:rPr lang="tr-TR">
                <a:solidFill>
                  <a:srgbClr val="C00000"/>
                </a:solidFill>
              </a:rPr>
              <a:t>Gemilerde yangın çıkış nedenleri</a:t>
            </a:r>
            <a:br>
              <a:rPr lang="tr-TR"/>
            </a:br>
            <a:endParaRPr/>
          </a:p>
        </p:txBody>
      </p:sp>
    </p:spTree>
  </p:cSld>
  <p:clrMapOvr>
    <a:masterClrMapping/>
  </p:clrMapOvr>
  <p:transition>
    <p:checker/>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125"/>
          <p:cNvSpPr txBox="1"/>
          <p:nvPr>
            <p:ph type="title"/>
          </p:nvPr>
        </p:nvSpPr>
        <p:spPr>
          <a:xfrm>
            <a:off x="1945201" y="620688"/>
            <a:ext cx="6875271" cy="1224136"/>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C00000"/>
              </a:buClr>
              <a:buSzPct val="100000"/>
              <a:buFont typeface="Century Gothic"/>
              <a:buNone/>
            </a:pPr>
            <a:r>
              <a:rPr lang="tr-TR">
                <a:solidFill>
                  <a:srgbClr val="C00000"/>
                </a:solidFill>
              </a:rPr>
              <a:t>Gemilerde yangın çıkış nedenleri</a:t>
            </a:r>
            <a:br>
              <a:rPr lang="tr-TR"/>
            </a:br>
            <a:endParaRPr/>
          </a:p>
        </p:txBody>
      </p:sp>
      <p:sp>
        <p:nvSpPr>
          <p:cNvPr id="1659" name="Google Shape;1659;p125"/>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Noto Sans Symbols"/>
              <a:buChar char="⮚"/>
            </a:pPr>
            <a:r>
              <a:rPr lang="tr-TR" sz="2000"/>
              <a:t>Bacalarda kurum, is ve yağ birikmesi,</a:t>
            </a:r>
            <a:endParaRPr/>
          </a:p>
          <a:p>
            <a:pPr indent="-342900" lvl="0" marL="342900" rtl="0" algn="l">
              <a:spcBef>
                <a:spcPts val="1000"/>
              </a:spcBef>
              <a:spcAft>
                <a:spcPts val="0"/>
              </a:spcAft>
              <a:buSzPts val="2000"/>
              <a:buFont typeface="Noto Sans Symbols"/>
              <a:buChar char="⮚"/>
            </a:pPr>
            <a:r>
              <a:rPr lang="tr-TR" sz="2000"/>
              <a:t> Kazan cehennemliğinde yakıtın yakıt buharına dönüşmesi,</a:t>
            </a:r>
            <a:endParaRPr/>
          </a:p>
          <a:p>
            <a:pPr indent="-342900" lvl="0" marL="342900" rtl="0" algn="l">
              <a:spcBef>
                <a:spcPts val="1000"/>
              </a:spcBef>
              <a:spcAft>
                <a:spcPts val="0"/>
              </a:spcAft>
              <a:buSzPts val="2000"/>
              <a:buFont typeface="Noto Sans Symbols"/>
              <a:buChar char="⮚"/>
            </a:pPr>
            <a:r>
              <a:rPr lang="tr-TR" sz="2000"/>
              <a:t> Isınmış metallerin üzerine yağ döküşmesi,</a:t>
            </a:r>
            <a:endParaRPr/>
          </a:p>
          <a:p>
            <a:pPr indent="-342900" lvl="0" marL="342900" rtl="0" algn="l">
              <a:spcBef>
                <a:spcPts val="1000"/>
              </a:spcBef>
              <a:spcAft>
                <a:spcPts val="0"/>
              </a:spcAft>
              <a:buSzPts val="2000"/>
              <a:buFont typeface="Noto Sans Symbols"/>
              <a:buChar char="⮚"/>
            </a:pPr>
            <a:r>
              <a:rPr lang="tr-TR" sz="2000"/>
              <a:t> Kasti hareketler, </a:t>
            </a:r>
            <a:endParaRPr/>
          </a:p>
          <a:p>
            <a:pPr indent="-342900" lvl="0" marL="342900" rtl="0" algn="l">
              <a:spcBef>
                <a:spcPts val="1000"/>
              </a:spcBef>
              <a:spcAft>
                <a:spcPts val="0"/>
              </a:spcAft>
              <a:buClr>
                <a:schemeClr val="accent1"/>
              </a:buClr>
              <a:buSzPts val="2000"/>
              <a:buFont typeface="Noto Sans Symbols"/>
              <a:buChar char="⮚"/>
            </a:pPr>
            <a:r>
              <a:rPr lang="tr-TR" sz="2000">
                <a:solidFill>
                  <a:srgbClr val="3F3F3F"/>
                </a:solidFill>
              </a:rPr>
              <a:t>Makinelerin bakımsızlığı,</a:t>
            </a:r>
            <a:endParaRPr/>
          </a:p>
          <a:p>
            <a:pPr indent="-342900" lvl="0" marL="342900" rtl="0" algn="l">
              <a:spcBef>
                <a:spcPts val="1000"/>
              </a:spcBef>
              <a:spcAft>
                <a:spcPts val="0"/>
              </a:spcAft>
              <a:buClr>
                <a:schemeClr val="accent1"/>
              </a:buClr>
              <a:buSzPts val="2000"/>
              <a:buFont typeface="Noto Sans Symbols"/>
              <a:buChar char="⮚"/>
            </a:pPr>
            <a:r>
              <a:rPr lang="tr-TR" sz="2000">
                <a:solidFill>
                  <a:srgbClr val="3F3F3F"/>
                </a:solidFill>
              </a:rPr>
              <a:t> Yıldırım düşmesi,</a:t>
            </a:r>
            <a:endParaRPr/>
          </a:p>
          <a:p>
            <a:pPr indent="-342900" lvl="0" marL="342900" rtl="0" algn="l">
              <a:spcBef>
                <a:spcPts val="1000"/>
              </a:spcBef>
              <a:spcAft>
                <a:spcPts val="0"/>
              </a:spcAft>
              <a:buClr>
                <a:schemeClr val="accent1"/>
              </a:buClr>
              <a:buSzPts val="2000"/>
              <a:buFont typeface="Noto Sans Symbols"/>
              <a:buChar char="⮚"/>
            </a:pPr>
            <a:r>
              <a:rPr lang="tr-TR" sz="2000">
                <a:solidFill>
                  <a:srgbClr val="3F3F3F"/>
                </a:solidFill>
              </a:rPr>
              <a:t> Pislik ve düzensizlik,</a:t>
            </a:r>
            <a:endParaRPr/>
          </a:p>
        </p:txBody>
      </p:sp>
      <p:sp>
        <p:nvSpPr>
          <p:cNvPr id="1660" name="Google Shape;1660;p125"/>
          <p:cNvSpPr txBox="1"/>
          <p:nvPr>
            <p:ph idx="12" type="sldNum"/>
          </p:nvPr>
        </p:nvSpPr>
        <p:spPr>
          <a:xfrm>
            <a:off x="323528" y="787783"/>
            <a:ext cx="7726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126"/>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66" name="Google Shape;1666;p126"/>
          <p:cNvSpPr txBox="1"/>
          <p:nvPr/>
        </p:nvSpPr>
        <p:spPr>
          <a:xfrm>
            <a:off x="683568" y="1700808"/>
            <a:ext cx="8569325" cy="455509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Yanan sigara atılması, kül tablalarının çöp sepetlerine dökülmesi, çöp sepetlerinin boşaltılmaması,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Kamaralarda yatarak sigara içilmesi,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Sıcak su, yakıt, yağ, kızgın buhar ve kalorifer devrelerinin izolasyon eksikliği,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İmalat ve yapım kusurları,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Yakıt buharlarının veya yanıcı gazların bulunabileceği ortamlarda sigara içilmesi,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Bacalarda kıvılcım önleyici tel kafeslerin bulunmaması,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 Tankerlerde raspa yapılması ve çivili ayakkabı ile gezilmesi.</a:t>
            </a:r>
            <a:endParaRPr/>
          </a:p>
          <a:p>
            <a:pPr indent="0" lvl="0" marL="0" marR="0" rtl="0" algn="l">
              <a:spcBef>
                <a:spcPts val="0"/>
              </a:spcBef>
              <a:spcAft>
                <a:spcPts val="0"/>
              </a:spcAft>
              <a:buClr>
                <a:schemeClr val="dk1"/>
              </a:buClr>
              <a:buSzPts val="2000"/>
              <a:buFont typeface="Century Gothic"/>
              <a:buNone/>
            </a:pPr>
            <a:r>
              <a:t/>
            </a:r>
            <a:endParaRPr b="1"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Clr>
                <a:schemeClr val="dk1"/>
              </a:buClr>
              <a:buSzPts val="2000"/>
              <a:buFont typeface="Century Gothic"/>
              <a:buNone/>
            </a:pPr>
            <a:r>
              <a:t/>
            </a:r>
            <a:endParaRPr b="1" sz="2000">
              <a:solidFill>
                <a:schemeClr val="dk1"/>
              </a:solidFill>
              <a:latin typeface="Century Gothic"/>
              <a:ea typeface="Century Gothic"/>
              <a:cs typeface="Century Gothic"/>
              <a:sym typeface="Century Gothic"/>
            </a:endParaRPr>
          </a:p>
        </p:txBody>
      </p:sp>
      <p:sp>
        <p:nvSpPr>
          <p:cNvPr id="1667" name="Google Shape;1667;p126"/>
          <p:cNvSpPr txBox="1"/>
          <p:nvPr>
            <p:ph type="title"/>
          </p:nvPr>
        </p:nvSpPr>
        <p:spPr>
          <a:xfrm>
            <a:off x="1945201" y="620688"/>
            <a:ext cx="6875271" cy="1224136"/>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C00000"/>
              </a:buClr>
              <a:buSzPct val="100000"/>
              <a:buFont typeface="Century Gothic"/>
              <a:buNone/>
            </a:pPr>
            <a:r>
              <a:rPr lang="tr-TR">
                <a:solidFill>
                  <a:srgbClr val="C00000"/>
                </a:solidFill>
              </a:rPr>
              <a:t>Gemilerde yangın çıkış nedenleri</a:t>
            </a:r>
            <a:br>
              <a:rPr lang="tr-TR"/>
            </a:br>
            <a:endParaRPr/>
          </a:p>
        </p:txBody>
      </p:sp>
    </p:spTree>
  </p:cSld>
  <p:clrMapOvr>
    <a:masterClrMapping/>
  </p:clrMapOvr>
  <p:transition>
    <p:checker/>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pic>
        <p:nvPicPr>
          <p:cNvPr id="1672" name="Google Shape;1672;p127"/>
          <p:cNvPicPr preferRelativeResize="0"/>
          <p:nvPr>
            <p:ph idx="1" type="body"/>
          </p:nvPr>
        </p:nvPicPr>
        <p:blipFill rotWithShape="1">
          <a:blip r:embed="rId3">
            <a:alphaModFix/>
          </a:blip>
          <a:srcRect b="0" l="0" r="0" t="0"/>
          <a:stretch/>
        </p:blipFill>
        <p:spPr>
          <a:xfrm>
            <a:off x="2159732" y="2427332"/>
            <a:ext cx="4824536" cy="3039457"/>
          </a:xfrm>
          <a:prstGeom prst="rect">
            <a:avLst/>
          </a:prstGeom>
          <a:noFill/>
          <a:ln>
            <a:noFill/>
          </a:ln>
        </p:spPr>
      </p:pic>
      <p:sp>
        <p:nvSpPr>
          <p:cNvPr id="1673" name="Google Shape;1673;p127"/>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74" name="Google Shape;1674;p127"/>
          <p:cNvSpPr txBox="1"/>
          <p:nvPr/>
        </p:nvSpPr>
        <p:spPr>
          <a:xfrm>
            <a:off x="395536" y="476672"/>
            <a:ext cx="8532441" cy="70788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4000">
                <a:solidFill>
                  <a:srgbClr val="C00000"/>
                </a:solidFill>
                <a:latin typeface="Century Gothic"/>
                <a:ea typeface="Century Gothic"/>
                <a:cs typeface="Century Gothic"/>
                <a:sym typeface="Century Gothic"/>
              </a:rPr>
              <a:t>YANGIN SÖNDÜRME TECHİZATLARI</a:t>
            </a:r>
            <a:endParaRPr/>
          </a:p>
        </p:txBody>
      </p:sp>
    </p:spTree>
  </p:cSld>
  <p:clrMapOvr>
    <a:masterClrMapping/>
  </p:clrMapOvr>
  <p:transition>
    <p:checker/>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8" name="Shape 1678"/>
        <p:cNvGrpSpPr/>
        <p:nvPr/>
      </p:nvGrpSpPr>
      <p:grpSpPr>
        <a:xfrm>
          <a:off x="0" y="0"/>
          <a:ext cx="0" cy="0"/>
          <a:chOff x="0" y="0"/>
          <a:chExt cx="0" cy="0"/>
        </a:xfrm>
      </p:grpSpPr>
      <p:sp>
        <p:nvSpPr>
          <p:cNvPr id="1679" name="Google Shape;1679;p128"/>
          <p:cNvSpPr txBox="1"/>
          <p:nvPr>
            <p:ph idx="12" type="sldNum"/>
          </p:nvPr>
        </p:nvSpPr>
        <p:spPr>
          <a:xfrm>
            <a:off x="395536" y="787783"/>
            <a:ext cx="7006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80" name="Google Shape;1680;p128"/>
          <p:cNvSpPr txBox="1"/>
          <p:nvPr/>
        </p:nvSpPr>
        <p:spPr>
          <a:xfrm>
            <a:off x="1376772" y="1628800"/>
            <a:ext cx="7548732" cy="481157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hortumları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hortum kaplinleri</a:t>
            </a:r>
            <a:endParaRPr sz="2000">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hortumu nozulları</a:t>
            </a:r>
            <a:endParaRPr sz="2000">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vanaları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Valf süzgeçleri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 Geytler</a:t>
            </a:r>
            <a:endParaRPr sz="2000">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Uluslararası sahil bağlantısı ( International shore connection)</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Taşınabilir ( Portatif ) yangın söndürme aletleri (Minimaxlar)</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Taşınabilir köpük başlığı ve ejektörüÖzel kimyevi tozlu minimaxlar</a:t>
            </a:r>
            <a:endParaRPr sz="2000">
              <a:solidFill>
                <a:srgbClr val="3F3F3F"/>
              </a:solidFill>
              <a:latin typeface="Century Gothic"/>
              <a:ea typeface="Century Gothic"/>
              <a:cs typeface="Century Gothic"/>
              <a:sym typeface="Century Gothic"/>
            </a:endParaRPr>
          </a:p>
        </p:txBody>
      </p:sp>
      <p:sp>
        <p:nvSpPr>
          <p:cNvPr id="1681" name="Google Shape;1681;p128"/>
          <p:cNvSpPr txBox="1"/>
          <p:nvPr/>
        </p:nvSpPr>
        <p:spPr>
          <a:xfrm>
            <a:off x="1376772" y="431736"/>
            <a:ext cx="639045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200">
                <a:solidFill>
                  <a:srgbClr val="C00000"/>
                </a:solidFill>
                <a:latin typeface="Century Gothic"/>
                <a:ea typeface="Century Gothic"/>
                <a:cs typeface="Century Gothic"/>
                <a:sym typeface="Century Gothic"/>
              </a:rPr>
              <a:t>YANGIN SAVUNMA GEREÇLERİ, CİHAZLARI VE DONANIMLARI</a:t>
            </a:r>
            <a:endParaRPr/>
          </a:p>
        </p:txBody>
      </p:sp>
    </p:spTree>
  </p:cSld>
  <p:clrMapOvr>
    <a:masterClrMapping/>
  </p:clrMapOvr>
  <p:transition>
    <p:checker/>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129"/>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87" name="Google Shape;1687;p129"/>
          <p:cNvSpPr txBox="1"/>
          <p:nvPr/>
        </p:nvSpPr>
        <p:spPr>
          <a:xfrm>
            <a:off x="1475656" y="1700808"/>
            <a:ext cx="8569325" cy="476027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Gruplu CO2 ‘li minimaxlar</a:t>
            </a:r>
            <a:endParaRPr sz="2000">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Taşınabilir köpük makineleri (Ejektörleri)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Kum</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battaniyeleri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Sodalı talaş</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Hortum anahtarları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baltaları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Kazma kürek</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kancaları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merdiveni</a:t>
            </a:r>
            <a:endParaRPr/>
          </a:p>
          <a:p>
            <a:pPr indent="-215900" lvl="0" marL="342900" marR="0" rtl="0" algn="l">
              <a:spcBef>
                <a:spcPts val="1000"/>
              </a:spcBef>
              <a:spcAft>
                <a:spcPts val="0"/>
              </a:spcAft>
              <a:buClr>
                <a:schemeClr val="accent1"/>
              </a:buClr>
              <a:buSzPts val="2000"/>
              <a:buFont typeface="Noto Sans Symbols"/>
              <a:buNone/>
            </a:pPr>
            <a:r>
              <a:t/>
            </a:r>
            <a:endParaRPr sz="2000">
              <a:solidFill>
                <a:srgbClr val="3F3F3F"/>
              </a:solidFill>
              <a:latin typeface="Century Gothic"/>
              <a:ea typeface="Century Gothic"/>
              <a:cs typeface="Century Gothic"/>
              <a:sym typeface="Century Gothic"/>
            </a:endParaRPr>
          </a:p>
        </p:txBody>
      </p:sp>
      <p:sp>
        <p:nvSpPr>
          <p:cNvPr id="1688" name="Google Shape;1688;p129"/>
          <p:cNvSpPr txBox="1"/>
          <p:nvPr/>
        </p:nvSpPr>
        <p:spPr>
          <a:xfrm>
            <a:off x="1376772" y="431736"/>
            <a:ext cx="639045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200">
                <a:solidFill>
                  <a:srgbClr val="C00000"/>
                </a:solidFill>
                <a:latin typeface="Century Gothic"/>
                <a:ea typeface="Century Gothic"/>
                <a:cs typeface="Century Gothic"/>
                <a:sym typeface="Century Gothic"/>
              </a:rPr>
              <a:t>YANGIN SAVUNMA GEREÇLERİ, CİHAZLARI VE DONANIMLARI</a:t>
            </a:r>
            <a:endParaRPr/>
          </a:p>
        </p:txBody>
      </p:sp>
    </p:spTree>
  </p:cSld>
  <p:clrMapOvr>
    <a:masterClrMapping/>
  </p:clrMapOvr>
  <p:transition>
    <p:checke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3"/>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431" name="Google Shape;431;p13"/>
          <p:cNvGrpSpPr/>
          <p:nvPr/>
        </p:nvGrpSpPr>
        <p:grpSpPr>
          <a:xfrm>
            <a:off x="971550" y="404813"/>
            <a:ext cx="7200900" cy="865187"/>
            <a:chOff x="1746" y="320"/>
            <a:chExt cx="2177" cy="545"/>
          </a:xfrm>
        </p:grpSpPr>
        <p:sp>
          <p:nvSpPr>
            <p:cNvPr id="432" name="Google Shape;432;p13"/>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3" name="Google Shape;433;p13"/>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KİMYASAL REAKSİYON </a:t>
              </a:r>
              <a:endParaRPr/>
            </a:p>
          </p:txBody>
        </p:sp>
      </p:grpSp>
      <p:grpSp>
        <p:nvGrpSpPr>
          <p:cNvPr id="434" name="Google Shape;434;p13"/>
          <p:cNvGrpSpPr/>
          <p:nvPr/>
        </p:nvGrpSpPr>
        <p:grpSpPr>
          <a:xfrm>
            <a:off x="611188" y="2276475"/>
            <a:ext cx="8135937" cy="2170113"/>
            <a:chOff x="295" y="975"/>
            <a:chExt cx="5125" cy="2274"/>
          </a:xfrm>
        </p:grpSpPr>
        <p:sp>
          <p:nvSpPr>
            <p:cNvPr id="435" name="Google Shape;435;p13"/>
            <p:cNvSpPr/>
            <p:nvPr/>
          </p:nvSpPr>
          <p:spPr>
            <a:xfrm>
              <a:off x="295" y="981"/>
              <a:ext cx="5125" cy="226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6" name="Google Shape;436;p13"/>
            <p:cNvSpPr txBox="1"/>
            <p:nvPr/>
          </p:nvSpPr>
          <p:spPr>
            <a:xfrm>
              <a:off x="346" y="975"/>
              <a:ext cx="5023" cy="19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Yanma; yanabilen maddeye bağlı olarak karışık bir kimyasal olay olup sıcaklık, ışık ya da kıvılcım gibi bir dış etkenle yanabilen maddenin oksijenle birleşerek yanmasıdır.</a:t>
              </a:r>
              <a:endParaRPr/>
            </a:p>
          </p:txBody>
        </p:sp>
      </p:grpSp>
    </p:spTree>
  </p:cSld>
  <p:clrMapOvr>
    <a:masterClrMapping/>
  </p:clrMapOvr>
  <p:transition>
    <p:checker/>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sp>
        <p:nvSpPr>
          <p:cNvPr id="1693" name="Google Shape;1693;p130"/>
          <p:cNvSpPr txBox="1"/>
          <p:nvPr/>
        </p:nvSpPr>
        <p:spPr>
          <a:xfrm>
            <a:off x="1376772" y="1916832"/>
            <a:ext cx="5328592" cy="345222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Sabit yangın söndürme sistemleri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İnert gaz devreleri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ihbar ve alarm sistemleri</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Yangınla mücadele kişisel teçhizatı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Sabit yangın pompaları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Seyyar pompalar</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Yangın kontrol planları</a:t>
            </a:r>
            <a:endParaRPr/>
          </a:p>
          <a:p>
            <a:pPr indent="-342900" lvl="0" marL="342900" marR="0" rtl="0" algn="l">
              <a:spcBef>
                <a:spcPts val="1000"/>
              </a:spcBef>
              <a:spcAft>
                <a:spcPts val="0"/>
              </a:spcAft>
              <a:buClr>
                <a:schemeClr val="accent1"/>
              </a:buClr>
              <a:buSzPts val="2000"/>
              <a:buFont typeface="Noto Sans Symbols"/>
              <a:buChar char="⮚"/>
            </a:pPr>
            <a:r>
              <a:rPr lang="tr-TR" sz="2000">
                <a:solidFill>
                  <a:srgbClr val="3F3F3F"/>
                </a:solidFill>
                <a:latin typeface="Century Gothic"/>
                <a:ea typeface="Century Gothic"/>
                <a:cs typeface="Century Gothic"/>
                <a:sym typeface="Century Gothic"/>
              </a:rPr>
              <a:t>Alarmlar</a:t>
            </a:r>
            <a:endParaRPr/>
          </a:p>
        </p:txBody>
      </p:sp>
      <p:sp>
        <p:nvSpPr>
          <p:cNvPr id="1694" name="Google Shape;1694;p130"/>
          <p:cNvSpPr txBox="1"/>
          <p:nvPr/>
        </p:nvSpPr>
        <p:spPr>
          <a:xfrm>
            <a:off x="1376772" y="431736"/>
            <a:ext cx="639045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200">
                <a:solidFill>
                  <a:srgbClr val="C00000"/>
                </a:solidFill>
                <a:latin typeface="Century Gothic"/>
                <a:ea typeface="Century Gothic"/>
                <a:cs typeface="Century Gothic"/>
                <a:sym typeface="Century Gothic"/>
              </a:rPr>
              <a:t>YANGIN SAVUNMA GEREÇLERİ, CİHAZLARI VE DONANIMLARI</a:t>
            </a:r>
            <a:endParaRPr/>
          </a:p>
        </p:txBody>
      </p:sp>
    </p:spTree>
  </p:cSld>
  <p:clrMapOvr>
    <a:masterClrMapping/>
  </p:clrMapOvr>
  <p:transition>
    <p:checker/>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131"/>
          <p:cNvSpPr txBox="1"/>
          <p:nvPr>
            <p:ph type="title"/>
          </p:nvPr>
        </p:nvSpPr>
        <p:spPr>
          <a:xfrm>
            <a:off x="685800" y="609600"/>
            <a:ext cx="7772400" cy="1143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1481AA"/>
              </a:buClr>
              <a:buSzPts val="3600"/>
              <a:buFont typeface="Century Gothic"/>
              <a:buNone/>
            </a:pPr>
            <a:r>
              <a:rPr lang="tr-TR"/>
              <a:t>SON</a:t>
            </a:r>
            <a:endParaRPr/>
          </a:p>
        </p:txBody>
      </p:sp>
      <p:sp>
        <p:nvSpPr>
          <p:cNvPr id="1700" name="Google Shape;1700;p131"/>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p:txBody>
      </p:sp>
      <p:sp>
        <p:nvSpPr>
          <p:cNvPr id="1701" name="Google Shape;1701;p131"/>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p:txBody>
      </p:sp>
      <p:sp>
        <p:nvSpPr>
          <p:cNvPr id="1702" name="Google Shape;1702;p131"/>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p:txBody>
      </p:sp>
      <p:sp>
        <p:nvSpPr>
          <p:cNvPr id="1703" name="Google Shape;1703;p131"/>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checke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4"/>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442" name="Google Shape;442;p14"/>
          <p:cNvGrpSpPr/>
          <p:nvPr/>
        </p:nvGrpSpPr>
        <p:grpSpPr>
          <a:xfrm>
            <a:off x="1187450" y="404813"/>
            <a:ext cx="6697663" cy="865187"/>
            <a:chOff x="1746" y="320"/>
            <a:chExt cx="2177" cy="545"/>
          </a:xfrm>
        </p:grpSpPr>
        <p:sp>
          <p:nvSpPr>
            <p:cNvPr id="443" name="Google Shape;443;p14"/>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4" name="Google Shape;444;p14"/>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FİZİKSEL REAKSİYON</a:t>
              </a:r>
              <a:endParaRPr/>
            </a:p>
          </p:txBody>
        </p:sp>
      </p:grpSp>
      <p:grpSp>
        <p:nvGrpSpPr>
          <p:cNvPr id="445" name="Google Shape;445;p14"/>
          <p:cNvGrpSpPr/>
          <p:nvPr/>
        </p:nvGrpSpPr>
        <p:grpSpPr>
          <a:xfrm>
            <a:off x="468313" y="1628775"/>
            <a:ext cx="8135937" cy="4968875"/>
            <a:chOff x="295" y="1026"/>
            <a:chExt cx="5125" cy="3130"/>
          </a:xfrm>
        </p:grpSpPr>
        <p:sp>
          <p:nvSpPr>
            <p:cNvPr id="446" name="Google Shape;446;p14"/>
            <p:cNvSpPr/>
            <p:nvPr/>
          </p:nvSpPr>
          <p:spPr>
            <a:xfrm>
              <a:off x="295" y="1029"/>
              <a:ext cx="5125" cy="312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7" name="Google Shape;447;p14"/>
            <p:cNvSpPr txBox="1"/>
            <p:nvPr/>
          </p:nvSpPr>
          <p:spPr>
            <a:xfrm>
              <a:off x="346" y="1026"/>
              <a:ext cx="5023" cy="25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Yanan gazlı kitle ve enerjinin çevreye yayılması, dağılması sonucu oluşan reaksiyondur. Bu yayılma hızı birleşenin yoğunluğuna, basınç ve sıcaklık değişimine ve yayılma katsayısına bağlıdır. Yangının dış etkenler, girdap ve anaforlar etkisi ile dikey hareketi olabilir. Karışık gazların hareketinin sebebi konveksiyon denilen dikey harekettir.(Dumanın ani olarak alev alması)</a:t>
              </a:r>
              <a:endParaRPr/>
            </a:p>
          </p:txBody>
        </p:sp>
      </p:grpSp>
    </p:spTree>
  </p:cSld>
  <p:clrMapOvr>
    <a:masterClrMapping/>
  </p:clrMapOvr>
  <p:transition>
    <p:checke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5"/>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453" name="Google Shape;453;p15"/>
          <p:cNvGrpSpPr/>
          <p:nvPr/>
        </p:nvGrpSpPr>
        <p:grpSpPr>
          <a:xfrm>
            <a:off x="1042988" y="404813"/>
            <a:ext cx="6985000" cy="865187"/>
            <a:chOff x="1746" y="320"/>
            <a:chExt cx="2177" cy="545"/>
          </a:xfrm>
        </p:grpSpPr>
        <p:sp>
          <p:nvSpPr>
            <p:cNvPr id="454" name="Google Shape;454;p15"/>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5" name="Google Shape;455;p15"/>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BİYOLOJİK REAKSİYON</a:t>
              </a:r>
              <a:endParaRPr/>
            </a:p>
          </p:txBody>
        </p:sp>
      </p:grpSp>
      <p:grpSp>
        <p:nvGrpSpPr>
          <p:cNvPr id="456" name="Google Shape;456;p15"/>
          <p:cNvGrpSpPr/>
          <p:nvPr/>
        </p:nvGrpSpPr>
        <p:grpSpPr>
          <a:xfrm>
            <a:off x="468313" y="2205038"/>
            <a:ext cx="8135937" cy="2673350"/>
            <a:chOff x="295" y="975"/>
            <a:chExt cx="5125" cy="2274"/>
          </a:xfrm>
        </p:grpSpPr>
        <p:sp>
          <p:nvSpPr>
            <p:cNvPr id="457" name="Google Shape;457;p15"/>
            <p:cNvSpPr/>
            <p:nvPr/>
          </p:nvSpPr>
          <p:spPr>
            <a:xfrm>
              <a:off x="295" y="981"/>
              <a:ext cx="5125" cy="226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8" name="Google Shape;458;p15"/>
            <p:cNvSpPr txBox="1"/>
            <p:nvPr/>
          </p:nvSpPr>
          <p:spPr>
            <a:xfrm>
              <a:off x="346" y="975"/>
              <a:ext cx="5023" cy="21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3200"/>
                <a:buFont typeface="Noto Sans Symbols"/>
                <a:buNone/>
              </a:pPr>
              <a:r>
                <a:rPr b="1" lang="tr-TR" sz="3200">
                  <a:solidFill>
                    <a:schemeClr val="dk1"/>
                  </a:solidFill>
                  <a:latin typeface="Century Gothic"/>
                  <a:ea typeface="Century Gothic"/>
                  <a:cs typeface="Century Gothic"/>
                  <a:sym typeface="Century Gothic"/>
                </a:rPr>
                <a:t>Bakterilerin oksitlenmesi ile oluşan yangın biyolojik yangın olarak tanımlanır. (Islak yüklenen tohumlu yüklerin fermantasyon sonucunda kızışarak yangına sebebiyet vermesi)</a:t>
              </a:r>
              <a:endParaRPr/>
            </a:p>
          </p:txBody>
        </p:sp>
      </p:grpSp>
    </p:spTree>
  </p:cSld>
  <p:clrMapOvr>
    <a:masterClrMapping/>
  </p:clrMapOvr>
  <p:transition>
    <p:checke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6"/>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464" name="Google Shape;464;p16"/>
          <p:cNvGrpSpPr/>
          <p:nvPr/>
        </p:nvGrpSpPr>
        <p:grpSpPr>
          <a:xfrm>
            <a:off x="611188" y="404813"/>
            <a:ext cx="7921625" cy="1439862"/>
            <a:chOff x="385" y="255"/>
            <a:chExt cx="4990" cy="907"/>
          </a:xfrm>
        </p:grpSpPr>
        <p:sp>
          <p:nvSpPr>
            <p:cNvPr id="465" name="Google Shape;465;p16"/>
            <p:cNvSpPr/>
            <p:nvPr/>
          </p:nvSpPr>
          <p:spPr>
            <a:xfrm>
              <a:off x="385" y="255"/>
              <a:ext cx="4990"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6" name="Google Shape;466;p16"/>
            <p:cNvSpPr txBox="1"/>
            <p:nvPr/>
          </p:nvSpPr>
          <p:spPr>
            <a:xfrm>
              <a:off x="385" y="255"/>
              <a:ext cx="4990" cy="82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BİR YANGININ BAŞLANGICI</a:t>
              </a:r>
              <a:r>
                <a:rPr b="1" lang="tr-TR" sz="3600">
                  <a:solidFill>
                    <a:srgbClr val="FF0000"/>
                  </a:solidFill>
                  <a:latin typeface="Century Gothic"/>
                  <a:ea typeface="Century Gothic"/>
                  <a:cs typeface="Century Gothic"/>
                  <a:sym typeface="Century Gothic"/>
                </a:rPr>
                <a:t> </a:t>
              </a:r>
              <a:endParaRPr/>
            </a:p>
            <a:p>
              <a:pPr indent="0" lvl="0" marL="0" marR="0" rtl="0" algn="ctr">
                <a:spcBef>
                  <a:spcPts val="0"/>
                </a:spcBef>
                <a:spcAft>
                  <a:spcPts val="0"/>
                </a:spcAft>
                <a:buNone/>
              </a:pPr>
              <a:r>
                <a:rPr b="1" lang="tr-TR" sz="3600">
                  <a:solidFill>
                    <a:srgbClr val="FF0000"/>
                  </a:solidFill>
                  <a:latin typeface="Century Gothic"/>
                  <a:ea typeface="Century Gothic"/>
                  <a:cs typeface="Century Gothic"/>
                  <a:sym typeface="Century Gothic"/>
                </a:rPr>
                <a:t>(The start of a fire)</a:t>
              </a:r>
              <a:endParaRPr/>
            </a:p>
          </p:txBody>
        </p:sp>
      </p:grpSp>
      <p:grpSp>
        <p:nvGrpSpPr>
          <p:cNvPr id="467" name="Google Shape;467;p16"/>
          <p:cNvGrpSpPr/>
          <p:nvPr/>
        </p:nvGrpSpPr>
        <p:grpSpPr>
          <a:xfrm>
            <a:off x="500063" y="2060575"/>
            <a:ext cx="8135937" cy="4464050"/>
            <a:chOff x="295" y="1389"/>
            <a:chExt cx="5125" cy="2812"/>
          </a:xfrm>
        </p:grpSpPr>
        <p:sp>
          <p:nvSpPr>
            <p:cNvPr id="468" name="Google Shape;468;p16"/>
            <p:cNvSpPr/>
            <p:nvPr/>
          </p:nvSpPr>
          <p:spPr>
            <a:xfrm>
              <a:off x="295" y="1396"/>
              <a:ext cx="5125" cy="2805"/>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9" name="Google Shape;469;p16"/>
            <p:cNvSpPr txBox="1"/>
            <p:nvPr/>
          </p:nvSpPr>
          <p:spPr>
            <a:xfrm>
              <a:off x="346" y="1389"/>
              <a:ext cx="5023" cy="25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Tüm maddeler doğada üç halden birinde bulunurlar: Katı, sıvı ve gaz (buhar).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Katı maddenin atom veya molekülleri birbirine yakın olarak paketlenmiştir.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Sıvı maddenin atom veya molekülleri birbirine gevşek olarak paketlenmiştir. </a:t>
              </a:r>
              <a:endParaRPr/>
            </a:p>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Gazlar maddelerin molekülleri ise adeta bir arada değil gibidir ve bağımsız halde hareket halindedir. </a:t>
              </a:r>
              <a:endParaRPr/>
            </a:p>
          </p:txBody>
        </p:sp>
      </p:grpSp>
    </p:spTree>
  </p:cSld>
  <p:clrMapOvr>
    <a:masterClrMapping/>
  </p:clrMapOvr>
  <p:transition>
    <p:checke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7"/>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475" name="Google Shape;475;p17"/>
          <p:cNvGrpSpPr/>
          <p:nvPr/>
        </p:nvGrpSpPr>
        <p:grpSpPr>
          <a:xfrm>
            <a:off x="611188" y="404813"/>
            <a:ext cx="7921625" cy="1439862"/>
            <a:chOff x="385" y="255"/>
            <a:chExt cx="4990" cy="907"/>
          </a:xfrm>
        </p:grpSpPr>
        <p:sp>
          <p:nvSpPr>
            <p:cNvPr id="476" name="Google Shape;476;p17"/>
            <p:cNvSpPr/>
            <p:nvPr/>
          </p:nvSpPr>
          <p:spPr>
            <a:xfrm>
              <a:off x="385" y="255"/>
              <a:ext cx="4990"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77" name="Google Shape;477;p17"/>
            <p:cNvSpPr txBox="1"/>
            <p:nvPr/>
          </p:nvSpPr>
          <p:spPr>
            <a:xfrm>
              <a:off x="385" y="255"/>
              <a:ext cx="4990" cy="82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BİR YANGININ BAŞLANGICI</a:t>
              </a:r>
              <a:r>
                <a:rPr b="1" lang="tr-TR" sz="3600">
                  <a:solidFill>
                    <a:srgbClr val="FF0000"/>
                  </a:solidFill>
                  <a:latin typeface="Century Gothic"/>
                  <a:ea typeface="Century Gothic"/>
                  <a:cs typeface="Century Gothic"/>
                  <a:sym typeface="Century Gothic"/>
                </a:rPr>
                <a:t> </a:t>
              </a:r>
              <a:endParaRPr/>
            </a:p>
            <a:p>
              <a:pPr indent="0" lvl="0" marL="0" marR="0" rtl="0" algn="ctr">
                <a:spcBef>
                  <a:spcPts val="0"/>
                </a:spcBef>
                <a:spcAft>
                  <a:spcPts val="0"/>
                </a:spcAft>
                <a:buNone/>
              </a:pPr>
              <a:r>
                <a:rPr b="1" lang="tr-TR" sz="3600">
                  <a:solidFill>
                    <a:srgbClr val="FF0000"/>
                  </a:solidFill>
                  <a:latin typeface="Century Gothic"/>
                  <a:ea typeface="Century Gothic"/>
                  <a:cs typeface="Century Gothic"/>
                  <a:sym typeface="Century Gothic"/>
                </a:rPr>
                <a:t>(The start of a fire)</a:t>
              </a:r>
              <a:endParaRPr/>
            </a:p>
          </p:txBody>
        </p:sp>
      </p:grpSp>
      <p:grpSp>
        <p:nvGrpSpPr>
          <p:cNvPr id="478" name="Google Shape;478;p17"/>
          <p:cNvGrpSpPr/>
          <p:nvPr/>
        </p:nvGrpSpPr>
        <p:grpSpPr>
          <a:xfrm>
            <a:off x="500063" y="2060575"/>
            <a:ext cx="8135937" cy="4105275"/>
            <a:chOff x="305" y="1298"/>
            <a:chExt cx="5125" cy="2586"/>
          </a:xfrm>
        </p:grpSpPr>
        <p:sp>
          <p:nvSpPr>
            <p:cNvPr id="479" name="Google Shape;479;p17"/>
            <p:cNvSpPr/>
            <p:nvPr/>
          </p:nvSpPr>
          <p:spPr>
            <a:xfrm>
              <a:off x="305" y="1305"/>
              <a:ext cx="5125" cy="2579"/>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0" name="Google Shape;480;p17"/>
            <p:cNvSpPr txBox="1"/>
            <p:nvPr/>
          </p:nvSpPr>
          <p:spPr>
            <a:xfrm>
              <a:off x="346" y="1298"/>
              <a:ext cx="5023" cy="2230"/>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Bir maddenin okside olabilmesi için moleküllerinin çok iyi bir şekilde ve yeterince oksijen molekülleriyle sarılması gerekmektedir. </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Katıların ve sıvıların molekülleri oksijen molekülleriyle sarılamayacak kadar sıkıdır. </a:t>
              </a:r>
              <a:endParaRPr b="1" i="1" sz="28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b="1" i="1" lang="tr-TR" sz="2800">
                  <a:solidFill>
                    <a:schemeClr val="dk1"/>
                  </a:solidFill>
                  <a:latin typeface="Century Gothic"/>
                  <a:ea typeface="Century Gothic"/>
                  <a:cs typeface="Century Gothic"/>
                  <a:sym typeface="Century Gothic"/>
                </a:rPr>
                <a:t> Bu nedenle sadece gazlar ya da buharlar (vapors) yanabilir.</a:t>
              </a:r>
              <a:r>
                <a:rPr b="1" lang="tr-TR" sz="2800">
                  <a:solidFill>
                    <a:schemeClr val="dk1"/>
                  </a:solidFill>
                  <a:latin typeface="Century Gothic"/>
                  <a:ea typeface="Century Gothic"/>
                  <a:cs typeface="Century Gothic"/>
                  <a:sym typeface="Century Gothic"/>
                </a:rPr>
                <a:t> </a:t>
              </a:r>
              <a:endParaRPr/>
            </a:p>
          </p:txBody>
        </p:sp>
      </p:grpSp>
    </p:spTree>
  </p:cSld>
  <p:clrMapOvr>
    <a:masterClrMapping/>
  </p:clrMapOvr>
  <p:transition>
    <p:checke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8"/>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486" name="Google Shape;486;p18"/>
          <p:cNvGrpSpPr/>
          <p:nvPr/>
        </p:nvGrpSpPr>
        <p:grpSpPr>
          <a:xfrm>
            <a:off x="611188" y="404813"/>
            <a:ext cx="7921625" cy="1439862"/>
            <a:chOff x="385" y="255"/>
            <a:chExt cx="4990" cy="907"/>
          </a:xfrm>
        </p:grpSpPr>
        <p:sp>
          <p:nvSpPr>
            <p:cNvPr id="487" name="Google Shape;487;p18"/>
            <p:cNvSpPr/>
            <p:nvPr/>
          </p:nvSpPr>
          <p:spPr>
            <a:xfrm>
              <a:off x="385" y="255"/>
              <a:ext cx="4990"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8" name="Google Shape;488;p18"/>
            <p:cNvSpPr txBox="1"/>
            <p:nvPr/>
          </p:nvSpPr>
          <p:spPr>
            <a:xfrm>
              <a:off x="385" y="255"/>
              <a:ext cx="4990" cy="82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BİR YANGININ BAŞLANGICI</a:t>
              </a:r>
              <a:r>
                <a:rPr b="1" lang="tr-TR" sz="3600">
                  <a:solidFill>
                    <a:srgbClr val="FF0000"/>
                  </a:solidFill>
                  <a:latin typeface="Century Gothic"/>
                  <a:ea typeface="Century Gothic"/>
                  <a:cs typeface="Century Gothic"/>
                  <a:sym typeface="Century Gothic"/>
                </a:rPr>
                <a:t> </a:t>
              </a:r>
              <a:endParaRPr/>
            </a:p>
            <a:p>
              <a:pPr indent="0" lvl="0" marL="0" marR="0" rtl="0" algn="ctr">
                <a:spcBef>
                  <a:spcPts val="0"/>
                </a:spcBef>
                <a:spcAft>
                  <a:spcPts val="0"/>
                </a:spcAft>
                <a:buNone/>
              </a:pPr>
              <a:r>
                <a:rPr b="1" lang="tr-TR" sz="3600">
                  <a:solidFill>
                    <a:srgbClr val="FF0000"/>
                  </a:solidFill>
                  <a:latin typeface="Century Gothic"/>
                  <a:ea typeface="Century Gothic"/>
                  <a:cs typeface="Century Gothic"/>
                  <a:sym typeface="Century Gothic"/>
                </a:rPr>
                <a:t>(The start of a fire)</a:t>
              </a:r>
              <a:endParaRPr/>
            </a:p>
          </p:txBody>
        </p:sp>
      </p:grpSp>
      <p:grpSp>
        <p:nvGrpSpPr>
          <p:cNvPr id="489" name="Google Shape;489;p18"/>
          <p:cNvGrpSpPr/>
          <p:nvPr/>
        </p:nvGrpSpPr>
        <p:grpSpPr>
          <a:xfrm>
            <a:off x="484188" y="2060575"/>
            <a:ext cx="8135937" cy="4105275"/>
            <a:chOff x="295" y="1298"/>
            <a:chExt cx="5125" cy="2586"/>
          </a:xfrm>
        </p:grpSpPr>
        <p:sp>
          <p:nvSpPr>
            <p:cNvPr id="490" name="Google Shape;490;p18"/>
            <p:cNvSpPr/>
            <p:nvPr/>
          </p:nvSpPr>
          <p:spPr>
            <a:xfrm>
              <a:off x="295" y="1305"/>
              <a:ext cx="5125" cy="2579"/>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1" name="Google Shape;491;p18"/>
            <p:cNvSpPr txBox="1"/>
            <p:nvPr/>
          </p:nvSpPr>
          <p:spPr>
            <a:xfrm>
              <a:off x="346" y="1298"/>
              <a:ext cx="5023" cy="2230"/>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Bu enerji radyasyon (ışıma) yoluyla tüm yönlere iletilir. Bu nedenle bir kısmı yangının yatağına yani yanan katı ya da sıvıya (yakıt) geri döner. Yakıta geri ışıyan ısıya radyasyon (ışıma) geri beslemesi denir. </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Bu ısını bir kısmı daha çok buhar çıkarır ve bir kısmı da bu çıkan buharı tutuşma sıcaklığına (ignition temperature) yükseltir. </a:t>
              </a:r>
              <a:endParaRPr/>
            </a:p>
          </p:txBody>
        </p:sp>
      </p:grpSp>
    </p:spTree>
  </p:cSld>
  <p:clrMapOvr>
    <a:masterClrMapping/>
  </p:clrMapOvr>
  <p:transition>
    <p:checke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19"/>
          <p:cNvSpPr txBox="1"/>
          <p:nvPr>
            <p:ph type="title"/>
          </p:nvPr>
        </p:nvSpPr>
        <p:spPr>
          <a:xfrm>
            <a:off x="1096205" y="5362575"/>
            <a:ext cx="7601707" cy="13843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1481AA"/>
              </a:buClr>
              <a:buSzPct val="100000"/>
              <a:buFont typeface="Century Gothic"/>
              <a:buNone/>
            </a:pPr>
            <a:r>
              <a:rPr lang="tr-TR" sz="3200"/>
              <a:t> </a:t>
            </a:r>
            <a:r>
              <a:rPr b="1" lang="tr-TR" sz="2800">
                <a:solidFill>
                  <a:schemeClr val="dk1"/>
                </a:solidFill>
              </a:rPr>
              <a:t>Çevreye dağılan ısı, oluşan ısıdan az olursa, sıcaklık sürekli artar. Yangın büyür ve hızlanır.</a:t>
            </a:r>
            <a:endParaRPr/>
          </a:p>
        </p:txBody>
      </p:sp>
      <p:sp>
        <p:nvSpPr>
          <p:cNvPr id="497" name="Google Shape;497;p1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498" name="Google Shape;498;p19"/>
          <p:cNvPicPr preferRelativeResize="0"/>
          <p:nvPr/>
        </p:nvPicPr>
        <p:blipFill rotWithShape="1">
          <a:blip r:embed="rId3">
            <a:alphaModFix/>
          </a:blip>
          <a:srcRect b="0" l="0" r="0" t="0"/>
          <a:stretch/>
        </p:blipFill>
        <p:spPr>
          <a:xfrm>
            <a:off x="539750" y="333375"/>
            <a:ext cx="8077200" cy="4876800"/>
          </a:xfrm>
          <a:prstGeom prst="rect">
            <a:avLst/>
          </a:prstGeom>
          <a:noFill/>
          <a:ln cap="flat" cmpd="sng" w="76200">
            <a:solidFill>
              <a:srgbClr val="FF0000"/>
            </a:solidFill>
            <a:prstDash val="solid"/>
            <a:miter lim="800000"/>
            <a:headEnd len="sm" w="sm" type="none"/>
            <a:tailEnd len="sm" w="sm" type="none"/>
          </a:ln>
        </p:spPr>
      </p:pic>
    </p:spTree>
  </p:cSld>
  <p:clrMapOvr>
    <a:masterClrMapping/>
  </p:clrMapOvr>
  <p:transition>
    <p:checke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203" name="Google Shape;203;p2"/>
          <p:cNvSpPr txBox="1"/>
          <p:nvPr/>
        </p:nvSpPr>
        <p:spPr>
          <a:xfrm>
            <a:off x="574675" y="1152909"/>
            <a:ext cx="7957765" cy="523220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b="0" i="0" lang="tr-TR" sz="2000" u="none" cap="none" strike="noStrike">
                <a:solidFill>
                  <a:schemeClr val="dk1"/>
                </a:solidFill>
                <a:latin typeface="Century Gothic"/>
                <a:ea typeface="Century Gothic"/>
                <a:cs typeface="Century Gothic"/>
                <a:sym typeface="Century Gothic"/>
              </a:rPr>
              <a:t>1-Yangın sınıfları ve yangın kimyası (YANGIN TEORİSİ).</a:t>
            </a:r>
            <a:endParaRPr/>
          </a:p>
          <a:p>
            <a:pPr indent="0" lvl="0" marL="0" marR="0" rtl="0" algn="just">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b="0" i="0" lang="tr-TR" sz="2000" u="none" cap="none" strike="noStrike">
                <a:solidFill>
                  <a:schemeClr val="dk1"/>
                </a:solidFill>
                <a:latin typeface="Century Gothic"/>
                <a:ea typeface="Century Gothic"/>
                <a:cs typeface="Century Gothic"/>
                <a:sym typeface="Century Gothic"/>
              </a:rPr>
              <a:t>2-Yangından korunma ve yangınla mücadele ekipmanları.</a:t>
            </a:r>
            <a:endParaRPr/>
          </a:p>
          <a:p>
            <a:pPr indent="0" lvl="0" marL="0" marR="0" rtl="0" algn="just">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b="0" i="0" lang="tr-TR" sz="2000" u="none" cap="none" strike="noStrike">
                <a:solidFill>
                  <a:schemeClr val="dk1"/>
                </a:solidFill>
                <a:latin typeface="Century Gothic"/>
                <a:ea typeface="Century Gothic"/>
                <a:cs typeface="Century Gothic"/>
                <a:sym typeface="Century Gothic"/>
              </a:rPr>
              <a:t>3-Yangından korunma tedbirleri.</a:t>
            </a:r>
            <a:endParaRPr/>
          </a:p>
          <a:p>
            <a:pPr indent="0" lvl="0" marL="0" marR="0" rtl="0" algn="just">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b="0" i="0" lang="tr-TR" sz="2000" u="none" cap="none" strike="noStrike">
                <a:solidFill>
                  <a:schemeClr val="dk1"/>
                </a:solidFill>
                <a:latin typeface="Century Gothic"/>
                <a:ea typeface="Century Gothic"/>
                <a:cs typeface="Century Gothic"/>
                <a:sym typeface="Century Gothic"/>
              </a:rPr>
              <a:t>4-Özellikle organizasyon, taktikler ve kumandanın üzerinde durularak limanda ve denizde yangınla mücadele usulleri.</a:t>
            </a:r>
            <a:endParaRPr/>
          </a:p>
          <a:p>
            <a:pPr indent="0" lvl="0" marL="0" marR="0" rtl="0" algn="just">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b="0" i="0" lang="tr-TR" sz="2000" u="none" cap="none" strike="noStrike">
                <a:solidFill>
                  <a:schemeClr val="dk1"/>
                </a:solidFill>
                <a:latin typeface="Century Gothic"/>
                <a:ea typeface="Century Gothic"/>
                <a:cs typeface="Century Gothic"/>
                <a:sym typeface="Century Gothic"/>
              </a:rPr>
              <a:t>5-Su kullanılarak yangın söndürülmesi, gemi dengesi üzerine etkisi, önlemler ve düzeltme usulleri.</a:t>
            </a:r>
            <a:endParaRPr/>
          </a:p>
          <a:p>
            <a:pPr indent="0" lvl="0" marL="0" marR="0" rtl="0" algn="just">
              <a:spcBef>
                <a:spcPts val="0"/>
              </a:spcBef>
              <a:spcAft>
                <a:spcPts val="0"/>
              </a:spcAft>
              <a:buNone/>
            </a:pPr>
            <a:r>
              <a:rPr b="0" i="0" lang="tr-TR" sz="2000" u="none" cap="none" strike="noStrike">
                <a:solidFill>
                  <a:schemeClr val="dk1"/>
                </a:solidFill>
                <a:latin typeface="Century Gothic"/>
                <a:ea typeface="Century Gothic"/>
                <a:cs typeface="Century Gothic"/>
                <a:sym typeface="Century Gothic"/>
              </a:rPr>
              <a:t>6-Yangınla mücadele çalışmaları sırasında muhabere ve koordinasyon.</a:t>
            </a:r>
            <a:endParaRPr/>
          </a:p>
          <a:p>
            <a:pPr indent="0" lvl="0" marL="0" marR="0" rtl="0" algn="just">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b="0" i="0" lang="tr-TR" sz="2000" u="none" cap="none" strike="noStrike">
                <a:solidFill>
                  <a:schemeClr val="dk1"/>
                </a:solidFill>
                <a:latin typeface="Century Gothic"/>
                <a:ea typeface="Century Gothic"/>
                <a:cs typeface="Century Gothic"/>
                <a:sym typeface="Century Gothic"/>
              </a:rPr>
              <a:t>7-Duman gidericiler dahil, havalandırmanın kontrolü.</a:t>
            </a:r>
            <a:endParaRPr/>
          </a:p>
          <a:p>
            <a:pPr indent="0" lvl="0" marL="0" marR="0" rtl="0" algn="just">
              <a:spcBef>
                <a:spcPts val="0"/>
              </a:spcBef>
              <a:spcAft>
                <a:spcPts val="0"/>
              </a:spcAft>
              <a:buNone/>
            </a:pPr>
            <a:r>
              <a:t/>
            </a:r>
            <a:endParaRPr b="1" i="0" sz="1400" u="none" cap="none" strike="noStrike">
              <a:solidFill>
                <a:schemeClr val="dk1"/>
              </a:solidFill>
              <a:latin typeface="Century Gothic"/>
              <a:ea typeface="Century Gothic"/>
              <a:cs typeface="Century Gothic"/>
              <a:sym typeface="Century Gothic"/>
            </a:endParaRPr>
          </a:p>
        </p:txBody>
      </p:sp>
      <p:sp>
        <p:nvSpPr>
          <p:cNvPr id="204" name="Google Shape;204;p2"/>
          <p:cNvSpPr txBox="1"/>
          <p:nvPr/>
        </p:nvSpPr>
        <p:spPr>
          <a:xfrm>
            <a:off x="1475656" y="249174"/>
            <a:ext cx="684076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3200" u="none" cap="none" strike="noStrike">
                <a:solidFill>
                  <a:srgbClr val="FF0000"/>
                </a:solidFill>
                <a:latin typeface="Century Gothic"/>
                <a:ea typeface="Century Gothic"/>
                <a:cs typeface="Century Gothic"/>
                <a:sym typeface="Century Gothic"/>
              </a:rPr>
              <a:t>A. Gemilerde Yangınla Mücadele Çalışmalarının Denetlenmesi</a:t>
            </a:r>
            <a:r>
              <a:rPr b="0" i="0" lang="tr-TR" sz="3200" u="none" cap="none" strike="noStrike">
                <a:solidFill>
                  <a:schemeClr val="dk1"/>
                </a:solidFill>
                <a:latin typeface="Century Gothic"/>
                <a:ea typeface="Century Gothic"/>
                <a:cs typeface="Century Gothic"/>
                <a:sym typeface="Century Gothic"/>
              </a:rPr>
              <a:t> </a:t>
            </a:r>
            <a:endParaRPr/>
          </a:p>
        </p:txBody>
      </p:sp>
    </p:spTree>
  </p:cSld>
  <p:clrMapOvr>
    <a:masterClrMapping/>
  </p:clrMapOvr>
  <p:transition>
    <p:checke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0"/>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504" name="Google Shape;504;p20"/>
          <p:cNvGrpSpPr/>
          <p:nvPr/>
        </p:nvGrpSpPr>
        <p:grpSpPr>
          <a:xfrm>
            <a:off x="1258888" y="260350"/>
            <a:ext cx="6697662" cy="865188"/>
            <a:chOff x="1746" y="320"/>
            <a:chExt cx="2177" cy="545"/>
          </a:xfrm>
        </p:grpSpPr>
        <p:sp>
          <p:nvSpPr>
            <p:cNvPr id="505" name="Google Shape;505;p20"/>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6" name="Google Shape;506;p20"/>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TANIMLAMALAR</a:t>
              </a:r>
              <a:endParaRPr/>
            </a:p>
          </p:txBody>
        </p:sp>
      </p:grpSp>
      <p:grpSp>
        <p:nvGrpSpPr>
          <p:cNvPr id="507" name="Google Shape;507;p20"/>
          <p:cNvGrpSpPr/>
          <p:nvPr/>
        </p:nvGrpSpPr>
        <p:grpSpPr>
          <a:xfrm>
            <a:off x="468313" y="1220788"/>
            <a:ext cx="8280400" cy="5448300"/>
            <a:chOff x="295" y="769"/>
            <a:chExt cx="5216" cy="3432"/>
          </a:xfrm>
        </p:grpSpPr>
        <p:sp>
          <p:nvSpPr>
            <p:cNvPr id="508" name="Google Shape;508;p20"/>
            <p:cNvSpPr/>
            <p:nvPr/>
          </p:nvSpPr>
          <p:spPr>
            <a:xfrm>
              <a:off x="295" y="802"/>
              <a:ext cx="5216" cy="3399"/>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9" name="Google Shape;509;p20"/>
            <p:cNvSpPr txBox="1"/>
            <p:nvPr/>
          </p:nvSpPr>
          <p:spPr>
            <a:xfrm>
              <a:off x="347" y="769"/>
              <a:ext cx="5164" cy="3044"/>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Alev alma, Parlama, Tutuşma Noktası; </a:t>
              </a:r>
              <a:r>
                <a:rPr b="1" lang="tr-TR" sz="2800">
                  <a:solidFill>
                    <a:schemeClr val="dk1"/>
                  </a:solidFill>
                  <a:latin typeface="Century Gothic"/>
                  <a:ea typeface="Century Gothic"/>
                  <a:cs typeface="Century Gothic"/>
                  <a:sym typeface="Century Gothic"/>
                </a:rPr>
                <a:t>Maddenin sıcaklıkla oluşan üzerindeki gaz karışımının alev alabileceği en düşük ısı derecesidir.</a:t>
              </a:r>
              <a:endParaRPr/>
            </a:p>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Kendi kendine tutuşma; </a:t>
              </a:r>
              <a:r>
                <a:rPr b="1" lang="tr-TR" sz="2800">
                  <a:solidFill>
                    <a:schemeClr val="dk1"/>
                  </a:solidFill>
                  <a:latin typeface="Century Gothic"/>
                  <a:ea typeface="Century Gothic"/>
                  <a:cs typeface="Century Gothic"/>
                  <a:sym typeface="Century Gothic"/>
                </a:rPr>
                <a:t>Direkt bir alev, kıvılcım olmadan yangın olayının başlamasıdır. (Kızgın tava-yağ)</a:t>
              </a:r>
              <a:endParaRPr/>
            </a:p>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Yanma sıcaklığı;</a:t>
              </a:r>
              <a:r>
                <a:rPr b="1" lang="tr-TR" sz="2800">
                  <a:solidFill>
                    <a:schemeClr val="dk1"/>
                  </a:solidFill>
                  <a:latin typeface="Century Gothic"/>
                  <a:ea typeface="Century Gothic"/>
                  <a:cs typeface="Century Gothic"/>
                  <a:sym typeface="Century Gothic"/>
                </a:rPr>
                <a:t> Maddenin yanmaya devam ettiği sıcaklıktır.</a:t>
              </a:r>
              <a:endParaRPr/>
            </a:p>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Yanabilirlik;</a:t>
              </a:r>
              <a:r>
                <a:rPr b="1" lang="tr-TR" sz="2800">
                  <a:solidFill>
                    <a:schemeClr val="dk1"/>
                  </a:solidFill>
                  <a:latin typeface="Century Gothic"/>
                  <a:ea typeface="Century Gothic"/>
                  <a:cs typeface="Century Gothic"/>
                  <a:sym typeface="Century Gothic"/>
                </a:rPr>
                <a:t> Yanabilme özelliğine sahip olmadır.</a:t>
              </a:r>
              <a:endParaRPr/>
            </a:p>
          </p:txBody>
        </p:sp>
      </p:grpSp>
    </p:spTree>
  </p:cSld>
  <p:clrMapOvr>
    <a:masterClrMapping/>
  </p:clrMapOvr>
  <p:transition>
    <p:checke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1"/>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515" name="Google Shape;515;p21"/>
          <p:cNvGrpSpPr/>
          <p:nvPr/>
        </p:nvGrpSpPr>
        <p:grpSpPr>
          <a:xfrm>
            <a:off x="1258888" y="260350"/>
            <a:ext cx="6697662" cy="865188"/>
            <a:chOff x="1746" y="320"/>
            <a:chExt cx="2177" cy="545"/>
          </a:xfrm>
        </p:grpSpPr>
        <p:sp>
          <p:nvSpPr>
            <p:cNvPr id="516" name="Google Shape;516;p21"/>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7" name="Google Shape;517;p21"/>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TANIMLAMALAR</a:t>
              </a:r>
              <a:endParaRPr/>
            </a:p>
          </p:txBody>
        </p:sp>
      </p:grpSp>
      <p:grpSp>
        <p:nvGrpSpPr>
          <p:cNvPr id="518" name="Google Shape;518;p21"/>
          <p:cNvGrpSpPr/>
          <p:nvPr/>
        </p:nvGrpSpPr>
        <p:grpSpPr>
          <a:xfrm>
            <a:off x="411163" y="1763713"/>
            <a:ext cx="8351837" cy="4105275"/>
            <a:chOff x="295" y="1026"/>
            <a:chExt cx="5125" cy="2812"/>
          </a:xfrm>
        </p:grpSpPr>
        <p:sp>
          <p:nvSpPr>
            <p:cNvPr id="519" name="Google Shape;519;p21"/>
            <p:cNvSpPr/>
            <p:nvPr/>
          </p:nvSpPr>
          <p:spPr>
            <a:xfrm>
              <a:off x="295" y="1029"/>
              <a:ext cx="5125" cy="2809"/>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0" name="Google Shape;520;p21"/>
            <p:cNvSpPr txBox="1"/>
            <p:nvPr/>
          </p:nvSpPr>
          <p:spPr>
            <a:xfrm>
              <a:off x="346" y="1026"/>
              <a:ext cx="5074" cy="2424"/>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Yanabilme sınırı;</a:t>
              </a:r>
              <a:r>
                <a:rPr b="1" lang="tr-TR" sz="2800">
                  <a:solidFill>
                    <a:schemeClr val="dk1"/>
                  </a:solidFill>
                  <a:latin typeface="Century Gothic"/>
                  <a:ea typeface="Century Gothic"/>
                  <a:cs typeface="Century Gothic"/>
                  <a:sym typeface="Century Gothic"/>
                </a:rPr>
                <a:t> Üst ve alt yanabilme sınırları arasında kalan bölgedir.</a:t>
              </a:r>
              <a:endParaRPr/>
            </a:p>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Yanabilme alt sınırı;</a:t>
              </a:r>
              <a:r>
                <a:rPr b="1" lang="tr-TR" sz="2800">
                  <a:solidFill>
                    <a:schemeClr val="dk1"/>
                  </a:solidFill>
                  <a:latin typeface="Century Gothic"/>
                  <a:ea typeface="Century Gothic"/>
                  <a:cs typeface="Century Gothic"/>
                  <a:sym typeface="Century Gothic"/>
                </a:rPr>
                <a:t> Yanma için havada bulunan hidrokarbon gazlarının alt sınırıdır.</a:t>
              </a:r>
              <a:endParaRPr/>
            </a:p>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Yanabilme üst sınırı;</a:t>
              </a:r>
              <a:r>
                <a:rPr b="1" lang="tr-TR" sz="2800">
                  <a:solidFill>
                    <a:schemeClr val="dk1"/>
                  </a:solidFill>
                  <a:latin typeface="Century Gothic"/>
                  <a:ea typeface="Century Gothic"/>
                  <a:cs typeface="Century Gothic"/>
                  <a:sym typeface="Century Gothic"/>
                </a:rPr>
                <a:t> Yanma için havada bulunan hidrokarbon gazlarının üst sınırıdır. Bundan sonra ortamda yeterli oksijen olmadığı için yanma olmaz.</a:t>
              </a:r>
              <a:endParaRPr/>
            </a:p>
          </p:txBody>
        </p:sp>
      </p:grpSp>
    </p:spTree>
  </p:cSld>
  <p:clrMapOvr>
    <a:masterClrMapping/>
  </p:clrMapOvr>
  <p:transition>
    <p:checke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2"/>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526" name="Google Shape;526;p22"/>
          <p:cNvGrpSpPr/>
          <p:nvPr/>
        </p:nvGrpSpPr>
        <p:grpSpPr>
          <a:xfrm>
            <a:off x="1258888" y="260350"/>
            <a:ext cx="6697662" cy="865188"/>
            <a:chOff x="1746" y="320"/>
            <a:chExt cx="2177" cy="545"/>
          </a:xfrm>
        </p:grpSpPr>
        <p:sp>
          <p:nvSpPr>
            <p:cNvPr id="527" name="Google Shape;527;p22"/>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8" name="Google Shape;528;p22"/>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TANIMLAMALAR</a:t>
              </a:r>
              <a:endParaRPr/>
            </a:p>
          </p:txBody>
        </p:sp>
      </p:grpSp>
      <p:grpSp>
        <p:nvGrpSpPr>
          <p:cNvPr id="529" name="Google Shape;529;p22"/>
          <p:cNvGrpSpPr/>
          <p:nvPr/>
        </p:nvGrpSpPr>
        <p:grpSpPr>
          <a:xfrm>
            <a:off x="468313" y="1700213"/>
            <a:ext cx="8135937" cy="3600450"/>
            <a:chOff x="295" y="1026"/>
            <a:chExt cx="5125" cy="2268"/>
          </a:xfrm>
        </p:grpSpPr>
        <p:sp>
          <p:nvSpPr>
            <p:cNvPr id="530" name="Google Shape;530;p22"/>
            <p:cNvSpPr/>
            <p:nvPr/>
          </p:nvSpPr>
          <p:spPr>
            <a:xfrm>
              <a:off x="295" y="1029"/>
              <a:ext cx="5125" cy="2265"/>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1" name="Google Shape;531;p22"/>
            <p:cNvSpPr txBox="1"/>
            <p:nvPr/>
          </p:nvSpPr>
          <p:spPr>
            <a:xfrm>
              <a:off x="346" y="1026"/>
              <a:ext cx="5023" cy="1958"/>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Atıllaştırma;</a:t>
              </a:r>
              <a:r>
                <a:rPr b="1" lang="tr-TR" sz="2800">
                  <a:solidFill>
                    <a:schemeClr val="dk1"/>
                  </a:solidFill>
                  <a:latin typeface="Century Gothic"/>
                  <a:ea typeface="Century Gothic"/>
                  <a:cs typeface="Century Gothic"/>
                  <a:sym typeface="Century Gothic"/>
                </a:rPr>
                <a:t> Havayı, oksijen bakımından, gazların tutuşturmak için yetersiz hale getirmek. Yani havanın içindeki oksijen miktarını % 8’in altına indirmek.</a:t>
              </a:r>
              <a:endParaRPr/>
            </a:p>
            <a:p>
              <a:pPr indent="-177800" lvl="0" marL="0" marR="0" rtl="0" algn="just">
                <a:spcBef>
                  <a:spcPts val="0"/>
                </a:spcBef>
                <a:spcAft>
                  <a:spcPts val="0"/>
                </a:spcAft>
                <a:buClr>
                  <a:srgbClr val="FF0000"/>
                </a:buClr>
                <a:buSzPts val="2800"/>
                <a:buFont typeface="Century Gothic"/>
                <a:buChar char="•"/>
              </a:pPr>
              <a:r>
                <a:rPr b="1" lang="tr-TR" sz="2800">
                  <a:solidFill>
                    <a:srgbClr val="FF0000"/>
                  </a:solidFill>
                  <a:latin typeface="Century Gothic"/>
                  <a:ea typeface="Century Gothic"/>
                  <a:cs typeface="Century Gothic"/>
                  <a:sym typeface="Century Gothic"/>
                </a:rPr>
                <a:t> Yanma hızı;</a:t>
              </a:r>
              <a:r>
                <a:rPr b="1" lang="tr-TR" sz="2800">
                  <a:solidFill>
                    <a:schemeClr val="dk1"/>
                  </a:solidFill>
                  <a:latin typeface="Century Gothic"/>
                  <a:ea typeface="Century Gothic"/>
                  <a:cs typeface="Century Gothic"/>
                  <a:sym typeface="Century Gothic"/>
                </a:rPr>
                <a:t> Yangın üçgenini oluşturan elemanların bol oluşu yanma hızını hızlandıracak, az oluşuda azaltacaktır.</a:t>
              </a:r>
              <a:endParaRPr/>
            </a:p>
          </p:txBody>
        </p:sp>
      </p:grpSp>
    </p:spTree>
  </p:cSld>
  <p:clrMapOvr>
    <a:masterClrMapping/>
  </p:clrMapOvr>
  <p:transition>
    <p:checke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3"/>
          <p:cNvSpPr txBox="1"/>
          <p:nvPr>
            <p:ph type="title"/>
          </p:nvPr>
        </p:nvSpPr>
        <p:spPr>
          <a:xfrm>
            <a:off x="1368856" y="570156"/>
            <a:ext cx="7546544" cy="75699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EC002D"/>
              </a:buClr>
              <a:buSzPct val="100000"/>
              <a:buFont typeface="Century Gothic"/>
              <a:buNone/>
            </a:pPr>
            <a:r>
              <a:rPr b="1" lang="tr-TR" sz="4800">
                <a:solidFill>
                  <a:srgbClr val="EC002D"/>
                </a:solidFill>
              </a:rPr>
              <a:t>YANMANIN KOŞULLARI</a:t>
            </a:r>
            <a:endParaRPr/>
          </a:p>
        </p:txBody>
      </p:sp>
      <p:sp>
        <p:nvSpPr>
          <p:cNvPr id="537" name="Google Shape;537;p2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538" name="Google Shape;538;p23"/>
          <p:cNvSpPr txBox="1"/>
          <p:nvPr/>
        </p:nvSpPr>
        <p:spPr>
          <a:xfrm>
            <a:off x="4857750" y="1263650"/>
            <a:ext cx="398145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u="sng">
                <a:solidFill>
                  <a:schemeClr val="accent2"/>
                </a:solidFill>
                <a:latin typeface="Century Gothic"/>
                <a:ea typeface="Century Gothic"/>
                <a:cs typeface="Century Gothic"/>
                <a:sym typeface="Century Gothic"/>
              </a:rPr>
              <a:t>YANGIN ÜÇGENİ</a:t>
            </a:r>
            <a:endParaRPr/>
          </a:p>
        </p:txBody>
      </p:sp>
      <p:grpSp>
        <p:nvGrpSpPr>
          <p:cNvPr id="539" name="Google Shape;539;p23"/>
          <p:cNvGrpSpPr/>
          <p:nvPr/>
        </p:nvGrpSpPr>
        <p:grpSpPr>
          <a:xfrm>
            <a:off x="4495800" y="1676400"/>
            <a:ext cx="3581400" cy="4343400"/>
            <a:chOff x="2832" y="1056"/>
            <a:chExt cx="2256" cy="2736"/>
          </a:xfrm>
        </p:grpSpPr>
        <p:sp>
          <p:nvSpPr>
            <p:cNvPr id="540" name="Google Shape;540;p23"/>
            <p:cNvSpPr/>
            <p:nvPr/>
          </p:nvSpPr>
          <p:spPr>
            <a:xfrm>
              <a:off x="2832" y="1056"/>
              <a:ext cx="1968" cy="2736"/>
            </a:xfrm>
            <a:custGeom>
              <a:rect b="b" l="l" r="r" t="t"/>
              <a:pathLst>
                <a:path extrusionOk="0" h="2736" w="1968">
                  <a:moveTo>
                    <a:pt x="48" y="768"/>
                  </a:moveTo>
                  <a:lnTo>
                    <a:pt x="0" y="0"/>
                  </a:lnTo>
                  <a:lnTo>
                    <a:pt x="1968" y="2736"/>
                  </a:lnTo>
                  <a:lnTo>
                    <a:pt x="1104" y="2304"/>
                  </a:lnTo>
                  <a:lnTo>
                    <a:pt x="48" y="768"/>
                  </a:lnTo>
                  <a:close/>
                </a:path>
              </a:pathLst>
            </a:custGeom>
            <a:solidFill>
              <a:srgbClr val="FFFF00"/>
            </a:solidFill>
            <a:ln cap="flat" cmpd="sng" w="38100">
              <a:solidFill>
                <a:schemeClr val="folHlink"/>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1" name="Google Shape;541;p23"/>
            <p:cNvSpPr txBox="1"/>
            <p:nvPr/>
          </p:nvSpPr>
          <p:spPr>
            <a:xfrm>
              <a:off x="4080" y="2112"/>
              <a:ext cx="1008"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a:solidFill>
                    <a:srgbClr val="FFFF00"/>
                  </a:solidFill>
                  <a:latin typeface="Century Gothic"/>
                  <a:ea typeface="Century Gothic"/>
                  <a:cs typeface="Century Gothic"/>
                  <a:sym typeface="Century Gothic"/>
                </a:rPr>
                <a:t>ISI</a:t>
              </a:r>
              <a:endParaRPr/>
            </a:p>
          </p:txBody>
        </p:sp>
      </p:grpSp>
      <p:grpSp>
        <p:nvGrpSpPr>
          <p:cNvPr id="542" name="Google Shape;542;p23"/>
          <p:cNvGrpSpPr/>
          <p:nvPr/>
        </p:nvGrpSpPr>
        <p:grpSpPr>
          <a:xfrm>
            <a:off x="304800" y="1676400"/>
            <a:ext cx="4191000" cy="4343400"/>
            <a:chOff x="192" y="1056"/>
            <a:chExt cx="2640" cy="2736"/>
          </a:xfrm>
        </p:grpSpPr>
        <p:sp>
          <p:nvSpPr>
            <p:cNvPr id="543" name="Google Shape;543;p23"/>
            <p:cNvSpPr/>
            <p:nvPr/>
          </p:nvSpPr>
          <p:spPr>
            <a:xfrm>
              <a:off x="816" y="1056"/>
              <a:ext cx="2016" cy="2736"/>
            </a:xfrm>
            <a:custGeom>
              <a:rect b="b" l="l" r="r" t="t"/>
              <a:pathLst>
                <a:path extrusionOk="0" h="2736" w="2016">
                  <a:moveTo>
                    <a:pt x="2016" y="768"/>
                  </a:moveTo>
                  <a:lnTo>
                    <a:pt x="1968" y="0"/>
                  </a:lnTo>
                  <a:lnTo>
                    <a:pt x="0" y="2736"/>
                  </a:lnTo>
                  <a:lnTo>
                    <a:pt x="912" y="2304"/>
                  </a:lnTo>
                  <a:lnTo>
                    <a:pt x="2016" y="768"/>
                  </a:lnTo>
                  <a:close/>
                </a:path>
              </a:pathLst>
            </a:custGeom>
            <a:solidFill>
              <a:srgbClr val="00CCFF"/>
            </a:solidFill>
            <a:ln cap="flat" cmpd="sng" w="38100">
              <a:solidFill>
                <a:srgbClr val="00CC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4" name="Google Shape;544;p23"/>
            <p:cNvSpPr txBox="1"/>
            <p:nvPr/>
          </p:nvSpPr>
          <p:spPr>
            <a:xfrm>
              <a:off x="192" y="1920"/>
              <a:ext cx="1210" cy="7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400">
                  <a:solidFill>
                    <a:schemeClr val="accent2"/>
                  </a:solidFill>
                  <a:latin typeface="Century Gothic"/>
                  <a:ea typeface="Century Gothic"/>
                  <a:cs typeface="Century Gothic"/>
                  <a:sym typeface="Century Gothic"/>
                </a:rPr>
                <a:t>YANICI</a:t>
              </a:r>
              <a:endParaRPr/>
            </a:p>
            <a:p>
              <a:pPr indent="0" lvl="0" marL="0" marR="0" rtl="0" algn="ctr">
                <a:spcBef>
                  <a:spcPts val="0"/>
                </a:spcBef>
                <a:spcAft>
                  <a:spcPts val="0"/>
                </a:spcAft>
                <a:buNone/>
              </a:pPr>
              <a:r>
                <a:rPr b="1" lang="tr-TR" sz="3400">
                  <a:solidFill>
                    <a:schemeClr val="accent2"/>
                  </a:solidFill>
                  <a:latin typeface="Century Gothic"/>
                  <a:ea typeface="Century Gothic"/>
                  <a:cs typeface="Century Gothic"/>
                  <a:sym typeface="Century Gothic"/>
                </a:rPr>
                <a:t> MADDE</a:t>
              </a:r>
              <a:endParaRPr/>
            </a:p>
          </p:txBody>
        </p:sp>
      </p:grpSp>
      <p:grpSp>
        <p:nvGrpSpPr>
          <p:cNvPr id="545" name="Google Shape;545;p23"/>
          <p:cNvGrpSpPr/>
          <p:nvPr/>
        </p:nvGrpSpPr>
        <p:grpSpPr>
          <a:xfrm>
            <a:off x="1368856" y="5384557"/>
            <a:ext cx="6177688" cy="1397244"/>
            <a:chOff x="862" y="3392"/>
            <a:chExt cx="3891" cy="880"/>
          </a:xfrm>
        </p:grpSpPr>
        <p:sp>
          <p:nvSpPr>
            <p:cNvPr id="546" name="Google Shape;546;p23"/>
            <p:cNvSpPr/>
            <p:nvPr/>
          </p:nvSpPr>
          <p:spPr>
            <a:xfrm rot="-28579">
              <a:off x="864" y="3408"/>
              <a:ext cx="3888" cy="432"/>
            </a:xfrm>
            <a:custGeom>
              <a:rect b="b" l="l" r="r" t="t"/>
              <a:pathLst>
                <a:path extrusionOk="0" h="432" w="3888">
                  <a:moveTo>
                    <a:pt x="864" y="0"/>
                  </a:moveTo>
                  <a:lnTo>
                    <a:pt x="0" y="384"/>
                  </a:lnTo>
                  <a:lnTo>
                    <a:pt x="3888" y="432"/>
                  </a:lnTo>
                  <a:lnTo>
                    <a:pt x="3024" y="0"/>
                  </a:lnTo>
                  <a:lnTo>
                    <a:pt x="864" y="0"/>
                  </a:lnTo>
                  <a:close/>
                </a:path>
              </a:pathLst>
            </a:custGeom>
            <a:solidFill>
              <a:srgbClr val="00FF00"/>
            </a:solidFill>
            <a:ln cap="flat" cmpd="sng" w="57150">
              <a:solidFill>
                <a:srgbClr val="00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7" name="Google Shape;547;p23"/>
            <p:cNvSpPr txBox="1"/>
            <p:nvPr/>
          </p:nvSpPr>
          <p:spPr>
            <a:xfrm>
              <a:off x="2146" y="3888"/>
              <a:ext cx="1310" cy="3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400">
                  <a:solidFill>
                    <a:srgbClr val="00FF00"/>
                  </a:solidFill>
                  <a:latin typeface="Century Gothic"/>
                  <a:ea typeface="Century Gothic"/>
                  <a:cs typeface="Century Gothic"/>
                  <a:sym typeface="Century Gothic"/>
                </a:rPr>
                <a:t>OKSİJEN</a:t>
              </a:r>
              <a:endParaRPr/>
            </a:p>
          </p:txBody>
        </p:sp>
      </p:grpSp>
      <p:grpSp>
        <p:nvGrpSpPr>
          <p:cNvPr id="548" name="Google Shape;548;p23"/>
          <p:cNvGrpSpPr/>
          <p:nvPr/>
        </p:nvGrpSpPr>
        <p:grpSpPr>
          <a:xfrm>
            <a:off x="2895600" y="3276600"/>
            <a:ext cx="3235325" cy="2292350"/>
            <a:chOff x="1824" y="2064"/>
            <a:chExt cx="2038" cy="1444"/>
          </a:xfrm>
        </p:grpSpPr>
        <p:sp>
          <p:nvSpPr>
            <p:cNvPr id="549" name="Google Shape;549;p23"/>
            <p:cNvSpPr/>
            <p:nvPr/>
          </p:nvSpPr>
          <p:spPr>
            <a:xfrm>
              <a:off x="1824" y="2064"/>
              <a:ext cx="2038" cy="1444"/>
            </a:xfrm>
            <a:custGeom>
              <a:rect b="b" l="l" r="r" t="t"/>
              <a:pathLst>
                <a:path extrusionOk="0" h="1193" w="1684">
                  <a:moveTo>
                    <a:pt x="957" y="1105"/>
                  </a:moveTo>
                  <a:cubicBezTo>
                    <a:pt x="1220" y="1132"/>
                    <a:pt x="1164" y="1129"/>
                    <a:pt x="1558" y="1118"/>
                  </a:cubicBezTo>
                  <a:cubicBezTo>
                    <a:pt x="1625" y="1106"/>
                    <a:pt x="1634" y="1124"/>
                    <a:pt x="1659" y="1067"/>
                  </a:cubicBezTo>
                  <a:cubicBezTo>
                    <a:pt x="1670" y="1043"/>
                    <a:pt x="1684" y="992"/>
                    <a:pt x="1684" y="992"/>
                  </a:cubicBezTo>
                  <a:cubicBezTo>
                    <a:pt x="1680" y="942"/>
                    <a:pt x="1681" y="891"/>
                    <a:pt x="1671" y="842"/>
                  </a:cubicBezTo>
                  <a:cubicBezTo>
                    <a:pt x="1668" y="827"/>
                    <a:pt x="1661" y="808"/>
                    <a:pt x="1646" y="804"/>
                  </a:cubicBezTo>
                  <a:cubicBezTo>
                    <a:pt x="1625" y="798"/>
                    <a:pt x="1604" y="813"/>
                    <a:pt x="1583" y="817"/>
                  </a:cubicBezTo>
                  <a:cubicBezTo>
                    <a:pt x="1581" y="800"/>
                    <a:pt x="1567" y="649"/>
                    <a:pt x="1546" y="617"/>
                  </a:cubicBezTo>
                  <a:cubicBezTo>
                    <a:pt x="1538" y="604"/>
                    <a:pt x="1521" y="600"/>
                    <a:pt x="1508" y="592"/>
                  </a:cubicBezTo>
                  <a:cubicBezTo>
                    <a:pt x="1504" y="579"/>
                    <a:pt x="1505" y="545"/>
                    <a:pt x="1496" y="554"/>
                  </a:cubicBezTo>
                  <a:cubicBezTo>
                    <a:pt x="1477" y="573"/>
                    <a:pt x="1486" y="607"/>
                    <a:pt x="1471" y="629"/>
                  </a:cubicBezTo>
                  <a:cubicBezTo>
                    <a:pt x="1454" y="654"/>
                    <a:pt x="1421" y="704"/>
                    <a:pt x="1421" y="704"/>
                  </a:cubicBezTo>
                  <a:cubicBezTo>
                    <a:pt x="1409" y="784"/>
                    <a:pt x="1402" y="852"/>
                    <a:pt x="1320" y="880"/>
                  </a:cubicBezTo>
                  <a:cubicBezTo>
                    <a:pt x="1285" y="770"/>
                    <a:pt x="1296" y="673"/>
                    <a:pt x="1333" y="567"/>
                  </a:cubicBezTo>
                  <a:cubicBezTo>
                    <a:pt x="1329" y="513"/>
                    <a:pt x="1334" y="457"/>
                    <a:pt x="1320" y="404"/>
                  </a:cubicBezTo>
                  <a:cubicBezTo>
                    <a:pt x="1312" y="375"/>
                    <a:pt x="1270" y="329"/>
                    <a:pt x="1270" y="329"/>
                  </a:cubicBezTo>
                  <a:cubicBezTo>
                    <a:pt x="1260" y="224"/>
                    <a:pt x="1260" y="150"/>
                    <a:pt x="1170" y="91"/>
                  </a:cubicBezTo>
                  <a:cubicBezTo>
                    <a:pt x="1147" y="161"/>
                    <a:pt x="1155" y="234"/>
                    <a:pt x="1133" y="304"/>
                  </a:cubicBezTo>
                  <a:cubicBezTo>
                    <a:pt x="1147" y="378"/>
                    <a:pt x="1164" y="409"/>
                    <a:pt x="1095" y="454"/>
                  </a:cubicBezTo>
                  <a:cubicBezTo>
                    <a:pt x="997" y="428"/>
                    <a:pt x="1010" y="437"/>
                    <a:pt x="995" y="329"/>
                  </a:cubicBezTo>
                  <a:cubicBezTo>
                    <a:pt x="991" y="254"/>
                    <a:pt x="992" y="178"/>
                    <a:pt x="982" y="103"/>
                  </a:cubicBezTo>
                  <a:cubicBezTo>
                    <a:pt x="980" y="90"/>
                    <a:pt x="972" y="128"/>
                    <a:pt x="970" y="141"/>
                  </a:cubicBezTo>
                  <a:cubicBezTo>
                    <a:pt x="964" y="178"/>
                    <a:pt x="971" y="219"/>
                    <a:pt x="957" y="254"/>
                  </a:cubicBezTo>
                  <a:cubicBezTo>
                    <a:pt x="952" y="266"/>
                    <a:pt x="932" y="262"/>
                    <a:pt x="920" y="266"/>
                  </a:cubicBezTo>
                  <a:cubicBezTo>
                    <a:pt x="863" y="352"/>
                    <a:pt x="880" y="313"/>
                    <a:pt x="857" y="379"/>
                  </a:cubicBezTo>
                  <a:cubicBezTo>
                    <a:pt x="861" y="408"/>
                    <a:pt x="859" y="439"/>
                    <a:pt x="870" y="466"/>
                  </a:cubicBezTo>
                  <a:cubicBezTo>
                    <a:pt x="877" y="482"/>
                    <a:pt x="899" y="488"/>
                    <a:pt x="907" y="504"/>
                  </a:cubicBezTo>
                  <a:cubicBezTo>
                    <a:pt x="917" y="523"/>
                    <a:pt x="916" y="546"/>
                    <a:pt x="920" y="567"/>
                  </a:cubicBezTo>
                  <a:cubicBezTo>
                    <a:pt x="907" y="575"/>
                    <a:pt x="897" y="590"/>
                    <a:pt x="882" y="592"/>
                  </a:cubicBezTo>
                  <a:cubicBezTo>
                    <a:pt x="844" y="598"/>
                    <a:pt x="774" y="517"/>
                    <a:pt x="757" y="479"/>
                  </a:cubicBezTo>
                  <a:cubicBezTo>
                    <a:pt x="746" y="455"/>
                    <a:pt x="740" y="429"/>
                    <a:pt x="732" y="404"/>
                  </a:cubicBezTo>
                  <a:cubicBezTo>
                    <a:pt x="728" y="391"/>
                    <a:pt x="719" y="366"/>
                    <a:pt x="719" y="366"/>
                  </a:cubicBezTo>
                  <a:cubicBezTo>
                    <a:pt x="736" y="203"/>
                    <a:pt x="731" y="277"/>
                    <a:pt x="770" y="166"/>
                  </a:cubicBezTo>
                  <a:cubicBezTo>
                    <a:pt x="769" y="156"/>
                    <a:pt x="781" y="14"/>
                    <a:pt x="719" y="3"/>
                  </a:cubicBezTo>
                  <a:cubicBezTo>
                    <a:pt x="704" y="0"/>
                    <a:pt x="694" y="20"/>
                    <a:pt x="682" y="28"/>
                  </a:cubicBezTo>
                  <a:cubicBezTo>
                    <a:pt x="652" y="116"/>
                    <a:pt x="653" y="173"/>
                    <a:pt x="569" y="228"/>
                  </a:cubicBezTo>
                  <a:cubicBezTo>
                    <a:pt x="561" y="253"/>
                    <a:pt x="552" y="279"/>
                    <a:pt x="544" y="304"/>
                  </a:cubicBezTo>
                  <a:cubicBezTo>
                    <a:pt x="540" y="316"/>
                    <a:pt x="532" y="341"/>
                    <a:pt x="532" y="341"/>
                  </a:cubicBezTo>
                  <a:cubicBezTo>
                    <a:pt x="541" y="417"/>
                    <a:pt x="522" y="468"/>
                    <a:pt x="594" y="491"/>
                  </a:cubicBezTo>
                  <a:cubicBezTo>
                    <a:pt x="635" y="518"/>
                    <a:pt x="655" y="538"/>
                    <a:pt x="682" y="579"/>
                  </a:cubicBezTo>
                  <a:cubicBezTo>
                    <a:pt x="696" y="622"/>
                    <a:pt x="719" y="660"/>
                    <a:pt x="732" y="704"/>
                  </a:cubicBezTo>
                  <a:cubicBezTo>
                    <a:pt x="737" y="720"/>
                    <a:pt x="753" y="740"/>
                    <a:pt x="744" y="754"/>
                  </a:cubicBezTo>
                  <a:cubicBezTo>
                    <a:pt x="737" y="765"/>
                    <a:pt x="719" y="746"/>
                    <a:pt x="707" y="742"/>
                  </a:cubicBezTo>
                  <a:cubicBezTo>
                    <a:pt x="669" y="717"/>
                    <a:pt x="665" y="722"/>
                    <a:pt x="644" y="679"/>
                  </a:cubicBezTo>
                  <a:cubicBezTo>
                    <a:pt x="638" y="667"/>
                    <a:pt x="640" y="652"/>
                    <a:pt x="632" y="642"/>
                  </a:cubicBezTo>
                  <a:cubicBezTo>
                    <a:pt x="622" y="630"/>
                    <a:pt x="607" y="625"/>
                    <a:pt x="594" y="617"/>
                  </a:cubicBezTo>
                  <a:cubicBezTo>
                    <a:pt x="551" y="627"/>
                    <a:pt x="511" y="641"/>
                    <a:pt x="469" y="654"/>
                  </a:cubicBezTo>
                  <a:cubicBezTo>
                    <a:pt x="452" y="650"/>
                    <a:pt x="432" y="653"/>
                    <a:pt x="419" y="642"/>
                  </a:cubicBezTo>
                  <a:cubicBezTo>
                    <a:pt x="405" y="631"/>
                    <a:pt x="388" y="573"/>
                    <a:pt x="381" y="554"/>
                  </a:cubicBezTo>
                  <a:cubicBezTo>
                    <a:pt x="391" y="459"/>
                    <a:pt x="417" y="374"/>
                    <a:pt x="394" y="279"/>
                  </a:cubicBezTo>
                  <a:cubicBezTo>
                    <a:pt x="387" y="252"/>
                    <a:pt x="365" y="230"/>
                    <a:pt x="356" y="203"/>
                  </a:cubicBezTo>
                  <a:cubicBezTo>
                    <a:pt x="326" y="293"/>
                    <a:pt x="346" y="257"/>
                    <a:pt x="306" y="316"/>
                  </a:cubicBezTo>
                  <a:cubicBezTo>
                    <a:pt x="287" y="375"/>
                    <a:pt x="236" y="415"/>
                    <a:pt x="219" y="466"/>
                  </a:cubicBezTo>
                  <a:cubicBezTo>
                    <a:pt x="190" y="554"/>
                    <a:pt x="203" y="517"/>
                    <a:pt x="181" y="579"/>
                  </a:cubicBezTo>
                  <a:cubicBezTo>
                    <a:pt x="267" y="636"/>
                    <a:pt x="228" y="619"/>
                    <a:pt x="294" y="642"/>
                  </a:cubicBezTo>
                  <a:cubicBezTo>
                    <a:pt x="310" y="692"/>
                    <a:pt x="331" y="717"/>
                    <a:pt x="369" y="754"/>
                  </a:cubicBezTo>
                  <a:cubicBezTo>
                    <a:pt x="373" y="767"/>
                    <a:pt x="405" y="825"/>
                    <a:pt x="344" y="804"/>
                  </a:cubicBezTo>
                  <a:cubicBezTo>
                    <a:pt x="316" y="794"/>
                    <a:pt x="294" y="771"/>
                    <a:pt x="269" y="754"/>
                  </a:cubicBezTo>
                  <a:cubicBezTo>
                    <a:pt x="258" y="747"/>
                    <a:pt x="244" y="746"/>
                    <a:pt x="231" y="742"/>
                  </a:cubicBezTo>
                  <a:cubicBezTo>
                    <a:pt x="219" y="734"/>
                    <a:pt x="203" y="729"/>
                    <a:pt x="194" y="717"/>
                  </a:cubicBezTo>
                  <a:cubicBezTo>
                    <a:pt x="186" y="707"/>
                    <a:pt x="191" y="670"/>
                    <a:pt x="181" y="679"/>
                  </a:cubicBezTo>
                  <a:cubicBezTo>
                    <a:pt x="162" y="697"/>
                    <a:pt x="164" y="729"/>
                    <a:pt x="156" y="754"/>
                  </a:cubicBezTo>
                  <a:cubicBezTo>
                    <a:pt x="151" y="768"/>
                    <a:pt x="139" y="779"/>
                    <a:pt x="131" y="792"/>
                  </a:cubicBezTo>
                  <a:cubicBezTo>
                    <a:pt x="145" y="896"/>
                    <a:pt x="159" y="900"/>
                    <a:pt x="143" y="1005"/>
                  </a:cubicBezTo>
                  <a:cubicBezTo>
                    <a:pt x="135" y="992"/>
                    <a:pt x="125" y="981"/>
                    <a:pt x="118" y="967"/>
                  </a:cubicBezTo>
                  <a:cubicBezTo>
                    <a:pt x="112" y="955"/>
                    <a:pt x="117" y="938"/>
                    <a:pt x="106" y="930"/>
                  </a:cubicBezTo>
                  <a:cubicBezTo>
                    <a:pt x="85" y="915"/>
                    <a:pt x="31" y="905"/>
                    <a:pt x="31" y="905"/>
                  </a:cubicBezTo>
                  <a:cubicBezTo>
                    <a:pt x="23" y="917"/>
                    <a:pt x="7" y="927"/>
                    <a:pt x="6" y="942"/>
                  </a:cubicBezTo>
                  <a:cubicBezTo>
                    <a:pt x="5" y="955"/>
                    <a:pt x="0" y="1078"/>
                    <a:pt x="43" y="1105"/>
                  </a:cubicBezTo>
                  <a:cubicBezTo>
                    <a:pt x="91" y="1135"/>
                    <a:pt x="243" y="1171"/>
                    <a:pt x="306" y="1193"/>
                  </a:cubicBezTo>
                  <a:cubicBezTo>
                    <a:pt x="453" y="1178"/>
                    <a:pt x="603" y="1189"/>
                    <a:pt x="744" y="1143"/>
                  </a:cubicBezTo>
                  <a:cubicBezTo>
                    <a:pt x="779" y="1120"/>
                    <a:pt x="797" y="1101"/>
                    <a:pt x="845" y="1105"/>
                  </a:cubicBezTo>
                  <a:cubicBezTo>
                    <a:pt x="963" y="1114"/>
                    <a:pt x="928" y="1166"/>
                    <a:pt x="957" y="1105"/>
                  </a:cubicBezTo>
                  <a:close/>
                </a:path>
              </a:pathLst>
            </a:custGeom>
            <a:gradFill>
              <a:gsLst>
                <a:gs pos="0">
                  <a:srgbClr val="FF0000"/>
                </a:gs>
                <a:gs pos="100000">
                  <a:srgbClr val="800000"/>
                </a:gs>
              </a:gsLst>
              <a:path path="circle">
                <a:fillToRect b="50%" l="50%" r="50%" t="50%"/>
              </a:path>
              <a:tileRect/>
            </a:grad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0" name="Google Shape;550;p23"/>
            <p:cNvSpPr/>
            <p:nvPr/>
          </p:nvSpPr>
          <p:spPr>
            <a:xfrm>
              <a:off x="2352" y="2928"/>
              <a:ext cx="195" cy="279"/>
            </a:xfrm>
            <a:custGeom>
              <a:rect b="b" l="l" r="r" t="t"/>
              <a:pathLst>
                <a:path extrusionOk="0" h="279" w="195">
                  <a:moveTo>
                    <a:pt x="119" y="275"/>
                  </a:moveTo>
                  <a:cubicBezTo>
                    <a:pt x="90" y="160"/>
                    <a:pt x="123" y="194"/>
                    <a:pt x="56" y="150"/>
                  </a:cubicBezTo>
                  <a:cubicBezTo>
                    <a:pt x="52" y="137"/>
                    <a:pt x="52" y="122"/>
                    <a:pt x="44" y="112"/>
                  </a:cubicBezTo>
                  <a:cubicBezTo>
                    <a:pt x="35" y="100"/>
                    <a:pt x="9" y="102"/>
                    <a:pt x="6" y="87"/>
                  </a:cubicBezTo>
                  <a:cubicBezTo>
                    <a:pt x="0" y="58"/>
                    <a:pt x="15" y="29"/>
                    <a:pt x="19" y="0"/>
                  </a:cubicBezTo>
                  <a:cubicBezTo>
                    <a:pt x="31" y="8"/>
                    <a:pt x="45" y="14"/>
                    <a:pt x="56" y="25"/>
                  </a:cubicBezTo>
                  <a:cubicBezTo>
                    <a:pt x="67" y="36"/>
                    <a:pt x="68" y="54"/>
                    <a:pt x="81" y="62"/>
                  </a:cubicBezTo>
                  <a:cubicBezTo>
                    <a:pt x="103" y="76"/>
                    <a:pt x="156" y="87"/>
                    <a:pt x="156" y="87"/>
                  </a:cubicBezTo>
                  <a:cubicBezTo>
                    <a:pt x="190" y="154"/>
                    <a:pt x="195" y="158"/>
                    <a:pt x="131" y="200"/>
                  </a:cubicBezTo>
                  <a:cubicBezTo>
                    <a:pt x="123" y="225"/>
                    <a:pt x="106" y="249"/>
                    <a:pt x="106" y="275"/>
                  </a:cubicBezTo>
                  <a:cubicBezTo>
                    <a:pt x="106" y="279"/>
                    <a:pt x="115" y="275"/>
                    <a:pt x="119" y="275"/>
                  </a:cubicBezTo>
                  <a:close/>
                </a:path>
              </a:pathLst>
            </a:custGeom>
            <a:solidFill>
              <a:srgbClr val="990000"/>
            </a:solidFill>
            <a:ln cap="flat" cmpd="sng" w="9525">
              <a:solidFill>
                <a:srgbClr val="99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1" name="Google Shape;551;p23"/>
            <p:cNvSpPr/>
            <p:nvPr/>
          </p:nvSpPr>
          <p:spPr>
            <a:xfrm>
              <a:off x="2544" y="2944"/>
              <a:ext cx="564" cy="368"/>
            </a:xfrm>
            <a:custGeom>
              <a:rect b="b" l="l" r="r" t="t"/>
              <a:pathLst>
                <a:path extrusionOk="0" h="368" w="564">
                  <a:moveTo>
                    <a:pt x="564" y="309"/>
                  </a:moveTo>
                  <a:cubicBezTo>
                    <a:pt x="551" y="313"/>
                    <a:pt x="539" y="325"/>
                    <a:pt x="526" y="321"/>
                  </a:cubicBezTo>
                  <a:cubicBezTo>
                    <a:pt x="489" y="309"/>
                    <a:pt x="485" y="275"/>
                    <a:pt x="476" y="246"/>
                  </a:cubicBezTo>
                  <a:cubicBezTo>
                    <a:pt x="472" y="171"/>
                    <a:pt x="478" y="95"/>
                    <a:pt x="463" y="21"/>
                  </a:cubicBezTo>
                  <a:cubicBezTo>
                    <a:pt x="460" y="8"/>
                    <a:pt x="437" y="0"/>
                    <a:pt x="426" y="8"/>
                  </a:cubicBezTo>
                  <a:cubicBezTo>
                    <a:pt x="401" y="26"/>
                    <a:pt x="401" y="67"/>
                    <a:pt x="376" y="84"/>
                  </a:cubicBezTo>
                  <a:cubicBezTo>
                    <a:pt x="363" y="92"/>
                    <a:pt x="351" y="101"/>
                    <a:pt x="338" y="109"/>
                  </a:cubicBezTo>
                  <a:cubicBezTo>
                    <a:pt x="283" y="190"/>
                    <a:pt x="263" y="176"/>
                    <a:pt x="175" y="146"/>
                  </a:cubicBezTo>
                  <a:cubicBezTo>
                    <a:pt x="172" y="137"/>
                    <a:pt x="155" y="50"/>
                    <a:pt x="138" y="146"/>
                  </a:cubicBezTo>
                  <a:cubicBezTo>
                    <a:pt x="136" y="159"/>
                    <a:pt x="146" y="171"/>
                    <a:pt x="150" y="184"/>
                  </a:cubicBezTo>
                  <a:cubicBezTo>
                    <a:pt x="138" y="192"/>
                    <a:pt x="128" y="207"/>
                    <a:pt x="113" y="209"/>
                  </a:cubicBezTo>
                  <a:cubicBezTo>
                    <a:pt x="92" y="212"/>
                    <a:pt x="67" y="182"/>
                    <a:pt x="50" y="196"/>
                  </a:cubicBezTo>
                  <a:cubicBezTo>
                    <a:pt x="30" y="212"/>
                    <a:pt x="43" y="246"/>
                    <a:pt x="38" y="271"/>
                  </a:cubicBezTo>
                  <a:cubicBezTo>
                    <a:pt x="35" y="288"/>
                    <a:pt x="30" y="304"/>
                    <a:pt x="25" y="321"/>
                  </a:cubicBezTo>
                  <a:cubicBezTo>
                    <a:pt x="21" y="334"/>
                    <a:pt x="0" y="356"/>
                    <a:pt x="13" y="359"/>
                  </a:cubicBezTo>
                  <a:cubicBezTo>
                    <a:pt x="49" y="368"/>
                    <a:pt x="88" y="350"/>
                    <a:pt x="125" y="346"/>
                  </a:cubicBezTo>
                  <a:cubicBezTo>
                    <a:pt x="152" y="338"/>
                    <a:pt x="172" y="309"/>
                    <a:pt x="200" y="309"/>
                  </a:cubicBezTo>
                  <a:cubicBezTo>
                    <a:pt x="227" y="309"/>
                    <a:pt x="249" y="336"/>
                    <a:pt x="276" y="334"/>
                  </a:cubicBezTo>
                  <a:cubicBezTo>
                    <a:pt x="372" y="326"/>
                    <a:pt x="468" y="317"/>
                    <a:pt x="564" y="309"/>
                  </a:cubicBezTo>
                  <a:close/>
                </a:path>
              </a:pathLst>
            </a:custGeom>
            <a:solidFill>
              <a:srgbClr val="990000"/>
            </a:solidFill>
            <a:ln cap="flat" cmpd="sng" w="9525">
              <a:solidFill>
                <a:srgbClr val="C200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2" name="Google Shape;552;p23"/>
            <p:cNvSpPr/>
            <p:nvPr/>
          </p:nvSpPr>
          <p:spPr>
            <a:xfrm>
              <a:off x="3072" y="2688"/>
              <a:ext cx="173" cy="267"/>
            </a:xfrm>
            <a:custGeom>
              <a:rect b="b" l="l" r="r" t="t"/>
              <a:pathLst>
                <a:path extrusionOk="0" h="267" w="173">
                  <a:moveTo>
                    <a:pt x="114" y="267"/>
                  </a:moveTo>
                  <a:cubicBezTo>
                    <a:pt x="173" y="208"/>
                    <a:pt x="132" y="197"/>
                    <a:pt x="106" y="138"/>
                  </a:cubicBezTo>
                  <a:cubicBezTo>
                    <a:pt x="84" y="89"/>
                    <a:pt x="79" y="51"/>
                    <a:pt x="68" y="0"/>
                  </a:cubicBezTo>
                  <a:cubicBezTo>
                    <a:pt x="5" y="20"/>
                    <a:pt x="18" y="49"/>
                    <a:pt x="5" y="113"/>
                  </a:cubicBezTo>
                  <a:cubicBezTo>
                    <a:pt x="9" y="142"/>
                    <a:pt x="0" y="177"/>
                    <a:pt x="18" y="200"/>
                  </a:cubicBezTo>
                  <a:cubicBezTo>
                    <a:pt x="34" y="221"/>
                    <a:pt x="81" y="201"/>
                    <a:pt x="93" y="225"/>
                  </a:cubicBezTo>
                  <a:cubicBezTo>
                    <a:pt x="100" y="239"/>
                    <a:pt x="107" y="253"/>
                    <a:pt x="114" y="267"/>
                  </a:cubicBezTo>
                  <a:close/>
                </a:path>
              </a:pathLst>
            </a:custGeom>
            <a:solidFill>
              <a:srgbClr val="990000"/>
            </a:solidFill>
            <a:ln cap="flat" cmpd="sng" w="9525">
              <a:solidFill>
                <a:srgbClr val="99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3" name="Google Shape;553;p23"/>
            <p:cNvSpPr/>
            <p:nvPr/>
          </p:nvSpPr>
          <p:spPr>
            <a:xfrm>
              <a:off x="3168" y="3072"/>
              <a:ext cx="143" cy="245"/>
            </a:xfrm>
            <a:custGeom>
              <a:rect b="b" l="l" r="r" t="t"/>
              <a:pathLst>
                <a:path extrusionOk="0" h="245" w="143">
                  <a:moveTo>
                    <a:pt x="100" y="0"/>
                  </a:moveTo>
                  <a:cubicBezTo>
                    <a:pt x="84" y="245"/>
                    <a:pt x="143" y="179"/>
                    <a:pt x="0" y="225"/>
                  </a:cubicBezTo>
                  <a:cubicBezTo>
                    <a:pt x="8" y="200"/>
                    <a:pt x="17" y="175"/>
                    <a:pt x="25" y="150"/>
                  </a:cubicBezTo>
                  <a:cubicBezTo>
                    <a:pt x="33" y="126"/>
                    <a:pt x="24" y="97"/>
                    <a:pt x="37" y="75"/>
                  </a:cubicBezTo>
                  <a:cubicBezTo>
                    <a:pt x="44" y="63"/>
                    <a:pt x="62" y="67"/>
                    <a:pt x="75" y="63"/>
                  </a:cubicBezTo>
                  <a:cubicBezTo>
                    <a:pt x="90" y="16"/>
                    <a:pt x="81" y="37"/>
                    <a:pt x="100" y="0"/>
                  </a:cubicBezTo>
                  <a:close/>
                </a:path>
              </a:pathLst>
            </a:custGeom>
            <a:solidFill>
              <a:srgbClr val="990000"/>
            </a:solidFill>
            <a:ln cap="flat" cmpd="sng" w="9525">
              <a:solidFill>
                <a:srgbClr val="99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Tree>
  </p:cSld>
  <p:clrMapOvr>
    <a:masterClrMapping/>
  </p:clrMapOvr>
  <p:transition>
    <p:checke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559" name="Google Shape;559;p24"/>
          <p:cNvSpPr/>
          <p:nvPr/>
        </p:nvSpPr>
        <p:spPr>
          <a:xfrm>
            <a:off x="395288" y="765175"/>
            <a:ext cx="8424862" cy="2232025"/>
          </a:xfrm>
          <a:prstGeom prst="rect">
            <a:avLst/>
          </a:prstGeom>
          <a:solidFill>
            <a:srgbClr val="FFFF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600">
                <a:solidFill>
                  <a:schemeClr val="dk1"/>
                </a:solidFill>
                <a:latin typeface="Century Gothic"/>
                <a:ea typeface="Century Gothic"/>
                <a:cs typeface="Century Gothic"/>
                <a:sym typeface="Century Gothic"/>
              </a:rPr>
              <a:t>YANGIN ÜÇGENİN HERHANGİ</a:t>
            </a:r>
            <a:endParaRPr/>
          </a:p>
          <a:p>
            <a:pPr indent="0" lvl="0" marL="0" marR="0" rtl="0" algn="ctr">
              <a:spcBef>
                <a:spcPts val="0"/>
              </a:spcBef>
              <a:spcAft>
                <a:spcPts val="0"/>
              </a:spcAft>
              <a:buNone/>
            </a:pPr>
            <a:r>
              <a:rPr b="1" lang="tr-TR" sz="3600">
                <a:solidFill>
                  <a:schemeClr val="dk1"/>
                </a:solidFill>
                <a:latin typeface="Century Gothic"/>
                <a:ea typeface="Century Gothic"/>
                <a:cs typeface="Century Gothic"/>
                <a:sym typeface="Century Gothic"/>
              </a:rPr>
              <a:t>BİR KENARININ OLMAYIŞI YANGINI </a:t>
            </a:r>
            <a:endParaRPr b="1" sz="3600" u="sng">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tr-TR" sz="3600" u="sng">
                <a:solidFill>
                  <a:schemeClr val="dk1"/>
                </a:solidFill>
                <a:latin typeface="Century Gothic"/>
                <a:ea typeface="Century Gothic"/>
                <a:cs typeface="Century Gothic"/>
                <a:sym typeface="Century Gothic"/>
              </a:rPr>
              <a:t>BAŞLATMAZ</a:t>
            </a:r>
            <a:r>
              <a:rPr b="1" lang="tr-TR" sz="3600">
                <a:solidFill>
                  <a:schemeClr val="dk1"/>
                </a:solidFill>
                <a:latin typeface="Century Gothic"/>
                <a:ea typeface="Century Gothic"/>
                <a:cs typeface="Century Gothic"/>
                <a:sym typeface="Century Gothic"/>
              </a:rPr>
              <a:t> (MENFİ).</a:t>
            </a:r>
            <a:endParaRPr/>
          </a:p>
        </p:txBody>
      </p:sp>
      <p:sp>
        <p:nvSpPr>
          <p:cNvPr id="560" name="Google Shape;560;p24"/>
          <p:cNvSpPr/>
          <p:nvPr/>
        </p:nvSpPr>
        <p:spPr>
          <a:xfrm>
            <a:off x="395288" y="3381375"/>
            <a:ext cx="8424862" cy="2736850"/>
          </a:xfrm>
          <a:prstGeom prst="rect">
            <a:avLst/>
          </a:prstGeom>
          <a:solidFill>
            <a:srgbClr val="FFFF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600">
                <a:solidFill>
                  <a:schemeClr val="dk1"/>
                </a:solidFill>
                <a:latin typeface="Century Gothic"/>
                <a:ea typeface="Century Gothic"/>
                <a:cs typeface="Century Gothic"/>
                <a:sym typeface="Century Gothic"/>
              </a:rPr>
              <a:t>YANGIN ÜÇGENİN HERHANGİ </a:t>
            </a:r>
            <a:endParaRPr/>
          </a:p>
          <a:p>
            <a:pPr indent="0" lvl="0" marL="0" marR="0" rtl="0" algn="ctr">
              <a:spcBef>
                <a:spcPts val="0"/>
              </a:spcBef>
              <a:spcAft>
                <a:spcPts val="0"/>
              </a:spcAft>
              <a:buNone/>
            </a:pPr>
            <a:r>
              <a:rPr b="1" lang="tr-TR" sz="3600">
                <a:solidFill>
                  <a:schemeClr val="dk1"/>
                </a:solidFill>
                <a:latin typeface="Century Gothic"/>
                <a:ea typeface="Century Gothic"/>
                <a:cs typeface="Century Gothic"/>
                <a:sym typeface="Century Gothic"/>
              </a:rPr>
              <a:t>BİR KENARININ KALDIRILMASI </a:t>
            </a:r>
            <a:endParaRPr/>
          </a:p>
          <a:p>
            <a:pPr indent="0" lvl="0" marL="0" marR="0" rtl="0" algn="ctr">
              <a:spcBef>
                <a:spcPts val="0"/>
              </a:spcBef>
              <a:spcAft>
                <a:spcPts val="0"/>
              </a:spcAft>
              <a:buNone/>
            </a:pPr>
            <a:r>
              <a:rPr b="1" lang="tr-TR" sz="3600">
                <a:solidFill>
                  <a:schemeClr val="dk1"/>
                </a:solidFill>
                <a:latin typeface="Century Gothic"/>
                <a:ea typeface="Century Gothic"/>
                <a:cs typeface="Century Gothic"/>
                <a:sym typeface="Century Gothic"/>
              </a:rPr>
              <a:t>YANGININ </a:t>
            </a:r>
            <a:endParaRPr/>
          </a:p>
          <a:p>
            <a:pPr indent="0" lvl="0" marL="0" marR="0" rtl="0" algn="ctr">
              <a:spcBef>
                <a:spcPts val="0"/>
              </a:spcBef>
              <a:spcAft>
                <a:spcPts val="0"/>
              </a:spcAft>
              <a:buNone/>
            </a:pPr>
            <a:r>
              <a:rPr b="1" lang="tr-TR" sz="3600" u="sng">
                <a:solidFill>
                  <a:schemeClr val="dk1"/>
                </a:solidFill>
                <a:latin typeface="Century Gothic"/>
                <a:ea typeface="Century Gothic"/>
                <a:cs typeface="Century Gothic"/>
                <a:sym typeface="Century Gothic"/>
              </a:rPr>
              <a:t>SÖNDÜRÜLMESİNİ</a:t>
            </a:r>
            <a:r>
              <a:rPr b="1" lang="tr-TR" sz="3600">
                <a:solidFill>
                  <a:schemeClr val="dk1"/>
                </a:solidFill>
                <a:latin typeface="Century Gothic"/>
                <a:ea typeface="Century Gothic"/>
                <a:cs typeface="Century Gothic"/>
                <a:sym typeface="Century Gothic"/>
              </a:rPr>
              <a:t> SAĞLAR.</a:t>
            </a:r>
            <a:endParaRPr/>
          </a:p>
        </p:txBody>
      </p:sp>
    </p:spTree>
  </p:cSld>
  <p:clrMapOvr>
    <a:masterClrMapping/>
  </p:clrMapOvr>
  <p:transition>
    <p:checke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5"/>
          <p:cNvSpPr txBox="1"/>
          <p:nvPr>
            <p:ph type="title"/>
          </p:nvPr>
        </p:nvSpPr>
        <p:spPr>
          <a:xfrm>
            <a:off x="1999134" y="553366"/>
            <a:ext cx="5145732" cy="8239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4800"/>
              <a:buFont typeface="Century Gothic"/>
              <a:buNone/>
            </a:pPr>
            <a:r>
              <a:rPr b="1" lang="tr-TR" sz="4800" u="sng">
                <a:solidFill>
                  <a:srgbClr val="FF0000"/>
                </a:solidFill>
              </a:rPr>
              <a:t>YANGIN ÜÇGENİ</a:t>
            </a:r>
            <a:endParaRPr/>
          </a:p>
        </p:txBody>
      </p:sp>
      <p:sp>
        <p:nvSpPr>
          <p:cNvPr id="566" name="Google Shape;566;p2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567" name="Google Shape;567;p25"/>
          <p:cNvGrpSpPr/>
          <p:nvPr/>
        </p:nvGrpSpPr>
        <p:grpSpPr>
          <a:xfrm>
            <a:off x="304800" y="1447800"/>
            <a:ext cx="4191000" cy="4343400"/>
            <a:chOff x="192" y="1056"/>
            <a:chExt cx="2640" cy="2736"/>
          </a:xfrm>
        </p:grpSpPr>
        <p:sp>
          <p:nvSpPr>
            <p:cNvPr id="568" name="Google Shape;568;p25"/>
            <p:cNvSpPr/>
            <p:nvPr/>
          </p:nvSpPr>
          <p:spPr>
            <a:xfrm>
              <a:off x="816" y="1056"/>
              <a:ext cx="2016" cy="2736"/>
            </a:xfrm>
            <a:custGeom>
              <a:rect b="b" l="l" r="r" t="t"/>
              <a:pathLst>
                <a:path extrusionOk="0" h="2736" w="2016">
                  <a:moveTo>
                    <a:pt x="2016" y="768"/>
                  </a:moveTo>
                  <a:lnTo>
                    <a:pt x="1968" y="0"/>
                  </a:lnTo>
                  <a:lnTo>
                    <a:pt x="0" y="2736"/>
                  </a:lnTo>
                  <a:lnTo>
                    <a:pt x="912" y="2304"/>
                  </a:lnTo>
                  <a:lnTo>
                    <a:pt x="2016" y="768"/>
                  </a:lnTo>
                  <a:close/>
                </a:path>
              </a:pathLst>
            </a:custGeom>
            <a:solidFill>
              <a:srgbClr val="00CCFF"/>
            </a:solidFill>
            <a:ln cap="flat" cmpd="sng" w="38100">
              <a:solidFill>
                <a:srgbClr val="00CC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69" name="Google Shape;569;p25"/>
            <p:cNvSpPr txBox="1"/>
            <p:nvPr/>
          </p:nvSpPr>
          <p:spPr>
            <a:xfrm>
              <a:off x="192" y="1920"/>
              <a:ext cx="1210" cy="7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400">
                  <a:solidFill>
                    <a:schemeClr val="accent2"/>
                  </a:solidFill>
                  <a:latin typeface="Century Gothic"/>
                  <a:ea typeface="Century Gothic"/>
                  <a:cs typeface="Century Gothic"/>
                  <a:sym typeface="Century Gothic"/>
                </a:rPr>
                <a:t>YANICI</a:t>
              </a:r>
              <a:endParaRPr/>
            </a:p>
            <a:p>
              <a:pPr indent="0" lvl="0" marL="0" marR="0" rtl="0" algn="ctr">
                <a:spcBef>
                  <a:spcPts val="0"/>
                </a:spcBef>
                <a:spcAft>
                  <a:spcPts val="0"/>
                </a:spcAft>
                <a:buNone/>
              </a:pPr>
              <a:r>
                <a:rPr b="1" lang="tr-TR" sz="3400">
                  <a:solidFill>
                    <a:schemeClr val="accent2"/>
                  </a:solidFill>
                  <a:latin typeface="Century Gothic"/>
                  <a:ea typeface="Century Gothic"/>
                  <a:cs typeface="Century Gothic"/>
                  <a:sym typeface="Century Gothic"/>
                </a:rPr>
                <a:t> MADDE</a:t>
              </a:r>
              <a:endParaRPr/>
            </a:p>
          </p:txBody>
        </p:sp>
      </p:grpSp>
      <p:grpSp>
        <p:nvGrpSpPr>
          <p:cNvPr id="570" name="Google Shape;570;p25"/>
          <p:cNvGrpSpPr/>
          <p:nvPr/>
        </p:nvGrpSpPr>
        <p:grpSpPr>
          <a:xfrm>
            <a:off x="1368856" y="5155957"/>
            <a:ext cx="6177688" cy="1397244"/>
            <a:chOff x="862" y="3392"/>
            <a:chExt cx="3891" cy="880"/>
          </a:xfrm>
        </p:grpSpPr>
        <p:sp>
          <p:nvSpPr>
            <p:cNvPr id="571" name="Google Shape;571;p25"/>
            <p:cNvSpPr/>
            <p:nvPr/>
          </p:nvSpPr>
          <p:spPr>
            <a:xfrm rot="-28579">
              <a:off x="864" y="3408"/>
              <a:ext cx="3888" cy="432"/>
            </a:xfrm>
            <a:custGeom>
              <a:rect b="b" l="l" r="r" t="t"/>
              <a:pathLst>
                <a:path extrusionOk="0" h="432" w="3888">
                  <a:moveTo>
                    <a:pt x="864" y="0"/>
                  </a:moveTo>
                  <a:lnTo>
                    <a:pt x="0" y="384"/>
                  </a:lnTo>
                  <a:lnTo>
                    <a:pt x="3888" y="432"/>
                  </a:lnTo>
                  <a:lnTo>
                    <a:pt x="3024" y="0"/>
                  </a:lnTo>
                  <a:lnTo>
                    <a:pt x="864" y="0"/>
                  </a:lnTo>
                  <a:close/>
                </a:path>
              </a:pathLst>
            </a:custGeom>
            <a:solidFill>
              <a:srgbClr val="00FF00"/>
            </a:solidFill>
            <a:ln cap="flat" cmpd="sng" w="57150">
              <a:solidFill>
                <a:srgbClr val="00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72" name="Google Shape;572;p25"/>
            <p:cNvSpPr txBox="1"/>
            <p:nvPr/>
          </p:nvSpPr>
          <p:spPr>
            <a:xfrm>
              <a:off x="2146" y="3888"/>
              <a:ext cx="1310" cy="3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400">
                  <a:solidFill>
                    <a:srgbClr val="00FF00"/>
                  </a:solidFill>
                  <a:latin typeface="Century Gothic"/>
                  <a:ea typeface="Century Gothic"/>
                  <a:cs typeface="Century Gothic"/>
                  <a:sym typeface="Century Gothic"/>
                </a:rPr>
                <a:t>OKSİJEN</a:t>
              </a:r>
              <a:endParaRPr/>
            </a:p>
          </p:txBody>
        </p:sp>
      </p:grpSp>
      <p:grpSp>
        <p:nvGrpSpPr>
          <p:cNvPr id="573" name="Google Shape;573;p25"/>
          <p:cNvGrpSpPr/>
          <p:nvPr/>
        </p:nvGrpSpPr>
        <p:grpSpPr>
          <a:xfrm>
            <a:off x="4495800" y="1447800"/>
            <a:ext cx="3581400" cy="4343400"/>
            <a:chOff x="2832" y="1056"/>
            <a:chExt cx="2256" cy="2736"/>
          </a:xfrm>
        </p:grpSpPr>
        <p:sp>
          <p:nvSpPr>
            <p:cNvPr id="574" name="Google Shape;574;p25"/>
            <p:cNvSpPr/>
            <p:nvPr/>
          </p:nvSpPr>
          <p:spPr>
            <a:xfrm>
              <a:off x="2832" y="1056"/>
              <a:ext cx="1968" cy="2736"/>
            </a:xfrm>
            <a:custGeom>
              <a:rect b="b" l="l" r="r" t="t"/>
              <a:pathLst>
                <a:path extrusionOk="0" h="2736" w="1968">
                  <a:moveTo>
                    <a:pt x="48" y="768"/>
                  </a:moveTo>
                  <a:lnTo>
                    <a:pt x="0" y="0"/>
                  </a:lnTo>
                  <a:lnTo>
                    <a:pt x="1968" y="2736"/>
                  </a:lnTo>
                  <a:lnTo>
                    <a:pt x="1104" y="2304"/>
                  </a:lnTo>
                  <a:lnTo>
                    <a:pt x="48" y="768"/>
                  </a:lnTo>
                  <a:close/>
                </a:path>
              </a:pathLst>
            </a:custGeom>
            <a:solidFill>
              <a:srgbClr val="FFFF00"/>
            </a:solidFill>
            <a:ln cap="flat" cmpd="sng" w="38100">
              <a:solidFill>
                <a:schemeClr val="folHlink"/>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75" name="Google Shape;575;p25"/>
            <p:cNvSpPr txBox="1"/>
            <p:nvPr/>
          </p:nvSpPr>
          <p:spPr>
            <a:xfrm>
              <a:off x="4080" y="2112"/>
              <a:ext cx="1008"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a:solidFill>
                    <a:srgbClr val="FFFF00"/>
                  </a:solidFill>
                  <a:latin typeface="Century Gothic"/>
                  <a:ea typeface="Century Gothic"/>
                  <a:cs typeface="Century Gothic"/>
                  <a:sym typeface="Century Gothic"/>
                </a:rPr>
                <a:t>ISI</a:t>
              </a:r>
              <a:endParaRPr/>
            </a:p>
          </p:txBody>
        </p:sp>
      </p:grpSp>
    </p:spTree>
  </p:cSld>
  <p:clrMapOvr>
    <a:masterClrMapping/>
  </p:clrMapOvr>
  <p:transition>
    <p:checke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26"/>
          <p:cNvPicPr preferRelativeResize="0"/>
          <p:nvPr>
            <p:ph idx="1" type="body"/>
          </p:nvPr>
        </p:nvPicPr>
        <p:blipFill rotWithShape="1">
          <a:blip r:embed="rId3">
            <a:alphaModFix/>
          </a:blip>
          <a:srcRect b="0" l="0" r="0" t="0"/>
          <a:stretch/>
        </p:blipFill>
        <p:spPr>
          <a:xfrm>
            <a:off x="684213" y="1916113"/>
            <a:ext cx="3527425" cy="1303337"/>
          </a:xfrm>
          <a:prstGeom prst="rect">
            <a:avLst/>
          </a:prstGeom>
          <a:noFill/>
          <a:ln>
            <a:noFill/>
          </a:ln>
        </p:spPr>
      </p:pic>
      <p:pic>
        <p:nvPicPr>
          <p:cNvPr id="581" name="Google Shape;581;p26"/>
          <p:cNvPicPr preferRelativeResize="0"/>
          <p:nvPr>
            <p:ph idx="2" type="body"/>
          </p:nvPr>
        </p:nvPicPr>
        <p:blipFill rotWithShape="1">
          <a:blip r:embed="rId4">
            <a:alphaModFix/>
          </a:blip>
          <a:srcRect b="0" l="0" r="0" t="0"/>
          <a:stretch/>
        </p:blipFill>
        <p:spPr>
          <a:xfrm>
            <a:off x="4932363" y="1916113"/>
            <a:ext cx="3455987" cy="1277937"/>
          </a:xfrm>
          <a:prstGeom prst="rect">
            <a:avLst/>
          </a:prstGeom>
          <a:noFill/>
          <a:ln>
            <a:noFill/>
          </a:ln>
        </p:spPr>
      </p:pic>
      <p:sp>
        <p:nvSpPr>
          <p:cNvPr id="582" name="Google Shape;582;p2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583" name="Google Shape;583;p26"/>
          <p:cNvGrpSpPr/>
          <p:nvPr/>
        </p:nvGrpSpPr>
        <p:grpSpPr>
          <a:xfrm>
            <a:off x="1763713" y="404813"/>
            <a:ext cx="5545137" cy="865187"/>
            <a:chOff x="1746" y="320"/>
            <a:chExt cx="2177" cy="545"/>
          </a:xfrm>
        </p:grpSpPr>
        <p:sp>
          <p:nvSpPr>
            <p:cNvPr id="584" name="Google Shape;584;p26"/>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5" name="Google Shape;585;p26"/>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YANGIN ÜÇGENİ</a:t>
              </a:r>
              <a:endParaRPr/>
            </a:p>
          </p:txBody>
        </p:sp>
      </p:grpSp>
      <p:grpSp>
        <p:nvGrpSpPr>
          <p:cNvPr id="586" name="Google Shape;586;p26"/>
          <p:cNvGrpSpPr/>
          <p:nvPr/>
        </p:nvGrpSpPr>
        <p:grpSpPr>
          <a:xfrm>
            <a:off x="492125" y="3557588"/>
            <a:ext cx="8135938" cy="2160587"/>
            <a:chOff x="295" y="975"/>
            <a:chExt cx="5125" cy="2274"/>
          </a:xfrm>
        </p:grpSpPr>
        <p:sp>
          <p:nvSpPr>
            <p:cNvPr id="587" name="Google Shape;587;p26"/>
            <p:cNvSpPr/>
            <p:nvPr/>
          </p:nvSpPr>
          <p:spPr>
            <a:xfrm>
              <a:off x="295" y="981"/>
              <a:ext cx="5125" cy="226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8" name="Google Shape;588;p26"/>
            <p:cNvSpPr txBox="1"/>
            <p:nvPr/>
          </p:nvSpPr>
          <p:spPr>
            <a:xfrm>
              <a:off x="346" y="975"/>
              <a:ext cx="5023" cy="1911"/>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Yangın üçgeninin herhangi bir kenarı eksik ise, yangın başlayamaz.</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Eğer yangın üçgeninin kenarlarından herhangi biri kaldırılırsa, yangın sönecektir.</a:t>
              </a:r>
              <a:endParaRPr/>
            </a:p>
          </p:txBody>
        </p:sp>
      </p:grpSp>
    </p:spTree>
  </p:cSld>
  <p:clrMapOvr>
    <a:masterClrMapping/>
  </p:clrMapOvr>
  <p:transition>
    <p:checke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594" name="Google Shape;594;p27"/>
          <p:cNvGrpSpPr/>
          <p:nvPr/>
        </p:nvGrpSpPr>
        <p:grpSpPr>
          <a:xfrm>
            <a:off x="1763713" y="404813"/>
            <a:ext cx="5545137" cy="865187"/>
            <a:chOff x="1746" y="320"/>
            <a:chExt cx="2177" cy="545"/>
          </a:xfrm>
        </p:grpSpPr>
        <p:sp>
          <p:nvSpPr>
            <p:cNvPr id="595" name="Google Shape;595;p27"/>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6" name="Google Shape;596;p27"/>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YANGIN ÜÇGENİ</a:t>
              </a:r>
              <a:endParaRPr/>
            </a:p>
          </p:txBody>
        </p:sp>
      </p:grpSp>
      <p:grpSp>
        <p:nvGrpSpPr>
          <p:cNvPr id="597" name="Google Shape;597;p27"/>
          <p:cNvGrpSpPr/>
          <p:nvPr/>
        </p:nvGrpSpPr>
        <p:grpSpPr>
          <a:xfrm>
            <a:off x="492125" y="1700213"/>
            <a:ext cx="8135938" cy="4537075"/>
            <a:chOff x="310" y="1071"/>
            <a:chExt cx="5125" cy="2858"/>
          </a:xfrm>
        </p:grpSpPr>
        <p:sp>
          <p:nvSpPr>
            <p:cNvPr id="598" name="Google Shape;598;p27"/>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9" name="Google Shape;599;p27"/>
            <p:cNvSpPr txBox="1"/>
            <p:nvPr/>
          </p:nvSpPr>
          <p:spPr>
            <a:xfrm>
              <a:off x="361" y="1071"/>
              <a:ext cx="5023" cy="2501"/>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Bir yangın, yangın üçgeni tahrip edilerek söndürülebilir. Eğer yanıcı madde, oksijen ya da ısı ortadan kaldırılırsa yangın söner. Eğer zincirleme reaksiyon kırılırsa, sonuçta meydana gelen buhar ve ısı üretimindeki düşüş yangını söndürür. İçin için yanma ya da tekrar alevlenme (reflash) olasılığının olduğu durumlarda ilave soğutma yapılması gerekebilir.</a:t>
              </a:r>
              <a:endParaRPr/>
            </a:p>
          </p:txBody>
        </p:sp>
      </p:grpSp>
    </p:spTree>
  </p:cSld>
  <p:clrMapOvr>
    <a:masterClrMapping/>
  </p:clrMapOvr>
  <p:transition>
    <p:checke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605" name="Google Shape;605;p28"/>
          <p:cNvGrpSpPr/>
          <p:nvPr/>
        </p:nvGrpSpPr>
        <p:grpSpPr>
          <a:xfrm>
            <a:off x="1763713" y="404813"/>
            <a:ext cx="5545137" cy="865187"/>
            <a:chOff x="1746" y="320"/>
            <a:chExt cx="2177" cy="545"/>
          </a:xfrm>
        </p:grpSpPr>
        <p:sp>
          <p:nvSpPr>
            <p:cNvPr id="606" name="Google Shape;606;p28"/>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07" name="Google Shape;607;p28"/>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YANICI MADDE</a:t>
              </a:r>
              <a:endParaRPr/>
            </a:p>
          </p:txBody>
        </p:sp>
      </p:grpSp>
      <p:grpSp>
        <p:nvGrpSpPr>
          <p:cNvPr id="608" name="Google Shape;608;p28"/>
          <p:cNvGrpSpPr/>
          <p:nvPr/>
        </p:nvGrpSpPr>
        <p:grpSpPr>
          <a:xfrm>
            <a:off x="668338" y="1555750"/>
            <a:ext cx="7775576" cy="2305050"/>
            <a:chOff x="310" y="1071"/>
            <a:chExt cx="5125" cy="2858"/>
          </a:xfrm>
        </p:grpSpPr>
        <p:sp>
          <p:nvSpPr>
            <p:cNvPr id="609" name="Google Shape;609;p28"/>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0" name="Google Shape;610;p28"/>
            <p:cNvSpPr txBox="1"/>
            <p:nvPr/>
          </p:nvSpPr>
          <p:spPr>
            <a:xfrm>
              <a:off x="361" y="1071"/>
              <a:ext cx="5023" cy="25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200">
                  <a:solidFill>
                    <a:schemeClr val="dk2"/>
                  </a:solidFill>
                  <a:latin typeface="Century Gothic"/>
                  <a:ea typeface="Century Gothic"/>
                  <a:cs typeface="Century Gothic"/>
                  <a:sym typeface="Century Gothic"/>
                </a:rPr>
                <a:t>Yanma derecesine kadar ısıtıldığında</a:t>
              </a:r>
              <a:endParaRPr/>
            </a:p>
            <a:p>
              <a:pPr indent="0" lvl="0" marL="0" marR="0" rtl="0" algn="ctr">
                <a:spcBef>
                  <a:spcPts val="0"/>
                </a:spcBef>
                <a:spcAft>
                  <a:spcPts val="0"/>
                </a:spcAft>
                <a:buNone/>
              </a:pPr>
              <a:r>
                <a:rPr b="1" lang="tr-TR" sz="3200">
                  <a:solidFill>
                    <a:schemeClr val="dk2"/>
                  </a:solidFill>
                  <a:latin typeface="Century Gothic"/>
                  <a:ea typeface="Century Gothic"/>
                  <a:cs typeface="Century Gothic"/>
                  <a:sym typeface="Century Gothic"/>
                </a:rPr>
                <a:t>oksijenle birleşmesi sonucunda yanan ve yandığında etrafa ısı yayan maddelere </a:t>
              </a:r>
              <a:r>
                <a:rPr b="1" lang="tr-TR" sz="3200">
                  <a:solidFill>
                    <a:srgbClr val="FF0000"/>
                  </a:solidFill>
                  <a:latin typeface="Century Gothic"/>
                  <a:ea typeface="Century Gothic"/>
                  <a:cs typeface="Century Gothic"/>
                  <a:sym typeface="Century Gothic"/>
                </a:rPr>
                <a:t>yanıcı maddeler</a:t>
              </a:r>
              <a:r>
                <a:rPr b="1" lang="tr-TR" sz="3200">
                  <a:solidFill>
                    <a:schemeClr val="dk2"/>
                  </a:solidFill>
                  <a:latin typeface="Century Gothic"/>
                  <a:ea typeface="Century Gothic"/>
                  <a:cs typeface="Century Gothic"/>
                  <a:sym typeface="Century Gothic"/>
                </a:rPr>
                <a:t> denir.</a:t>
              </a:r>
              <a:r>
                <a:rPr b="1" lang="tr-TR" sz="3200">
                  <a:solidFill>
                    <a:schemeClr val="dk1"/>
                  </a:solidFill>
                  <a:latin typeface="Century Gothic"/>
                  <a:ea typeface="Century Gothic"/>
                  <a:cs typeface="Century Gothic"/>
                  <a:sym typeface="Century Gothic"/>
                </a:rPr>
                <a:t> </a:t>
              </a:r>
              <a:endParaRPr/>
            </a:p>
          </p:txBody>
        </p:sp>
      </p:grpSp>
      <p:grpSp>
        <p:nvGrpSpPr>
          <p:cNvPr id="611" name="Google Shape;611;p28"/>
          <p:cNvGrpSpPr/>
          <p:nvPr/>
        </p:nvGrpSpPr>
        <p:grpSpPr>
          <a:xfrm>
            <a:off x="668338" y="4005263"/>
            <a:ext cx="7775575" cy="1223962"/>
            <a:chOff x="421" y="2432"/>
            <a:chExt cx="4898" cy="771"/>
          </a:xfrm>
        </p:grpSpPr>
        <p:sp>
          <p:nvSpPr>
            <p:cNvPr id="612" name="Google Shape;612;p28"/>
            <p:cNvSpPr/>
            <p:nvPr/>
          </p:nvSpPr>
          <p:spPr>
            <a:xfrm>
              <a:off x="421" y="2436"/>
              <a:ext cx="4898" cy="76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3" name="Google Shape;613;p28"/>
            <p:cNvSpPr txBox="1"/>
            <p:nvPr/>
          </p:nvSpPr>
          <p:spPr>
            <a:xfrm>
              <a:off x="480" y="2432"/>
              <a:ext cx="4800" cy="7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600">
                  <a:solidFill>
                    <a:schemeClr val="dk2"/>
                  </a:solidFill>
                  <a:latin typeface="Century Gothic"/>
                  <a:ea typeface="Century Gothic"/>
                  <a:cs typeface="Century Gothic"/>
                  <a:sym typeface="Century Gothic"/>
                </a:rPr>
                <a:t>Yanıcı maddeler doğada 3 (üç) halde bulunurlar, bunlar;</a:t>
              </a:r>
              <a:endParaRPr b="1" sz="3600">
                <a:solidFill>
                  <a:srgbClr val="FF9900"/>
                </a:solidFill>
                <a:latin typeface="Century Gothic"/>
                <a:ea typeface="Century Gothic"/>
                <a:cs typeface="Century Gothic"/>
                <a:sym typeface="Century Gothic"/>
              </a:endParaRPr>
            </a:p>
          </p:txBody>
        </p:sp>
      </p:grpSp>
      <p:grpSp>
        <p:nvGrpSpPr>
          <p:cNvPr id="614" name="Google Shape;614;p28"/>
          <p:cNvGrpSpPr/>
          <p:nvPr/>
        </p:nvGrpSpPr>
        <p:grpSpPr>
          <a:xfrm>
            <a:off x="1331913" y="5445125"/>
            <a:ext cx="1295400" cy="720725"/>
            <a:chOff x="421" y="2432"/>
            <a:chExt cx="4898" cy="771"/>
          </a:xfrm>
        </p:grpSpPr>
        <p:sp>
          <p:nvSpPr>
            <p:cNvPr id="615" name="Google Shape;615;p28"/>
            <p:cNvSpPr/>
            <p:nvPr/>
          </p:nvSpPr>
          <p:spPr>
            <a:xfrm>
              <a:off x="421" y="2436"/>
              <a:ext cx="4898" cy="76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6" name="Google Shape;616;p28"/>
            <p:cNvSpPr txBox="1"/>
            <p:nvPr/>
          </p:nvSpPr>
          <p:spPr>
            <a:xfrm>
              <a:off x="481" y="2432"/>
              <a:ext cx="4802" cy="6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a:solidFill>
                    <a:srgbClr val="FF0000"/>
                  </a:solidFill>
                  <a:latin typeface="Century Gothic"/>
                  <a:ea typeface="Century Gothic"/>
                  <a:cs typeface="Century Gothic"/>
                  <a:sym typeface="Century Gothic"/>
                </a:rPr>
                <a:t>Katı</a:t>
              </a:r>
              <a:endParaRPr/>
            </a:p>
          </p:txBody>
        </p:sp>
      </p:grpSp>
      <p:grpSp>
        <p:nvGrpSpPr>
          <p:cNvPr id="617" name="Google Shape;617;p28"/>
          <p:cNvGrpSpPr/>
          <p:nvPr/>
        </p:nvGrpSpPr>
        <p:grpSpPr>
          <a:xfrm>
            <a:off x="3924300" y="5445125"/>
            <a:ext cx="1295400" cy="720725"/>
            <a:chOff x="421" y="2432"/>
            <a:chExt cx="4898" cy="771"/>
          </a:xfrm>
        </p:grpSpPr>
        <p:sp>
          <p:nvSpPr>
            <p:cNvPr id="618" name="Google Shape;618;p28"/>
            <p:cNvSpPr/>
            <p:nvPr/>
          </p:nvSpPr>
          <p:spPr>
            <a:xfrm>
              <a:off x="421" y="2436"/>
              <a:ext cx="4898" cy="76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9" name="Google Shape;619;p28"/>
            <p:cNvSpPr txBox="1"/>
            <p:nvPr/>
          </p:nvSpPr>
          <p:spPr>
            <a:xfrm>
              <a:off x="481" y="2432"/>
              <a:ext cx="4802" cy="6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a:solidFill>
                    <a:srgbClr val="FF0000"/>
                  </a:solidFill>
                  <a:latin typeface="Century Gothic"/>
                  <a:ea typeface="Century Gothic"/>
                  <a:cs typeface="Century Gothic"/>
                  <a:sym typeface="Century Gothic"/>
                </a:rPr>
                <a:t>Sıvı</a:t>
              </a:r>
              <a:endParaRPr/>
            </a:p>
          </p:txBody>
        </p:sp>
      </p:grpSp>
      <p:grpSp>
        <p:nvGrpSpPr>
          <p:cNvPr id="620" name="Google Shape;620;p28"/>
          <p:cNvGrpSpPr/>
          <p:nvPr/>
        </p:nvGrpSpPr>
        <p:grpSpPr>
          <a:xfrm>
            <a:off x="6445250" y="5445125"/>
            <a:ext cx="1295400" cy="720725"/>
            <a:chOff x="421" y="2432"/>
            <a:chExt cx="4898" cy="771"/>
          </a:xfrm>
        </p:grpSpPr>
        <p:sp>
          <p:nvSpPr>
            <p:cNvPr id="621" name="Google Shape;621;p28"/>
            <p:cNvSpPr/>
            <p:nvPr/>
          </p:nvSpPr>
          <p:spPr>
            <a:xfrm>
              <a:off x="421" y="2436"/>
              <a:ext cx="4898" cy="76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2" name="Google Shape;622;p28"/>
            <p:cNvSpPr txBox="1"/>
            <p:nvPr/>
          </p:nvSpPr>
          <p:spPr>
            <a:xfrm>
              <a:off x="481" y="2432"/>
              <a:ext cx="4802" cy="6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a:solidFill>
                    <a:srgbClr val="FF0000"/>
                  </a:solidFill>
                  <a:latin typeface="Century Gothic"/>
                  <a:ea typeface="Century Gothic"/>
                  <a:cs typeface="Century Gothic"/>
                  <a:sym typeface="Century Gothic"/>
                </a:rPr>
                <a:t>Gaz</a:t>
              </a:r>
              <a:endParaRPr/>
            </a:p>
          </p:txBody>
        </p:sp>
      </p:grpSp>
      <p:grpSp>
        <p:nvGrpSpPr>
          <p:cNvPr id="623" name="Google Shape;623;p28"/>
          <p:cNvGrpSpPr/>
          <p:nvPr/>
        </p:nvGrpSpPr>
        <p:grpSpPr>
          <a:xfrm>
            <a:off x="7473950" y="349250"/>
            <a:ext cx="1506538" cy="1063625"/>
            <a:chOff x="4708" y="220"/>
            <a:chExt cx="949" cy="670"/>
          </a:xfrm>
        </p:grpSpPr>
        <p:sp>
          <p:nvSpPr>
            <p:cNvPr id="624" name="Google Shape;624;p28"/>
            <p:cNvSpPr/>
            <p:nvPr/>
          </p:nvSpPr>
          <p:spPr>
            <a:xfrm>
              <a:off x="5339" y="618"/>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5" name="Google Shape;625;p28"/>
            <p:cNvSpPr/>
            <p:nvPr/>
          </p:nvSpPr>
          <p:spPr>
            <a:xfrm>
              <a:off x="4708" y="618"/>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626" name="Google Shape;626;p28"/>
            <p:cNvCxnSpPr/>
            <p:nvPr/>
          </p:nvCxnSpPr>
          <p:spPr>
            <a:xfrm>
              <a:off x="5031" y="764"/>
              <a:ext cx="318" cy="0"/>
            </a:xfrm>
            <a:prstGeom prst="straightConnector1">
              <a:avLst/>
            </a:prstGeom>
            <a:noFill/>
            <a:ln cap="flat" cmpd="sng" w="25400">
              <a:solidFill>
                <a:schemeClr val="dk1"/>
              </a:solidFill>
              <a:prstDash val="solid"/>
              <a:round/>
              <a:headEnd len="med" w="med" type="none"/>
              <a:tailEnd len="med" w="med" type="none"/>
            </a:ln>
          </p:spPr>
        </p:cxnSp>
        <p:cxnSp>
          <p:nvCxnSpPr>
            <p:cNvPr id="627" name="Google Shape;627;p28"/>
            <p:cNvCxnSpPr/>
            <p:nvPr/>
          </p:nvCxnSpPr>
          <p:spPr>
            <a:xfrm flipH="1" rot="10800000">
              <a:off x="4916" y="381"/>
              <a:ext cx="197" cy="247"/>
            </a:xfrm>
            <a:prstGeom prst="straightConnector1">
              <a:avLst/>
            </a:prstGeom>
            <a:noFill/>
            <a:ln cap="flat" cmpd="sng" w="25400">
              <a:solidFill>
                <a:schemeClr val="dk1"/>
              </a:solidFill>
              <a:prstDash val="solid"/>
              <a:round/>
              <a:headEnd len="med" w="med" type="none"/>
              <a:tailEnd len="med" w="med" type="none"/>
            </a:ln>
          </p:spPr>
        </p:cxnSp>
        <p:cxnSp>
          <p:nvCxnSpPr>
            <p:cNvPr id="628" name="Google Shape;628;p28"/>
            <p:cNvCxnSpPr/>
            <p:nvPr/>
          </p:nvCxnSpPr>
          <p:spPr>
            <a:xfrm>
              <a:off x="5284" y="391"/>
              <a:ext cx="181" cy="227"/>
            </a:xfrm>
            <a:prstGeom prst="straightConnector1">
              <a:avLst/>
            </a:prstGeom>
            <a:noFill/>
            <a:ln cap="flat" cmpd="sng" w="25400">
              <a:solidFill>
                <a:schemeClr val="dk1"/>
              </a:solidFill>
              <a:prstDash val="solid"/>
              <a:round/>
              <a:headEnd len="med" w="med" type="none"/>
              <a:tailEnd len="med" w="med" type="none"/>
            </a:ln>
          </p:spPr>
        </p:cxnSp>
        <p:sp>
          <p:nvSpPr>
            <p:cNvPr id="629" name="Google Shape;629;p28"/>
            <p:cNvSpPr/>
            <p:nvPr/>
          </p:nvSpPr>
          <p:spPr>
            <a:xfrm>
              <a:off x="5027" y="220"/>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630" name="Google Shape;630;p28"/>
          <p:cNvGrpSpPr/>
          <p:nvPr/>
        </p:nvGrpSpPr>
        <p:grpSpPr>
          <a:xfrm>
            <a:off x="95250" y="365125"/>
            <a:ext cx="1506538" cy="1063625"/>
            <a:chOff x="4708" y="220"/>
            <a:chExt cx="949" cy="670"/>
          </a:xfrm>
        </p:grpSpPr>
        <p:sp>
          <p:nvSpPr>
            <p:cNvPr id="631" name="Google Shape;631;p28"/>
            <p:cNvSpPr/>
            <p:nvPr/>
          </p:nvSpPr>
          <p:spPr>
            <a:xfrm>
              <a:off x="5339" y="618"/>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2" name="Google Shape;632;p28"/>
            <p:cNvSpPr/>
            <p:nvPr/>
          </p:nvSpPr>
          <p:spPr>
            <a:xfrm>
              <a:off x="4708" y="618"/>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633" name="Google Shape;633;p28"/>
            <p:cNvCxnSpPr/>
            <p:nvPr/>
          </p:nvCxnSpPr>
          <p:spPr>
            <a:xfrm>
              <a:off x="5031" y="764"/>
              <a:ext cx="318" cy="0"/>
            </a:xfrm>
            <a:prstGeom prst="straightConnector1">
              <a:avLst/>
            </a:prstGeom>
            <a:noFill/>
            <a:ln cap="flat" cmpd="sng" w="25400">
              <a:solidFill>
                <a:schemeClr val="dk1"/>
              </a:solidFill>
              <a:prstDash val="solid"/>
              <a:round/>
              <a:headEnd len="med" w="med" type="none"/>
              <a:tailEnd len="med" w="med" type="none"/>
            </a:ln>
          </p:spPr>
        </p:cxnSp>
        <p:cxnSp>
          <p:nvCxnSpPr>
            <p:cNvPr id="634" name="Google Shape;634;p28"/>
            <p:cNvCxnSpPr/>
            <p:nvPr/>
          </p:nvCxnSpPr>
          <p:spPr>
            <a:xfrm flipH="1" rot="10800000">
              <a:off x="4916" y="381"/>
              <a:ext cx="197" cy="247"/>
            </a:xfrm>
            <a:prstGeom prst="straightConnector1">
              <a:avLst/>
            </a:prstGeom>
            <a:noFill/>
            <a:ln cap="flat" cmpd="sng" w="25400">
              <a:solidFill>
                <a:schemeClr val="dk1"/>
              </a:solidFill>
              <a:prstDash val="solid"/>
              <a:round/>
              <a:headEnd len="med" w="med" type="none"/>
              <a:tailEnd len="med" w="med" type="none"/>
            </a:ln>
          </p:spPr>
        </p:cxnSp>
        <p:cxnSp>
          <p:nvCxnSpPr>
            <p:cNvPr id="635" name="Google Shape;635;p28"/>
            <p:cNvCxnSpPr/>
            <p:nvPr/>
          </p:nvCxnSpPr>
          <p:spPr>
            <a:xfrm>
              <a:off x="5284" y="391"/>
              <a:ext cx="181" cy="227"/>
            </a:xfrm>
            <a:prstGeom prst="straightConnector1">
              <a:avLst/>
            </a:prstGeom>
            <a:noFill/>
            <a:ln cap="flat" cmpd="sng" w="25400">
              <a:solidFill>
                <a:schemeClr val="dk1"/>
              </a:solidFill>
              <a:prstDash val="solid"/>
              <a:round/>
              <a:headEnd len="med" w="med" type="none"/>
              <a:tailEnd len="med" w="med" type="none"/>
            </a:ln>
          </p:spPr>
        </p:cxnSp>
        <p:sp>
          <p:nvSpPr>
            <p:cNvPr id="636" name="Google Shape;636;p28"/>
            <p:cNvSpPr/>
            <p:nvPr/>
          </p:nvSpPr>
          <p:spPr>
            <a:xfrm>
              <a:off x="5027" y="220"/>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Tree>
  </p:cSld>
  <p:clrMapOvr>
    <a:masterClrMapping/>
  </p:clrMapOvr>
  <p:transition>
    <p:checke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2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642" name="Google Shape;642;p29"/>
          <p:cNvGrpSpPr/>
          <p:nvPr/>
        </p:nvGrpSpPr>
        <p:grpSpPr>
          <a:xfrm>
            <a:off x="1474181" y="462857"/>
            <a:ext cx="6672411" cy="865187"/>
            <a:chOff x="1746" y="320"/>
            <a:chExt cx="2177" cy="545"/>
          </a:xfrm>
        </p:grpSpPr>
        <p:sp>
          <p:nvSpPr>
            <p:cNvPr id="643" name="Google Shape;643;p29"/>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44" name="Google Shape;644;p29"/>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KATI YANICI MADDELER</a:t>
              </a:r>
              <a:endParaRPr/>
            </a:p>
          </p:txBody>
        </p:sp>
      </p:grpSp>
      <p:grpSp>
        <p:nvGrpSpPr>
          <p:cNvPr id="645" name="Google Shape;645;p29"/>
          <p:cNvGrpSpPr/>
          <p:nvPr/>
        </p:nvGrpSpPr>
        <p:grpSpPr>
          <a:xfrm>
            <a:off x="827584" y="1503180"/>
            <a:ext cx="7775575" cy="2006043"/>
            <a:chOff x="421" y="984"/>
            <a:chExt cx="4898" cy="1448"/>
          </a:xfrm>
        </p:grpSpPr>
        <p:sp>
          <p:nvSpPr>
            <p:cNvPr id="646" name="Google Shape;646;p29"/>
            <p:cNvSpPr/>
            <p:nvPr/>
          </p:nvSpPr>
          <p:spPr>
            <a:xfrm>
              <a:off x="421" y="984"/>
              <a:ext cx="4898" cy="144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47" name="Google Shape;647;p29"/>
            <p:cNvSpPr txBox="1"/>
            <p:nvPr/>
          </p:nvSpPr>
          <p:spPr>
            <a:xfrm>
              <a:off x="470" y="1060"/>
              <a:ext cx="4800" cy="98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400">
                  <a:solidFill>
                    <a:schemeClr val="dk2"/>
                  </a:solidFill>
                  <a:latin typeface="Century Gothic"/>
                  <a:ea typeface="Century Gothic"/>
                  <a:cs typeface="Century Gothic"/>
                  <a:sym typeface="Century Gothic"/>
                </a:rPr>
                <a:t>Moleküller arasındaki büyük bir çekim</a:t>
              </a:r>
              <a:endParaRPr/>
            </a:p>
            <a:p>
              <a:pPr indent="0" lvl="0" marL="0" marR="0" rtl="0" algn="just">
                <a:spcBef>
                  <a:spcPts val="0"/>
                </a:spcBef>
                <a:spcAft>
                  <a:spcPts val="0"/>
                </a:spcAft>
                <a:buNone/>
              </a:pPr>
              <a:r>
                <a:rPr b="1" lang="tr-TR" sz="2400">
                  <a:solidFill>
                    <a:schemeClr val="dk2"/>
                  </a:solidFill>
                  <a:latin typeface="Century Gothic"/>
                  <a:ea typeface="Century Gothic"/>
                  <a:cs typeface="Century Gothic"/>
                  <a:sym typeface="Century Gothic"/>
                </a:rPr>
                <a:t>kuvveti ile birbirlerine sıkıca bağlı olan, belli bir hacim ve biçime sahip olan maddelere </a:t>
              </a:r>
              <a:r>
                <a:rPr b="1" lang="tr-TR" sz="2400">
                  <a:solidFill>
                    <a:srgbClr val="FF0000"/>
                  </a:solidFill>
                  <a:latin typeface="Century Gothic"/>
                  <a:ea typeface="Century Gothic"/>
                  <a:cs typeface="Century Gothic"/>
                  <a:sym typeface="Century Gothic"/>
                </a:rPr>
                <a:t>katı maddeler</a:t>
              </a:r>
              <a:r>
                <a:rPr b="1" lang="tr-TR" sz="2400">
                  <a:solidFill>
                    <a:schemeClr val="dk2"/>
                  </a:solidFill>
                  <a:latin typeface="Century Gothic"/>
                  <a:ea typeface="Century Gothic"/>
                  <a:cs typeface="Century Gothic"/>
                  <a:sym typeface="Century Gothic"/>
                </a:rPr>
                <a:t> denir.</a:t>
              </a:r>
              <a:endParaRPr b="1" sz="2400">
                <a:solidFill>
                  <a:schemeClr val="dk1"/>
                </a:solidFill>
                <a:latin typeface="Century Gothic"/>
                <a:ea typeface="Century Gothic"/>
                <a:cs typeface="Century Gothic"/>
                <a:sym typeface="Century Gothic"/>
              </a:endParaRPr>
            </a:p>
          </p:txBody>
        </p:sp>
      </p:grpSp>
      <p:grpSp>
        <p:nvGrpSpPr>
          <p:cNvPr id="648" name="Google Shape;648;p29"/>
          <p:cNvGrpSpPr/>
          <p:nvPr/>
        </p:nvGrpSpPr>
        <p:grpSpPr>
          <a:xfrm>
            <a:off x="2284413" y="3640138"/>
            <a:ext cx="4551362" cy="719137"/>
            <a:chOff x="421" y="2432"/>
            <a:chExt cx="4898" cy="771"/>
          </a:xfrm>
        </p:grpSpPr>
        <p:sp>
          <p:nvSpPr>
            <p:cNvPr id="649" name="Google Shape;649;p29"/>
            <p:cNvSpPr/>
            <p:nvPr/>
          </p:nvSpPr>
          <p:spPr>
            <a:xfrm>
              <a:off x="421" y="2436"/>
              <a:ext cx="4898" cy="76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50" name="Google Shape;650;p29"/>
            <p:cNvSpPr txBox="1"/>
            <p:nvPr/>
          </p:nvSpPr>
          <p:spPr>
            <a:xfrm>
              <a:off x="481" y="2432"/>
              <a:ext cx="4799" cy="6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rgbClr val="FF0000"/>
                  </a:solidFill>
                  <a:latin typeface="Century Gothic"/>
                  <a:ea typeface="Century Gothic"/>
                  <a:cs typeface="Century Gothic"/>
                  <a:sym typeface="Century Gothic"/>
                </a:rPr>
                <a:t>Katı Yanıcı Maddeler</a:t>
              </a:r>
              <a:r>
                <a:rPr b="1" lang="tr-TR" sz="3200">
                  <a:solidFill>
                    <a:schemeClr val="dk2"/>
                  </a:solidFill>
                  <a:latin typeface="Century Gothic"/>
                  <a:ea typeface="Century Gothic"/>
                  <a:cs typeface="Century Gothic"/>
                  <a:sym typeface="Century Gothic"/>
                </a:rPr>
                <a:t> </a:t>
              </a:r>
              <a:endParaRPr b="1" sz="3200">
                <a:solidFill>
                  <a:srgbClr val="FF9900"/>
                </a:solidFill>
                <a:latin typeface="Century Gothic"/>
                <a:ea typeface="Century Gothic"/>
                <a:cs typeface="Century Gothic"/>
                <a:sym typeface="Century Gothic"/>
              </a:endParaRPr>
            </a:p>
          </p:txBody>
        </p:sp>
      </p:grpSp>
      <p:grpSp>
        <p:nvGrpSpPr>
          <p:cNvPr id="651" name="Google Shape;651;p29"/>
          <p:cNvGrpSpPr/>
          <p:nvPr/>
        </p:nvGrpSpPr>
        <p:grpSpPr>
          <a:xfrm>
            <a:off x="874713" y="4530725"/>
            <a:ext cx="7345362" cy="1793875"/>
            <a:chOff x="421" y="984"/>
            <a:chExt cx="4898" cy="1448"/>
          </a:xfrm>
        </p:grpSpPr>
        <p:sp>
          <p:nvSpPr>
            <p:cNvPr id="652" name="Google Shape;652;p29"/>
            <p:cNvSpPr/>
            <p:nvPr/>
          </p:nvSpPr>
          <p:spPr>
            <a:xfrm>
              <a:off x="421" y="984"/>
              <a:ext cx="4898" cy="144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53" name="Google Shape;653;p29"/>
            <p:cNvSpPr txBox="1"/>
            <p:nvPr/>
          </p:nvSpPr>
          <p:spPr>
            <a:xfrm>
              <a:off x="470" y="1060"/>
              <a:ext cx="4800" cy="12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 Kömür		→ Odun 		→ Kağıt </a:t>
              </a:r>
              <a:endParaRPr b="1" sz="32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 Kumaş 	→ Parafin 	→ Deri </a:t>
              </a:r>
              <a:endParaRPr/>
            </a:p>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 Zift 		→ Naftalin 	→ Mum</a:t>
              </a:r>
              <a:endParaRPr/>
            </a:p>
          </p:txBody>
        </p:sp>
      </p:grpSp>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210" name="Google Shape;210;p3"/>
          <p:cNvSpPr txBox="1"/>
          <p:nvPr/>
        </p:nvSpPr>
        <p:spPr>
          <a:xfrm>
            <a:off x="1130502" y="1152908"/>
            <a:ext cx="7445148" cy="470898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2000">
                <a:solidFill>
                  <a:schemeClr val="dk1"/>
                </a:solidFill>
                <a:latin typeface="Century Gothic"/>
                <a:ea typeface="Century Gothic"/>
                <a:cs typeface="Century Gothic"/>
                <a:sym typeface="Century Gothic"/>
              </a:rPr>
              <a:t>8-Yakıt ve elektrik sistemlerinin kontrolü.</a:t>
            </a:r>
            <a:endParaRPr/>
          </a:p>
          <a:p>
            <a:pPr indent="0" lvl="0" marL="0" marR="0" rtl="0" algn="just">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2000">
                <a:solidFill>
                  <a:schemeClr val="dk1"/>
                </a:solidFill>
                <a:latin typeface="Century Gothic"/>
                <a:ea typeface="Century Gothic"/>
                <a:cs typeface="Century Gothic"/>
                <a:sym typeface="Century Gothic"/>
              </a:rPr>
              <a:t>9-Yangınla mücadele sürecinde oluşan tehlikeler (kuru damıtma, kimyasal tepkimeler, kazan upteyk yangınları vb.).</a:t>
            </a:r>
            <a:endParaRPr/>
          </a:p>
          <a:p>
            <a:pPr indent="0" lvl="0" marL="0" marR="0" rtl="0" algn="just">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2000">
                <a:solidFill>
                  <a:schemeClr val="dk1"/>
                </a:solidFill>
                <a:latin typeface="Century Gothic"/>
                <a:ea typeface="Century Gothic"/>
                <a:cs typeface="Century Gothic"/>
                <a:sym typeface="Century Gothic"/>
              </a:rPr>
              <a:t>10-Tehlikeli maddelerle ilgili yangınla mücadele.</a:t>
            </a:r>
            <a:endParaRPr/>
          </a:p>
          <a:p>
            <a:pPr indent="0" lvl="0" marL="0" marR="0" rtl="0" algn="just">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2000">
                <a:solidFill>
                  <a:schemeClr val="dk1"/>
                </a:solidFill>
                <a:latin typeface="Century Gothic"/>
                <a:ea typeface="Century Gothic"/>
                <a:cs typeface="Century Gothic"/>
                <a:sym typeface="Century Gothic"/>
              </a:rPr>
              <a:t>11-Malzemenin (boya vs.) depolanması ve elleçlenmesine ilişkin yangın önlemleri ve tehlikeleri.</a:t>
            </a:r>
            <a:endParaRPr/>
          </a:p>
          <a:p>
            <a:pPr indent="0" lvl="0" marL="0" marR="0" rtl="0" algn="just">
              <a:spcBef>
                <a:spcPts val="0"/>
              </a:spcBef>
              <a:spcAft>
                <a:spcPts val="0"/>
              </a:spcAft>
              <a:buNone/>
            </a:pPr>
            <a:r>
              <a:rPr lang="tr-TR" sz="2000">
                <a:solidFill>
                  <a:schemeClr val="dk1"/>
                </a:solidFill>
                <a:latin typeface="Century Gothic"/>
                <a:ea typeface="Century Gothic"/>
                <a:cs typeface="Century Gothic"/>
                <a:sym typeface="Century Gothic"/>
              </a:rPr>
              <a:t>12-Yaralı kişilerin idare ve kontrolü.</a:t>
            </a:r>
            <a:endParaRPr/>
          </a:p>
          <a:p>
            <a:pPr indent="0" lvl="0" marL="0" marR="0" rtl="0" algn="just">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2000">
                <a:solidFill>
                  <a:schemeClr val="dk1"/>
                </a:solidFill>
                <a:latin typeface="Century Gothic"/>
                <a:ea typeface="Century Gothic"/>
                <a:cs typeface="Century Gothic"/>
                <a:sym typeface="Century Gothic"/>
              </a:rPr>
              <a:t>13-Kara itfaiyesiyle koordinasyon usulleri.</a:t>
            </a:r>
            <a:endParaRPr/>
          </a:p>
          <a:p>
            <a:pPr indent="0" lvl="0" marL="0" marR="0" rtl="0" algn="just">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Tree>
  </p:cSld>
  <p:clrMapOvr>
    <a:masterClrMapping/>
  </p:clrMapOvr>
  <p:transition>
    <p:checke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659" name="Google Shape;659;p30"/>
          <p:cNvPicPr preferRelativeResize="0"/>
          <p:nvPr/>
        </p:nvPicPr>
        <p:blipFill rotWithShape="1">
          <a:blip r:embed="rId3">
            <a:alphaModFix/>
          </a:blip>
          <a:srcRect b="0" l="0" r="0" t="0"/>
          <a:stretch/>
        </p:blipFill>
        <p:spPr>
          <a:xfrm>
            <a:off x="533400" y="533400"/>
            <a:ext cx="8077200" cy="5334000"/>
          </a:xfrm>
          <a:prstGeom prst="rect">
            <a:avLst/>
          </a:prstGeom>
          <a:solidFill>
            <a:srgbClr val="FFFF00"/>
          </a:solidFill>
          <a:ln cap="flat" cmpd="sng" w="76200">
            <a:solidFill>
              <a:srgbClr val="FF0000"/>
            </a:solidFill>
            <a:prstDash val="solid"/>
            <a:miter lim="800000"/>
            <a:headEnd len="sm" w="sm" type="none"/>
            <a:tailEnd len="sm" w="sm" type="none"/>
          </a:ln>
        </p:spPr>
      </p:pic>
    </p:spTree>
  </p:cSld>
  <p:clrMapOvr>
    <a:masterClrMapping/>
  </p:clrMapOvr>
  <p:transition>
    <p:checke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3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665" name="Google Shape;665;p31"/>
          <p:cNvGrpSpPr/>
          <p:nvPr/>
        </p:nvGrpSpPr>
        <p:grpSpPr>
          <a:xfrm>
            <a:off x="1403648" y="476672"/>
            <a:ext cx="6768232" cy="865187"/>
            <a:chOff x="1746" y="320"/>
            <a:chExt cx="2177" cy="545"/>
          </a:xfrm>
        </p:grpSpPr>
        <p:sp>
          <p:nvSpPr>
            <p:cNvPr id="666" name="Google Shape;666;p31"/>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67" name="Google Shape;667;p31"/>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SIVI YANICI MADDELER</a:t>
              </a:r>
              <a:endParaRPr/>
            </a:p>
          </p:txBody>
        </p:sp>
      </p:grpSp>
      <p:grpSp>
        <p:nvGrpSpPr>
          <p:cNvPr id="668" name="Google Shape;668;p31"/>
          <p:cNvGrpSpPr/>
          <p:nvPr/>
        </p:nvGrpSpPr>
        <p:grpSpPr>
          <a:xfrm>
            <a:off x="668338" y="2139950"/>
            <a:ext cx="7775575" cy="4381500"/>
            <a:chOff x="421" y="1078"/>
            <a:chExt cx="4898" cy="2760"/>
          </a:xfrm>
        </p:grpSpPr>
        <p:sp>
          <p:nvSpPr>
            <p:cNvPr id="669" name="Google Shape;669;p31"/>
            <p:cNvSpPr/>
            <p:nvPr/>
          </p:nvSpPr>
          <p:spPr>
            <a:xfrm>
              <a:off x="421" y="1078"/>
              <a:ext cx="4898" cy="276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70" name="Google Shape;670;p31"/>
            <p:cNvSpPr txBox="1"/>
            <p:nvPr/>
          </p:nvSpPr>
          <p:spPr>
            <a:xfrm>
              <a:off x="470" y="1143"/>
              <a:ext cx="4800" cy="2514"/>
            </a:xfrm>
            <a:prstGeom prst="rect">
              <a:avLst/>
            </a:prstGeom>
            <a:noFill/>
            <a:ln>
              <a:noFill/>
            </a:ln>
          </p:spPr>
          <p:txBody>
            <a:bodyPr anchorCtr="0" anchor="t" bIns="45700" lIns="91425" spcFirstLastPara="1" rIns="91425" wrap="square" tIns="45700">
              <a:spAutoFit/>
            </a:bodyPr>
            <a:lstStyle/>
            <a:p>
              <a:pPr indent="-203200" lvl="0" marL="0" marR="0" rtl="0" algn="just">
                <a:spcBef>
                  <a:spcPts val="0"/>
                </a:spcBef>
                <a:spcAft>
                  <a:spcPts val="0"/>
                </a:spcAft>
                <a:buClr>
                  <a:schemeClr val="dk2"/>
                </a:buClr>
                <a:buSzPts val="3200"/>
                <a:buFont typeface="Century Gothic"/>
                <a:buChar char="•"/>
              </a:pPr>
              <a:r>
                <a:rPr b="1" lang="tr-TR" sz="3200">
                  <a:solidFill>
                    <a:schemeClr val="dk2"/>
                  </a:solidFill>
                  <a:latin typeface="Century Gothic"/>
                  <a:ea typeface="Century Gothic"/>
                  <a:cs typeface="Century Gothic"/>
                  <a:sym typeface="Century Gothic"/>
                </a:rPr>
                <a:t> Sıvı maddelerin yanan kısmı, sıcaklık etkisi ile gaz haline geçen sıvı buharlarıdır.</a:t>
              </a:r>
              <a:endParaRPr/>
            </a:p>
            <a:p>
              <a:pPr indent="-203200" lvl="0" marL="0" marR="0" rtl="0" algn="just">
                <a:spcBef>
                  <a:spcPts val="0"/>
                </a:spcBef>
                <a:spcAft>
                  <a:spcPts val="0"/>
                </a:spcAft>
                <a:buClr>
                  <a:schemeClr val="dk2"/>
                </a:buClr>
                <a:buSzPts val="3200"/>
                <a:buFont typeface="Century Gothic"/>
                <a:buChar char="•"/>
              </a:pPr>
              <a:r>
                <a:rPr b="1" lang="tr-TR" sz="3200">
                  <a:solidFill>
                    <a:schemeClr val="dk2"/>
                  </a:solidFill>
                  <a:latin typeface="Century Gothic"/>
                  <a:ea typeface="Century Gothic"/>
                  <a:cs typeface="Century Gothic"/>
                  <a:sym typeface="Century Gothic"/>
                </a:rPr>
                <a:t> Yanma yüzeydedir, korlaşma ve yüzey altında yanma olmaz.</a:t>
              </a:r>
              <a:endParaRPr/>
            </a:p>
            <a:p>
              <a:pPr indent="-203200" lvl="0" marL="0" marR="0" rtl="0" algn="just">
                <a:spcBef>
                  <a:spcPts val="0"/>
                </a:spcBef>
                <a:spcAft>
                  <a:spcPts val="0"/>
                </a:spcAft>
                <a:buClr>
                  <a:schemeClr val="dk2"/>
                </a:buClr>
                <a:buSzPts val="3200"/>
                <a:buFont typeface="Century Gothic"/>
                <a:buChar char="•"/>
              </a:pPr>
              <a:r>
                <a:rPr b="1" lang="tr-TR" sz="3200">
                  <a:solidFill>
                    <a:schemeClr val="dk2"/>
                  </a:solidFill>
                  <a:latin typeface="Century Gothic"/>
                  <a:ea typeface="Century Gothic"/>
                  <a:cs typeface="Century Gothic"/>
                  <a:sym typeface="Century Gothic"/>
                </a:rPr>
                <a:t> Yüzeydeki yanmanın etkisi ile ısı artar ve yanmanın devam edebilmesi için gerekli ortam hazırlanmış olur.</a:t>
              </a:r>
              <a:endParaRPr/>
            </a:p>
          </p:txBody>
        </p:sp>
      </p:grpSp>
      <p:grpSp>
        <p:nvGrpSpPr>
          <p:cNvPr id="671" name="Google Shape;671;p31"/>
          <p:cNvGrpSpPr/>
          <p:nvPr/>
        </p:nvGrpSpPr>
        <p:grpSpPr>
          <a:xfrm>
            <a:off x="3379788" y="1484313"/>
            <a:ext cx="2736850" cy="431800"/>
            <a:chOff x="1519" y="935"/>
            <a:chExt cx="1724" cy="272"/>
          </a:xfrm>
        </p:grpSpPr>
        <p:sp>
          <p:nvSpPr>
            <p:cNvPr id="672" name="Google Shape;672;p31"/>
            <p:cNvSpPr/>
            <p:nvPr/>
          </p:nvSpPr>
          <p:spPr>
            <a:xfrm>
              <a:off x="2925" y="935"/>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73" name="Google Shape;673;p31"/>
            <p:cNvSpPr/>
            <p:nvPr/>
          </p:nvSpPr>
          <p:spPr>
            <a:xfrm>
              <a:off x="1519" y="935"/>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674" name="Google Shape;674;p31"/>
            <p:cNvCxnSpPr/>
            <p:nvPr/>
          </p:nvCxnSpPr>
          <p:spPr>
            <a:xfrm>
              <a:off x="1837" y="1071"/>
              <a:ext cx="1088" cy="0"/>
            </a:xfrm>
            <a:prstGeom prst="straightConnector1">
              <a:avLst/>
            </a:prstGeom>
            <a:noFill/>
            <a:ln cap="flat" cmpd="sng" w="25400">
              <a:solidFill>
                <a:schemeClr val="dk1"/>
              </a:solidFill>
              <a:prstDash val="solid"/>
              <a:round/>
              <a:headEnd len="med" w="med" type="none"/>
              <a:tailEnd len="med" w="med" type="none"/>
            </a:ln>
          </p:spPr>
        </p:cxnSp>
      </p:grpSp>
    </p:spTree>
  </p:cSld>
  <p:clrMapOvr>
    <a:masterClrMapping/>
  </p:clrMapOvr>
  <p:transition>
    <p:checke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680" name="Google Shape;680;p32"/>
          <p:cNvGrpSpPr/>
          <p:nvPr/>
        </p:nvGrpSpPr>
        <p:grpSpPr>
          <a:xfrm>
            <a:off x="668338" y="1711325"/>
            <a:ext cx="7775575" cy="1646238"/>
            <a:chOff x="421" y="1078"/>
            <a:chExt cx="4898" cy="2760"/>
          </a:xfrm>
        </p:grpSpPr>
        <p:sp>
          <p:nvSpPr>
            <p:cNvPr id="681" name="Google Shape;681;p32"/>
            <p:cNvSpPr/>
            <p:nvPr/>
          </p:nvSpPr>
          <p:spPr>
            <a:xfrm>
              <a:off x="421" y="1078"/>
              <a:ext cx="4898" cy="276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2" name="Google Shape;682;p32"/>
            <p:cNvSpPr txBox="1"/>
            <p:nvPr/>
          </p:nvSpPr>
          <p:spPr>
            <a:xfrm>
              <a:off x="470" y="1142"/>
              <a:ext cx="4800" cy="2606"/>
            </a:xfrm>
            <a:prstGeom prst="rect">
              <a:avLst/>
            </a:prstGeom>
            <a:noFill/>
            <a:ln>
              <a:noFill/>
            </a:ln>
          </p:spPr>
          <p:txBody>
            <a:bodyPr anchorCtr="0" anchor="t" bIns="45700" lIns="91425" spcFirstLastPara="1" rIns="91425" wrap="square" tIns="45700">
              <a:spAutoFit/>
            </a:bodyPr>
            <a:lstStyle/>
            <a:p>
              <a:pPr indent="-203200" lvl="0" marL="0" marR="0" rtl="0" algn="just">
                <a:spcBef>
                  <a:spcPts val="0"/>
                </a:spcBef>
                <a:spcAft>
                  <a:spcPts val="0"/>
                </a:spcAft>
                <a:buClr>
                  <a:schemeClr val="dk2"/>
                </a:buClr>
                <a:buSzPts val="3200"/>
                <a:buFont typeface="Century Gothic"/>
                <a:buChar char="•"/>
              </a:pPr>
              <a:r>
                <a:rPr b="1" lang="tr-TR" sz="3200">
                  <a:solidFill>
                    <a:schemeClr val="dk2"/>
                  </a:solidFill>
                  <a:latin typeface="Century Gothic"/>
                  <a:ea typeface="Century Gothic"/>
                  <a:cs typeface="Century Gothic"/>
                  <a:sym typeface="Century Gothic"/>
                </a:rPr>
                <a:t> Sıvı yanıcı maddelerin parlama noktası düştükçe yangın yönünden tehlike riskleri yükselir.</a:t>
              </a:r>
              <a:endParaRPr/>
            </a:p>
          </p:txBody>
        </p:sp>
      </p:grpSp>
      <p:grpSp>
        <p:nvGrpSpPr>
          <p:cNvPr id="683" name="Google Shape;683;p32"/>
          <p:cNvGrpSpPr/>
          <p:nvPr/>
        </p:nvGrpSpPr>
        <p:grpSpPr>
          <a:xfrm>
            <a:off x="2284413" y="3640138"/>
            <a:ext cx="4551362" cy="719137"/>
            <a:chOff x="421" y="2432"/>
            <a:chExt cx="4898" cy="771"/>
          </a:xfrm>
        </p:grpSpPr>
        <p:sp>
          <p:nvSpPr>
            <p:cNvPr id="684" name="Google Shape;684;p32"/>
            <p:cNvSpPr/>
            <p:nvPr/>
          </p:nvSpPr>
          <p:spPr>
            <a:xfrm>
              <a:off x="421" y="2436"/>
              <a:ext cx="4898" cy="76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5" name="Google Shape;685;p32"/>
            <p:cNvSpPr txBox="1"/>
            <p:nvPr/>
          </p:nvSpPr>
          <p:spPr>
            <a:xfrm>
              <a:off x="481" y="2432"/>
              <a:ext cx="4799" cy="6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rgbClr val="FF0000"/>
                  </a:solidFill>
                  <a:latin typeface="Century Gothic"/>
                  <a:ea typeface="Century Gothic"/>
                  <a:cs typeface="Century Gothic"/>
                  <a:sym typeface="Century Gothic"/>
                </a:rPr>
                <a:t>Sıvı Yanıcı Maddeler</a:t>
              </a:r>
              <a:r>
                <a:rPr b="1" lang="tr-TR" sz="3200">
                  <a:solidFill>
                    <a:schemeClr val="dk2"/>
                  </a:solidFill>
                  <a:latin typeface="Century Gothic"/>
                  <a:ea typeface="Century Gothic"/>
                  <a:cs typeface="Century Gothic"/>
                  <a:sym typeface="Century Gothic"/>
                </a:rPr>
                <a:t> </a:t>
              </a:r>
              <a:endParaRPr b="1" sz="3200">
                <a:solidFill>
                  <a:srgbClr val="FF9900"/>
                </a:solidFill>
                <a:latin typeface="Century Gothic"/>
                <a:ea typeface="Century Gothic"/>
                <a:cs typeface="Century Gothic"/>
                <a:sym typeface="Century Gothic"/>
              </a:endParaRPr>
            </a:p>
          </p:txBody>
        </p:sp>
      </p:grpSp>
      <p:grpSp>
        <p:nvGrpSpPr>
          <p:cNvPr id="686" name="Google Shape;686;p32"/>
          <p:cNvGrpSpPr/>
          <p:nvPr/>
        </p:nvGrpSpPr>
        <p:grpSpPr>
          <a:xfrm>
            <a:off x="668338" y="4530725"/>
            <a:ext cx="7704137" cy="1793875"/>
            <a:chOff x="421" y="984"/>
            <a:chExt cx="4898" cy="1448"/>
          </a:xfrm>
        </p:grpSpPr>
        <p:sp>
          <p:nvSpPr>
            <p:cNvPr id="687" name="Google Shape;687;p32"/>
            <p:cNvSpPr/>
            <p:nvPr/>
          </p:nvSpPr>
          <p:spPr>
            <a:xfrm>
              <a:off x="421" y="984"/>
              <a:ext cx="4898" cy="144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8" name="Google Shape;688;p32"/>
            <p:cNvSpPr txBox="1"/>
            <p:nvPr/>
          </p:nvSpPr>
          <p:spPr>
            <a:xfrm>
              <a:off x="470" y="1060"/>
              <a:ext cx="4800" cy="12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 Alkol		→ Boya 	→ Ham Petrol </a:t>
              </a:r>
              <a:endParaRPr/>
            </a:p>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 Motorin 	→ Cilalar	→ Benzin </a:t>
              </a:r>
              <a:endParaRPr/>
            </a:p>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 Bitkisel Yağ 	→ Tiner 	→ Kolonya</a:t>
              </a:r>
              <a:endParaRPr/>
            </a:p>
          </p:txBody>
        </p:sp>
      </p:grpSp>
      <p:grpSp>
        <p:nvGrpSpPr>
          <p:cNvPr id="689" name="Google Shape;689;p32"/>
          <p:cNvGrpSpPr/>
          <p:nvPr/>
        </p:nvGrpSpPr>
        <p:grpSpPr>
          <a:xfrm>
            <a:off x="1403648" y="476672"/>
            <a:ext cx="6768232" cy="865187"/>
            <a:chOff x="1746" y="320"/>
            <a:chExt cx="2177" cy="545"/>
          </a:xfrm>
        </p:grpSpPr>
        <p:sp>
          <p:nvSpPr>
            <p:cNvPr id="690" name="Google Shape;690;p32"/>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91" name="Google Shape;691;p32"/>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SIVI YANICI MADDELER</a:t>
              </a:r>
              <a:endParaRPr/>
            </a:p>
          </p:txBody>
        </p:sp>
      </p:grpSp>
    </p:spTree>
  </p:cSld>
  <p:clrMapOvr>
    <a:masterClrMapping/>
  </p:clrMapOvr>
  <p:transition>
    <p:checke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697" name="Google Shape;697;p33"/>
          <p:cNvGrpSpPr/>
          <p:nvPr/>
        </p:nvGrpSpPr>
        <p:grpSpPr>
          <a:xfrm>
            <a:off x="611560" y="620712"/>
            <a:ext cx="8137029" cy="865187"/>
            <a:chOff x="1746" y="320"/>
            <a:chExt cx="2177" cy="545"/>
          </a:xfrm>
        </p:grpSpPr>
        <p:sp>
          <p:nvSpPr>
            <p:cNvPr id="698" name="Google Shape;698;p33"/>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99" name="Google Shape;699;p33"/>
            <p:cNvSpPr txBox="1"/>
            <p:nvPr/>
          </p:nvSpPr>
          <p:spPr>
            <a:xfrm>
              <a:off x="1746" y="365"/>
              <a:ext cx="2177" cy="375"/>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300">
                  <a:solidFill>
                    <a:srgbClr val="FF0000"/>
                  </a:solidFill>
                  <a:latin typeface="Century Gothic"/>
                  <a:ea typeface="Century Gothic"/>
                  <a:cs typeface="Century Gothic"/>
                  <a:sym typeface="Century Gothic"/>
                </a:rPr>
                <a:t>SIVI MADDE YANGINLARINDA GELİŞME</a:t>
              </a:r>
              <a:endParaRPr/>
            </a:p>
          </p:txBody>
        </p:sp>
      </p:grpSp>
      <p:grpSp>
        <p:nvGrpSpPr>
          <p:cNvPr id="700" name="Google Shape;700;p33"/>
          <p:cNvGrpSpPr/>
          <p:nvPr/>
        </p:nvGrpSpPr>
        <p:grpSpPr>
          <a:xfrm>
            <a:off x="179388" y="1495425"/>
            <a:ext cx="8785225" cy="4741863"/>
            <a:chOff x="421" y="1078"/>
            <a:chExt cx="4898" cy="2760"/>
          </a:xfrm>
        </p:grpSpPr>
        <p:sp>
          <p:nvSpPr>
            <p:cNvPr id="701" name="Google Shape;701;p33"/>
            <p:cNvSpPr/>
            <p:nvPr/>
          </p:nvSpPr>
          <p:spPr>
            <a:xfrm>
              <a:off x="421" y="1078"/>
              <a:ext cx="4898" cy="276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2" name="Google Shape;702;p33"/>
            <p:cNvSpPr txBox="1"/>
            <p:nvPr/>
          </p:nvSpPr>
          <p:spPr>
            <a:xfrm>
              <a:off x="470" y="1143"/>
              <a:ext cx="4800" cy="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Zemine yayılmış olan akaryakıttan petrol buharları çıkmaya başlar ve bütün yönlere yayılır. Ufak bir alev veya kıvılcım gördüğünde tutuşur ve her yöne ısı yayılmaya başlar. Yayılan bu ısının bir kısmı aşağıya inerek daha çok akaryakıtın buharlaşmasını sağlar ve oluşan bu buharlar da alevleri arttırır, yani yangını büyütür. Akaryakıtın parlama sıcaklığı buharlaşmanın başladığı en düşük sıcaklıktır.</a:t>
              </a:r>
              <a:r>
                <a:rPr lang="tr-TR" sz="2800">
                  <a:solidFill>
                    <a:schemeClr val="dk1"/>
                  </a:solidFill>
                  <a:latin typeface="Century Gothic"/>
                  <a:ea typeface="Century Gothic"/>
                  <a:cs typeface="Century Gothic"/>
                  <a:sym typeface="Century Gothic"/>
                </a:rPr>
                <a:t> </a:t>
              </a:r>
              <a:endParaRPr/>
            </a:p>
          </p:txBody>
        </p:sp>
      </p:grpSp>
    </p:spTree>
  </p:cSld>
  <p:clrMapOvr>
    <a:masterClrMapping/>
  </p:clrMapOvr>
  <p:transition>
    <p:checke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708" name="Google Shape;708;p34"/>
          <p:cNvGrpSpPr/>
          <p:nvPr/>
        </p:nvGrpSpPr>
        <p:grpSpPr>
          <a:xfrm>
            <a:off x="179388" y="1495425"/>
            <a:ext cx="8785225" cy="5173663"/>
            <a:chOff x="113" y="942"/>
            <a:chExt cx="5534" cy="3259"/>
          </a:xfrm>
        </p:grpSpPr>
        <p:sp>
          <p:nvSpPr>
            <p:cNvPr id="709" name="Google Shape;709;p34"/>
            <p:cNvSpPr/>
            <p:nvPr/>
          </p:nvSpPr>
          <p:spPr>
            <a:xfrm>
              <a:off x="113" y="942"/>
              <a:ext cx="5534" cy="3259"/>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0" name="Google Shape;710;p34"/>
            <p:cNvSpPr txBox="1"/>
            <p:nvPr/>
          </p:nvSpPr>
          <p:spPr>
            <a:xfrm>
              <a:off x="168" y="1013"/>
              <a:ext cx="5424" cy="277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Yanma kapalı bir ortamda başlamışsa yangından önce içeride bulunan oksijen nedeniyle oluşan yangın, yakıt buharlarını anında genleştirerek gazın sıkışmasına ve patlama yapmasına neden olur.</a:t>
              </a:r>
              <a:endParaRPr/>
            </a:p>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Akaryakıt buharları alev veya kıvılcım görmeden de tutuşabilir. Bu akaryakıtın kendi parlama ısısına yükselmesi ile olur, motor ekzosunun üstüne dökülen yağın tutuşması buna bir örnektir.</a:t>
              </a:r>
              <a:endParaRPr sz="2800">
                <a:solidFill>
                  <a:schemeClr val="dk1"/>
                </a:solidFill>
                <a:latin typeface="Century Gothic"/>
                <a:ea typeface="Century Gothic"/>
                <a:cs typeface="Century Gothic"/>
                <a:sym typeface="Century Gothic"/>
              </a:endParaRPr>
            </a:p>
          </p:txBody>
        </p:sp>
      </p:grpSp>
      <p:grpSp>
        <p:nvGrpSpPr>
          <p:cNvPr id="711" name="Google Shape;711;p34"/>
          <p:cNvGrpSpPr/>
          <p:nvPr/>
        </p:nvGrpSpPr>
        <p:grpSpPr>
          <a:xfrm>
            <a:off x="611560" y="620712"/>
            <a:ext cx="8137029" cy="865187"/>
            <a:chOff x="1746" y="320"/>
            <a:chExt cx="2177" cy="545"/>
          </a:xfrm>
        </p:grpSpPr>
        <p:sp>
          <p:nvSpPr>
            <p:cNvPr id="712" name="Google Shape;712;p34"/>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3" name="Google Shape;713;p34"/>
            <p:cNvSpPr txBox="1"/>
            <p:nvPr/>
          </p:nvSpPr>
          <p:spPr>
            <a:xfrm>
              <a:off x="1746" y="365"/>
              <a:ext cx="2177" cy="375"/>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300">
                  <a:solidFill>
                    <a:srgbClr val="FF0000"/>
                  </a:solidFill>
                  <a:latin typeface="Century Gothic"/>
                  <a:ea typeface="Century Gothic"/>
                  <a:cs typeface="Century Gothic"/>
                  <a:sym typeface="Century Gothic"/>
                </a:rPr>
                <a:t>SIVI MADDE YANGINLARINDA GELİŞME</a:t>
              </a:r>
              <a:endParaRPr/>
            </a:p>
          </p:txBody>
        </p:sp>
      </p:grpSp>
    </p:spTree>
  </p:cSld>
  <p:clrMapOvr>
    <a:masterClrMapping/>
  </p:clrMapOvr>
  <p:transition>
    <p:checke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3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719" name="Google Shape;719;p35"/>
          <p:cNvPicPr preferRelativeResize="0"/>
          <p:nvPr/>
        </p:nvPicPr>
        <p:blipFill rotWithShape="1">
          <a:blip r:embed="rId3">
            <a:alphaModFix/>
          </a:blip>
          <a:srcRect b="0" l="0" r="0" t="0"/>
          <a:stretch/>
        </p:blipFill>
        <p:spPr>
          <a:xfrm>
            <a:off x="609600" y="609600"/>
            <a:ext cx="7924800" cy="4876800"/>
          </a:xfrm>
          <a:prstGeom prst="rect">
            <a:avLst/>
          </a:prstGeom>
          <a:noFill/>
          <a:ln cap="flat" cmpd="sng" w="57150">
            <a:solidFill>
              <a:srgbClr val="FF0000"/>
            </a:solidFill>
            <a:prstDash val="solid"/>
            <a:miter lim="800000"/>
            <a:headEnd len="sm" w="sm" type="none"/>
            <a:tailEnd len="sm" w="sm" type="none"/>
          </a:ln>
        </p:spPr>
      </p:pic>
    </p:spTree>
  </p:cSld>
  <p:clrMapOvr>
    <a:masterClrMapping/>
  </p:clrMapOvr>
  <p:transition>
    <p:checke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3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725" name="Google Shape;725;p36"/>
          <p:cNvSpPr txBox="1"/>
          <p:nvPr/>
        </p:nvSpPr>
        <p:spPr>
          <a:xfrm>
            <a:off x="356183" y="620083"/>
            <a:ext cx="8787817" cy="70052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000">
                <a:solidFill>
                  <a:srgbClr val="FF0000"/>
                </a:solidFill>
                <a:latin typeface="Century Gothic"/>
                <a:ea typeface="Century Gothic"/>
                <a:cs typeface="Century Gothic"/>
                <a:sym typeface="Century Gothic"/>
              </a:rPr>
              <a:t>PARLAMA NOKTASI (FLASH POINT)</a:t>
            </a:r>
            <a:endParaRPr b="1" sz="4000">
              <a:solidFill>
                <a:srgbClr val="EC002D"/>
              </a:solidFill>
              <a:latin typeface="Century Gothic"/>
              <a:ea typeface="Century Gothic"/>
              <a:cs typeface="Century Gothic"/>
              <a:sym typeface="Century Gothic"/>
            </a:endParaRPr>
          </a:p>
        </p:txBody>
      </p:sp>
      <p:grpSp>
        <p:nvGrpSpPr>
          <p:cNvPr id="726" name="Google Shape;726;p36"/>
          <p:cNvGrpSpPr/>
          <p:nvPr/>
        </p:nvGrpSpPr>
        <p:grpSpPr>
          <a:xfrm>
            <a:off x="668338" y="2339975"/>
            <a:ext cx="7775575" cy="4248150"/>
            <a:chOff x="421" y="1078"/>
            <a:chExt cx="4898" cy="2760"/>
          </a:xfrm>
        </p:grpSpPr>
        <p:sp>
          <p:nvSpPr>
            <p:cNvPr id="727" name="Google Shape;727;p36"/>
            <p:cNvSpPr/>
            <p:nvPr/>
          </p:nvSpPr>
          <p:spPr>
            <a:xfrm>
              <a:off x="421" y="1078"/>
              <a:ext cx="4898" cy="276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28" name="Google Shape;728;p36"/>
            <p:cNvSpPr txBox="1"/>
            <p:nvPr/>
          </p:nvSpPr>
          <p:spPr>
            <a:xfrm>
              <a:off x="470" y="1142"/>
              <a:ext cx="4800" cy="2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Sıvı yakıtın </a:t>
              </a:r>
              <a:r>
                <a:rPr b="1" i="1" lang="tr-TR" sz="2800">
                  <a:solidFill>
                    <a:schemeClr val="dk1"/>
                  </a:solidFill>
                  <a:latin typeface="Century Gothic"/>
                  <a:ea typeface="Century Gothic"/>
                  <a:cs typeface="Century Gothic"/>
                  <a:sym typeface="Century Gothic"/>
                </a:rPr>
                <a:t>parlama noktası</a:t>
              </a:r>
              <a:r>
                <a:rPr b="1" lang="tr-TR" sz="2800">
                  <a:solidFill>
                    <a:schemeClr val="dk1"/>
                  </a:solidFill>
                  <a:latin typeface="Century Gothic"/>
                  <a:ea typeface="Century Gothic"/>
                  <a:cs typeface="Century Gothic"/>
                  <a:sym typeface="Century Gothic"/>
                </a:rPr>
                <a:t>, yüzeyine yakın olan tutuşabilir karışım formu için yeterli buharı yaydığı sıcaklıktır. Bundan biraz yüksek bir sıcaklıkta devamlı yanma olur ve bu sıcaklığa da yakıtın </a:t>
              </a:r>
              <a:r>
                <a:rPr b="1" lang="tr-TR" sz="2800">
                  <a:solidFill>
                    <a:srgbClr val="341AD2"/>
                  </a:solidFill>
                  <a:latin typeface="Century Gothic"/>
                  <a:ea typeface="Century Gothic"/>
                  <a:cs typeface="Century Gothic"/>
                  <a:sym typeface="Century Gothic"/>
                </a:rPr>
                <a:t>“Yanma Noktası”</a:t>
              </a:r>
              <a:r>
                <a:rPr b="1" lang="tr-TR" sz="2800">
                  <a:solidFill>
                    <a:schemeClr val="dk1"/>
                  </a:solidFill>
                  <a:latin typeface="Century Gothic"/>
                  <a:ea typeface="Century Gothic"/>
                  <a:cs typeface="Century Gothic"/>
                  <a:sym typeface="Century Gothic"/>
                </a:rPr>
                <a:t> denir. Yakıtların parlama noktaları ve yanma noktaları kontrol testleri ile belirlenir.</a:t>
              </a:r>
              <a:endParaRPr/>
            </a:p>
          </p:txBody>
        </p:sp>
      </p:grpSp>
    </p:spTree>
  </p:cSld>
  <p:clrMapOvr>
    <a:masterClrMapping/>
  </p:clrMapOvr>
  <p:transition>
    <p:checke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3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734" name="Google Shape;734;p37"/>
          <p:cNvGrpSpPr/>
          <p:nvPr/>
        </p:nvGrpSpPr>
        <p:grpSpPr>
          <a:xfrm>
            <a:off x="1403648" y="506697"/>
            <a:ext cx="6768232" cy="865187"/>
            <a:chOff x="1746" y="320"/>
            <a:chExt cx="2177" cy="545"/>
          </a:xfrm>
        </p:grpSpPr>
        <p:sp>
          <p:nvSpPr>
            <p:cNvPr id="735" name="Google Shape;735;p37"/>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36" name="Google Shape;736;p37"/>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GAZ YANICI MADDELER</a:t>
              </a:r>
              <a:endParaRPr/>
            </a:p>
          </p:txBody>
        </p:sp>
      </p:grpSp>
      <p:grpSp>
        <p:nvGrpSpPr>
          <p:cNvPr id="737" name="Google Shape;737;p37"/>
          <p:cNvGrpSpPr/>
          <p:nvPr/>
        </p:nvGrpSpPr>
        <p:grpSpPr>
          <a:xfrm>
            <a:off x="684213" y="2486025"/>
            <a:ext cx="7775575" cy="3302000"/>
            <a:chOff x="421" y="1078"/>
            <a:chExt cx="4898" cy="2760"/>
          </a:xfrm>
        </p:grpSpPr>
        <p:sp>
          <p:nvSpPr>
            <p:cNvPr id="738" name="Google Shape;738;p37"/>
            <p:cNvSpPr/>
            <p:nvPr/>
          </p:nvSpPr>
          <p:spPr>
            <a:xfrm>
              <a:off x="421" y="1078"/>
              <a:ext cx="4898" cy="276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39" name="Google Shape;739;p37"/>
            <p:cNvSpPr txBox="1"/>
            <p:nvPr/>
          </p:nvSpPr>
          <p:spPr>
            <a:xfrm>
              <a:off x="470" y="1143"/>
              <a:ext cx="4800" cy="2238"/>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2"/>
                </a:buClr>
                <a:buSzPts val="2800"/>
                <a:buFont typeface="Century Gothic"/>
                <a:buChar char="•"/>
              </a:pPr>
              <a:r>
                <a:rPr b="1" lang="tr-TR" sz="2800">
                  <a:solidFill>
                    <a:schemeClr val="dk2"/>
                  </a:solidFill>
                  <a:latin typeface="Century Gothic"/>
                  <a:ea typeface="Century Gothic"/>
                  <a:cs typeface="Century Gothic"/>
                  <a:sym typeface="Century Gothic"/>
                </a:rPr>
                <a:t> Moleküller arası çekim kuvveti çok zayıf olup diğer yanıcı maddelere nazaran çok daha kolay ve hızlı yanarlar.</a:t>
              </a:r>
              <a:endParaRPr/>
            </a:p>
            <a:p>
              <a:pPr indent="-177800" lvl="0" marL="0" marR="0" rtl="0" algn="just">
                <a:spcBef>
                  <a:spcPts val="0"/>
                </a:spcBef>
                <a:spcAft>
                  <a:spcPts val="0"/>
                </a:spcAft>
                <a:buClr>
                  <a:schemeClr val="dk2"/>
                </a:buClr>
                <a:buSzPts val="2800"/>
                <a:buFont typeface="Century Gothic"/>
                <a:buChar char="•"/>
              </a:pPr>
              <a:r>
                <a:rPr b="1" lang="tr-TR" sz="2800">
                  <a:solidFill>
                    <a:schemeClr val="dk2"/>
                  </a:solidFill>
                  <a:latin typeface="Century Gothic"/>
                  <a:ea typeface="Century Gothic"/>
                  <a:cs typeface="Century Gothic"/>
                  <a:sym typeface="Century Gothic"/>
                </a:rPr>
                <a:t> Genellikle hidrokarbon bileşikleri (petrol ve türevleri) ve bu bileşiklerin karışımlarından olurlar.</a:t>
              </a:r>
              <a:endParaRPr/>
            </a:p>
          </p:txBody>
        </p:sp>
      </p:grpSp>
      <p:grpSp>
        <p:nvGrpSpPr>
          <p:cNvPr id="740" name="Google Shape;740;p37"/>
          <p:cNvGrpSpPr/>
          <p:nvPr/>
        </p:nvGrpSpPr>
        <p:grpSpPr>
          <a:xfrm>
            <a:off x="2427288" y="1628775"/>
            <a:ext cx="4321175" cy="431800"/>
            <a:chOff x="1529" y="1026"/>
            <a:chExt cx="2722" cy="272"/>
          </a:xfrm>
        </p:grpSpPr>
        <p:cxnSp>
          <p:nvCxnSpPr>
            <p:cNvPr id="741" name="Google Shape;741;p37"/>
            <p:cNvCxnSpPr/>
            <p:nvPr/>
          </p:nvCxnSpPr>
          <p:spPr>
            <a:xfrm>
              <a:off x="1846" y="1162"/>
              <a:ext cx="2087" cy="0"/>
            </a:xfrm>
            <a:prstGeom prst="straightConnector1">
              <a:avLst/>
            </a:prstGeom>
            <a:noFill/>
            <a:ln cap="flat" cmpd="sng" w="25400">
              <a:solidFill>
                <a:schemeClr val="dk1"/>
              </a:solidFill>
              <a:prstDash val="solid"/>
              <a:round/>
              <a:headEnd len="med" w="med" type="none"/>
              <a:tailEnd len="med" w="med" type="none"/>
            </a:ln>
          </p:spPr>
        </p:cxnSp>
        <p:sp>
          <p:nvSpPr>
            <p:cNvPr id="742" name="Google Shape;742;p37"/>
            <p:cNvSpPr/>
            <p:nvPr/>
          </p:nvSpPr>
          <p:spPr>
            <a:xfrm>
              <a:off x="3933" y="1026"/>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43" name="Google Shape;743;p37"/>
            <p:cNvSpPr/>
            <p:nvPr/>
          </p:nvSpPr>
          <p:spPr>
            <a:xfrm>
              <a:off x="1529" y="1026"/>
              <a:ext cx="318" cy="272"/>
            </a:xfrm>
            <a:prstGeom prst="ellipse">
              <a:avLst/>
            </a:prstGeom>
            <a:solidFill>
              <a:srgbClr val="FF33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Tree>
  </p:cSld>
  <p:clrMapOvr>
    <a:masterClrMapping/>
  </p:clrMapOvr>
  <p:transition>
    <p:checke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3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749" name="Google Shape;749;p38"/>
          <p:cNvGrpSpPr/>
          <p:nvPr/>
        </p:nvGrpSpPr>
        <p:grpSpPr>
          <a:xfrm>
            <a:off x="1403647" y="547688"/>
            <a:ext cx="6840240" cy="865187"/>
            <a:chOff x="1746" y="320"/>
            <a:chExt cx="2177" cy="545"/>
          </a:xfrm>
        </p:grpSpPr>
        <p:sp>
          <p:nvSpPr>
            <p:cNvPr id="750" name="Google Shape;750;p38"/>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1" name="Google Shape;751;p38"/>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GAZ YANICI MADDELER</a:t>
              </a:r>
              <a:endParaRPr/>
            </a:p>
          </p:txBody>
        </p:sp>
      </p:grpSp>
      <p:grpSp>
        <p:nvGrpSpPr>
          <p:cNvPr id="752" name="Google Shape;752;p38"/>
          <p:cNvGrpSpPr/>
          <p:nvPr/>
        </p:nvGrpSpPr>
        <p:grpSpPr>
          <a:xfrm>
            <a:off x="668338" y="1773238"/>
            <a:ext cx="7775575" cy="2303462"/>
            <a:chOff x="421" y="1078"/>
            <a:chExt cx="4898" cy="2760"/>
          </a:xfrm>
        </p:grpSpPr>
        <p:sp>
          <p:nvSpPr>
            <p:cNvPr id="753" name="Google Shape;753;p38"/>
            <p:cNvSpPr/>
            <p:nvPr/>
          </p:nvSpPr>
          <p:spPr>
            <a:xfrm>
              <a:off x="421" y="1078"/>
              <a:ext cx="4898" cy="276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4" name="Google Shape;754;p38"/>
            <p:cNvSpPr txBox="1"/>
            <p:nvPr/>
          </p:nvSpPr>
          <p:spPr>
            <a:xfrm>
              <a:off x="470" y="1143"/>
              <a:ext cx="4800" cy="2176"/>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2"/>
                </a:buClr>
                <a:buSzPts val="2800"/>
                <a:buFont typeface="Century Gothic"/>
                <a:buChar char="•"/>
              </a:pPr>
              <a:r>
                <a:rPr b="1" lang="tr-TR" sz="2800">
                  <a:solidFill>
                    <a:schemeClr val="dk2"/>
                  </a:solidFill>
                  <a:latin typeface="Century Gothic"/>
                  <a:ea typeface="Century Gothic"/>
                  <a:cs typeface="Century Gothic"/>
                  <a:sym typeface="Century Gothic"/>
                </a:rPr>
                <a:t> İçinde bulundukları kabın veya tankın dayanma gücüne bağlı olarak sıkıştırılıp basınç altında sıvılaştırılabilirler. Basınç kaldırıldığında da gaz haline dönerler.</a:t>
              </a:r>
              <a:r>
                <a:rPr lang="tr-TR" sz="2800">
                  <a:solidFill>
                    <a:schemeClr val="dk1"/>
                  </a:solidFill>
                  <a:latin typeface="Century Gothic"/>
                  <a:ea typeface="Century Gothic"/>
                  <a:cs typeface="Century Gothic"/>
                  <a:sym typeface="Century Gothic"/>
                </a:rPr>
                <a:t> </a:t>
              </a:r>
              <a:endParaRPr/>
            </a:p>
          </p:txBody>
        </p:sp>
      </p:grpSp>
      <p:grpSp>
        <p:nvGrpSpPr>
          <p:cNvPr id="755" name="Google Shape;755;p38"/>
          <p:cNvGrpSpPr/>
          <p:nvPr/>
        </p:nvGrpSpPr>
        <p:grpSpPr>
          <a:xfrm>
            <a:off x="2379663" y="4438650"/>
            <a:ext cx="4551362" cy="719138"/>
            <a:chOff x="421" y="2432"/>
            <a:chExt cx="4898" cy="771"/>
          </a:xfrm>
        </p:grpSpPr>
        <p:sp>
          <p:nvSpPr>
            <p:cNvPr id="756" name="Google Shape;756;p38"/>
            <p:cNvSpPr/>
            <p:nvPr/>
          </p:nvSpPr>
          <p:spPr>
            <a:xfrm>
              <a:off x="421" y="2436"/>
              <a:ext cx="4898" cy="76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7" name="Google Shape;757;p38"/>
            <p:cNvSpPr txBox="1"/>
            <p:nvPr/>
          </p:nvSpPr>
          <p:spPr>
            <a:xfrm>
              <a:off x="481" y="2432"/>
              <a:ext cx="4799" cy="6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rgbClr val="FF0000"/>
                  </a:solidFill>
                  <a:latin typeface="Century Gothic"/>
                  <a:ea typeface="Century Gothic"/>
                  <a:cs typeface="Century Gothic"/>
                  <a:sym typeface="Century Gothic"/>
                </a:rPr>
                <a:t>Gaz Yanıcı Maddeler</a:t>
              </a:r>
              <a:r>
                <a:rPr b="1" lang="tr-TR" sz="3200">
                  <a:solidFill>
                    <a:schemeClr val="dk2"/>
                  </a:solidFill>
                  <a:latin typeface="Century Gothic"/>
                  <a:ea typeface="Century Gothic"/>
                  <a:cs typeface="Century Gothic"/>
                  <a:sym typeface="Century Gothic"/>
                </a:rPr>
                <a:t> </a:t>
              </a:r>
              <a:endParaRPr b="1" sz="3200">
                <a:solidFill>
                  <a:srgbClr val="FF9900"/>
                </a:solidFill>
                <a:latin typeface="Century Gothic"/>
                <a:ea typeface="Century Gothic"/>
                <a:cs typeface="Century Gothic"/>
                <a:sym typeface="Century Gothic"/>
              </a:endParaRPr>
            </a:p>
          </p:txBody>
        </p:sp>
      </p:grpSp>
      <p:grpSp>
        <p:nvGrpSpPr>
          <p:cNvPr id="758" name="Google Shape;758;p38"/>
          <p:cNvGrpSpPr/>
          <p:nvPr/>
        </p:nvGrpSpPr>
        <p:grpSpPr>
          <a:xfrm>
            <a:off x="450850" y="5481638"/>
            <a:ext cx="8280400" cy="627062"/>
            <a:chOff x="421" y="984"/>
            <a:chExt cx="4898" cy="1448"/>
          </a:xfrm>
        </p:grpSpPr>
        <p:sp>
          <p:nvSpPr>
            <p:cNvPr id="759" name="Google Shape;759;p38"/>
            <p:cNvSpPr/>
            <p:nvPr/>
          </p:nvSpPr>
          <p:spPr>
            <a:xfrm>
              <a:off x="421" y="984"/>
              <a:ext cx="4898" cy="144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60" name="Google Shape;760;p38"/>
            <p:cNvSpPr txBox="1"/>
            <p:nvPr/>
          </p:nvSpPr>
          <p:spPr>
            <a:xfrm>
              <a:off x="470" y="1057"/>
              <a:ext cx="4800" cy="12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chemeClr val="accent2"/>
                  </a:solidFill>
                  <a:latin typeface="Century Gothic"/>
                  <a:ea typeface="Century Gothic"/>
                  <a:cs typeface="Century Gothic"/>
                  <a:sym typeface="Century Gothic"/>
                </a:rPr>
                <a:t>►Propan	  ►Bütan  ►Asetilen  ►Doğal Gaz</a:t>
              </a:r>
              <a:endParaRPr/>
            </a:p>
          </p:txBody>
        </p:sp>
      </p:grpSp>
    </p:spTree>
  </p:cSld>
  <p:clrMapOvr>
    <a:masterClrMapping/>
  </p:clrMapOvr>
  <p:transition>
    <p:checke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3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766" name="Google Shape;766;p39"/>
          <p:cNvGrpSpPr/>
          <p:nvPr/>
        </p:nvGrpSpPr>
        <p:grpSpPr>
          <a:xfrm>
            <a:off x="2395538" y="404813"/>
            <a:ext cx="4264025" cy="936625"/>
            <a:chOff x="1746" y="320"/>
            <a:chExt cx="2177" cy="545"/>
          </a:xfrm>
        </p:grpSpPr>
        <p:sp>
          <p:nvSpPr>
            <p:cNvPr id="767" name="Google Shape;767;p39"/>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68" name="Google Shape;768;p39"/>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OKSİJEN</a:t>
              </a:r>
              <a:endParaRPr/>
            </a:p>
          </p:txBody>
        </p:sp>
      </p:grpSp>
      <p:grpSp>
        <p:nvGrpSpPr>
          <p:cNvPr id="769" name="Google Shape;769;p39"/>
          <p:cNvGrpSpPr/>
          <p:nvPr/>
        </p:nvGrpSpPr>
        <p:grpSpPr>
          <a:xfrm>
            <a:off x="511175" y="1773238"/>
            <a:ext cx="8135938" cy="4461167"/>
            <a:chOff x="310" y="1071"/>
            <a:chExt cx="5125" cy="2858"/>
          </a:xfrm>
        </p:grpSpPr>
        <p:sp>
          <p:nvSpPr>
            <p:cNvPr id="770" name="Google Shape;770;p39"/>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71" name="Google Shape;771;p39"/>
            <p:cNvSpPr txBox="1"/>
            <p:nvPr/>
          </p:nvSpPr>
          <p:spPr>
            <a:xfrm>
              <a:off x="362" y="1071"/>
              <a:ext cx="5021" cy="2544"/>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Renksizdir, kokusuzdur, tatsızdır.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Canlıların temel yaşam kaynağıdır.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- 183° C’ de sıvılaşır, sıvı olarak depolanır.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20° C suda % 3 oranında çözülür.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Havadan 1.206 kat ağırdır.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Normal sıcaklıkta pasiftir. Fakat sıcaklık yükseldikçe yükseltgen özellik kazanır.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Yüksek sıcaklıkta hemen hemen tüm elementlerle birleşirler.</a:t>
              </a:r>
              <a:endParaRPr/>
            </a:p>
          </p:txBody>
        </p:sp>
      </p:grpSp>
      <p:grpSp>
        <p:nvGrpSpPr>
          <p:cNvPr id="772" name="Google Shape;772;p39"/>
          <p:cNvGrpSpPr/>
          <p:nvPr/>
        </p:nvGrpSpPr>
        <p:grpSpPr>
          <a:xfrm>
            <a:off x="452438" y="192088"/>
            <a:ext cx="949325" cy="1173162"/>
            <a:chOff x="30" y="30"/>
            <a:chExt cx="598" cy="739"/>
          </a:xfrm>
        </p:grpSpPr>
        <p:sp>
          <p:nvSpPr>
            <p:cNvPr id="773" name="Google Shape;773;p39"/>
            <p:cNvSpPr/>
            <p:nvPr/>
          </p:nvSpPr>
          <p:spPr>
            <a:xfrm>
              <a:off x="30" y="30"/>
              <a:ext cx="409" cy="589"/>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O</a:t>
              </a:r>
            </a:p>
          </p:txBody>
        </p:sp>
        <p:sp>
          <p:nvSpPr>
            <p:cNvPr id="774" name="Google Shape;774;p39"/>
            <p:cNvSpPr/>
            <p:nvPr/>
          </p:nvSpPr>
          <p:spPr>
            <a:xfrm>
              <a:off x="446" y="497"/>
              <a:ext cx="182" cy="272"/>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2</a:t>
              </a:r>
            </a:p>
          </p:txBody>
        </p:sp>
      </p:grpSp>
      <p:grpSp>
        <p:nvGrpSpPr>
          <p:cNvPr id="775" name="Google Shape;775;p39"/>
          <p:cNvGrpSpPr/>
          <p:nvPr/>
        </p:nvGrpSpPr>
        <p:grpSpPr>
          <a:xfrm>
            <a:off x="7756525" y="244475"/>
            <a:ext cx="949325" cy="1173163"/>
            <a:chOff x="30" y="30"/>
            <a:chExt cx="598" cy="739"/>
          </a:xfrm>
        </p:grpSpPr>
        <p:sp>
          <p:nvSpPr>
            <p:cNvPr id="776" name="Google Shape;776;p39"/>
            <p:cNvSpPr/>
            <p:nvPr/>
          </p:nvSpPr>
          <p:spPr>
            <a:xfrm>
              <a:off x="30" y="30"/>
              <a:ext cx="409" cy="589"/>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O</a:t>
              </a:r>
            </a:p>
          </p:txBody>
        </p:sp>
        <p:sp>
          <p:nvSpPr>
            <p:cNvPr id="777" name="Google Shape;777;p39"/>
            <p:cNvSpPr/>
            <p:nvPr/>
          </p:nvSpPr>
          <p:spPr>
            <a:xfrm>
              <a:off x="446" y="497"/>
              <a:ext cx="182" cy="272"/>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2</a:t>
              </a:r>
            </a:p>
          </p:txBody>
        </p:sp>
      </p:grpSp>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216" name="Google Shape;216;p4"/>
          <p:cNvSpPr txBox="1"/>
          <p:nvPr/>
        </p:nvSpPr>
        <p:spPr>
          <a:xfrm>
            <a:off x="1102321" y="1547334"/>
            <a:ext cx="7890266"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400">
                <a:solidFill>
                  <a:schemeClr val="dk1"/>
                </a:solidFill>
                <a:latin typeface="Century Gothic"/>
                <a:ea typeface="Century Gothic"/>
                <a:cs typeface="Century Gothic"/>
                <a:sym typeface="Century Gothic"/>
              </a:rPr>
              <a:t>1-Beklenmedik durum planlarının hazırlanması.</a:t>
            </a:r>
            <a:endParaRPr/>
          </a:p>
          <a:p>
            <a:pPr indent="0" lvl="4" marL="1828800" marR="0" rtl="0" algn="l">
              <a:spcBef>
                <a:spcPts val="0"/>
              </a:spcBef>
              <a:spcAft>
                <a:spcPts val="0"/>
              </a:spcAft>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tr-TR" sz="2400">
                <a:solidFill>
                  <a:schemeClr val="dk1"/>
                </a:solidFill>
                <a:latin typeface="Century Gothic"/>
                <a:ea typeface="Century Gothic"/>
                <a:cs typeface="Century Gothic"/>
                <a:sym typeface="Century Gothic"/>
              </a:rPr>
              <a:t>2-Yangın ekiplerindeki personelin yapısı ve yerlerinin belirlenmesi.</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tr-TR" sz="2400">
                <a:solidFill>
                  <a:schemeClr val="dk1"/>
                </a:solidFill>
                <a:latin typeface="Century Gothic"/>
                <a:ea typeface="Century Gothic"/>
                <a:cs typeface="Century Gothic"/>
                <a:sym typeface="Century Gothic"/>
              </a:rPr>
              <a:t>3-Yangın talimlerinin organizasyonu. </a:t>
            </a:r>
            <a:endParaRPr/>
          </a:p>
          <a:p>
            <a:pPr indent="0" lvl="0" marL="0" marR="0" rtl="0" algn="just">
              <a:spcBef>
                <a:spcPts val="0"/>
              </a:spcBef>
              <a:spcAft>
                <a:spcPts val="0"/>
              </a:spcAft>
              <a:buNone/>
            </a:pPr>
            <a:r>
              <a:t/>
            </a:r>
            <a:endParaRPr sz="2600">
              <a:solidFill>
                <a:schemeClr val="dk1"/>
              </a:solidFill>
              <a:latin typeface="Century Gothic"/>
              <a:ea typeface="Century Gothic"/>
              <a:cs typeface="Century Gothic"/>
              <a:sym typeface="Century Gothic"/>
            </a:endParaRPr>
          </a:p>
        </p:txBody>
      </p:sp>
      <p:sp>
        <p:nvSpPr>
          <p:cNvPr id="217" name="Google Shape;217;p4"/>
          <p:cNvSpPr txBox="1"/>
          <p:nvPr/>
        </p:nvSpPr>
        <p:spPr>
          <a:xfrm>
            <a:off x="1331640" y="479574"/>
            <a:ext cx="7056784"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200">
                <a:solidFill>
                  <a:srgbClr val="FF0000"/>
                </a:solidFill>
                <a:latin typeface="Century Gothic"/>
                <a:ea typeface="Century Gothic"/>
                <a:cs typeface="Century Gothic"/>
                <a:sym typeface="Century Gothic"/>
              </a:rPr>
              <a:t>B.Yangın Ekiplerinin Organizasyonu Ve Eğitimi</a:t>
            </a:r>
            <a:endParaRPr/>
          </a:p>
        </p:txBody>
      </p:sp>
    </p:spTree>
  </p:cSld>
  <p:clrMapOvr>
    <a:masterClrMapping/>
  </p:clrMapOvr>
  <p:transition>
    <p:checke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4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783" name="Google Shape;783;p40"/>
          <p:cNvGrpSpPr/>
          <p:nvPr/>
        </p:nvGrpSpPr>
        <p:grpSpPr>
          <a:xfrm>
            <a:off x="2409825" y="217488"/>
            <a:ext cx="4249738" cy="908050"/>
            <a:chOff x="1746" y="320"/>
            <a:chExt cx="2177" cy="545"/>
          </a:xfrm>
        </p:grpSpPr>
        <p:sp>
          <p:nvSpPr>
            <p:cNvPr id="784" name="Google Shape;784;p40"/>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85" name="Google Shape;785;p40"/>
            <p:cNvSpPr txBox="1"/>
            <p:nvPr/>
          </p:nvSpPr>
          <p:spPr>
            <a:xfrm>
              <a:off x="1746" y="365"/>
              <a:ext cx="2177" cy="45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OKSİJEN</a:t>
              </a:r>
              <a:endParaRPr/>
            </a:p>
          </p:txBody>
        </p:sp>
      </p:grpSp>
      <p:grpSp>
        <p:nvGrpSpPr>
          <p:cNvPr id="786" name="Google Shape;786;p40"/>
          <p:cNvGrpSpPr/>
          <p:nvPr/>
        </p:nvGrpSpPr>
        <p:grpSpPr>
          <a:xfrm>
            <a:off x="684213" y="1412875"/>
            <a:ext cx="7848601" cy="3551238"/>
            <a:chOff x="310" y="1071"/>
            <a:chExt cx="5125" cy="2858"/>
          </a:xfrm>
        </p:grpSpPr>
        <p:sp>
          <p:nvSpPr>
            <p:cNvPr id="787" name="Google Shape;787;p40"/>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88" name="Google Shape;788;p40"/>
            <p:cNvSpPr txBox="1"/>
            <p:nvPr/>
          </p:nvSpPr>
          <p:spPr>
            <a:xfrm>
              <a:off x="362" y="1071"/>
              <a:ext cx="5021" cy="28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200" u="sng">
                  <a:solidFill>
                    <a:schemeClr val="dk1"/>
                  </a:solidFill>
                  <a:latin typeface="Century Gothic"/>
                  <a:ea typeface="Century Gothic"/>
                  <a:cs typeface="Century Gothic"/>
                  <a:sym typeface="Century Gothic"/>
                </a:rPr>
                <a:t>Hacimce</a:t>
              </a:r>
              <a:r>
                <a:rPr b="1" lang="tr-TR" sz="3200">
                  <a:solidFill>
                    <a:schemeClr val="dk1"/>
                  </a:solidFill>
                  <a:latin typeface="Century Gothic"/>
                  <a:ea typeface="Century Gothic"/>
                  <a:cs typeface="Century Gothic"/>
                  <a:sym typeface="Century Gothic"/>
                </a:rPr>
                <a:t>			</a:t>
              </a:r>
              <a:r>
                <a:rPr b="1" lang="tr-TR" sz="3200" u="sng">
                  <a:solidFill>
                    <a:schemeClr val="dk1"/>
                  </a:solidFill>
                  <a:latin typeface="Century Gothic"/>
                  <a:ea typeface="Century Gothic"/>
                  <a:cs typeface="Century Gothic"/>
                  <a:sym typeface="Century Gothic"/>
                </a:rPr>
                <a:t>Ağırlıkça</a:t>
              </a:r>
              <a:endParaRPr/>
            </a:p>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	% 78,08 N</a:t>
              </a:r>
              <a:r>
                <a:rPr b="1" baseline="-25000" lang="tr-TR" sz="3200">
                  <a:solidFill>
                    <a:schemeClr val="dk1"/>
                  </a:solidFill>
                  <a:latin typeface="Century Gothic"/>
                  <a:ea typeface="Century Gothic"/>
                  <a:cs typeface="Century Gothic"/>
                  <a:sym typeface="Century Gothic"/>
                </a:rPr>
                <a:t>2</a:t>
              </a:r>
              <a:r>
                <a:rPr b="1" lang="tr-TR" sz="3200">
                  <a:solidFill>
                    <a:schemeClr val="dk1"/>
                  </a:solidFill>
                  <a:latin typeface="Century Gothic"/>
                  <a:ea typeface="Century Gothic"/>
                  <a:cs typeface="Century Gothic"/>
                  <a:sym typeface="Century Gothic"/>
                </a:rPr>
                <a:t>		% 75,21 N</a:t>
              </a:r>
              <a:r>
                <a:rPr b="1" baseline="-25000" lang="tr-TR" sz="3200">
                  <a:solidFill>
                    <a:schemeClr val="dk1"/>
                  </a:solidFill>
                  <a:latin typeface="Century Gothic"/>
                  <a:ea typeface="Century Gothic"/>
                  <a:cs typeface="Century Gothic"/>
                  <a:sym typeface="Century Gothic"/>
                </a:rPr>
                <a:t>2</a:t>
              </a:r>
              <a:endParaRPr/>
            </a:p>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	% 20,95 O</a:t>
              </a:r>
              <a:r>
                <a:rPr b="1" baseline="-25000" lang="tr-TR" sz="3200">
                  <a:solidFill>
                    <a:schemeClr val="dk1"/>
                  </a:solidFill>
                  <a:latin typeface="Century Gothic"/>
                  <a:ea typeface="Century Gothic"/>
                  <a:cs typeface="Century Gothic"/>
                  <a:sym typeface="Century Gothic"/>
                </a:rPr>
                <a:t>2</a:t>
              </a:r>
              <a:r>
                <a:rPr b="1" lang="tr-TR" sz="3200">
                  <a:solidFill>
                    <a:schemeClr val="dk1"/>
                  </a:solidFill>
                  <a:latin typeface="Century Gothic"/>
                  <a:ea typeface="Century Gothic"/>
                  <a:cs typeface="Century Gothic"/>
                  <a:sym typeface="Century Gothic"/>
                </a:rPr>
                <a:t>		% 23,14 O</a:t>
              </a:r>
              <a:r>
                <a:rPr b="1" baseline="-25000" lang="tr-TR" sz="3200">
                  <a:solidFill>
                    <a:schemeClr val="dk1"/>
                  </a:solidFill>
                  <a:latin typeface="Century Gothic"/>
                  <a:ea typeface="Century Gothic"/>
                  <a:cs typeface="Century Gothic"/>
                  <a:sym typeface="Century Gothic"/>
                </a:rPr>
                <a:t>2</a:t>
              </a:r>
              <a:endParaRPr/>
            </a:p>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	% 0,93 Ar			% 1,29 Ar</a:t>
              </a:r>
              <a:endParaRPr/>
            </a:p>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	% 0,03 CO</a:t>
              </a:r>
              <a:r>
                <a:rPr b="1" baseline="-25000" lang="tr-TR" sz="3200">
                  <a:solidFill>
                    <a:schemeClr val="dk1"/>
                  </a:solidFill>
                  <a:latin typeface="Century Gothic"/>
                  <a:ea typeface="Century Gothic"/>
                  <a:cs typeface="Century Gothic"/>
                  <a:sym typeface="Century Gothic"/>
                </a:rPr>
                <a:t>2</a:t>
              </a:r>
              <a:r>
                <a:rPr b="1" lang="tr-TR" sz="3200">
                  <a:solidFill>
                    <a:schemeClr val="dk1"/>
                  </a:solidFill>
                  <a:latin typeface="Century Gothic"/>
                  <a:ea typeface="Century Gothic"/>
                  <a:cs typeface="Century Gothic"/>
                  <a:sym typeface="Century Gothic"/>
                </a:rPr>
                <a:t>		% 0,03 CO</a:t>
              </a:r>
              <a:r>
                <a:rPr b="1" baseline="-25000" lang="tr-TR" sz="3200">
                  <a:solidFill>
                    <a:schemeClr val="dk1"/>
                  </a:solidFill>
                  <a:latin typeface="Century Gothic"/>
                  <a:ea typeface="Century Gothic"/>
                  <a:cs typeface="Century Gothic"/>
                  <a:sym typeface="Century Gothic"/>
                </a:rPr>
                <a:t>2</a:t>
              </a:r>
              <a:endParaRPr/>
            </a:p>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Bunların yanında He, Ne, Kr, Xe gibi asal gazlarda bulunmaktadır.</a:t>
              </a:r>
              <a:endParaRPr/>
            </a:p>
          </p:txBody>
        </p:sp>
      </p:grpSp>
      <p:grpSp>
        <p:nvGrpSpPr>
          <p:cNvPr id="789" name="Google Shape;789;p40"/>
          <p:cNvGrpSpPr/>
          <p:nvPr/>
        </p:nvGrpSpPr>
        <p:grpSpPr>
          <a:xfrm>
            <a:off x="452438" y="192088"/>
            <a:ext cx="949325" cy="1173162"/>
            <a:chOff x="30" y="30"/>
            <a:chExt cx="598" cy="739"/>
          </a:xfrm>
        </p:grpSpPr>
        <p:sp>
          <p:nvSpPr>
            <p:cNvPr id="790" name="Google Shape;790;p40"/>
            <p:cNvSpPr/>
            <p:nvPr/>
          </p:nvSpPr>
          <p:spPr>
            <a:xfrm>
              <a:off x="30" y="30"/>
              <a:ext cx="409" cy="589"/>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O</a:t>
              </a:r>
            </a:p>
          </p:txBody>
        </p:sp>
        <p:sp>
          <p:nvSpPr>
            <p:cNvPr id="791" name="Google Shape;791;p40"/>
            <p:cNvSpPr/>
            <p:nvPr/>
          </p:nvSpPr>
          <p:spPr>
            <a:xfrm>
              <a:off x="446" y="497"/>
              <a:ext cx="182" cy="272"/>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2</a:t>
              </a:r>
            </a:p>
          </p:txBody>
        </p:sp>
      </p:grpSp>
      <p:grpSp>
        <p:nvGrpSpPr>
          <p:cNvPr id="792" name="Google Shape;792;p40"/>
          <p:cNvGrpSpPr/>
          <p:nvPr/>
        </p:nvGrpSpPr>
        <p:grpSpPr>
          <a:xfrm>
            <a:off x="7756525" y="188913"/>
            <a:ext cx="949325" cy="1173162"/>
            <a:chOff x="30" y="30"/>
            <a:chExt cx="598" cy="739"/>
          </a:xfrm>
        </p:grpSpPr>
        <p:sp>
          <p:nvSpPr>
            <p:cNvPr id="793" name="Google Shape;793;p40"/>
            <p:cNvSpPr/>
            <p:nvPr/>
          </p:nvSpPr>
          <p:spPr>
            <a:xfrm>
              <a:off x="30" y="30"/>
              <a:ext cx="409" cy="589"/>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O</a:t>
              </a:r>
            </a:p>
          </p:txBody>
        </p:sp>
        <p:sp>
          <p:nvSpPr>
            <p:cNvPr id="794" name="Google Shape;794;p40"/>
            <p:cNvSpPr/>
            <p:nvPr/>
          </p:nvSpPr>
          <p:spPr>
            <a:xfrm>
              <a:off x="446" y="497"/>
              <a:ext cx="182" cy="272"/>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2</a:t>
              </a:r>
            </a:p>
          </p:txBody>
        </p:sp>
      </p:grpSp>
      <p:grpSp>
        <p:nvGrpSpPr>
          <p:cNvPr id="795" name="Google Shape;795;p40"/>
          <p:cNvGrpSpPr/>
          <p:nvPr/>
        </p:nvGrpSpPr>
        <p:grpSpPr>
          <a:xfrm>
            <a:off x="763588" y="5056188"/>
            <a:ext cx="7667625" cy="1573212"/>
            <a:chOff x="310" y="1071"/>
            <a:chExt cx="5125" cy="2858"/>
          </a:xfrm>
        </p:grpSpPr>
        <p:sp>
          <p:nvSpPr>
            <p:cNvPr id="796" name="Google Shape;796;p40"/>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97" name="Google Shape;797;p40"/>
            <p:cNvSpPr txBox="1"/>
            <p:nvPr/>
          </p:nvSpPr>
          <p:spPr>
            <a:xfrm>
              <a:off x="362" y="1071"/>
              <a:ext cx="5021" cy="28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Soda, potasnitrat ve kloatlar gibi bazı maddelerde sıcaklık artıkça  oksijen açığa çıkartır.</a:t>
              </a:r>
              <a:endParaRPr/>
            </a:p>
          </p:txBody>
        </p:sp>
      </p:grpSp>
    </p:spTree>
  </p:cSld>
  <p:clrMapOvr>
    <a:masterClrMapping/>
  </p:clrMapOvr>
  <p:transition>
    <p:checke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4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03" name="Google Shape;803;p41"/>
          <p:cNvGrpSpPr/>
          <p:nvPr/>
        </p:nvGrpSpPr>
        <p:grpSpPr>
          <a:xfrm>
            <a:off x="2409825" y="217488"/>
            <a:ext cx="4249738" cy="908050"/>
            <a:chOff x="1746" y="320"/>
            <a:chExt cx="2177" cy="545"/>
          </a:xfrm>
        </p:grpSpPr>
        <p:sp>
          <p:nvSpPr>
            <p:cNvPr id="804" name="Google Shape;804;p41"/>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05" name="Google Shape;805;p41"/>
            <p:cNvSpPr txBox="1"/>
            <p:nvPr/>
          </p:nvSpPr>
          <p:spPr>
            <a:xfrm>
              <a:off x="1746" y="365"/>
              <a:ext cx="2177" cy="45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OKSİJEN</a:t>
              </a:r>
              <a:endParaRPr/>
            </a:p>
          </p:txBody>
        </p:sp>
      </p:grpSp>
      <p:grpSp>
        <p:nvGrpSpPr>
          <p:cNvPr id="806" name="Google Shape;806;p41"/>
          <p:cNvGrpSpPr/>
          <p:nvPr/>
        </p:nvGrpSpPr>
        <p:grpSpPr>
          <a:xfrm>
            <a:off x="684213" y="1441450"/>
            <a:ext cx="7848601" cy="5018088"/>
            <a:chOff x="310" y="1071"/>
            <a:chExt cx="5125" cy="2858"/>
          </a:xfrm>
        </p:grpSpPr>
        <p:sp>
          <p:nvSpPr>
            <p:cNvPr id="807" name="Google Shape;807;p41"/>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08" name="Google Shape;808;p41"/>
            <p:cNvSpPr txBox="1"/>
            <p:nvPr/>
          </p:nvSpPr>
          <p:spPr>
            <a:xfrm>
              <a:off x="362" y="1071"/>
              <a:ext cx="5021" cy="2261"/>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Alevli yanmayı desteklemek için hava içindeki oksijen konsantrasyonu minimum % 15 oranında olmalıdır.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İçin için yanma ise hava içindeki % 3 oranındaki oksijen ile meydana gelir.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Bazı yangınlar havadaki oksijen miktarı % 15’in altına düştüğünde sönmesine rağmen, bazı yangınlar ise oksijen miktarı % 5’in altına düştüğünde bile devam etmektedir.</a:t>
              </a:r>
              <a:r>
                <a:rPr b="1" lang="tr-TR" sz="1600">
                  <a:solidFill>
                    <a:schemeClr val="dk1"/>
                  </a:solidFill>
                  <a:latin typeface="Century Gothic"/>
                  <a:ea typeface="Century Gothic"/>
                  <a:cs typeface="Century Gothic"/>
                  <a:sym typeface="Century Gothic"/>
                </a:rPr>
                <a:t> </a:t>
              </a:r>
              <a:endParaRPr/>
            </a:p>
          </p:txBody>
        </p:sp>
      </p:grpSp>
      <p:grpSp>
        <p:nvGrpSpPr>
          <p:cNvPr id="809" name="Google Shape;809;p41"/>
          <p:cNvGrpSpPr/>
          <p:nvPr/>
        </p:nvGrpSpPr>
        <p:grpSpPr>
          <a:xfrm>
            <a:off x="452438" y="192088"/>
            <a:ext cx="949325" cy="1173162"/>
            <a:chOff x="30" y="30"/>
            <a:chExt cx="598" cy="739"/>
          </a:xfrm>
        </p:grpSpPr>
        <p:sp>
          <p:nvSpPr>
            <p:cNvPr id="810" name="Google Shape;810;p41"/>
            <p:cNvSpPr/>
            <p:nvPr/>
          </p:nvSpPr>
          <p:spPr>
            <a:xfrm>
              <a:off x="30" y="30"/>
              <a:ext cx="409" cy="589"/>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O</a:t>
              </a:r>
            </a:p>
          </p:txBody>
        </p:sp>
        <p:sp>
          <p:nvSpPr>
            <p:cNvPr id="811" name="Google Shape;811;p41"/>
            <p:cNvSpPr/>
            <p:nvPr/>
          </p:nvSpPr>
          <p:spPr>
            <a:xfrm>
              <a:off x="446" y="497"/>
              <a:ext cx="182" cy="272"/>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2</a:t>
              </a:r>
            </a:p>
          </p:txBody>
        </p:sp>
      </p:grpSp>
      <p:grpSp>
        <p:nvGrpSpPr>
          <p:cNvPr id="812" name="Google Shape;812;p41"/>
          <p:cNvGrpSpPr/>
          <p:nvPr/>
        </p:nvGrpSpPr>
        <p:grpSpPr>
          <a:xfrm>
            <a:off x="7756525" y="188913"/>
            <a:ext cx="949325" cy="1173162"/>
            <a:chOff x="30" y="30"/>
            <a:chExt cx="598" cy="739"/>
          </a:xfrm>
        </p:grpSpPr>
        <p:sp>
          <p:nvSpPr>
            <p:cNvPr id="813" name="Google Shape;813;p41"/>
            <p:cNvSpPr/>
            <p:nvPr/>
          </p:nvSpPr>
          <p:spPr>
            <a:xfrm>
              <a:off x="30" y="30"/>
              <a:ext cx="409" cy="589"/>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O</a:t>
              </a:r>
            </a:p>
          </p:txBody>
        </p:sp>
        <p:sp>
          <p:nvSpPr>
            <p:cNvPr id="814" name="Google Shape;814;p41"/>
            <p:cNvSpPr/>
            <p:nvPr/>
          </p:nvSpPr>
          <p:spPr>
            <a:xfrm>
              <a:off x="446" y="497"/>
              <a:ext cx="182" cy="272"/>
            </a:xfrm>
            <a:prstGeom prst="rect">
              <a:avLst/>
            </a:prstGeom>
          </p:spPr>
          <p:txBody>
            <a:bodyPr>
              <a:prstTxWarp prst="textPlain"/>
            </a:bodyPr>
            <a:lstStyle/>
            <a:p>
              <a:pPr lvl="0" algn="ctr"/>
              <a:r>
                <a:rPr b="0" i="0">
                  <a:ln>
                    <a:noFill/>
                  </a:ln>
                  <a:gradFill>
                    <a:gsLst>
                      <a:gs pos="0">
                        <a:srgbClr val="8A001A"/>
                      </a:gs>
                      <a:gs pos="100000">
                        <a:srgbClr val="FF0000"/>
                      </a:gs>
                    </a:gsLst>
                    <a:lin ang="5400000" scaled="0"/>
                  </a:gradFill>
                  <a:latin typeface="Impact"/>
                </a:rPr>
                <a:t>2</a:t>
              </a:r>
            </a:p>
          </p:txBody>
        </p:sp>
      </p:grpSp>
    </p:spTree>
  </p:cSld>
  <p:clrMapOvr>
    <a:masterClrMapping/>
  </p:clrMapOvr>
  <p:transition>
    <p:checke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4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20" name="Google Shape;820;p42"/>
          <p:cNvGrpSpPr/>
          <p:nvPr/>
        </p:nvGrpSpPr>
        <p:grpSpPr>
          <a:xfrm>
            <a:off x="2409825" y="246063"/>
            <a:ext cx="4322763" cy="950912"/>
            <a:chOff x="1746" y="320"/>
            <a:chExt cx="2177" cy="545"/>
          </a:xfrm>
        </p:grpSpPr>
        <p:sp>
          <p:nvSpPr>
            <p:cNvPr id="821" name="Google Shape;821;p42"/>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22" name="Google Shape;822;p42"/>
            <p:cNvSpPr txBox="1"/>
            <p:nvPr/>
          </p:nvSpPr>
          <p:spPr>
            <a:xfrm>
              <a:off x="1746" y="365"/>
              <a:ext cx="2177" cy="43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ISI</a:t>
              </a:r>
              <a:endParaRPr/>
            </a:p>
          </p:txBody>
        </p:sp>
      </p:grpSp>
      <p:grpSp>
        <p:nvGrpSpPr>
          <p:cNvPr id="823" name="Google Shape;823;p42"/>
          <p:cNvGrpSpPr/>
          <p:nvPr/>
        </p:nvGrpSpPr>
        <p:grpSpPr>
          <a:xfrm>
            <a:off x="250825" y="1441450"/>
            <a:ext cx="8642351" cy="5018088"/>
            <a:chOff x="310" y="1071"/>
            <a:chExt cx="5125" cy="2858"/>
          </a:xfrm>
        </p:grpSpPr>
        <p:sp>
          <p:nvSpPr>
            <p:cNvPr id="824" name="Google Shape;824;p42"/>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25" name="Google Shape;825;p42"/>
            <p:cNvSpPr txBox="1"/>
            <p:nvPr/>
          </p:nvSpPr>
          <p:spPr>
            <a:xfrm>
              <a:off x="362" y="1071"/>
              <a:ext cx="5021" cy="2507"/>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Isı bir cismin sıcaklığının artmasına neden olan fiziksel bir etkidir.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Isı bir enerji biçimi, sıcaklık ise bir cisimde bulunan ısı enerji miktarının ölçüsüdür.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Isı bir kibrit alevinden, demir alaşımlı malzemelerinin birbirine çarpması sonucunda oluşan sparklardan, sürtünme sonucu oluşan ısıdan, kesme veya kaynak maksatlı oksi-asetilen torcundan, elektriki kısa devre veya arkından meydana gelebilir. </a:t>
              </a:r>
              <a:endParaRPr b="1" sz="2800">
                <a:solidFill>
                  <a:schemeClr val="dk1"/>
                </a:solidFill>
                <a:latin typeface="Century Gothic"/>
                <a:ea typeface="Century Gothic"/>
                <a:cs typeface="Century Gothic"/>
                <a:sym typeface="Century Gothic"/>
              </a:endParaRPr>
            </a:p>
          </p:txBody>
        </p:sp>
      </p:grpSp>
    </p:spTree>
  </p:cSld>
  <p:clrMapOvr>
    <a:masterClrMapping/>
  </p:clrMapOvr>
  <p:transition>
    <p:checke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4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31" name="Google Shape;831;p43"/>
          <p:cNvGrpSpPr/>
          <p:nvPr/>
        </p:nvGrpSpPr>
        <p:grpSpPr>
          <a:xfrm>
            <a:off x="1014413" y="93663"/>
            <a:ext cx="7127875" cy="1463675"/>
            <a:chOff x="567" y="59"/>
            <a:chExt cx="4490" cy="922"/>
          </a:xfrm>
        </p:grpSpPr>
        <p:sp>
          <p:nvSpPr>
            <p:cNvPr id="832" name="Google Shape;832;p43"/>
            <p:cNvSpPr/>
            <p:nvPr/>
          </p:nvSpPr>
          <p:spPr>
            <a:xfrm>
              <a:off x="567" y="74"/>
              <a:ext cx="4490"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3" name="Google Shape;833;p43"/>
            <p:cNvSpPr txBox="1"/>
            <p:nvPr/>
          </p:nvSpPr>
          <p:spPr>
            <a:xfrm>
              <a:off x="567" y="59"/>
              <a:ext cx="4490" cy="90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Ignition Temperature </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(Tutuşma sıcaklığı)</a:t>
              </a:r>
              <a:endParaRPr/>
            </a:p>
          </p:txBody>
        </p:sp>
      </p:grpSp>
      <p:grpSp>
        <p:nvGrpSpPr>
          <p:cNvPr id="834" name="Google Shape;834;p43"/>
          <p:cNvGrpSpPr/>
          <p:nvPr/>
        </p:nvGrpSpPr>
        <p:grpSpPr>
          <a:xfrm>
            <a:off x="85725" y="1685925"/>
            <a:ext cx="8964613" cy="5005419"/>
            <a:chOff x="421" y="1078"/>
            <a:chExt cx="4898" cy="2760"/>
          </a:xfrm>
        </p:grpSpPr>
        <p:sp>
          <p:nvSpPr>
            <p:cNvPr id="835" name="Google Shape;835;p43"/>
            <p:cNvSpPr/>
            <p:nvPr/>
          </p:nvSpPr>
          <p:spPr>
            <a:xfrm>
              <a:off x="421" y="1078"/>
              <a:ext cx="4898" cy="2760"/>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6" name="Google Shape;836;p43"/>
            <p:cNvSpPr txBox="1"/>
            <p:nvPr/>
          </p:nvSpPr>
          <p:spPr>
            <a:xfrm>
              <a:off x="470" y="1142"/>
              <a:ext cx="4800" cy="2189"/>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Bir maddenin (katı, sıvı yada gaz) tutuşma sıcaklığı; bir kıvılcım yada alev olmadan yanmanın gerçekleşeceği en düşük sıcaklıktır. </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Maddelerin cinsine göre tutuşma sıcaklıkları farklılık göstermektedir. Bir maddenin tutuşma sıcaklığı maddenin dökme olasılığına, yüzey alanına ve diğer bazı faktörlere göre de değişmektedir. </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Tutuşma sıcaklıkları 149°C - 538°C arasındadır.</a:t>
              </a:r>
              <a:endParaRPr/>
            </a:p>
          </p:txBody>
        </p:sp>
      </p:grpSp>
    </p:spTree>
  </p:cSld>
  <p:clrMapOvr>
    <a:masterClrMapping/>
  </p:clrMapOvr>
  <p:transition>
    <p:checke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4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42" name="Google Shape;842;p44"/>
          <p:cNvGrpSpPr/>
          <p:nvPr/>
        </p:nvGrpSpPr>
        <p:grpSpPr>
          <a:xfrm>
            <a:off x="1403647" y="547688"/>
            <a:ext cx="6840240" cy="936625"/>
            <a:chOff x="1746" y="320"/>
            <a:chExt cx="2177" cy="545"/>
          </a:xfrm>
        </p:grpSpPr>
        <p:sp>
          <p:nvSpPr>
            <p:cNvPr id="843" name="Google Shape;843;p44"/>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4" name="Google Shape;844;p44"/>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TUTUŞMA KAYNAKLARI</a:t>
              </a:r>
              <a:endParaRPr/>
            </a:p>
          </p:txBody>
        </p:sp>
      </p:grpSp>
      <p:grpSp>
        <p:nvGrpSpPr>
          <p:cNvPr id="845" name="Google Shape;845;p44"/>
          <p:cNvGrpSpPr/>
          <p:nvPr/>
        </p:nvGrpSpPr>
        <p:grpSpPr>
          <a:xfrm>
            <a:off x="250825" y="2160588"/>
            <a:ext cx="8642351" cy="3140075"/>
            <a:chOff x="310" y="1071"/>
            <a:chExt cx="5125" cy="2858"/>
          </a:xfrm>
        </p:grpSpPr>
        <p:sp>
          <p:nvSpPr>
            <p:cNvPr id="846" name="Google Shape;846;p44"/>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7" name="Google Shape;847;p44"/>
            <p:cNvSpPr txBox="1"/>
            <p:nvPr/>
          </p:nvSpPr>
          <p:spPr>
            <a:xfrm>
              <a:off x="362" y="1071"/>
              <a:ext cx="5021" cy="2437"/>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Yangının isteyerek çıkarılması durumu dışında maddeler nasıl oluyor da kendilerinden veya dolaylı olarak yanma sıcaklıklarına ulaşabiliyorlar. </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Nedenleri ile ya kendilerinden yada dolaylı olarak yanma sıcaklığına ulaşıyorlar.</a:t>
              </a:r>
              <a:r>
                <a:rPr lang="tr-TR" sz="1600">
                  <a:solidFill>
                    <a:schemeClr val="dk1"/>
                  </a:solidFill>
                  <a:latin typeface="Century Gothic"/>
                  <a:ea typeface="Century Gothic"/>
                  <a:cs typeface="Century Gothic"/>
                  <a:sym typeface="Century Gothic"/>
                </a:rPr>
                <a:t> </a:t>
              </a:r>
              <a:endParaRPr b="1" sz="2800">
                <a:solidFill>
                  <a:schemeClr val="dk1"/>
                </a:solidFill>
                <a:latin typeface="Century Gothic"/>
                <a:ea typeface="Century Gothic"/>
                <a:cs typeface="Century Gothic"/>
                <a:sym typeface="Century Gothic"/>
              </a:endParaRPr>
            </a:p>
          </p:txBody>
        </p:sp>
      </p:grpSp>
    </p:spTree>
  </p:cSld>
  <p:clrMapOvr>
    <a:masterClrMapping/>
  </p:clrMapOvr>
  <p:transition>
    <p:checke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4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53" name="Google Shape;853;p45"/>
          <p:cNvGrpSpPr/>
          <p:nvPr/>
        </p:nvGrpSpPr>
        <p:grpSpPr>
          <a:xfrm>
            <a:off x="1403647" y="547688"/>
            <a:ext cx="6840240" cy="936625"/>
            <a:chOff x="1746" y="320"/>
            <a:chExt cx="2177" cy="545"/>
          </a:xfrm>
        </p:grpSpPr>
        <p:sp>
          <p:nvSpPr>
            <p:cNvPr id="854" name="Google Shape;854;p45"/>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5" name="Google Shape;855;p45"/>
            <p:cNvSpPr txBox="1"/>
            <p:nvPr/>
          </p:nvSpPr>
          <p:spPr>
            <a:xfrm>
              <a:off x="1746" y="365"/>
              <a:ext cx="2177" cy="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TUTUŞMA KAYNAKLARI</a:t>
              </a:r>
              <a:endParaRPr/>
            </a:p>
          </p:txBody>
        </p:sp>
      </p:grpSp>
      <p:grpSp>
        <p:nvGrpSpPr>
          <p:cNvPr id="856" name="Google Shape;856;p45"/>
          <p:cNvGrpSpPr/>
          <p:nvPr/>
        </p:nvGrpSpPr>
        <p:grpSpPr>
          <a:xfrm>
            <a:off x="250825" y="1700213"/>
            <a:ext cx="8642351" cy="3961035"/>
            <a:chOff x="310" y="1071"/>
            <a:chExt cx="5125" cy="2858"/>
          </a:xfrm>
        </p:grpSpPr>
        <p:sp>
          <p:nvSpPr>
            <p:cNvPr id="857" name="Google Shape;857;p45"/>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8" name="Google Shape;858;p45"/>
            <p:cNvSpPr txBox="1"/>
            <p:nvPr/>
          </p:nvSpPr>
          <p:spPr>
            <a:xfrm>
              <a:off x="362" y="1071"/>
              <a:ext cx="5021" cy="2506"/>
            </a:xfrm>
            <a:prstGeom prst="rect">
              <a:avLst/>
            </a:prstGeom>
            <a:noFill/>
            <a:ln>
              <a:noFill/>
            </a:ln>
          </p:spPr>
          <p:txBody>
            <a:bodyPr anchorCtr="0" anchor="t" bIns="45700" lIns="91425" spcFirstLastPara="1" rIns="91425" wrap="square" tIns="45700">
              <a:spAutoFit/>
            </a:bodyPr>
            <a:lstStyle/>
            <a:p>
              <a:pPr indent="-177800" lvl="2" marL="914400" marR="0" rtl="0" algn="l">
                <a:spcBef>
                  <a:spcPts val="0"/>
                </a:spcBef>
                <a:spcAft>
                  <a:spcPts val="0"/>
                </a:spcAft>
                <a:buClr>
                  <a:schemeClr val="dk1"/>
                </a:buClr>
                <a:buSzPts val="2800"/>
                <a:buFont typeface="Century Gothic"/>
                <a:buChar char="•"/>
              </a:pPr>
              <a:r>
                <a:rPr b="1" i="0" lang="tr-TR" sz="2800" u="none" cap="none" strike="noStrike">
                  <a:solidFill>
                    <a:schemeClr val="dk1"/>
                  </a:solidFill>
                  <a:latin typeface="Century Gothic"/>
                  <a:ea typeface="Century Gothic"/>
                  <a:cs typeface="Century Gothic"/>
                  <a:sym typeface="Century Gothic"/>
                </a:rPr>
                <a:t> Kimyasal enerji,</a:t>
              </a:r>
              <a:endParaRPr/>
            </a:p>
            <a:p>
              <a:pPr indent="-177800" lvl="2" marL="914400" marR="0" rtl="0" algn="l">
                <a:spcBef>
                  <a:spcPts val="0"/>
                </a:spcBef>
                <a:spcAft>
                  <a:spcPts val="0"/>
                </a:spcAft>
                <a:buClr>
                  <a:schemeClr val="dk1"/>
                </a:buClr>
                <a:buSzPts val="2800"/>
                <a:buFont typeface="Century Gothic"/>
                <a:buChar char="•"/>
              </a:pPr>
              <a:r>
                <a:rPr b="1" i="0" lang="tr-TR" sz="2800" u="none" cap="none" strike="noStrike">
                  <a:solidFill>
                    <a:schemeClr val="dk1"/>
                  </a:solidFill>
                  <a:latin typeface="Century Gothic"/>
                  <a:ea typeface="Century Gothic"/>
                  <a:cs typeface="Century Gothic"/>
                  <a:sym typeface="Century Gothic"/>
                </a:rPr>
                <a:t> Mekanik enerji,</a:t>
              </a:r>
              <a:endParaRPr/>
            </a:p>
            <a:p>
              <a:pPr indent="-177800" lvl="2" marL="914400" marR="0" rtl="0" algn="l">
                <a:spcBef>
                  <a:spcPts val="0"/>
                </a:spcBef>
                <a:spcAft>
                  <a:spcPts val="0"/>
                </a:spcAft>
                <a:buClr>
                  <a:schemeClr val="dk1"/>
                </a:buClr>
                <a:buSzPts val="2800"/>
                <a:buFont typeface="Century Gothic"/>
                <a:buChar char="•"/>
              </a:pPr>
              <a:r>
                <a:rPr b="1" i="0" lang="tr-TR" sz="2800" u="none" cap="none" strike="noStrike">
                  <a:solidFill>
                    <a:schemeClr val="dk1"/>
                  </a:solidFill>
                  <a:latin typeface="Century Gothic"/>
                  <a:ea typeface="Century Gothic"/>
                  <a:cs typeface="Century Gothic"/>
                  <a:sym typeface="Century Gothic"/>
                </a:rPr>
                <a:t> Elektrik enerjisi,</a:t>
              </a:r>
              <a:endParaRPr/>
            </a:p>
            <a:p>
              <a:pPr indent="-177800" lvl="2" marL="914400" marR="0" rtl="0" algn="l">
                <a:spcBef>
                  <a:spcPts val="0"/>
                </a:spcBef>
                <a:spcAft>
                  <a:spcPts val="0"/>
                </a:spcAft>
                <a:buClr>
                  <a:schemeClr val="dk1"/>
                </a:buClr>
                <a:buSzPts val="2800"/>
                <a:buFont typeface="Century Gothic"/>
                <a:buChar char="•"/>
              </a:pPr>
              <a:r>
                <a:rPr b="1" i="0" lang="tr-TR" sz="2800" u="none" cap="none" strike="noStrike">
                  <a:solidFill>
                    <a:schemeClr val="dk1"/>
                  </a:solidFill>
                  <a:latin typeface="Century Gothic"/>
                  <a:ea typeface="Century Gothic"/>
                  <a:cs typeface="Century Gothic"/>
                  <a:sym typeface="Century Gothic"/>
                </a:rPr>
                <a:t> Nükleer enerji,</a:t>
              </a:r>
              <a:endParaRPr/>
            </a:p>
            <a:p>
              <a:pPr indent="-177800" lvl="2" marL="914400" marR="0" rtl="0" algn="l">
                <a:spcBef>
                  <a:spcPts val="0"/>
                </a:spcBef>
                <a:spcAft>
                  <a:spcPts val="0"/>
                </a:spcAft>
                <a:buClr>
                  <a:schemeClr val="dk1"/>
                </a:buClr>
                <a:buSzPts val="2800"/>
                <a:buFont typeface="Century Gothic"/>
                <a:buChar char="•"/>
              </a:pPr>
              <a:r>
                <a:rPr b="1" i="0" lang="tr-TR" sz="2800" u="none" cap="none" strike="noStrike">
                  <a:solidFill>
                    <a:schemeClr val="dk1"/>
                  </a:solidFill>
                  <a:latin typeface="Century Gothic"/>
                  <a:ea typeface="Century Gothic"/>
                  <a:cs typeface="Century Gothic"/>
                  <a:sym typeface="Century Gothic"/>
                </a:rPr>
                <a:t> Statik elektrik,</a:t>
              </a:r>
              <a:endParaRPr/>
            </a:p>
            <a:p>
              <a:pPr indent="-177800" lvl="2" marL="914400" marR="0" rtl="0" algn="l">
                <a:spcBef>
                  <a:spcPts val="0"/>
                </a:spcBef>
                <a:spcAft>
                  <a:spcPts val="0"/>
                </a:spcAft>
                <a:buClr>
                  <a:schemeClr val="dk1"/>
                </a:buClr>
                <a:buSzPts val="2800"/>
                <a:buFont typeface="Century Gothic"/>
                <a:buChar char="•"/>
              </a:pPr>
              <a:r>
                <a:rPr b="1" i="0" lang="tr-TR" sz="2800" u="none" cap="none" strike="noStrike">
                  <a:solidFill>
                    <a:schemeClr val="dk1"/>
                  </a:solidFill>
                  <a:latin typeface="Century Gothic"/>
                  <a:ea typeface="Century Gothic"/>
                  <a:cs typeface="Century Gothic"/>
                  <a:sym typeface="Century Gothic"/>
                </a:rPr>
                <a:t> Sıkışma,</a:t>
              </a:r>
              <a:endParaRPr/>
            </a:p>
            <a:p>
              <a:pPr indent="-177800" lvl="2" marL="914400" marR="0" rtl="0" algn="l">
                <a:spcBef>
                  <a:spcPts val="0"/>
                </a:spcBef>
                <a:spcAft>
                  <a:spcPts val="0"/>
                </a:spcAft>
                <a:buClr>
                  <a:schemeClr val="dk1"/>
                </a:buClr>
                <a:buSzPts val="2800"/>
                <a:buFont typeface="Century Gothic"/>
                <a:buChar char="•"/>
              </a:pPr>
              <a:r>
                <a:rPr b="1" i="0" lang="tr-TR" sz="2800" u="none" cap="none" strike="noStrike">
                  <a:solidFill>
                    <a:schemeClr val="dk1"/>
                  </a:solidFill>
                  <a:latin typeface="Century Gothic"/>
                  <a:ea typeface="Century Gothic"/>
                  <a:cs typeface="Century Gothic"/>
                  <a:sym typeface="Century Gothic"/>
                </a:rPr>
                <a:t> Tabiat olayları,</a:t>
              </a:r>
              <a:endParaRPr/>
            </a:p>
            <a:p>
              <a:pPr indent="-177800" lvl="2" marL="914400" marR="0" rtl="0" algn="l">
                <a:spcBef>
                  <a:spcPts val="0"/>
                </a:spcBef>
                <a:spcAft>
                  <a:spcPts val="0"/>
                </a:spcAft>
                <a:buClr>
                  <a:schemeClr val="dk1"/>
                </a:buClr>
                <a:buSzPts val="2800"/>
                <a:buFont typeface="Century Gothic"/>
                <a:buChar char="•"/>
              </a:pPr>
              <a:r>
                <a:rPr b="1" i="0" lang="tr-TR" sz="2800" u="none" cap="none" strike="noStrike">
                  <a:solidFill>
                    <a:schemeClr val="dk1"/>
                  </a:solidFill>
                  <a:latin typeface="Century Gothic"/>
                  <a:ea typeface="Century Gothic"/>
                  <a:cs typeface="Century Gothic"/>
                  <a:sym typeface="Century Gothic"/>
                </a:rPr>
                <a:t> İnsanlardan kaynaklanan hatalar veya ihmaller.</a:t>
              </a:r>
              <a:endParaRPr/>
            </a:p>
          </p:txBody>
        </p:sp>
      </p:grpSp>
    </p:spTree>
  </p:cSld>
  <p:clrMapOvr>
    <a:masterClrMapping/>
  </p:clrMapOvr>
  <p:transition>
    <p:checke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4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64" name="Google Shape;864;p46"/>
          <p:cNvGrpSpPr/>
          <p:nvPr/>
        </p:nvGrpSpPr>
        <p:grpSpPr>
          <a:xfrm>
            <a:off x="1475656" y="476151"/>
            <a:ext cx="6841257" cy="936625"/>
            <a:chOff x="1746" y="320"/>
            <a:chExt cx="2177" cy="545"/>
          </a:xfrm>
        </p:grpSpPr>
        <p:sp>
          <p:nvSpPr>
            <p:cNvPr id="865" name="Google Shape;865;p46"/>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66" name="Google Shape;866;p46"/>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Kimyasal enerji</a:t>
              </a:r>
              <a:endParaRPr/>
            </a:p>
          </p:txBody>
        </p:sp>
      </p:grpSp>
      <p:grpSp>
        <p:nvGrpSpPr>
          <p:cNvPr id="867" name="Google Shape;867;p46"/>
          <p:cNvGrpSpPr/>
          <p:nvPr/>
        </p:nvGrpSpPr>
        <p:grpSpPr>
          <a:xfrm>
            <a:off x="250825" y="1700213"/>
            <a:ext cx="8642351" cy="4527550"/>
            <a:chOff x="310" y="1071"/>
            <a:chExt cx="5125" cy="2858"/>
          </a:xfrm>
        </p:grpSpPr>
        <p:sp>
          <p:nvSpPr>
            <p:cNvPr id="868" name="Google Shape;868;p46"/>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69" name="Google Shape;869;p46"/>
            <p:cNvSpPr txBox="1"/>
            <p:nvPr/>
          </p:nvSpPr>
          <p:spPr>
            <a:xfrm>
              <a:off x="362" y="1071"/>
              <a:ext cx="5021" cy="250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Maddeler içlerinde bulundurdukları gaz ve sıvılar ile kimyasal reaksiyona girerek ısı oluştururlar, oluşan bu ısı ise maddeyi yanma sıcaklığına kadar ısıtır. Buna örnek olarak; ıslak pamuk yükünün, yağlı tohumların, yağlı bez veya kağıtların, sebze ve meyvelerin havası değiştirilmeyen bir ortamda mesela gemi ambarında kendi kendine tutuşması gösterilebilir.</a:t>
              </a:r>
              <a:endParaRPr/>
            </a:p>
          </p:txBody>
        </p:sp>
      </p:grpSp>
    </p:spTree>
  </p:cSld>
  <p:clrMapOvr>
    <a:masterClrMapping/>
  </p:clrMapOvr>
  <p:transition>
    <p:checke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4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75" name="Google Shape;875;p47"/>
          <p:cNvGrpSpPr/>
          <p:nvPr/>
        </p:nvGrpSpPr>
        <p:grpSpPr>
          <a:xfrm>
            <a:off x="1547664" y="476672"/>
            <a:ext cx="6696224" cy="936625"/>
            <a:chOff x="1746" y="320"/>
            <a:chExt cx="2177" cy="545"/>
          </a:xfrm>
        </p:grpSpPr>
        <p:sp>
          <p:nvSpPr>
            <p:cNvPr id="876" name="Google Shape;876;p47"/>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7" name="Google Shape;877;p47"/>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Mekanik enerji</a:t>
              </a:r>
              <a:endParaRPr/>
            </a:p>
          </p:txBody>
        </p:sp>
      </p:grpSp>
      <p:grpSp>
        <p:nvGrpSpPr>
          <p:cNvPr id="878" name="Google Shape;878;p47"/>
          <p:cNvGrpSpPr/>
          <p:nvPr/>
        </p:nvGrpSpPr>
        <p:grpSpPr>
          <a:xfrm>
            <a:off x="250825" y="1700213"/>
            <a:ext cx="8642351" cy="4527550"/>
            <a:chOff x="310" y="1071"/>
            <a:chExt cx="5125" cy="2858"/>
          </a:xfrm>
        </p:grpSpPr>
        <p:sp>
          <p:nvSpPr>
            <p:cNvPr id="879" name="Google Shape;879;p47"/>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0" name="Google Shape;880;p47"/>
            <p:cNvSpPr txBox="1"/>
            <p:nvPr/>
          </p:nvSpPr>
          <p:spPr>
            <a:xfrm>
              <a:off x="362" y="1071"/>
              <a:ext cx="5021" cy="223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İki katı maddenin birbirine sürtünmesi nedeniyle meydana gelen sıcaklıkla maddelerin ısınması, ısınan maddelerin kendilerinin veya bunlarla temasta olan maddelerin yanması olayıdır. Buna örnek olarak; sarmış bir piston kolu ile krank arasında meydana gelen sürtünme, sürtünme sonunda oluşan ısı ve ısının makine yağlama yağını tutuşturması gösterilebilir.</a:t>
              </a:r>
              <a:endParaRPr/>
            </a:p>
          </p:txBody>
        </p:sp>
      </p:grpSp>
    </p:spTree>
  </p:cSld>
  <p:clrMapOvr>
    <a:masterClrMapping/>
  </p:clrMapOvr>
  <p:transition>
    <p:checke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4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86" name="Google Shape;886;p48"/>
          <p:cNvGrpSpPr/>
          <p:nvPr/>
        </p:nvGrpSpPr>
        <p:grpSpPr>
          <a:xfrm>
            <a:off x="1547664" y="333375"/>
            <a:ext cx="6769249" cy="1007087"/>
            <a:chOff x="1746" y="320"/>
            <a:chExt cx="2177" cy="586"/>
          </a:xfrm>
        </p:grpSpPr>
        <p:sp>
          <p:nvSpPr>
            <p:cNvPr id="887" name="Google Shape;887;p48"/>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8" name="Google Shape;888;p48"/>
            <p:cNvSpPr txBox="1"/>
            <p:nvPr/>
          </p:nvSpPr>
          <p:spPr>
            <a:xfrm>
              <a:off x="1746" y="462"/>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Elektrik enerjisi</a:t>
              </a:r>
              <a:endParaRPr/>
            </a:p>
          </p:txBody>
        </p:sp>
      </p:grpSp>
      <p:grpSp>
        <p:nvGrpSpPr>
          <p:cNvPr id="889" name="Google Shape;889;p48"/>
          <p:cNvGrpSpPr/>
          <p:nvPr/>
        </p:nvGrpSpPr>
        <p:grpSpPr>
          <a:xfrm>
            <a:off x="250825" y="1700213"/>
            <a:ext cx="8713788" cy="4537075"/>
            <a:chOff x="310" y="1071"/>
            <a:chExt cx="5125" cy="2858"/>
          </a:xfrm>
        </p:grpSpPr>
        <p:sp>
          <p:nvSpPr>
            <p:cNvPr id="890" name="Google Shape;890;p48"/>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1" name="Google Shape;891;p48"/>
            <p:cNvSpPr txBox="1"/>
            <p:nvPr/>
          </p:nvSpPr>
          <p:spPr>
            <a:xfrm>
              <a:off x="362" y="1071"/>
              <a:ext cx="5021" cy="25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Elektrik akımı bir dirençle karşılaştığında veya gerekenden ince kablo ve benzeri bir yol üzerinden aktığında sıcaklık oluşturur ve etrafındaki maddeleri ısıtarak yanmasına neden olur. İnce kablolarla güçlü elektrikli cihazların çalıştırılması ve ısınan kablonun yanması buna bir örnektir. Yine izolasyonu bozulmuş bir kablonun şase yapması ve bu esnada sıcaklık oluşması elektrik enerjisinin bir neticesidir.</a:t>
              </a:r>
              <a:endParaRPr/>
            </a:p>
          </p:txBody>
        </p:sp>
      </p:grpSp>
    </p:spTree>
  </p:cSld>
  <p:clrMapOvr>
    <a:masterClrMapping/>
  </p:clrMapOvr>
  <p:transition>
    <p:checke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4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897" name="Google Shape;897;p49"/>
          <p:cNvGrpSpPr/>
          <p:nvPr/>
        </p:nvGrpSpPr>
        <p:grpSpPr>
          <a:xfrm>
            <a:off x="1403648" y="476151"/>
            <a:ext cx="6913265" cy="936625"/>
            <a:chOff x="1746" y="320"/>
            <a:chExt cx="2177" cy="545"/>
          </a:xfrm>
        </p:grpSpPr>
        <p:sp>
          <p:nvSpPr>
            <p:cNvPr id="898" name="Google Shape;898;p49"/>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9" name="Google Shape;899;p49"/>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Nükleer enerji</a:t>
              </a:r>
              <a:endParaRPr/>
            </a:p>
          </p:txBody>
        </p:sp>
      </p:grpSp>
      <p:grpSp>
        <p:nvGrpSpPr>
          <p:cNvPr id="900" name="Google Shape;900;p49"/>
          <p:cNvGrpSpPr/>
          <p:nvPr/>
        </p:nvGrpSpPr>
        <p:grpSpPr>
          <a:xfrm>
            <a:off x="250825" y="1557338"/>
            <a:ext cx="8713788" cy="1728787"/>
            <a:chOff x="310" y="1071"/>
            <a:chExt cx="5125" cy="2858"/>
          </a:xfrm>
        </p:grpSpPr>
        <p:sp>
          <p:nvSpPr>
            <p:cNvPr id="901" name="Google Shape;901;p49"/>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2" name="Google Shape;902;p49"/>
            <p:cNvSpPr txBox="1"/>
            <p:nvPr/>
          </p:nvSpPr>
          <p:spPr>
            <a:xfrm>
              <a:off x="362" y="1071"/>
              <a:ext cx="5021" cy="229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Nükleer maddelerin yapısının bozulması neticesinde ortaya çok yüksek ısı çıkar ve bu da kontrol altına alınamazsa yangınlar oluşur.</a:t>
              </a:r>
              <a:endParaRPr/>
            </a:p>
          </p:txBody>
        </p:sp>
      </p:grpSp>
      <p:grpSp>
        <p:nvGrpSpPr>
          <p:cNvPr id="903" name="Google Shape;903;p49"/>
          <p:cNvGrpSpPr/>
          <p:nvPr/>
        </p:nvGrpSpPr>
        <p:grpSpPr>
          <a:xfrm>
            <a:off x="928688" y="3643313"/>
            <a:ext cx="7388225" cy="938212"/>
            <a:chOff x="1746" y="320"/>
            <a:chExt cx="2177" cy="545"/>
          </a:xfrm>
        </p:grpSpPr>
        <p:sp>
          <p:nvSpPr>
            <p:cNvPr id="904" name="Google Shape;904;p49"/>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5" name="Google Shape;905;p49"/>
            <p:cNvSpPr txBox="1"/>
            <p:nvPr/>
          </p:nvSpPr>
          <p:spPr>
            <a:xfrm>
              <a:off x="1746" y="365"/>
              <a:ext cx="2177" cy="44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Tabiat olayları</a:t>
              </a:r>
              <a:endParaRPr/>
            </a:p>
          </p:txBody>
        </p:sp>
      </p:grpSp>
      <p:grpSp>
        <p:nvGrpSpPr>
          <p:cNvPr id="906" name="Google Shape;906;p49"/>
          <p:cNvGrpSpPr/>
          <p:nvPr/>
        </p:nvGrpSpPr>
        <p:grpSpPr>
          <a:xfrm>
            <a:off x="266700" y="4795838"/>
            <a:ext cx="8713788" cy="1657350"/>
            <a:chOff x="310" y="1071"/>
            <a:chExt cx="5125" cy="2858"/>
          </a:xfrm>
        </p:grpSpPr>
        <p:sp>
          <p:nvSpPr>
            <p:cNvPr id="907" name="Google Shape;907;p49"/>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8" name="Google Shape;908;p49"/>
            <p:cNvSpPr txBox="1"/>
            <p:nvPr/>
          </p:nvSpPr>
          <p:spPr>
            <a:xfrm>
              <a:off x="362" y="1071"/>
              <a:ext cx="5021" cy="268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Yıldırım düşmesi kızgın lavlar ve bunlar nedeniyle oluşan yangınlar bu olaya örnek oluşturmaktadır.</a:t>
              </a:r>
              <a:endParaRPr/>
            </a:p>
          </p:txBody>
        </p:sp>
      </p:grpSp>
    </p:spTree>
  </p:cSld>
  <p:clrMapOvr>
    <a:masterClrMapping/>
  </p:clrMapOvr>
  <p:transition>
    <p:checke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223" name="Google Shape;223;p5"/>
          <p:cNvSpPr txBox="1"/>
          <p:nvPr/>
        </p:nvSpPr>
        <p:spPr>
          <a:xfrm>
            <a:off x="304800" y="525463"/>
            <a:ext cx="8534400" cy="60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3400">
              <a:solidFill>
                <a:schemeClr val="dk2"/>
              </a:solidFill>
              <a:latin typeface="Arial"/>
              <a:ea typeface="Arial"/>
              <a:cs typeface="Arial"/>
              <a:sym typeface="Arial"/>
            </a:endParaRPr>
          </a:p>
        </p:txBody>
      </p:sp>
      <p:sp>
        <p:nvSpPr>
          <p:cNvPr id="224" name="Google Shape;224;p5"/>
          <p:cNvSpPr txBox="1"/>
          <p:nvPr/>
        </p:nvSpPr>
        <p:spPr>
          <a:xfrm>
            <a:off x="1209496" y="1844824"/>
            <a:ext cx="7364226" cy="33855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tr-TR" sz="1800">
                <a:solidFill>
                  <a:schemeClr val="dk1"/>
                </a:solidFill>
                <a:latin typeface="Century Gothic"/>
                <a:ea typeface="Century Gothic"/>
                <a:cs typeface="Century Gothic"/>
                <a:sym typeface="Century Gothic"/>
              </a:rPr>
              <a:t>1-Yangınla mücadele sistemleri.</a:t>
            </a:r>
            <a:endParaRPr/>
          </a:p>
          <a:p>
            <a:pPr indent="0" lvl="0" marL="0" marR="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1800">
                <a:solidFill>
                  <a:schemeClr val="dk1"/>
                </a:solidFill>
                <a:latin typeface="Century Gothic"/>
                <a:ea typeface="Century Gothic"/>
                <a:cs typeface="Century Gothic"/>
                <a:sym typeface="Century Gothic"/>
              </a:rPr>
              <a:t>2-Yangın tespit sistemleri.</a:t>
            </a:r>
            <a:endParaRPr/>
          </a:p>
          <a:p>
            <a:pPr indent="0" lvl="0" marL="0" marR="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1800">
                <a:solidFill>
                  <a:schemeClr val="dk1"/>
                </a:solidFill>
                <a:latin typeface="Century Gothic"/>
                <a:ea typeface="Century Gothic"/>
                <a:cs typeface="Century Gothic"/>
                <a:sym typeface="Century Gothic"/>
              </a:rPr>
              <a:t>3-Sabit yangın sistemleri.</a:t>
            </a:r>
            <a:endParaRPr/>
          </a:p>
          <a:p>
            <a:pPr indent="0" lvl="0" marL="0" marR="0" rtl="0" algn="just">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1800">
                <a:solidFill>
                  <a:schemeClr val="dk1"/>
                </a:solidFill>
                <a:latin typeface="Century Gothic"/>
                <a:ea typeface="Century Gothic"/>
                <a:cs typeface="Century Gothic"/>
                <a:sym typeface="Century Gothic"/>
              </a:rPr>
              <a:t>4-Taşınabilir ve hareketli yangın söndürme teçhizatı (cihazlar, pompalar, can kurtarma, kurtarma, yaşam desteği, kişisel koruyucu ve muhabere teçhizatı dahil).</a:t>
            </a:r>
            <a:endParaRPr/>
          </a:p>
          <a:p>
            <a:pPr indent="0" lvl="0" marL="0" marR="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just">
              <a:spcBef>
                <a:spcPts val="0"/>
              </a:spcBef>
              <a:spcAft>
                <a:spcPts val="0"/>
              </a:spcAft>
              <a:buNone/>
            </a:pPr>
            <a:r>
              <a:rPr lang="tr-TR" sz="1800">
                <a:solidFill>
                  <a:schemeClr val="dk1"/>
                </a:solidFill>
                <a:latin typeface="Century Gothic"/>
                <a:ea typeface="Century Gothic"/>
                <a:cs typeface="Century Gothic"/>
                <a:sym typeface="Century Gothic"/>
              </a:rPr>
              <a:t>5-Akaryakıt yangınları dahil tüm yangın türleri için yangınla mücadele teknikleri.</a:t>
            </a:r>
            <a:endParaRPr/>
          </a:p>
        </p:txBody>
      </p:sp>
      <p:sp>
        <p:nvSpPr>
          <p:cNvPr id="225" name="Google Shape;225;p5"/>
          <p:cNvSpPr txBox="1"/>
          <p:nvPr/>
        </p:nvSpPr>
        <p:spPr>
          <a:xfrm>
            <a:off x="1224006" y="5330021"/>
            <a:ext cx="7364226"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tr-TR" sz="3200">
                <a:solidFill>
                  <a:srgbClr val="FF0000"/>
                </a:solidFill>
                <a:latin typeface="Century Gothic"/>
                <a:ea typeface="Century Gothic"/>
                <a:cs typeface="Century Gothic"/>
                <a:sym typeface="Century Gothic"/>
              </a:rPr>
              <a:t>D- Yangınla İlgili Kazalarda Araştırma Ve Raporların Düzenlenmesi</a:t>
            </a:r>
            <a:endParaRPr/>
          </a:p>
        </p:txBody>
      </p:sp>
      <p:sp>
        <p:nvSpPr>
          <p:cNvPr id="226" name="Google Shape;226;p5"/>
          <p:cNvSpPr txBox="1"/>
          <p:nvPr/>
        </p:nvSpPr>
        <p:spPr>
          <a:xfrm>
            <a:off x="1308469" y="350233"/>
            <a:ext cx="783661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200">
                <a:solidFill>
                  <a:srgbClr val="FF0000"/>
                </a:solidFill>
                <a:latin typeface="Century Gothic"/>
                <a:ea typeface="Century Gothic"/>
                <a:cs typeface="Century Gothic"/>
                <a:sym typeface="Century Gothic"/>
              </a:rPr>
              <a:t>C-Yangın Tespit Ve Yangın Söndürme Sistemleri Teçhizatının Denetimi Ve Kullanımı</a:t>
            </a:r>
            <a:endParaRPr/>
          </a:p>
        </p:txBody>
      </p:sp>
    </p:spTree>
  </p:cSld>
  <p:clrMapOvr>
    <a:masterClrMapping/>
  </p:clrMapOvr>
  <p:transition>
    <p:checke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5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914" name="Google Shape;914;p50"/>
          <p:cNvGrpSpPr/>
          <p:nvPr/>
        </p:nvGrpSpPr>
        <p:grpSpPr>
          <a:xfrm>
            <a:off x="1403648" y="489935"/>
            <a:ext cx="7260960" cy="936625"/>
            <a:chOff x="1746" y="320"/>
            <a:chExt cx="2177" cy="545"/>
          </a:xfrm>
        </p:grpSpPr>
        <p:sp>
          <p:nvSpPr>
            <p:cNvPr id="915" name="Google Shape;915;p50"/>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6" name="Google Shape;916;p50"/>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Statik elektrik</a:t>
              </a:r>
              <a:endParaRPr/>
            </a:p>
          </p:txBody>
        </p:sp>
      </p:grpSp>
      <p:grpSp>
        <p:nvGrpSpPr>
          <p:cNvPr id="917" name="Google Shape;917;p50"/>
          <p:cNvGrpSpPr/>
          <p:nvPr/>
        </p:nvGrpSpPr>
        <p:grpSpPr>
          <a:xfrm>
            <a:off x="250825" y="1700213"/>
            <a:ext cx="8713788" cy="4025900"/>
            <a:chOff x="310" y="1071"/>
            <a:chExt cx="5125" cy="2858"/>
          </a:xfrm>
        </p:grpSpPr>
        <p:sp>
          <p:nvSpPr>
            <p:cNvPr id="918" name="Google Shape;918;p50"/>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9" name="Google Shape;919;p50"/>
            <p:cNvSpPr txBox="1"/>
            <p:nvPr/>
          </p:nvSpPr>
          <p:spPr>
            <a:xfrm>
              <a:off x="362" y="1071"/>
              <a:ext cx="5021" cy="283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Maddelerin birbirine sürtmesi neticesinde oluşur. İletken olmayan maddeler elektriği üzerlerinde toplarlar ve bir madde ile temasa geçtiklerinde üzerlerinde bulunan elektriği ona aktarırlarken bir kıvılcım meydana getirirler. Meydana gelen bu kıvılcım, ısı ürettiğinden çevrede bulunan mesela petrol buharlarını tutuşturabilir.</a:t>
              </a:r>
              <a:endParaRPr/>
            </a:p>
          </p:txBody>
        </p:sp>
      </p:grpSp>
    </p:spTree>
  </p:cSld>
  <p:clrMapOvr>
    <a:masterClrMapping/>
  </p:clrMapOvr>
  <p:transition>
    <p:checker/>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5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925" name="Google Shape;925;p51"/>
          <p:cNvGrpSpPr/>
          <p:nvPr/>
        </p:nvGrpSpPr>
        <p:grpSpPr>
          <a:xfrm>
            <a:off x="1691680" y="548159"/>
            <a:ext cx="6625233" cy="936625"/>
            <a:chOff x="1746" y="320"/>
            <a:chExt cx="2177" cy="545"/>
          </a:xfrm>
        </p:grpSpPr>
        <p:sp>
          <p:nvSpPr>
            <p:cNvPr id="926" name="Google Shape;926;p51"/>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7" name="Google Shape;927;p51"/>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Sıkışma</a:t>
              </a:r>
              <a:endParaRPr/>
            </a:p>
          </p:txBody>
        </p:sp>
      </p:grpSp>
      <p:grpSp>
        <p:nvGrpSpPr>
          <p:cNvPr id="928" name="Google Shape;928;p51"/>
          <p:cNvGrpSpPr/>
          <p:nvPr/>
        </p:nvGrpSpPr>
        <p:grpSpPr>
          <a:xfrm>
            <a:off x="900113" y="2108200"/>
            <a:ext cx="7343775" cy="2041525"/>
            <a:chOff x="310" y="1071"/>
            <a:chExt cx="5125" cy="2899"/>
          </a:xfrm>
        </p:grpSpPr>
        <p:sp>
          <p:nvSpPr>
            <p:cNvPr id="929" name="Google Shape;929;p51"/>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0" name="Google Shape;930;p51"/>
            <p:cNvSpPr txBox="1"/>
            <p:nvPr/>
          </p:nvSpPr>
          <p:spPr>
            <a:xfrm>
              <a:off x="362" y="1071"/>
              <a:ext cx="5021" cy="28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Gazlar sıkıştırıldığında ısı neşrederler; oluşan bu ısı yanmaya ve patlamaya neden olur. Diesel motorlar bu prensiple çalışırlar.</a:t>
              </a:r>
              <a:endParaRPr/>
            </a:p>
          </p:txBody>
        </p:sp>
      </p:grpSp>
    </p:spTree>
  </p:cSld>
  <p:clrMapOvr>
    <a:masterClrMapping/>
  </p:clrMapOvr>
  <p:transition>
    <p:checke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5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936" name="Google Shape;936;p52"/>
          <p:cNvGrpSpPr/>
          <p:nvPr/>
        </p:nvGrpSpPr>
        <p:grpSpPr>
          <a:xfrm>
            <a:off x="1547813" y="160338"/>
            <a:ext cx="6437312" cy="1454150"/>
            <a:chOff x="975" y="155"/>
            <a:chExt cx="4055" cy="916"/>
          </a:xfrm>
        </p:grpSpPr>
        <p:sp>
          <p:nvSpPr>
            <p:cNvPr id="937" name="Google Shape;937;p52"/>
            <p:cNvSpPr/>
            <p:nvPr/>
          </p:nvSpPr>
          <p:spPr>
            <a:xfrm>
              <a:off x="975" y="164"/>
              <a:ext cx="4055"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8" name="Google Shape;938;p52"/>
            <p:cNvSpPr txBox="1"/>
            <p:nvPr/>
          </p:nvSpPr>
          <p:spPr>
            <a:xfrm>
              <a:off x="975" y="155"/>
              <a:ext cx="4055" cy="7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a:solidFill>
                    <a:srgbClr val="FF0000"/>
                  </a:solidFill>
                  <a:latin typeface="Century Gothic"/>
                  <a:ea typeface="Century Gothic"/>
                  <a:cs typeface="Century Gothic"/>
                  <a:sym typeface="Century Gothic"/>
                </a:rPr>
                <a:t>İnsanlardan kaynaklanan hatalar ve ihmaller</a:t>
              </a:r>
              <a:endParaRPr/>
            </a:p>
          </p:txBody>
        </p:sp>
      </p:grpSp>
      <p:grpSp>
        <p:nvGrpSpPr>
          <p:cNvPr id="939" name="Google Shape;939;p52"/>
          <p:cNvGrpSpPr/>
          <p:nvPr/>
        </p:nvGrpSpPr>
        <p:grpSpPr>
          <a:xfrm>
            <a:off x="136525" y="1773238"/>
            <a:ext cx="8893175" cy="4927768"/>
            <a:chOff x="310" y="1071"/>
            <a:chExt cx="5125" cy="2858"/>
          </a:xfrm>
        </p:grpSpPr>
        <p:sp>
          <p:nvSpPr>
            <p:cNvPr id="940" name="Google Shape;940;p52"/>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1" name="Google Shape;941;p52"/>
            <p:cNvSpPr txBox="1"/>
            <p:nvPr/>
          </p:nvSpPr>
          <p:spPr>
            <a:xfrm>
              <a:off x="362" y="1071"/>
              <a:ext cx="5021" cy="2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İnsan hataları veya ihmalleri neticesinde yanıcı madde ile ısının bir araya gelmesi yangına sebebiyet vermektedir. Çalışır durumda unutulan bir ütü, ocakta bırakılan tencere, zil kablosu ile elektrik motoru çalıştırmak, akaryakıt bulunan bir zeminde oksijen kaynağı ile bir demir parçasını kesmek, yanıcı gazların bulunduğu tanka korumasız reflektör sarkıtmak, insanlardan kaynaklanan ihmallere ve hatalara örnek olarak gösterilebilir.</a:t>
              </a:r>
              <a:endParaRPr/>
            </a:p>
          </p:txBody>
        </p:sp>
      </p:grpSp>
    </p:spTree>
  </p:cSld>
  <p:clrMapOvr>
    <a:masterClrMapping/>
  </p:clrMapOvr>
  <p:transition>
    <p:checke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5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947" name="Google Shape;947;p53"/>
          <p:cNvGrpSpPr/>
          <p:nvPr/>
        </p:nvGrpSpPr>
        <p:grpSpPr>
          <a:xfrm>
            <a:off x="611188" y="390525"/>
            <a:ext cx="7993062" cy="1454150"/>
            <a:chOff x="975" y="155"/>
            <a:chExt cx="4055" cy="916"/>
          </a:xfrm>
        </p:grpSpPr>
        <p:sp>
          <p:nvSpPr>
            <p:cNvPr id="948" name="Google Shape;948;p53"/>
            <p:cNvSpPr/>
            <p:nvPr/>
          </p:nvSpPr>
          <p:spPr>
            <a:xfrm>
              <a:off x="975" y="164"/>
              <a:ext cx="4055"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9" name="Google Shape;949;p53"/>
            <p:cNvSpPr txBox="1"/>
            <p:nvPr/>
          </p:nvSpPr>
          <p:spPr>
            <a:xfrm>
              <a:off x="975" y="155"/>
              <a:ext cx="4055" cy="90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YANGININ YAYILMASINA NEDEN OLAN FAKTÖRLER</a:t>
              </a:r>
              <a:endParaRPr/>
            </a:p>
          </p:txBody>
        </p:sp>
      </p:grpSp>
      <p:grpSp>
        <p:nvGrpSpPr>
          <p:cNvPr id="950" name="Google Shape;950;p53"/>
          <p:cNvGrpSpPr/>
          <p:nvPr/>
        </p:nvGrpSpPr>
        <p:grpSpPr>
          <a:xfrm>
            <a:off x="611188" y="2349500"/>
            <a:ext cx="7993062" cy="3600450"/>
            <a:chOff x="310" y="1071"/>
            <a:chExt cx="5125" cy="2858"/>
          </a:xfrm>
        </p:grpSpPr>
        <p:sp>
          <p:nvSpPr>
            <p:cNvPr id="951" name="Google Shape;951;p53"/>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2" name="Google Shape;952;p53"/>
            <p:cNvSpPr txBox="1"/>
            <p:nvPr/>
          </p:nvSpPr>
          <p:spPr>
            <a:xfrm>
              <a:off x="362" y="1071"/>
              <a:ext cx="5021" cy="27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Yangın aşağıda sıralanan faktörler dolayısıyla yayılır.</a:t>
              </a:r>
              <a:endParaRPr/>
            </a:p>
            <a:p>
              <a:pPr indent="0" lvl="0" marL="0" marR="0" rtl="0" algn="l">
                <a:spcBef>
                  <a:spcPts val="0"/>
                </a:spcBef>
                <a:spcAft>
                  <a:spcPts val="0"/>
                </a:spcAft>
                <a:buNone/>
              </a:pPr>
              <a:r>
                <a:t/>
              </a:r>
              <a:endParaRPr b="1" sz="3200">
                <a:solidFill>
                  <a:schemeClr val="dk1"/>
                </a:solidFill>
                <a:latin typeface="Century Gothic"/>
                <a:ea typeface="Century Gothic"/>
                <a:cs typeface="Century Gothic"/>
                <a:sym typeface="Century Gothic"/>
              </a:endParaRPr>
            </a:p>
            <a:p>
              <a:pPr indent="-203200" lvl="0" marL="0" marR="0" rtl="0" algn="l">
                <a:spcBef>
                  <a:spcPts val="0"/>
                </a:spcBef>
                <a:spcAft>
                  <a:spcPts val="0"/>
                </a:spcAft>
                <a:buClr>
                  <a:schemeClr val="dk1"/>
                </a:buClr>
                <a:buSzPts val="3200"/>
                <a:buFont typeface="Century Gothic"/>
                <a:buChar char="•"/>
              </a:pPr>
              <a:r>
                <a:rPr b="1" lang="tr-TR" sz="3200">
                  <a:solidFill>
                    <a:schemeClr val="dk1"/>
                  </a:solidFill>
                  <a:latin typeface="Century Gothic"/>
                  <a:ea typeface="Century Gothic"/>
                  <a:cs typeface="Century Gothic"/>
                  <a:sym typeface="Century Gothic"/>
                </a:rPr>
                <a:t>  İLETİM</a:t>
              </a:r>
              <a:endParaRPr/>
            </a:p>
            <a:p>
              <a:pPr indent="-203200" lvl="0" marL="0" marR="0" rtl="0" algn="l">
                <a:spcBef>
                  <a:spcPts val="0"/>
                </a:spcBef>
                <a:spcAft>
                  <a:spcPts val="0"/>
                </a:spcAft>
                <a:buClr>
                  <a:schemeClr val="dk1"/>
                </a:buClr>
                <a:buSzPts val="3200"/>
                <a:buFont typeface="Century Gothic"/>
                <a:buChar char="•"/>
              </a:pPr>
              <a:r>
                <a:rPr b="1" lang="tr-TR" sz="3200">
                  <a:solidFill>
                    <a:schemeClr val="dk1"/>
                  </a:solidFill>
                  <a:latin typeface="Century Gothic"/>
                  <a:ea typeface="Century Gothic"/>
                  <a:cs typeface="Century Gothic"/>
                  <a:sym typeface="Century Gothic"/>
                </a:rPr>
                <a:t>  HAVA AKIMI</a:t>
              </a:r>
              <a:endParaRPr/>
            </a:p>
            <a:p>
              <a:pPr indent="-203200" lvl="0" marL="0" marR="0" rtl="0" algn="l">
                <a:spcBef>
                  <a:spcPts val="0"/>
                </a:spcBef>
                <a:spcAft>
                  <a:spcPts val="0"/>
                </a:spcAft>
                <a:buClr>
                  <a:schemeClr val="dk1"/>
                </a:buClr>
                <a:buSzPts val="3200"/>
                <a:buFont typeface="Century Gothic"/>
                <a:buChar char="•"/>
              </a:pPr>
              <a:r>
                <a:rPr b="1" lang="tr-TR" sz="3200">
                  <a:solidFill>
                    <a:schemeClr val="dk1"/>
                  </a:solidFill>
                  <a:latin typeface="Century Gothic"/>
                  <a:ea typeface="Century Gothic"/>
                  <a:cs typeface="Century Gothic"/>
                  <a:sym typeface="Century Gothic"/>
                </a:rPr>
                <a:t>  RADYASYON</a:t>
              </a:r>
              <a:endParaRPr/>
            </a:p>
            <a:p>
              <a:pPr indent="-203200" lvl="0" marL="0" marR="0" rtl="0" algn="l">
                <a:spcBef>
                  <a:spcPts val="0"/>
                </a:spcBef>
                <a:spcAft>
                  <a:spcPts val="0"/>
                </a:spcAft>
                <a:buClr>
                  <a:schemeClr val="dk1"/>
                </a:buClr>
                <a:buSzPts val="3200"/>
                <a:buFont typeface="Century Gothic"/>
                <a:buChar char="•"/>
              </a:pPr>
              <a:r>
                <a:rPr b="1" lang="tr-TR" sz="3200">
                  <a:solidFill>
                    <a:schemeClr val="dk1"/>
                  </a:solidFill>
                  <a:latin typeface="Century Gothic"/>
                  <a:ea typeface="Century Gothic"/>
                  <a:cs typeface="Century Gothic"/>
                  <a:sym typeface="Century Gothic"/>
                </a:rPr>
                <a:t>  DİREKT TEMAS</a:t>
              </a:r>
              <a:endParaRPr/>
            </a:p>
          </p:txBody>
        </p:sp>
      </p:grpSp>
    </p:spTree>
  </p:cSld>
  <p:clrMapOvr>
    <a:masterClrMapping/>
  </p:clrMapOvr>
  <p:transition>
    <p:checke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5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958" name="Google Shape;958;p54"/>
          <p:cNvGrpSpPr/>
          <p:nvPr/>
        </p:nvGrpSpPr>
        <p:grpSpPr>
          <a:xfrm>
            <a:off x="1547664" y="333375"/>
            <a:ext cx="6769249" cy="977871"/>
            <a:chOff x="1746" y="320"/>
            <a:chExt cx="2177" cy="569"/>
          </a:xfrm>
        </p:grpSpPr>
        <p:sp>
          <p:nvSpPr>
            <p:cNvPr id="959" name="Google Shape;959;p54"/>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0" name="Google Shape;960;p54"/>
            <p:cNvSpPr txBox="1"/>
            <p:nvPr/>
          </p:nvSpPr>
          <p:spPr>
            <a:xfrm>
              <a:off x="1746" y="44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RADYASYON</a:t>
              </a:r>
              <a:endParaRPr/>
            </a:p>
          </p:txBody>
        </p:sp>
      </p:grpSp>
      <p:grpSp>
        <p:nvGrpSpPr>
          <p:cNvPr id="961" name="Google Shape;961;p54"/>
          <p:cNvGrpSpPr/>
          <p:nvPr/>
        </p:nvGrpSpPr>
        <p:grpSpPr>
          <a:xfrm>
            <a:off x="252413" y="1844675"/>
            <a:ext cx="8640762" cy="4608513"/>
            <a:chOff x="310" y="1071"/>
            <a:chExt cx="5125" cy="2858"/>
          </a:xfrm>
        </p:grpSpPr>
        <p:sp>
          <p:nvSpPr>
            <p:cNvPr id="962" name="Google Shape;962;p54"/>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3" name="Google Shape;963;p54"/>
            <p:cNvSpPr txBox="1"/>
            <p:nvPr/>
          </p:nvSpPr>
          <p:spPr>
            <a:xfrm>
              <a:off x="362" y="1071"/>
              <a:ext cx="5021" cy="246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Radyasyon, hava ve hatta boşluk ile sıcaklığın taşınmasıdır. Örneğin, güneş ışınları bir mercekten ya da çatlak bir lumbuzdan geçince yangına neden olabilir. Radyasyon yolu ile çıkan yangınlarda sıcaklığı taşıyan ile yangın çıkmadığı halde, etkilediğinde yangın çıkar. Buna diğer bir örnek de yangının uzakta bulunan kapı, pencere gibi ağaç maddeleri tutuşturmasını gösterebiliriz.</a:t>
              </a:r>
              <a:endParaRPr/>
            </a:p>
          </p:txBody>
        </p:sp>
      </p:grpSp>
    </p:spTree>
  </p:cSld>
  <p:clrMapOvr>
    <a:masterClrMapping/>
  </p:clrMapOvr>
  <p:transition>
    <p:checke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5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969" name="Google Shape;969;p55"/>
          <p:cNvGrpSpPr/>
          <p:nvPr/>
        </p:nvGrpSpPr>
        <p:grpSpPr>
          <a:xfrm>
            <a:off x="1475656" y="476151"/>
            <a:ext cx="6840760" cy="936625"/>
            <a:chOff x="1746" y="320"/>
            <a:chExt cx="2177" cy="545"/>
          </a:xfrm>
        </p:grpSpPr>
        <p:sp>
          <p:nvSpPr>
            <p:cNvPr id="970" name="Google Shape;970;p55"/>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1" name="Google Shape;971;p55"/>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TAŞIMA</a:t>
              </a:r>
              <a:endParaRPr/>
            </a:p>
          </p:txBody>
        </p:sp>
      </p:grpSp>
      <p:grpSp>
        <p:nvGrpSpPr>
          <p:cNvPr id="972" name="Google Shape;972;p55"/>
          <p:cNvGrpSpPr/>
          <p:nvPr/>
        </p:nvGrpSpPr>
        <p:grpSpPr>
          <a:xfrm>
            <a:off x="85725" y="1628775"/>
            <a:ext cx="8964613" cy="4999038"/>
            <a:chOff x="310" y="1071"/>
            <a:chExt cx="5125" cy="2858"/>
          </a:xfrm>
        </p:grpSpPr>
        <p:sp>
          <p:nvSpPr>
            <p:cNvPr id="973" name="Google Shape;973;p55"/>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4" name="Google Shape;974;p55"/>
            <p:cNvSpPr txBox="1"/>
            <p:nvPr/>
          </p:nvSpPr>
          <p:spPr>
            <a:xfrm>
              <a:off x="362" y="1071"/>
              <a:ext cx="5021" cy="25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Taşıma ile çıkan yangına örnek olarak ampulün yaktığı plastik abajuru yada kurutmak için abajurun üzerine koyduğumuz bez parçasının veya sobaya temas eden bir tahtanın yanmasını gösterebiliriz. Burada doğrudan doğruya bir alev olmadığı halde bez parçasının yada tahtanın yandığını görebiliriz. Kuzinede patates kızartmak için tavaya koyduğumuz yağ fazla kızdığı takdirde alev alabilir. Alev alan yağ değil, çıkardığı gazlardır.</a:t>
              </a:r>
              <a:r>
                <a:rPr lang="tr-TR" sz="1600">
                  <a:solidFill>
                    <a:schemeClr val="dk1"/>
                  </a:solidFill>
                  <a:latin typeface="Century Gothic"/>
                  <a:ea typeface="Century Gothic"/>
                  <a:cs typeface="Century Gothic"/>
                  <a:sym typeface="Century Gothic"/>
                </a:rPr>
                <a:t> </a:t>
              </a:r>
              <a:endParaRPr/>
            </a:p>
          </p:txBody>
        </p:sp>
      </p:grpSp>
    </p:spTree>
  </p:cSld>
  <p:clrMapOvr>
    <a:masterClrMapping/>
  </p:clrMapOvr>
  <p:transition>
    <p:checke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5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980" name="Google Shape;980;p56"/>
          <p:cNvGrpSpPr/>
          <p:nvPr/>
        </p:nvGrpSpPr>
        <p:grpSpPr>
          <a:xfrm>
            <a:off x="1547664" y="502032"/>
            <a:ext cx="6769249" cy="936625"/>
            <a:chOff x="1746" y="320"/>
            <a:chExt cx="2177" cy="545"/>
          </a:xfrm>
        </p:grpSpPr>
        <p:sp>
          <p:nvSpPr>
            <p:cNvPr id="981" name="Google Shape;981;p56"/>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2" name="Google Shape;982;p56"/>
            <p:cNvSpPr txBox="1"/>
            <p:nvPr/>
          </p:nvSpPr>
          <p:spPr>
            <a:xfrm>
              <a:off x="1746" y="365"/>
              <a:ext cx="2177" cy="44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YAYILMA</a:t>
              </a:r>
              <a:endParaRPr/>
            </a:p>
          </p:txBody>
        </p:sp>
      </p:grpSp>
      <p:grpSp>
        <p:nvGrpSpPr>
          <p:cNvPr id="983" name="Google Shape;983;p56"/>
          <p:cNvGrpSpPr/>
          <p:nvPr/>
        </p:nvGrpSpPr>
        <p:grpSpPr>
          <a:xfrm>
            <a:off x="395288" y="1987550"/>
            <a:ext cx="8353426" cy="3097213"/>
            <a:chOff x="310" y="1071"/>
            <a:chExt cx="5125" cy="2858"/>
          </a:xfrm>
        </p:grpSpPr>
        <p:sp>
          <p:nvSpPr>
            <p:cNvPr id="984" name="Google Shape;984;p56"/>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5" name="Google Shape;985;p56"/>
            <p:cNvSpPr txBox="1"/>
            <p:nvPr/>
          </p:nvSpPr>
          <p:spPr>
            <a:xfrm>
              <a:off x="362" y="1071"/>
              <a:ext cx="5021" cy="278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Sıcaklığın üçüncü bir yayılma şekli de sıcaklığın bir yerde fazla yoğunlaşması ile yangına neden olmasıdır. Örneğin, kuzine fanında biriken yağlar, kuzineden fan yolu ile dışarı atılan aşırı sıcak havanın, gazın etkisi ile yanabilmesidir.</a:t>
              </a:r>
              <a:endParaRPr/>
            </a:p>
          </p:txBody>
        </p:sp>
      </p:grpSp>
    </p:spTree>
  </p:cSld>
  <p:clrMapOvr>
    <a:masterClrMapping/>
  </p:clrMapOvr>
  <p:transition>
    <p:checke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5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991" name="Google Shape;991;p57"/>
          <p:cNvGrpSpPr/>
          <p:nvPr/>
        </p:nvGrpSpPr>
        <p:grpSpPr>
          <a:xfrm>
            <a:off x="179388" y="474663"/>
            <a:ext cx="8785225" cy="2017712"/>
            <a:chOff x="975" y="155"/>
            <a:chExt cx="4055" cy="916"/>
          </a:xfrm>
        </p:grpSpPr>
        <p:sp>
          <p:nvSpPr>
            <p:cNvPr id="992" name="Google Shape;992;p57"/>
            <p:cNvSpPr/>
            <p:nvPr/>
          </p:nvSpPr>
          <p:spPr>
            <a:xfrm>
              <a:off x="975" y="164"/>
              <a:ext cx="4055"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3" name="Google Shape;993;p57"/>
            <p:cNvSpPr txBox="1"/>
            <p:nvPr/>
          </p:nvSpPr>
          <p:spPr>
            <a:xfrm>
              <a:off x="975" y="155"/>
              <a:ext cx="4055" cy="87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000">
                  <a:solidFill>
                    <a:srgbClr val="FF0000"/>
                  </a:solidFill>
                  <a:latin typeface="Century Gothic"/>
                  <a:ea typeface="Century Gothic"/>
                  <a:cs typeface="Century Gothic"/>
                  <a:sym typeface="Century Gothic"/>
                </a:rPr>
                <a:t>GEMİLERDE YANGININ YAYILMASINI KOLAYLAŞTIRAN BÖLÜMLER VE FAKTÖRLER</a:t>
              </a:r>
              <a:endParaRPr/>
            </a:p>
          </p:txBody>
        </p:sp>
      </p:grpSp>
      <p:grpSp>
        <p:nvGrpSpPr>
          <p:cNvPr id="994" name="Google Shape;994;p57"/>
          <p:cNvGrpSpPr/>
          <p:nvPr/>
        </p:nvGrpSpPr>
        <p:grpSpPr>
          <a:xfrm>
            <a:off x="395288" y="2924175"/>
            <a:ext cx="8353426" cy="3097213"/>
            <a:chOff x="310" y="1071"/>
            <a:chExt cx="5125" cy="2858"/>
          </a:xfrm>
        </p:grpSpPr>
        <p:sp>
          <p:nvSpPr>
            <p:cNvPr id="995" name="Google Shape;995;p57"/>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6" name="Google Shape;996;p57"/>
            <p:cNvSpPr txBox="1"/>
            <p:nvPr/>
          </p:nvSpPr>
          <p:spPr>
            <a:xfrm>
              <a:off x="362" y="1071"/>
              <a:ext cx="5021" cy="247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rgbClr val="FF0000"/>
                  </a:solidFill>
                  <a:latin typeface="Century Gothic"/>
                  <a:ea typeface="Century Gothic"/>
                  <a:cs typeface="Century Gothic"/>
                  <a:sym typeface="Century Gothic"/>
                </a:rPr>
                <a:t>Makine Dairesi</a:t>
              </a:r>
              <a:endParaRPr/>
            </a:p>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Makine dairesinde bulunan yakıt, yağ, yağ emmiş maddeler, sıcak yüzeyler, hasarlanmış kısımlar, ısı çıkartan işler, kendi kendine tutuşan maddeler yangının çabuk yayılmasına neden olurlar.</a:t>
              </a:r>
              <a:endParaRPr/>
            </a:p>
          </p:txBody>
        </p:sp>
      </p:grpSp>
    </p:spTree>
  </p:cSld>
  <p:clrMapOvr>
    <a:masterClrMapping/>
  </p:clrMapOvr>
  <p:transition>
    <p:checke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5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002" name="Google Shape;1002;p58"/>
          <p:cNvGrpSpPr/>
          <p:nvPr/>
        </p:nvGrpSpPr>
        <p:grpSpPr>
          <a:xfrm>
            <a:off x="179388" y="474663"/>
            <a:ext cx="8785225" cy="2017712"/>
            <a:chOff x="975" y="155"/>
            <a:chExt cx="4055" cy="916"/>
          </a:xfrm>
        </p:grpSpPr>
        <p:sp>
          <p:nvSpPr>
            <p:cNvPr id="1003" name="Google Shape;1003;p58"/>
            <p:cNvSpPr/>
            <p:nvPr/>
          </p:nvSpPr>
          <p:spPr>
            <a:xfrm>
              <a:off x="975" y="164"/>
              <a:ext cx="4055"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4" name="Google Shape;1004;p58"/>
            <p:cNvSpPr txBox="1"/>
            <p:nvPr/>
          </p:nvSpPr>
          <p:spPr>
            <a:xfrm>
              <a:off x="975" y="155"/>
              <a:ext cx="4055" cy="87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000">
                  <a:solidFill>
                    <a:srgbClr val="FF0000"/>
                  </a:solidFill>
                  <a:latin typeface="Century Gothic"/>
                  <a:ea typeface="Century Gothic"/>
                  <a:cs typeface="Century Gothic"/>
                  <a:sym typeface="Century Gothic"/>
                </a:rPr>
                <a:t>GEMİLERDE YANGININ YAYILMASINI KOLAYLAŞTIRAN BÖLÜMLER VE FAKTÖRLER</a:t>
              </a:r>
              <a:endParaRPr/>
            </a:p>
          </p:txBody>
        </p:sp>
      </p:grpSp>
      <p:grpSp>
        <p:nvGrpSpPr>
          <p:cNvPr id="1005" name="Google Shape;1005;p58"/>
          <p:cNvGrpSpPr/>
          <p:nvPr/>
        </p:nvGrpSpPr>
        <p:grpSpPr>
          <a:xfrm>
            <a:off x="395288" y="2924175"/>
            <a:ext cx="8353426" cy="2665413"/>
            <a:chOff x="310" y="1071"/>
            <a:chExt cx="5125" cy="2858"/>
          </a:xfrm>
        </p:grpSpPr>
        <p:sp>
          <p:nvSpPr>
            <p:cNvPr id="1006" name="Google Shape;1006;p58"/>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7" name="Google Shape;1007;p58"/>
            <p:cNvSpPr txBox="1"/>
            <p:nvPr/>
          </p:nvSpPr>
          <p:spPr>
            <a:xfrm>
              <a:off x="362" y="1071"/>
              <a:ext cx="5021" cy="2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rgbClr val="FF0000"/>
                  </a:solidFill>
                  <a:latin typeface="Century Gothic"/>
                  <a:ea typeface="Century Gothic"/>
                  <a:cs typeface="Century Gothic"/>
                  <a:sym typeface="Century Gothic"/>
                </a:rPr>
                <a:t>Kuzineler</a:t>
              </a:r>
              <a:endParaRPr/>
            </a:p>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Kuzinelerdeki yanabilir sıvılar, kızartma için ısıtılmış yağlar, sıcak yüzeyler, fırın, ısınan tavalar, hasarlı elektrik devreleri yangının yayılmasına etken olur.</a:t>
              </a:r>
              <a:endParaRPr/>
            </a:p>
          </p:txBody>
        </p:sp>
      </p:grpSp>
    </p:spTree>
  </p:cSld>
  <p:clrMapOvr>
    <a:masterClrMapping/>
  </p:clrMapOvr>
  <p:transition>
    <p:checke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5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013" name="Google Shape;1013;p59"/>
          <p:cNvGrpSpPr/>
          <p:nvPr/>
        </p:nvGrpSpPr>
        <p:grpSpPr>
          <a:xfrm>
            <a:off x="179388" y="474663"/>
            <a:ext cx="8785225" cy="2017712"/>
            <a:chOff x="975" y="155"/>
            <a:chExt cx="4055" cy="916"/>
          </a:xfrm>
        </p:grpSpPr>
        <p:sp>
          <p:nvSpPr>
            <p:cNvPr id="1014" name="Google Shape;1014;p59"/>
            <p:cNvSpPr/>
            <p:nvPr/>
          </p:nvSpPr>
          <p:spPr>
            <a:xfrm>
              <a:off x="975" y="164"/>
              <a:ext cx="4055"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5" name="Google Shape;1015;p59"/>
            <p:cNvSpPr txBox="1"/>
            <p:nvPr/>
          </p:nvSpPr>
          <p:spPr>
            <a:xfrm>
              <a:off x="975" y="155"/>
              <a:ext cx="4055" cy="87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000">
                  <a:solidFill>
                    <a:srgbClr val="FF0000"/>
                  </a:solidFill>
                  <a:latin typeface="Century Gothic"/>
                  <a:ea typeface="Century Gothic"/>
                  <a:cs typeface="Century Gothic"/>
                  <a:sym typeface="Century Gothic"/>
                </a:rPr>
                <a:t>GEMİLERDE YANGININ YAYILMASINI KOLAYLAŞTIRAN BÖLÜMLER VE FAKTÖRLER</a:t>
              </a:r>
              <a:endParaRPr/>
            </a:p>
          </p:txBody>
        </p:sp>
      </p:grpSp>
      <p:grpSp>
        <p:nvGrpSpPr>
          <p:cNvPr id="1016" name="Google Shape;1016;p59"/>
          <p:cNvGrpSpPr/>
          <p:nvPr/>
        </p:nvGrpSpPr>
        <p:grpSpPr>
          <a:xfrm>
            <a:off x="395288" y="2924175"/>
            <a:ext cx="8353426" cy="3097213"/>
            <a:chOff x="310" y="1071"/>
            <a:chExt cx="5125" cy="2858"/>
          </a:xfrm>
        </p:grpSpPr>
        <p:sp>
          <p:nvSpPr>
            <p:cNvPr id="1017" name="Google Shape;1017;p59"/>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8" name="Google Shape;1018;p59"/>
            <p:cNvSpPr txBox="1"/>
            <p:nvPr/>
          </p:nvSpPr>
          <p:spPr>
            <a:xfrm>
              <a:off x="362" y="1071"/>
              <a:ext cx="5021" cy="278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rgbClr val="FF0000"/>
                  </a:solidFill>
                  <a:latin typeface="Century Gothic"/>
                  <a:ea typeface="Century Gothic"/>
                  <a:cs typeface="Century Gothic"/>
                  <a:sym typeface="Century Gothic"/>
                </a:rPr>
                <a:t>Yaşam Mahalleri</a:t>
              </a:r>
              <a:endParaRPr/>
            </a:p>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Yaşam mahallerinde bulunan yanabilir maddeler, örtüler, perdeler, şahsi eşyalar, kibrit, sigara, elektrik kontakları, çöpe atılmış kağıtlar da yangının yayılmasına sebep olurlar.</a:t>
              </a:r>
              <a:endParaRPr/>
            </a:p>
          </p:txBody>
        </p:sp>
      </p:grpSp>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232" name="Google Shape;232;p6"/>
          <p:cNvGrpSpPr/>
          <p:nvPr/>
        </p:nvGrpSpPr>
        <p:grpSpPr>
          <a:xfrm>
            <a:off x="2195513" y="2276475"/>
            <a:ext cx="4800600" cy="4038600"/>
            <a:chOff x="816" y="1440"/>
            <a:chExt cx="3024" cy="2544"/>
          </a:xfrm>
        </p:grpSpPr>
        <p:pic>
          <p:nvPicPr>
            <p:cNvPr id="233" name="Google Shape;233;p6"/>
            <p:cNvPicPr preferRelativeResize="0"/>
            <p:nvPr/>
          </p:nvPicPr>
          <p:blipFill rotWithShape="1">
            <a:blip r:embed="rId3">
              <a:alphaModFix/>
            </a:blip>
            <a:srcRect b="0" l="0" r="0" t="0"/>
            <a:stretch/>
          </p:blipFill>
          <p:spPr>
            <a:xfrm>
              <a:off x="864" y="1440"/>
              <a:ext cx="2928" cy="2516"/>
            </a:xfrm>
            <a:prstGeom prst="rect">
              <a:avLst/>
            </a:prstGeom>
            <a:noFill/>
            <a:ln>
              <a:noFill/>
            </a:ln>
          </p:spPr>
        </p:pic>
        <p:sp>
          <p:nvSpPr>
            <p:cNvPr id="234" name="Google Shape;234;p6"/>
            <p:cNvSpPr/>
            <p:nvPr/>
          </p:nvSpPr>
          <p:spPr>
            <a:xfrm>
              <a:off x="816" y="1440"/>
              <a:ext cx="3024" cy="2544"/>
            </a:xfrm>
            <a:prstGeom prst="rect">
              <a:avLst/>
            </a:prstGeom>
            <a:noFill/>
            <a:ln cap="flat" cmpd="thinThick" w="177800">
              <a:solidFill>
                <a:srgbClr val="CC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400">
                <a:solidFill>
                  <a:schemeClr val="accent2"/>
                </a:solidFill>
                <a:latin typeface="Arial"/>
                <a:ea typeface="Arial"/>
                <a:cs typeface="Arial"/>
                <a:sym typeface="Arial"/>
              </a:endParaRPr>
            </a:p>
          </p:txBody>
        </p:sp>
      </p:grpSp>
      <p:sp>
        <p:nvSpPr>
          <p:cNvPr id="235" name="Google Shape;235;p6"/>
          <p:cNvSpPr txBox="1"/>
          <p:nvPr/>
        </p:nvSpPr>
        <p:spPr>
          <a:xfrm>
            <a:off x="1644350" y="677957"/>
            <a:ext cx="535176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200">
                <a:solidFill>
                  <a:srgbClr val="FF0000"/>
                </a:solidFill>
                <a:latin typeface="Century Gothic"/>
                <a:ea typeface="Century Gothic"/>
                <a:cs typeface="Century Gothic"/>
                <a:sym typeface="Century Gothic"/>
              </a:rPr>
              <a:t>YANGIN TEORİSİ</a:t>
            </a:r>
            <a:endParaRPr/>
          </a:p>
        </p:txBody>
      </p:sp>
    </p:spTree>
  </p:cSld>
  <p:clrMapOvr>
    <a:masterClrMapping/>
  </p:clrMapOvr>
  <p:transition>
    <p:checke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6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024" name="Google Shape;1024;p60"/>
          <p:cNvGrpSpPr/>
          <p:nvPr/>
        </p:nvGrpSpPr>
        <p:grpSpPr>
          <a:xfrm>
            <a:off x="179388" y="474663"/>
            <a:ext cx="8785225" cy="2017712"/>
            <a:chOff x="975" y="155"/>
            <a:chExt cx="4055" cy="916"/>
          </a:xfrm>
        </p:grpSpPr>
        <p:sp>
          <p:nvSpPr>
            <p:cNvPr id="1025" name="Google Shape;1025;p60"/>
            <p:cNvSpPr/>
            <p:nvPr/>
          </p:nvSpPr>
          <p:spPr>
            <a:xfrm>
              <a:off x="975" y="164"/>
              <a:ext cx="4055" cy="907"/>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6" name="Google Shape;1026;p60"/>
            <p:cNvSpPr txBox="1"/>
            <p:nvPr/>
          </p:nvSpPr>
          <p:spPr>
            <a:xfrm>
              <a:off x="975" y="155"/>
              <a:ext cx="4055" cy="87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000">
                  <a:solidFill>
                    <a:srgbClr val="FF0000"/>
                  </a:solidFill>
                  <a:latin typeface="Century Gothic"/>
                  <a:ea typeface="Century Gothic"/>
                  <a:cs typeface="Century Gothic"/>
                  <a:sym typeface="Century Gothic"/>
                </a:rPr>
                <a:t>GEMİLERDE YANGININ YAYILMASINI KOLAYLAŞTIRAN BÖLÜMLER VE FAKTÖRLER</a:t>
              </a:r>
              <a:endParaRPr/>
            </a:p>
          </p:txBody>
        </p:sp>
      </p:grpSp>
      <p:grpSp>
        <p:nvGrpSpPr>
          <p:cNvPr id="1027" name="Google Shape;1027;p60"/>
          <p:cNvGrpSpPr/>
          <p:nvPr/>
        </p:nvGrpSpPr>
        <p:grpSpPr>
          <a:xfrm>
            <a:off x="395288" y="2767013"/>
            <a:ext cx="8353426" cy="3503612"/>
            <a:chOff x="310" y="1071"/>
            <a:chExt cx="5125" cy="2879"/>
          </a:xfrm>
        </p:grpSpPr>
        <p:sp>
          <p:nvSpPr>
            <p:cNvPr id="1028" name="Google Shape;1028;p60"/>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9" name="Google Shape;1029;p60"/>
            <p:cNvSpPr txBox="1"/>
            <p:nvPr/>
          </p:nvSpPr>
          <p:spPr>
            <a:xfrm>
              <a:off x="362" y="1071"/>
              <a:ext cx="5021" cy="287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rgbClr val="FF0000"/>
                  </a:solidFill>
                  <a:latin typeface="Century Gothic"/>
                  <a:ea typeface="Century Gothic"/>
                  <a:cs typeface="Century Gothic"/>
                  <a:sym typeface="Century Gothic"/>
                </a:rPr>
                <a:t>Yükler </a:t>
              </a:r>
              <a:endParaRPr/>
            </a:p>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Ambarlardaki kendiliğinden ısınan yükler, organik maddeler, oksitlenebilir yükler, sıkıştırılmış gazlar, işaret fişekleri, patlayıcılar, sürtünme ile kıvılcım çıkaracak yükler yangının yayılması için potansiyel tehlikedir.</a:t>
              </a:r>
              <a:endParaRPr/>
            </a:p>
          </p:txBody>
        </p:sp>
      </p:grpSp>
    </p:spTree>
  </p:cSld>
  <p:clrMapOvr>
    <a:masterClrMapping/>
  </p:clrMapOvr>
  <p:transition>
    <p:checke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6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035" name="Google Shape;1035;p61"/>
          <p:cNvPicPr preferRelativeResize="0"/>
          <p:nvPr/>
        </p:nvPicPr>
        <p:blipFill rotWithShape="1">
          <a:blip r:embed="rId3">
            <a:alphaModFix/>
          </a:blip>
          <a:srcRect b="0" l="0" r="0" t="0"/>
          <a:stretch/>
        </p:blipFill>
        <p:spPr>
          <a:xfrm>
            <a:off x="-76200" y="-76200"/>
            <a:ext cx="9296400" cy="6934200"/>
          </a:xfrm>
          <a:prstGeom prst="rect">
            <a:avLst/>
          </a:prstGeom>
          <a:noFill/>
          <a:ln>
            <a:noFill/>
          </a:ln>
        </p:spPr>
      </p:pic>
      <p:sp>
        <p:nvSpPr>
          <p:cNvPr id="1036" name="Google Shape;1036;p61"/>
          <p:cNvSpPr txBox="1"/>
          <p:nvPr/>
        </p:nvSpPr>
        <p:spPr>
          <a:xfrm>
            <a:off x="2411760" y="506577"/>
            <a:ext cx="4320480" cy="646331"/>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C00000"/>
                </a:solidFill>
                <a:latin typeface="Century Gothic"/>
                <a:ea typeface="Century Gothic"/>
                <a:cs typeface="Century Gothic"/>
                <a:sym typeface="Century Gothic"/>
              </a:rPr>
              <a:t>YANGIN ÇEŞİTLERİ</a:t>
            </a:r>
            <a:endParaRPr/>
          </a:p>
        </p:txBody>
      </p:sp>
    </p:spTree>
  </p:cSld>
  <p:clrMapOvr>
    <a:masterClrMapping/>
  </p:clrMapOvr>
  <p:transition>
    <p:checke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6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042" name="Google Shape;1042;p62"/>
          <p:cNvSpPr/>
          <p:nvPr/>
        </p:nvSpPr>
        <p:spPr>
          <a:xfrm>
            <a:off x="406400" y="188913"/>
            <a:ext cx="4271963" cy="1131887"/>
          </a:xfrm>
          <a:prstGeom prst="rect">
            <a:avLst/>
          </a:prstGeom>
          <a:solidFill>
            <a:schemeClr val="lt1"/>
          </a:solidFill>
          <a:ln cap="flat" cmpd="thinThick" w="8890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“A” SINIFI YANGIN</a:t>
            </a:r>
            <a:endParaRPr/>
          </a:p>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(Adi Yangın)</a:t>
            </a:r>
            <a:endParaRPr/>
          </a:p>
        </p:txBody>
      </p:sp>
      <p:sp>
        <p:nvSpPr>
          <p:cNvPr id="1043" name="Google Shape;1043;p62"/>
          <p:cNvSpPr/>
          <p:nvPr/>
        </p:nvSpPr>
        <p:spPr>
          <a:xfrm>
            <a:off x="1403350" y="1484313"/>
            <a:ext cx="4271963" cy="1131887"/>
          </a:xfrm>
          <a:prstGeom prst="rect">
            <a:avLst/>
          </a:prstGeom>
          <a:solidFill>
            <a:schemeClr val="lt1"/>
          </a:solidFill>
          <a:ln cap="flat" cmpd="thinThick" w="8890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“B” SINIFI YANGIN</a:t>
            </a:r>
            <a:endParaRPr/>
          </a:p>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(Akaryakıt Yangını)</a:t>
            </a:r>
            <a:endParaRPr/>
          </a:p>
        </p:txBody>
      </p:sp>
      <p:sp>
        <p:nvSpPr>
          <p:cNvPr id="1044" name="Google Shape;1044;p62"/>
          <p:cNvSpPr/>
          <p:nvPr/>
        </p:nvSpPr>
        <p:spPr>
          <a:xfrm>
            <a:off x="2484438" y="2781300"/>
            <a:ext cx="4271962" cy="1131888"/>
          </a:xfrm>
          <a:prstGeom prst="rect">
            <a:avLst/>
          </a:prstGeom>
          <a:solidFill>
            <a:schemeClr val="lt1"/>
          </a:solidFill>
          <a:ln cap="flat" cmpd="thinThick" w="8890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“C” SINIFI YANGIN</a:t>
            </a:r>
            <a:endParaRPr/>
          </a:p>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(Gaz Yangını)</a:t>
            </a:r>
            <a:endParaRPr/>
          </a:p>
        </p:txBody>
      </p:sp>
      <p:sp>
        <p:nvSpPr>
          <p:cNvPr id="1045" name="Google Shape;1045;p62"/>
          <p:cNvSpPr/>
          <p:nvPr/>
        </p:nvSpPr>
        <p:spPr>
          <a:xfrm>
            <a:off x="3492500" y="4076700"/>
            <a:ext cx="4271963" cy="1131888"/>
          </a:xfrm>
          <a:prstGeom prst="rect">
            <a:avLst/>
          </a:prstGeom>
          <a:solidFill>
            <a:schemeClr val="lt1"/>
          </a:solidFill>
          <a:ln cap="flat" cmpd="thinThick" w="8890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“D” SINIFI YANGIN</a:t>
            </a:r>
            <a:endParaRPr/>
          </a:p>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(Metal Yangını)</a:t>
            </a:r>
            <a:endParaRPr/>
          </a:p>
        </p:txBody>
      </p:sp>
      <p:sp>
        <p:nvSpPr>
          <p:cNvPr id="1046" name="Google Shape;1046;p62"/>
          <p:cNvSpPr/>
          <p:nvPr/>
        </p:nvSpPr>
        <p:spPr>
          <a:xfrm>
            <a:off x="4533900" y="5364163"/>
            <a:ext cx="4271963" cy="1131887"/>
          </a:xfrm>
          <a:prstGeom prst="rect">
            <a:avLst/>
          </a:prstGeom>
          <a:solidFill>
            <a:schemeClr val="lt1"/>
          </a:solidFill>
          <a:ln cap="flat" cmpd="thinThick" w="8890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“E” SINIFI YANGIN</a:t>
            </a:r>
            <a:endParaRPr/>
          </a:p>
          <a:p>
            <a:pPr indent="0" lvl="0" marL="0" marR="0" rtl="0" algn="ctr">
              <a:spcBef>
                <a:spcPts val="0"/>
              </a:spcBef>
              <a:spcAft>
                <a:spcPts val="0"/>
              </a:spcAft>
              <a:buNone/>
            </a:pPr>
            <a:r>
              <a:rPr b="1" lang="tr-TR" sz="3200">
                <a:solidFill>
                  <a:schemeClr val="dk1"/>
                </a:solidFill>
                <a:latin typeface="Century Gothic"/>
                <a:ea typeface="Century Gothic"/>
                <a:cs typeface="Century Gothic"/>
                <a:sym typeface="Century Gothic"/>
              </a:rPr>
              <a:t>(Elektirik Yangını)</a:t>
            </a:r>
            <a:endParaRPr/>
          </a:p>
        </p:txBody>
      </p:sp>
    </p:spTree>
  </p:cSld>
  <p:clrMapOvr>
    <a:masterClrMapping/>
  </p:clrMapOvr>
  <p:transition>
    <p:checke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6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052" name="Google Shape;1052;p63"/>
          <p:cNvPicPr preferRelativeResize="0"/>
          <p:nvPr/>
        </p:nvPicPr>
        <p:blipFill rotWithShape="1">
          <a:blip r:embed="rId3">
            <a:alphaModFix/>
          </a:blip>
          <a:srcRect b="21028" l="0" r="0" t="0"/>
          <a:stretch/>
        </p:blipFill>
        <p:spPr>
          <a:xfrm>
            <a:off x="0" y="0"/>
            <a:ext cx="9144000" cy="6858000"/>
          </a:xfrm>
          <a:prstGeom prst="rect">
            <a:avLst/>
          </a:prstGeom>
          <a:noFill/>
          <a:ln>
            <a:noFill/>
          </a:ln>
        </p:spPr>
      </p:pic>
      <p:grpSp>
        <p:nvGrpSpPr>
          <p:cNvPr id="1053" name="Google Shape;1053;p63"/>
          <p:cNvGrpSpPr/>
          <p:nvPr/>
        </p:nvGrpSpPr>
        <p:grpSpPr>
          <a:xfrm>
            <a:off x="1230313" y="231775"/>
            <a:ext cx="6769100" cy="1454150"/>
            <a:chOff x="975" y="155"/>
            <a:chExt cx="4055" cy="916"/>
          </a:xfrm>
        </p:grpSpPr>
        <p:sp>
          <p:nvSpPr>
            <p:cNvPr id="1054" name="Google Shape;1054;p63"/>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5" name="Google Shape;1055;p63"/>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“A” SINIFI YANGINLAR </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(Adi Yangınlar)</a:t>
              </a:r>
              <a:endParaRPr/>
            </a:p>
          </p:txBody>
        </p:sp>
      </p:grpSp>
      <p:grpSp>
        <p:nvGrpSpPr>
          <p:cNvPr id="1056" name="Google Shape;1056;p63"/>
          <p:cNvGrpSpPr/>
          <p:nvPr/>
        </p:nvGrpSpPr>
        <p:grpSpPr>
          <a:xfrm>
            <a:off x="265113" y="1973263"/>
            <a:ext cx="8656637" cy="4459612"/>
            <a:chOff x="310" y="1071"/>
            <a:chExt cx="5125" cy="2858"/>
          </a:xfrm>
        </p:grpSpPr>
        <p:sp>
          <p:nvSpPr>
            <p:cNvPr id="1057" name="Google Shape;1057;p63"/>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8" name="Google Shape;1058;p63"/>
            <p:cNvSpPr txBox="1"/>
            <p:nvPr/>
          </p:nvSpPr>
          <p:spPr>
            <a:xfrm>
              <a:off x="364" y="1071"/>
              <a:ext cx="5017" cy="2544"/>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Ağaç ve ağaç ürünleri, tekstil ürünleri, orman, kağıt ve kağıt ürünleri, bina, kumaş, doküma, lastik, plastik vb. maddelerin meydana getirdiği yangınlardır.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Yaşam mahalinde karşılaşılan yangınlar genelde bu sınıf yangınlardır.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Bu tip yangınlar yandıktan sonra köz bıraktıklarından dolayı için için yanma riskleri yüksektir. </a:t>
              </a:r>
              <a:endParaRPr/>
            </a:p>
          </p:txBody>
        </p:sp>
      </p:grpSp>
    </p:spTree>
  </p:cSld>
  <p:clrMapOvr>
    <a:masterClrMapping/>
  </p:clrMapOvr>
  <p:transition>
    <p:checke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6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064" name="Google Shape;1064;p64"/>
          <p:cNvPicPr preferRelativeResize="0"/>
          <p:nvPr/>
        </p:nvPicPr>
        <p:blipFill rotWithShape="1">
          <a:blip r:embed="rId3">
            <a:alphaModFix/>
          </a:blip>
          <a:srcRect b="21028" l="0" r="0" t="0"/>
          <a:stretch/>
        </p:blipFill>
        <p:spPr>
          <a:xfrm>
            <a:off x="0" y="0"/>
            <a:ext cx="9144000" cy="6858000"/>
          </a:xfrm>
          <a:prstGeom prst="rect">
            <a:avLst/>
          </a:prstGeom>
          <a:noFill/>
          <a:ln>
            <a:noFill/>
          </a:ln>
        </p:spPr>
      </p:pic>
      <p:grpSp>
        <p:nvGrpSpPr>
          <p:cNvPr id="1065" name="Google Shape;1065;p64"/>
          <p:cNvGrpSpPr/>
          <p:nvPr/>
        </p:nvGrpSpPr>
        <p:grpSpPr>
          <a:xfrm>
            <a:off x="1230313" y="231775"/>
            <a:ext cx="6769100" cy="1454150"/>
            <a:chOff x="975" y="155"/>
            <a:chExt cx="4055" cy="916"/>
          </a:xfrm>
        </p:grpSpPr>
        <p:sp>
          <p:nvSpPr>
            <p:cNvPr id="1066" name="Google Shape;1066;p64"/>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7" name="Google Shape;1067;p64"/>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“A” SINIFI YANGINLAR </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(Adi Yangınlar)</a:t>
              </a:r>
              <a:endParaRPr/>
            </a:p>
          </p:txBody>
        </p:sp>
      </p:grpSp>
      <p:grpSp>
        <p:nvGrpSpPr>
          <p:cNvPr id="1068" name="Google Shape;1068;p64"/>
          <p:cNvGrpSpPr/>
          <p:nvPr/>
        </p:nvGrpSpPr>
        <p:grpSpPr>
          <a:xfrm>
            <a:off x="339725" y="2262188"/>
            <a:ext cx="8496300" cy="4135437"/>
            <a:chOff x="310" y="1071"/>
            <a:chExt cx="5125" cy="2858"/>
          </a:xfrm>
        </p:grpSpPr>
        <p:sp>
          <p:nvSpPr>
            <p:cNvPr id="1069" name="Google Shape;1069;p64"/>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0" name="Google Shape;1070;p64"/>
            <p:cNvSpPr txBox="1"/>
            <p:nvPr/>
          </p:nvSpPr>
          <p:spPr>
            <a:xfrm>
              <a:off x="364" y="1071"/>
              <a:ext cx="5017" cy="2446"/>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Genelde “Solid Su” veya “Pulvarize Su” ile söndürülür. </a:t>
              </a:r>
              <a:endParaRPr/>
            </a:p>
            <a:p>
              <a:pPr indent="-177800" lvl="0" marL="0" marR="0" rtl="0" algn="l">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Ağaçtan ve prefabrike konutlarda meydana gelen yangınlarda, % 3 konsantrasyonlu foam köpüğü kullanmak en etkili yöntemdir.</a:t>
              </a:r>
              <a:endParaRPr/>
            </a:p>
            <a:p>
              <a:pPr indent="-177800" lvl="0" marL="0" marR="0" rtl="0" algn="l">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Kullanılan söndürücü ile maddenin sıcaklığının (çıkardığı gazların) alev alma sıcaklığının altına düşürülmesi gerekmektedir.</a:t>
              </a:r>
              <a:endParaRPr/>
            </a:p>
          </p:txBody>
        </p:sp>
      </p:grpSp>
    </p:spTree>
  </p:cSld>
  <p:clrMapOvr>
    <a:masterClrMapping/>
  </p:clrMapOvr>
  <p:transition>
    <p:checke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pic>
        <p:nvPicPr>
          <p:cNvPr id="1075" name="Google Shape;1075;p65"/>
          <p:cNvPicPr preferRelativeResize="0"/>
          <p:nvPr>
            <p:ph idx="1" type="body"/>
          </p:nvPr>
        </p:nvPicPr>
        <p:blipFill rotWithShape="1">
          <a:blip r:embed="rId3">
            <a:alphaModFix/>
          </a:blip>
          <a:srcRect b="0" l="0" r="0" t="0"/>
          <a:stretch/>
        </p:blipFill>
        <p:spPr>
          <a:xfrm>
            <a:off x="2327148" y="1848612"/>
            <a:ext cx="4489704" cy="3008376"/>
          </a:xfrm>
          <a:prstGeom prst="rect">
            <a:avLst/>
          </a:prstGeom>
          <a:noFill/>
          <a:ln>
            <a:noFill/>
          </a:ln>
        </p:spPr>
      </p:pic>
      <p:sp>
        <p:nvSpPr>
          <p:cNvPr id="1076" name="Google Shape;1076;p65"/>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077" name="Google Shape;1077;p65"/>
          <p:cNvGrpSpPr/>
          <p:nvPr/>
        </p:nvGrpSpPr>
        <p:grpSpPr>
          <a:xfrm>
            <a:off x="1230313" y="592138"/>
            <a:ext cx="6769100" cy="1454150"/>
            <a:chOff x="975" y="155"/>
            <a:chExt cx="4055" cy="916"/>
          </a:xfrm>
        </p:grpSpPr>
        <p:sp>
          <p:nvSpPr>
            <p:cNvPr id="1078" name="Google Shape;1078;p65"/>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9" name="Google Shape;1079;p65"/>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“B” SINIFI YANGINLAR</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(Akaryakıt Yangınları)</a:t>
              </a:r>
              <a:endParaRPr/>
            </a:p>
          </p:txBody>
        </p:sp>
      </p:grpSp>
      <p:grpSp>
        <p:nvGrpSpPr>
          <p:cNvPr id="1080" name="Google Shape;1080;p65"/>
          <p:cNvGrpSpPr/>
          <p:nvPr/>
        </p:nvGrpSpPr>
        <p:grpSpPr>
          <a:xfrm>
            <a:off x="661669" y="3876710"/>
            <a:ext cx="8496300" cy="2600290"/>
            <a:chOff x="364" y="2025"/>
            <a:chExt cx="5125" cy="2851"/>
          </a:xfrm>
        </p:grpSpPr>
        <p:sp>
          <p:nvSpPr>
            <p:cNvPr id="1081" name="Google Shape;1081;p65"/>
            <p:cNvSpPr/>
            <p:nvPr/>
          </p:nvSpPr>
          <p:spPr>
            <a:xfrm>
              <a:off x="364" y="2025"/>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2" name="Google Shape;1082;p65"/>
            <p:cNvSpPr txBox="1"/>
            <p:nvPr/>
          </p:nvSpPr>
          <p:spPr>
            <a:xfrm>
              <a:off x="418" y="2049"/>
              <a:ext cx="5017" cy="2463"/>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Genellikle petrol türevi ürünler ve bitkisel yağların tutuşması ile oluşan yangınlardır.  Bu sınıf yanıcı maddelerde yanma yüzeyde olur.</a:t>
              </a:r>
              <a:endParaRPr/>
            </a:p>
            <a:p>
              <a:pPr indent="-177800" lvl="0" marL="0" marR="0" rtl="0" algn="l">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Örneğin: Motorin, mazot, benzin, gaz yağı, yağlama yağı boya, gres, vb.</a:t>
              </a:r>
              <a:endParaRPr/>
            </a:p>
          </p:txBody>
        </p:sp>
      </p:grpSp>
    </p:spTree>
  </p:cSld>
  <p:clrMapOvr>
    <a:masterClrMapping/>
  </p:clrMapOvr>
  <p:transition>
    <p:checke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pic>
        <p:nvPicPr>
          <p:cNvPr id="1087" name="Google Shape;1087;p66"/>
          <p:cNvPicPr preferRelativeResize="0"/>
          <p:nvPr>
            <p:ph idx="1" type="body"/>
          </p:nvPr>
        </p:nvPicPr>
        <p:blipFill rotWithShape="1">
          <a:blip r:embed="rId3">
            <a:alphaModFix/>
          </a:blip>
          <a:srcRect b="0" l="0" r="0" t="0"/>
          <a:stretch/>
        </p:blipFill>
        <p:spPr>
          <a:xfrm>
            <a:off x="2327148" y="1848612"/>
            <a:ext cx="4489704" cy="3008376"/>
          </a:xfrm>
          <a:prstGeom prst="rect">
            <a:avLst/>
          </a:prstGeom>
          <a:noFill/>
          <a:ln>
            <a:noFill/>
          </a:ln>
        </p:spPr>
      </p:pic>
      <p:sp>
        <p:nvSpPr>
          <p:cNvPr id="1088" name="Google Shape;1088;p66"/>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089" name="Google Shape;1089;p66"/>
          <p:cNvGrpSpPr/>
          <p:nvPr/>
        </p:nvGrpSpPr>
        <p:grpSpPr>
          <a:xfrm>
            <a:off x="1230313" y="592138"/>
            <a:ext cx="6769100" cy="1454150"/>
            <a:chOff x="975" y="155"/>
            <a:chExt cx="4055" cy="916"/>
          </a:xfrm>
        </p:grpSpPr>
        <p:sp>
          <p:nvSpPr>
            <p:cNvPr id="1090" name="Google Shape;1090;p66"/>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1" name="Google Shape;1091;p66"/>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“B” SINIFI YANGINLAR</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(Akaryakıt Yangınları)</a:t>
              </a:r>
              <a:endParaRPr/>
            </a:p>
          </p:txBody>
        </p:sp>
      </p:grpSp>
      <p:grpSp>
        <p:nvGrpSpPr>
          <p:cNvPr id="1092" name="Google Shape;1092;p66"/>
          <p:cNvGrpSpPr/>
          <p:nvPr/>
        </p:nvGrpSpPr>
        <p:grpSpPr>
          <a:xfrm>
            <a:off x="467544" y="3619499"/>
            <a:ext cx="8496300" cy="2606675"/>
            <a:chOff x="310" y="1071"/>
            <a:chExt cx="5125" cy="2858"/>
          </a:xfrm>
        </p:grpSpPr>
        <p:sp>
          <p:nvSpPr>
            <p:cNvPr id="1093" name="Google Shape;1093;p66"/>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4" name="Google Shape;1094;p66"/>
            <p:cNvSpPr txBox="1"/>
            <p:nvPr/>
          </p:nvSpPr>
          <p:spPr>
            <a:xfrm>
              <a:off x="364" y="1071"/>
              <a:ext cx="5017" cy="2773"/>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dk1"/>
                </a:buClr>
                <a:buSzPts val="3200"/>
                <a:buFont typeface="Century Gothic"/>
                <a:buChar char="•"/>
              </a:pPr>
              <a:r>
                <a:rPr b="1" lang="tr-TR" sz="3200">
                  <a:solidFill>
                    <a:schemeClr val="dk1"/>
                  </a:solidFill>
                  <a:latin typeface="Century Gothic"/>
                  <a:ea typeface="Century Gothic"/>
                  <a:cs typeface="Century Gothic"/>
                  <a:sym typeface="Century Gothic"/>
                </a:rPr>
                <a:t> Bu sınıf yangınların söndürülmesinde en etkili yol yanıcının hava ile temasın kesilmesidir, bunu da en iyi foam köpüğü sağlar.</a:t>
              </a:r>
              <a:endParaRPr/>
            </a:p>
            <a:p>
              <a:pPr indent="-203200" lvl="0" marL="0" marR="0" rtl="0" algn="l">
                <a:spcBef>
                  <a:spcPts val="0"/>
                </a:spcBef>
                <a:spcAft>
                  <a:spcPts val="0"/>
                </a:spcAft>
                <a:buClr>
                  <a:schemeClr val="dk1"/>
                </a:buClr>
                <a:buSzPts val="3200"/>
                <a:buFont typeface="Century Gothic"/>
                <a:buChar char="•"/>
              </a:pPr>
              <a:r>
                <a:rPr b="1" lang="tr-TR" sz="3200">
                  <a:solidFill>
                    <a:schemeClr val="dk1"/>
                  </a:solidFill>
                  <a:latin typeface="Century Gothic"/>
                  <a:ea typeface="Century Gothic"/>
                  <a:cs typeface="Century Gothic"/>
                  <a:sym typeface="Century Gothic"/>
                </a:rPr>
                <a:t> Ayrıca pulvarize suda kullanılabililir.</a:t>
              </a:r>
              <a:endParaRPr/>
            </a:p>
          </p:txBody>
        </p:sp>
      </p:grpSp>
    </p:spTree>
  </p:cSld>
  <p:clrMapOvr>
    <a:masterClrMapping/>
  </p:clrMapOvr>
  <p:transition>
    <p:checke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67"/>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100" name="Google Shape;1100;p67"/>
          <p:cNvGrpSpPr/>
          <p:nvPr/>
        </p:nvGrpSpPr>
        <p:grpSpPr>
          <a:xfrm>
            <a:off x="1230313" y="404813"/>
            <a:ext cx="6769100" cy="1454150"/>
            <a:chOff x="975" y="155"/>
            <a:chExt cx="4055" cy="916"/>
          </a:xfrm>
        </p:grpSpPr>
        <p:sp>
          <p:nvSpPr>
            <p:cNvPr id="1101" name="Google Shape;1101;p67"/>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2" name="Google Shape;1102;p67"/>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“C” SINIFI YANGINLAR</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(GAZ YANGINLARI)</a:t>
              </a:r>
              <a:endParaRPr/>
            </a:p>
          </p:txBody>
        </p:sp>
      </p:grpSp>
      <p:grpSp>
        <p:nvGrpSpPr>
          <p:cNvPr id="1103" name="Google Shape;1103;p67"/>
          <p:cNvGrpSpPr/>
          <p:nvPr/>
        </p:nvGrpSpPr>
        <p:grpSpPr>
          <a:xfrm>
            <a:off x="339725" y="2205038"/>
            <a:ext cx="8496300" cy="4057650"/>
            <a:chOff x="310" y="1071"/>
            <a:chExt cx="5125" cy="2858"/>
          </a:xfrm>
        </p:grpSpPr>
        <p:sp>
          <p:nvSpPr>
            <p:cNvPr id="1104" name="Google Shape;1104;p67"/>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5" name="Google Shape;1105;p67"/>
            <p:cNvSpPr txBox="1"/>
            <p:nvPr/>
          </p:nvSpPr>
          <p:spPr>
            <a:xfrm>
              <a:off x="364" y="1071"/>
              <a:ext cx="5017" cy="2493"/>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lang="tr-TR" sz="2800">
                  <a:solidFill>
                    <a:schemeClr val="dk1"/>
                  </a:solidFill>
                  <a:latin typeface="Century Gothic"/>
                  <a:ea typeface="Century Gothic"/>
                  <a:cs typeface="Century Gothic"/>
                  <a:sym typeface="Century Gothic"/>
                </a:rPr>
                <a:t> </a:t>
              </a:r>
              <a:r>
                <a:rPr b="1" lang="tr-TR" sz="2800">
                  <a:solidFill>
                    <a:schemeClr val="dk1"/>
                  </a:solidFill>
                  <a:latin typeface="Century Gothic"/>
                  <a:ea typeface="Century Gothic"/>
                  <a:cs typeface="Century Gothic"/>
                  <a:sym typeface="Century Gothic"/>
                </a:rPr>
                <a:t>Gaz halindeki (Hidrojen, Asetilen, Metan, Bütan, vb.) maddelerin oluşturduğu yangınlardır.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Gaz maddeler havadan hafif ise atmosfere yayılır, havadan ağır ise zemin üzerinde bir tabaka oluşturur. Bir kıvılcımla karşılaşırsa alevler her yöne yayılır. Kapalı bir ortamda ise gaz genişlemesi sebebiyle patlama olur.</a:t>
              </a:r>
              <a:endParaRPr/>
            </a:p>
          </p:txBody>
        </p:sp>
      </p:grpSp>
    </p:spTree>
  </p:cSld>
  <p:clrMapOvr>
    <a:masterClrMapping/>
  </p:clrMapOvr>
  <p:transition>
    <p:checke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pic>
        <p:nvPicPr>
          <p:cNvPr id="1110" name="Google Shape;1110;p68"/>
          <p:cNvPicPr preferRelativeResize="0"/>
          <p:nvPr>
            <p:ph idx="1" type="body"/>
          </p:nvPr>
        </p:nvPicPr>
        <p:blipFill rotWithShape="1">
          <a:blip r:embed="rId3">
            <a:alphaModFix/>
          </a:blip>
          <a:srcRect b="0" l="0" r="0" t="0"/>
          <a:stretch/>
        </p:blipFill>
        <p:spPr>
          <a:xfrm>
            <a:off x="250825" y="2636838"/>
            <a:ext cx="2879725" cy="2517775"/>
          </a:xfrm>
          <a:prstGeom prst="rect">
            <a:avLst/>
          </a:prstGeom>
          <a:noFill/>
          <a:ln>
            <a:noFill/>
          </a:ln>
        </p:spPr>
      </p:pic>
      <p:sp>
        <p:nvSpPr>
          <p:cNvPr id="1111" name="Google Shape;1111;p6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112" name="Google Shape;1112;p68"/>
          <p:cNvGrpSpPr/>
          <p:nvPr/>
        </p:nvGrpSpPr>
        <p:grpSpPr>
          <a:xfrm>
            <a:off x="1547663" y="404813"/>
            <a:ext cx="6451749" cy="1454150"/>
            <a:chOff x="975" y="155"/>
            <a:chExt cx="4055" cy="916"/>
          </a:xfrm>
        </p:grpSpPr>
        <p:sp>
          <p:nvSpPr>
            <p:cNvPr id="1113" name="Google Shape;1113;p68"/>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4" name="Google Shape;1114;p68"/>
            <p:cNvSpPr txBox="1"/>
            <p:nvPr/>
          </p:nvSpPr>
          <p:spPr>
            <a:xfrm>
              <a:off x="975" y="155"/>
              <a:ext cx="4055" cy="90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“C” SINIFI YANGINLAR</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(GAZ YANGINLARI)</a:t>
              </a:r>
              <a:endParaRPr/>
            </a:p>
          </p:txBody>
        </p:sp>
      </p:grpSp>
      <p:grpSp>
        <p:nvGrpSpPr>
          <p:cNvPr id="1115" name="Google Shape;1115;p68"/>
          <p:cNvGrpSpPr/>
          <p:nvPr/>
        </p:nvGrpSpPr>
        <p:grpSpPr>
          <a:xfrm>
            <a:off x="3563938" y="2447925"/>
            <a:ext cx="5272087" cy="3068638"/>
            <a:chOff x="310" y="1071"/>
            <a:chExt cx="5125" cy="2858"/>
          </a:xfrm>
        </p:grpSpPr>
        <p:sp>
          <p:nvSpPr>
            <p:cNvPr id="1116" name="Google Shape;1116;p68"/>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7" name="Google Shape;1117;p68"/>
            <p:cNvSpPr txBox="1"/>
            <p:nvPr/>
          </p:nvSpPr>
          <p:spPr>
            <a:xfrm>
              <a:off x="364" y="1071"/>
              <a:ext cx="5017" cy="2809"/>
            </a:xfrm>
            <a:prstGeom prst="rect">
              <a:avLst/>
            </a:prstGeom>
            <a:noFill/>
            <a:ln>
              <a:noFill/>
            </a:ln>
          </p:spPr>
          <p:txBody>
            <a:bodyPr anchorCtr="0" anchor="t" bIns="45700" lIns="91425" spcFirstLastPara="1" rIns="91425" wrap="square" tIns="45700">
              <a:spAutoFit/>
            </a:bodyPr>
            <a:lstStyle/>
            <a:p>
              <a:pPr indent="-203200" lvl="0" marL="0" marR="0" rtl="0" algn="just">
                <a:spcBef>
                  <a:spcPts val="0"/>
                </a:spcBef>
                <a:spcAft>
                  <a:spcPts val="0"/>
                </a:spcAft>
                <a:buClr>
                  <a:schemeClr val="dk1"/>
                </a:buClr>
                <a:buSzPts val="3200"/>
                <a:buFont typeface="Century Gothic"/>
                <a:buChar char="•"/>
              </a:pPr>
              <a:r>
                <a:rPr lang="tr-TR" sz="3200">
                  <a:solidFill>
                    <a:schemeClr val="dk1"/>
                  </a:solidFill>
                  <a:latin typeface="Century Gothic"/>
                  <a:ea typeface="Century Gothic"/>
                  <a:cs typeface="Century Gothic"/>
                  <a:sym typeface="Century Gothic"/>
                </a:rPr>
                <a:t> </a:t>
              </a:r>
              <a:r>
                <a:rPr b="1" lang="tr-TR" sz="3200">
                  <a:solidFill>
                    <a:schemeClr val="dk1"/>
                  </a:solidFill>
                  <a:latin typeface="Century Gothic"/>
                  <a:ea typeface="Century Gothic"/>
                  <a:cs typeface="Century Gothic"/>
                  <a:sym typeface="Century Gothic"/>
                </a:rPr>
                <a:t>Çeşitli kuru kimyasal tozlar, </a:t>
              </a:r>
              <a:r>
                <a:rPr b="1" lang="tr-TR" sz="3200">
                  <a:solidFill>
                    <a:srgbClr val="FF0000"/>
                  </a:solidFill>
                  <a:latin typeface="Century Gothic"/>
                  <a:ea typeface="Century Gothic"/>
                  <a:cs typeface="Century Gothic"/>
                  <a:sym typeface="Century Gothic"/>
                </a:rPr>
                <a:t>“Karbondioksit”</a:t>
              </a:r>
              <a:r>
                <a:rPr b="1" lang="tr-TR" sz="3200">
                  <a:solidFill>
                    <a:schemeClr val="dk2"/>
                  </a:solidFill>
                  <a:latin typeface="Century Gothic"/>
                  <a:ea typeface="Century Gothic"/>
                  <a:cs typeface="Century Gothic"/>
                  <a:sym typeface="Century Gothic"/>
                </a:rPr>
                <a:t> </a:t>
              </a:r>
              <a:r>
                <a:rPr b="1" lang="tr-TR" sz="3200">
                  <a:solidFill>
                    <a:schemeClr val="dk1"/>
                  </a:solidFill>
                  <a:latin typeface="Century Gothic"/>
                  <a:ea typeface="Century Gothic"/>
                  <a:cs typeface="Century Gothic"/>
                  <a:sym typeface="Century Gothic"/>
                </a:rPr>
                <a:t>(CO</a:t>
              </a:r>
              <a:r>
                <a:rPr b="1" baseline="-25000" lang="tr-TR" sz="3200">
                  <a:solidFill>
                    <a:schemeClr val="dk1"/>
                  </a:solidFill>
                  <a:latin typeface="Century Gothic"/>
                  <a:ea typeface="Century Gothic"/>
                  <a:cs typeface="Century Gothic"/>
                  <a:sym typeface="Century Gothic"/>
                </a:rPr>
                <a:t>2</a:t>
              </a:r>
              <a:r>
                <a:rPr b="1" lang="tr-TR" sz="3200">
                  <a:solidFill>
                    <a:schemeClr val="dk1"/>
                  </a:solidFill>
                  <a:latin typeface="Century Gothic"/>
                  <a:ea typeface="Century Gothic"/>
                  <a:cs typeface="Century Gothic"/>
                  <a:sym typeface="Century Gothic"/>
                </a:rPr>
                <a:t>) </a:t>
              </a:r>
              <a:r>
                <a:rPr b="1" lang="tr-TR" sz="3200">
                  <a:solidFill>
                    <a:schemeClr val="dk2"/>
                  </a:solidFill>
                  <a:latin typeface="Century Gothic"/>
                  <a:ea typeface="Century Gothic"/>
                  <a:cs typeface="Century Gothic"/>
                  <a:sym typeface="Century Gothic"/>
                </a:rPr>
                <a:t>gazı ve Halon tipi söndürücüler “C” sınıfı yangınların ideal söndürücüleridir.</a:t>
              </a:r>
              <a:r>
                <a:rPr lang="tr-TR" sz="3200">
                  <a:solidFill>
                    <a:schemeClr val="dk1"/>
                  </a:solidFill>
                  <a:latin typeface="Century Gothic"/>
                  <a:ea typeface="Century Gothic"/>
                  <a:cs typeface="Century Gothic"/>
                  <a:sym typeface="Century Gothic"/>
                </a:rPr>
                <a:t> </a:t>
              </a:r>
              <a:endParaRPr/>
            </a:p>
          </p:txBody>
        </p:sp>
      </p:grpSp>
    </p:spTree>
  </p:cSld>
  <p:clrMapOvr>
    <a:masterClrMapping/>
  </p:clrMapOvr>
  <p:transition>
    <p:checke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69"/>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123" name="Google Shape;1123;p69"/>
          <p:cNvGrpSpPr/>
          <p:nvPr/>
        </p:nvGrpSpPr>
        <p:grpSpPr>
          <a:xfrm>
            <a:off x="1230313" y="404813"/>
            <a:ext cx="6769100" cy="1454150"/>
            <a:chOff x="975" y="155"/>
            <a:chExt cx="4055" cy="916"/>
          </a:xfrm>
        </p:grpSpPr>
        <p:sp>
          <p:nvSpPr>
            <p:cNvPr id="1124" name="Google Shape;1124;p69"/>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5" name="Google Shape;1125;p69"/>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“D” SINIFI YANGINLAR </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(Metal Yangınları)</a:t>
              </a:r>
              <a:endParaRPr/>
            </a:p>
          </p:txBody>
        </p:sp>
      </p:grpSp>
      <p:grpSp>
        <p:nvGrpSpPr>
          <p:cNvPr id="1126" name="Google Shape;1126;p69"/>
          <p:cNvGrpSpPr/>
          <p:nvPr/>
        </p:nvGrpSpPr>
        <p:grpSpPr>
          <a:xfrm>
            <a:off x="339725" y="2119313"/>
            <a:ext cx="8496300" cy="4436425"/>
            <a:chOff x="310" y="1071"/>
            <a:chExt cx="5125" cy="2858"/>
          </a:xfrm>
        </p:grpSpPr>
        <p:sp>
          <p:nvSpPr>
            <p:cNvPr id="1127" name="Google Shape;1127;p69"/>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8" name="Google Shape;1128;p69"/>
            <p:cNvSpPr txBox="1"/>
            <p:nvPr/>
          </p:nvSpPr>
          <p:spPr>
            <a:xfrm>
              <a:off x="364" y="1071"/>
              <a:ext cx="5017" cy="2558"/>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Alüminyum, magnezyum, titanyum, fosfor, sodyum, potasyum ve zilkenyum gibi metallerin yanmasından meydana gelen yangınlardır.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Bu sınıf yangınların en etkili söndürücüsü </a:t>
              </a:r>
              <a:r>
                <a:rPr b="1" lang="tr-TR" sz="2800">
                  <a:solidFill>
                    <a:srgbClr val="FF0000"/>
                  </a:solidFill>
                  <a:latin typeface="Century Gothic"/>
                  <a:ea typeface="Century Gothic"/>
                  <a:cs typeface="Century Gothic"/>
                  <a:sym typeface="Century Gothic"/>
                </a:rPr>
                <a:t>“Trimotoksinboraksin”</a:t>
              </a:r>
              <a:r>
                <a:rPr b="1" lang="tr-TR" sz="2800">
                  <a:solidFill>
                    <a:schemeClr val="dk1"/>
                  </a:solidFill>
                  <a:latin typeface="Century Gothic"/>
                  <a:ea typeface="Century Gothic"/>
                  <a:cs typeface="Century Gothic"/>
                  <a:sym typeface="Century Gothic"/>
                </a:rPr>
                <a:t> olup ayrıca “Yüksek Süratli Pulvarize Su, Kuru Kum, Toprak, Grafit Tozu” da tavsiye edilen söndürme maddelerindendir.</a:t>
              </a:r>
              <a:endParaRPr/>
            </a:p>
          </p:txBody>
        </p:sp>
      </p:grpSp>
    </p:spTree>
  </p:cSld>
  <p:clrMapOvr>
    <a:masterClrMapping/>
  </p:clrMapOvr>
  <p:transition>
    <p:checke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7"/>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241" name="Google Shape;241;p7"/>
          <p:cNvGrpSpPr/>
          <p:nvPr/>
        </p:nvGrpSpPr>
        <p:grpSpPr>
          <a:xfrm>
            <a:off x="2987675" y="404813"/>
            <a:ext cx="3455988" cy="865187"/>
            <a:chOff x="1746" y="320"/>
            <a:chExt cx="2177" cy="545"/>
          </a:xfrm>
        </p:grpSpPr>
        <p:sp>
          <p:nvSpPr>
            <p:cNvPr id="242" name="Google Shape;242;p7"/>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3" name="Google Shape;243;p7"/>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YANMA</a:t>
              </a:r>
              <a:endParaRPr/>
            </a:p>
          </p:txBody>
        </p:sp>
      </p:grpSp>
      <p:grpSp>
        <p:nvGrpSpPr>
          <p:cNvPr id="244" name="Google Shape;244;p7"/>
          <p:cNvGrpSpPr/>
          <p:nvPr/>
        </p:nvGrpSpPr>
        <p:grpSpPr>
          <a:xfrm>
            <a:off x="971550" y="2636838"/>
            <a:ext cx="7200900" cy="3024187"/>
            <a:chOff x="612" y="1525"/>
            <a:chExt cx="4536" cy="1905"/>
          </a:xfrm>
        </p:grpSpPr>
        <p:sp>
          <p:nvSpPr>
            <p:cNvPr id="245" name="Google Shape;245;p7"/>
            <p:cNvSpPr/>
            <p:nvPr/>
          </p:nvSpPr>
          <p:spPr>
            <a:xfrm>
              <a:off x="612" y="1525"/>
              <a:ext cx="4536" cy="1905"/>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6" name="Google Shape;246;p7"/>
            <p:cNvSpPr txBox="1"/>
            <p:nvPr/>
          </p:nvSpPr>
          <p:spPr>
            <a:xfrm>
              <a:off x="657" y="1642"/>
              <a:ext cx="4446" cy="1654"/>
            </a:xfrm>
            <a:prstGeom prst="rect">
              <a:avLst/>
            </a:prstGeom>
            <a:noFill/>
            <a:ln>
              <a:noFill/>
            </a:ln>
          </p:spPr>
          <p:txBody>
            <a:bodyPr anchorCtr="0" anchor="t" bIns="45700" lIns="91425" spcFirstLastPara="1" rIns="91425" wrap="square" tIns="45700">
              <a:spAutoFit/>
            </a:bodyPr>
            <a:lstStyle/>
            <a:p>
              <a:pPr indent="-203200" lvl="0" marL="0" marR="0" rtl="0" algn="just">
                <a:spcBef>
                  <a:spcPts val="0"/>
                </a:spcBef>
                <a:spcAft>
                  <a:spcPts val="0"/>
                </a:spcAft>
                <a:buClr>
                  <a:schemeClr val="dk2"/>
                </a:buClr>
                <a:buSzPts val="3200"/>
                <a:buFont typeface="Century Gothic"/>
                <a:buChar char="•"/>
              </a:pPr>
              <a:r>
                <a:rPr b="1" lang="tr-TR" sz="3200">
                  <a:solidFill>
                    <a:schemeClr val="dk2"/>
                  </a:solidFill>
                  <a:latin typeface="Century Gothic"/>
                  <a:ea typeface="Century Gothic"/>
                  <a:cs typeface="Century Gothic"/>
                  <a:sym typeface="Century Gothic"/>
                </a:rPr>
                <a:t> Belirli bir dereceye kadar ısı almış maddenin oksijen ile birleşerek kimyasal değişikliğe uğramasına </a:t>
              </a:r>
              <a:r>
                <a:rPr b="1" lang="tr-TR" sz="3200">
                  <a:solidFill>
                    <a:srgbClr val="FF0000"/>
                  </a:solidFill>
                  <a:latin typeface="Century Gothic"/>
                  <a:ea typeface="Century Gothic"/>
                  <a:cs typeface="Century Gothic"/>
                  <a:sym typeface="Century Gothic"/>
                </a:rPr>
                <a:t>yanma</a:t>
              </a:r>
              <a:r>
                <a:rPr b="1" lang="tr-TR" sz="3200">
                  <a:solidFill>
                    <a:srgbClr val="FF9900"/>
                  </a:solidFill>
                  <a:latin typeface="Century Gothic"/>
                  <a:ea typeface="Century Gothic"/>
                  <a:cs typeface="Century Gothic"/>
                  <a:sym typeface="Century Gothic"/>
                </a:rPr>
                <a:t> </a:t>
              </a:r>
              <a:r>
                <a:rPr b="1" lang="tr-TR" sz="3200">
                  <a:solidFill>
                    <a:schemeClr val="dk2"/>
                  </a:solidFill>
                  <a:latin typeface="Century Gothic"/>
                  <a:ea typeface="Century Gothic"/>
                  <a:cs typeface="Century Gothic"/>
                  <a:sym typeface="Century Gothic"/>
                </a:rPr>
                <a:t>denir.</a:t>
              </a:r>
              <a:endParaRPr/>
            </a:p>
            <a:p>
              <a:pPr indent="-203200" lvl="0" marL="0" marR="0" rtl="0" algn="just">
                <a:spcBef>
                  <a:spcPts val="640"/>
                </a:spcBef>
                <a:spcAft>
                  <a:spcPts val="0"/>
                </a:spcAft>
                <a:buClr>
                  <a:schemeClr val="dk2"/>
                </a:buClr>
                <a:buSzPts val="3200"/>
                <a:buFont typeface="Century Gothic"/>
                <a:buChar char="•"/>
              </a:pPr>
              <a:r>
                <a:rPr b="1" lang="tr-TR" sz="3200">
                  <a:solidFill>
                    <a:schemeClr val="dk2"/>
                  </a:solidFill>
                  <a:latin typeface="Century Gothic"/>
                  <a:ea typeface="Century Gothic"/>
                  <a:cs typeface="Century Gothic"/>
                  <a:sym typeface="Century Gothic"/>
                </a:rPr>
                <a:t> Yanma, kimyasal bir olaydır.</a:t>
              </a:r>
              <a:endParaRPr b="1" sz="3200">
                <a:solidFill>
                  <a:srgbClr val="FF0000"/>
                </a:solidFill>
                <a:latin typeface="Century Gothic"/>
                <a:ea typeface="Century Gothic"/>
                <a:cs typeface="Century Gothic"/>
                <a:sym typeface="Century Gothic"/>
              </a:endParaRPr>
            </a:p>
          </p:txBody>
        </p:sp>
      </p:grpSp>
      <p:grpSp>
        <p:nvGrpSpPr>
          <p:cNvPr id="247" name="Google Shape;247;p7"/>
          <p:cNvGrpSpPr/>
          <p:nvPr/>
        </p:nvGrpSpPr>
        <p:grpSpPr>
          <a:xfrm>
            <a:off x="487363" y="304800"/>
            <a:ext cx="2103437" cy="1905000"/>
            <a:chOff x="0" y="942"/>
            <a:chExt cx="1709" cy="1698"/>
          </a:xfrm>
        </p:grpSpPr>
        <p:graphicFrame>
          <p:nvGraphicFramePr>
            <p:cNvPr id="248" name="Google Shape;248;p7"/>
            <p:cNvGraphicFramePr/>
            <p:nvPr/>
          </p:nvGraphicFramePr>
          <p:xfrm>
            <a:off x="0" y="1309"/>
            <a:ext cx="1678" cy="1331"/>
          </p:xfrm>
          <a:graphic>
            <a:graphicData uri="http://schemas.openxmlformats.org/presentationml/2006/ole">
              <mc:AlternateContent>
                <mc:Choice Requires="v">
                  <p:oleObj r:id="rId4" imgH="1331" imgW="1678" progId="MS_ClipArt_Gallery.5" spid="_x0000_s1">
                    <p:embed/>
                  </p:oleObj>
                </mc:Choice>
                <mc:Fallback>
                  <p:oleObj r:id="rId5" imgH="1331" imgW="1678" progId="MS_ClipArt_Gallery.5">
                    <p:embed/>
                    <p:pic>
                      <p:nvPicPr>
                        <p:cNvPr id="248" name="Google Shape;248;p7"/>
                        <p:cNvPicPr preferRelativeResize="0"/>
                        <p:nvPr/>
                      </p:nvPicPr>
                      <p:blipFill rotWithShape="1">
                        <a:blip r:embed="rId6">
                          <a:alphaModFix/>
                        </a:blip>
                        <a:srcRect b="0" l="0" r="0" t="0"/>
                        <a:stretch/>
                      </p:blipFill>
                      <p:spPr>
                        <a:xfrm>
                          <a:off x="0" y="1309"/>
                          <a:ext cx="1678" cy="1331"/>
                        </a:xfrm>
                        <a:prstGeom prst="rect">
                          <a:avLst/>
                        </a:prstGeom>
                        <a:noFill/>
                        <a:ln>
                          <a:noFill/>
                        </a:ln>
                      </p:spPr>
                    </p:pic>
                  </p:oleObj>
                </mc:Fallback>
              </mc:AlternateContent>
            </a:graphicData>
          </a:graphic>
        </p:graphicFrame>
        <p:grpSp>
          <p:nvGrpSpPr>
            <p:cNvPr id="249" name="Google Shape;249;p7"/>
            <p:cNvGrpSpPr/>
            <p:nvPr/>
          </p:nvGrpSpPr>
          <p:grpSpPr>
            <a:xfrm>
              <a:off x="955" y="1408"/>
              <a:ext cx="225" cy="327"/>
              <a:chOff x="1732" y="820"/>
              <a:chExt cx="328" cy="472"/>
            </a:xfrm>
          </p:grpSpPr>
          <p:grpSp>
            <p:nvGrpSpPr>
              <p:cNvPr id="250" name="Google Shape;250;p7"/>
              <p:cNvGrpSpPr/>
              <p:nvPr/>
            </p:nvGrpSpPr>
            <p:grpSpPr>
              <a:xfrm>
                <a:off x="1732" y="889"/>
                <a:ext cx="177" cy="281"/>
                <a:chOff x="1732" y="889"/>
                <a:chExt cx="177" cy="281"/>
              </a:xfrm>
            </p:grpSpPr>
            <p:sp>
              <p:nvSpPr>
                <p:cNvPr id="251" name="Google Shape;251;p7"/>
                <p:cNvSpPr/>
                <p:nvPr/>
              </p:nvSpPr>
              <p:spPr>
                <a:xfrm>
                  <a:off x="1732" y="985"/>
                  <a:ext cx="76" cy="88"/>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2" name="Google Shape;252;p7"/>
                <p:cNvSpPr/>
                <p:nvPr/>
              </p:nvSpPr>
              <p:spPr>
                <a:xfrm>
                  <a:off x="1746" y="1058"/>
                  <a:ext cx="98" cy="112"/>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3" name="Google Shape;253;p7"/>
                <p:cNvSpPr/>
                <p:nvPr/>
              </p:nvSpPr>
              <p:spPr>
                <a:xfrm>
                  <a:off x="1767" y="889"/>
                  <a:ext cx="142" cy="160"/>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4" name="Google Shape;254;p7"/>
                <p:cNvSpPr/>
                <p:nvPr/>
              </p:nvSpPr>
              <p:spPr>
                <a:xfrm>
                  <a:off x="1756" y="994"/>
                  <a:ext cx="53" cy="91"/>
                </a:xfrm>
                <a:custGeom>
                  <a:rect b="b" l="l" r="r" t="t"/>
                  <a:pathLst>
                    <a:path extrusionOk="0" h="91" w="53">
                      <a:moveTo>
                        <a:pt x="30" y="0"/>
                      </a:moveTo>
                      <a:lnTo>
                        <a:pt x="0" y="18"/>
                      </a:lnTo>
                      <a:lnTo>
                        <a:pt x="1" y="72"/>
                      </a:lnTo>
                      <a:lnTo>
                        <a:pt x="11" y="90"/>
                      </a:lnTo>
                      <a:lnTo>
                        <a:pt x="52" y="72"/>
                      </a:lnTo>
                      <a:lnTo>
                        <a:pt x="30" y="0"/>
                      </a:lnTo>
                    </a:path>
                  </a:pathLst>
                </a:custGeom>
                <a:gradFill>
                  <a:gsLst>
                    <a:gs pos="0">
                      <a:srgbClr val="232323"/>
                    </a:gs>
                    <a:gs pos="100000">
                      <a:srgbClr val="00000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255" name="Google Shape;255;p7"/>
              <p:cNvGrpSpPr/>
              <p:nvPr/>
            </p:nvGrpSpPr>
            <p:grpSpPr>
              <a:xfrm>
                <a:off x="1789" y="820"/>
                <a:ext cx="271" cy="472"/>
                <a:chOff x="1789" y="820"/>
                <a:chExt cx="271" cy="472"/>
              </a:xfrm>
            </p:grpSpPr>
            <p:sp>
              <p:nvSpPr>
                <p:cNvPr id="256" name="Google Shape;256;p7"/>
                <p:cNvSpPr/>
                <p:nvPr/>
              </p:nvSpPr>
              <p:spPr>
                <a:xfrm>
                  <a:off x="1875" y="840"/>
                  <a:ext cx="185" cy="209"/>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7" name="Google Shape;257;p7"/>
                <p:cNvSpPr/>
                <p:nvPr/>
              </p:nvSpPr>
              <p:spPr>
                <a:xfrm>
                  <a:off x="1789" y="985"/>
                  <a:ext cx="99" cy="112"/>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8" name="Google Shape;258;p7"/>
                <p:cNvSpPr/>
                <p:nvPr/>
              </p:nvSpPr>
              <p:spPr>
                <a:xfrm>
                  <a:off x="1810" y="1058"/>
                  <a:ext cx="142" cy="161"/>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9" name="Google Shape;259;p7"/>
                <p:cNvSpPr/>
                <p:nvPr/>
              </p:nvSpPr>
              <p:spPr>
                <a:xfrm>
                  <a:off x="1852" y="1131"/>
                  <a:ext cx="144" cy="161"/>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0" name="Google Shape;260;p7"/>
                <p:cNvSpPr/>
                <p:nvPr/>
              </p:nvSpPr>
              <p:spPr>
                <a:xfrm>
                  <a:off x="1864" y="940"/>
                  <a:ext cx="126" cy="139"/>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1" name="Google Shape;261;p7"/>
                <p:cNvSpPr/>
                <p:nvPr/>
              </p:nvSpPr>
              <p:spPr>
                <a:xfrm>
                  <a:off x="1973" y="820"/>
                  <a:ext cx="76" cy="87"/>
                </a:xfrm>
                <a:prstGeom prst="ellipse">
                  <a:avLst/>
                </a:prstGeom>
                <a:gradFill>
                  <a:gsLst>
                    <a:gs pos="0">
                      <a:srgbClr val="232323"/>
                    </a:gs>
                    <a:gs pos="100000">
                      <a:srgbClr val="000000"/>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2" name="Google Shape;262;p7"/>
                <p:cNvSpPr/>
                <p:nvPr/>
              </p:nvSpPr>
              <p:spPr>
                <a:xfrm>
                  <a:off x="1904" y="911"/>
                  <a:ext cx="92" cy="74"/>
                </a:xfrm>
                <a:custGeom>
                  <a:rect b="b" l="l" r="r" t="t"/>
                  <a:pathLst>
                    <a:path extrusionOk="0" h="74" w="92">
                      <a:moveTo>
                        <a:pt x="0" y="20"/>
                      </a:moveTo>
                      <a:lnTo>
                        <a:pt x="11" y="54"/>
                      </a:lnTo>
                      <a:lnTo>
                        <a:pt x="91" y="73"/>
                      </a:lnTo>
                      <a:lnTo>
                        <a:pt x="91" y="27"/>
                      </a:lnTo>
                      <a:lnTo>
                        <a:pt x="5" y="0"/>
                      </a:lnTo>
                      <a:lnTo>
                        <a:pt x="0" y="20"/>
                      </a:lnTo>
                    </a:path>
                  </a:pathLst>
                </a:custGeom>
                <a:gradFill>
                  <a:gsLst>
                    <a:gs pos="0">
                      <a:srgbClr val="232323"/>
                    </a:gs>
                    <a:gs pos="100000">
                      <a:srgbClr val="00000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3" name="Google Shape;263;p7"/>
                <p:cNvSpPr/>
                <p:nvPr/>
              </p:nvSpPr>
              <p:spPr>
                <a:xfrm>
                  <a:off x="1816" y="1036"/>
                  <a:ext cx="106" cy="147"/>
                </a:xfrm>
                <a:custGeom>
                  <a:rect b="b" l="l" r="r" t="t"/>
                  <a:pathLst>
                    <a:path extrusionOk="0" h="147" w="106">
                      <a:moveTo>
                        <a:pt x="65" y="0"/>
                      </a:moveTo>
                      <a:lnTo>
                        <a:pt x="0" y="37"/>
                      </a:lnTo>
                      <a:lnTo>
                        <a:pt x="27" y="66"/>
                      </a:lnTo>
                      <a:lnTo>
                        <a:pt x="31" y="137"/>
                      </a:lnTo>
                      <a:lnTo>
                        <a:pt x="46" y="146"/>
                      </a:lnTo>
                      <a:lnTo>
                        <a:pt x="101" y="100"/>
                      </a:lnTo>
                      <a:lnTo>
                        <a:pt x="105" y="15"/>
                      </a:lnTo>
                      <a:lnTo>
                        <a:pt x="65" y="0"/>
                      </a:lnTo>
                    </a:path>
                  </a:pathLst>
                </a:custGeom>
                <a:gradFill>
                  <a:gsLst>
                    <a:gs pos="0">
                      <a:srgbClr val="232323"/>
                    </a:gs>
                    <a:gs pos="100000">
                      <a:srgbClr val="00000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264" name="Google Shape;264;p7"/>
              <p:cNvSpPr/>
              <p:nvPr/>
            </p:nvSpPr>
            <p:spPr>
              <a:xfrm>
                <a:off x="1966" y="869"/>
                <a:ext cx="57" cy="73"/>
              </a:xfrm>
              <a:custGeom>
                <a:rect b="b" l="l" r="r" t="t"/>
                <a:pathLst>
                  <a:path extrusionOk="0" h="73" w="57">
                    <a:moveTo>
                      <a:pt x="0" y="39"/>
                    </a:moveTo>
                    <a:lnTo>
                      <a:pt x="24" y="0"/>
                    </a:lnTo>
                    <a:lnTo>
                      <a:pt x="56" y="39"/>
                    </a:lnTo>
                    <a:lnTo>
                      <a:pt x="29" y="72"/>
                    </a:lnTo>
                    <a:lnTo>
                      <a:pt x="0" y="39"/>
                    </a:lnTo>
                  </a:path>
                </a:pathLst>
              </a:custGeom>
              <a:gradFill>
                <a:gsLst>
                  <a:gs pos="0">
                    <a:srgbClr val="232323"/>
                  </a:gs>
                  <a:gs pos="100000">
                    <a:srgbClr val="00000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265" name="Google Shape;265;p7"/>
            <p:cNvGrpSpPr/>
            <p:nvPr/>
          </p:nvGrpSpPr>
          <p:grpSpPr>
            <a:xfrm>
              <a:off x="922" y="1542"/>
              <a:ext cx="379" cy="415"/>
              <a:chOff x="1464" y="1104"/>
              <a:chExt cx="553" cy="600"/>
            </a:xfrm>
          </p:grpSpPr>
          <p:grpSp>
            <p:nvGrpSpPr>
              <p:cNvPr id="266" name="Google Shape;266;p7"/>
              <p:cNvGrpSpPr/>
              <p:nvPr/>
            </p:nvGrpSpPr>
            <p:grpSpPr>
              <a:xfrm>
                <a:off x="1464" y="1104"/>
                <a:ext cx="553" cy="465"/>
                <a:chOff x="1464" y="1104"/>
                <a:chExt cx="553" cy="465"/>
              </a:xfrm>
            </p:grpSpPr>
            <p:sp>
              <p:nvSpPr>
                <p:cNvPr id="267" name="Google Shape;267;p7"/>
                <p:cNvSpPr/>
                <p:nvPr/>
              </p:nvSpPr>
              <p:spPr>
                <a:xfrm>
                  <a:off x="1464" y="1131"/>
                  <a:ext cx="553" cy="425"/>
                </a:xfrm>
                <a:custGeom>
                  <a:rect b="b" l="l" r="r" t="t"/>
                  <a:pathLst>
                    <a:path extrusionOk="0" h="425" w="553">
                      <a:moveTo>
                        <a:pt x="305" y="409"/>
                      </a:moveTo>
                      <a:lnTo>
                        <a:pt x="168" y="424"/>
                      </a:lnTo>
                      <a:lnTo>
                        <a:pt x="289" y="405"/>
                      </a:lnTo>
                      <a:lnTo>
                        <a:pt x="289" y="399"/>
                      </a:lnTo>
                      <a:lnTo>
                        <a:pt x="0" y="357"/>
                      </a:lnTo>
                      <a:lnTo>
                        <a:pt x="280" y="389"/>
                      </a:lnTo>
                      <a:lnTo>
                        <a:pt x="292" y="373"/>
                      </a:lnTo>
                      <a:lnTo>
                        <a:pt x="15" y="0"/>
                      </a:lnTo>
                      <a:lnTo>
                        <a:pt x="277" y="339"/>
                      </a:lnTo>
                      <a:lnTo>
                        <a:pt x="255" y="280"/>
                      </a:lnTo>
                      <a:lnTo>
                        <a:pt x="304" y="353"/>
                      </a:lnTo>
                      <a:lnTo>
                        <a:pt x="309" y="370"/>
                      </a:lnTo>
                      <a:lnTo>
                        <a:pt x="328" y="70"/>
                      </a:lnTo>
                      <a:lnTo>
                        <a:pt x="321" y="379"/>
                      </a:lnTo>
                      <a:lnTo>
                        <a:pt x="337" y="218"/>
                      </a:lnTo>
                      <a:lnTo>
                        <a:pt x="345" y="352"/>
                      </a:lnTo>
                      <a:lnTo>
                        <a:pt x="552" y="89"/>
                      </a:lnTo>
                      <a:lnTo>
                        <a:pt x="332" y="385"/>
                      </a:lnTo>
                      <a:lnTo>
                        <a:pt x="332" y="394"/>
                      </a:lnTo>
                      <a:lnTo>
                        <a:pt x="552" y="316"/>
                      </a:lnTo>
                      <a:lnTo>
                        <a:pt x="333" y="400"/>
                      </a:lnTo>
                      <a:lnTo>
                        <a:pt x="332" y="406"/>
                      </a:lnTo>
                      <a:lnTo>
                        <a:pt x="308" y="411"/>
                      </a:lnTo>
                      <a:lnTo>
                        <a:pt x="305" y="409"/>
                      </a:lnTo>
                    </a:path>
                  </a:pathLst>
                </a:custGeom>
                <a:solidFill>
                  <a:srgbClr val="E0E0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268" name="Google Shape;268;p7"/>
                <p:cNvGrpSpPr/>
                <p:nvPr/>
              </p:nvGrpSpPr>
              <p:grpSpPr>
                <a:xfrm>
                  <a:off x="1578" y="1104"/>
                  <a:ext cx="372" cy="465"/>
                  <a:chOff x="1578" y="1104"/>
                  <a:chExt cx="372" cy="465"/>
                </a:xfrm>
              </p:grpSpPr>
              <p:sp>
                <p:nvSpPr>
                  <p:cNvPr id="269" name="Google Shape;269;p7"/>
                  <p:cNvSpPr/>
                  <p:nvPr/>
                </p:nvSpPr>
                <p:spPr>
                  <a:xfrm>
                    <a:off x="1583" y="1109"/>
                    <a:ext cx="367" cy="460"/>
                  </a:xfrm>
                  <a:custGeom>
                    <a:rect b="b" l="l" r="r" t="t"/>
                    <a:pathLst>
                      <a:path extrusionOk="0" h="460" w="367">
                        <a:moveTo>
                          <a:pt x="226" y="456"/>
                        </a:moveTo>
                        <a:lnTo>
                          <a:pt x="242" y="453"/>
                        </a:lnTo>
                        <a:lnTo>
                          <a:pt x="266" y="445"/>
                        </a:lnTo>
                        <a:lnTo>
                          <a:pt x="282" y="435"/>
                        </a:lnTo>
                        <a:lnTo>
                          <a:pt x="293" y="422"/>
                        </a:lnTo>
                        <a:lnTo>
                          <a:pt x="301" y="410"/>
                        </a:lnTo>
                        <a:lnTo>
                          <a:pt x="307" y="398"/>
                        </a:lnTo>
                        <a:lnTo>
                          <a:pt x="312" y="381"/>
                        </a:lnTo>
                        <a:lnTo>
                          <a:pt x="316" y="361"/>
                        </a:lnTo>
                        <a:lnTo>
                          <a:pt x="318" y="339"/>
                        </a:lnTo>
                        <a:lnTo>
                          <a:pt x="318" y="323"/>
                        </a:lnTo>
                        <a:lnTo>
                          <a:pt x="321" y="310"/>
                        </a:lnTo>
                        <a:lnTo>
                          <a:pt x="323" y="303"/>
                        </a:lnTo>
                        <a:lnTo>
                          <a:pt x="327" y="292"/>
                        </a:lnTo>
                        <a:lnTo>
                          <a:pt x="333" y="281"/>
                        </a:lnTo>
                        <a:lnTo>
                          <a:pt x="337" y="274"/>
                        </a:lnTo>
                        <a:lnTo>
                          <a:pt x="340" y="268"/>
                        </a:lnTo>
                        <a:lnTo>
                          <a:pt x="346" y="261"/>
                        </a:lnTo>
                        <a:lnTo>
                          <a:pt x="353" y="254"/>
                        </a:lnTo>
                        <a:lnTo>
                          <a:pt x="366" y="244"/>
                        </a:lnTo>
                        <a:lnTo>
                          <a:pt x="346" y="251"/>
                        </a:lnTo>
                        <a:lnTo>
                          <a:pt x="336" y="256"/>
                        </a:lnTo>
                        <a:lnTo>
                          <a:pt x="327" y="263"/>
                        </a:lnTo>
                        <a:lnTo>
                          <a:pt x="318" y="269"/>
                        </a:lnTo>
                        <a:lnTo>
                          <a:pt x="309" y="277"/>
                        </a:lnTo>
                        <a:lnTo>
                          <a:pt x="301" y="287"/>
                        </a:lnTo>
                        <a:lnTo>
                          <a:pt x="292" y="300"/>
                        </a:lnTo>
                        <a:lnTo>
                          <a:pt x="285" y="310"/>
                        </a:lnTo>
                        <a:lnTo>
                          <a:pt x="278" y="320"/>
                        </a:lnTo>
                        <a:lnTo>
                          <a:pt x="285" y="305"/>
                        </a:lnTo>
                        <a:lnTo>
                          <a:pt x="289" y="292"/>
                        </a:lnTo>
                        <a:lnTo>
                          <a:pt x="292" y="277"/>
                        </a:lnTo>
                        <a:lnTo>
                          <a:pt x="293" y="259"/>
                        </a:lnTo>
                        <a:lnTo>
                          <a:pt x="293" y="240"/>
                        </a:lnTo>
                        <a:lnTo>
                          <a:pt x="290" y="222"/>
                        </a:lnTo>
                        <a:lnTo>
                          <a:pt x="287" y="205"/>
                        </a:lnTo>
                        <a:lnTo>
                          <a:pt x="283" y="190"/>
                        </a:lnTo>
                        <a:lnTo>
                          <a:pt x="278" y="176"/>
                        </a:lnTo>
                        <a:lnTo>
                          <a:pt x="273" y="161"/>
                        </a:lnTo>
                        <a:lnTo>
                          <a:pt x="263" y="143"/>
                        </a:lnTo>
                        <a:lnTo>
                          <a:pt x="256" y="131"/>
                        </a:lnTo>
                        <a:lnTo>
                          <a:pt x="245" y="114"/>
                        </a:lnTo>
                        <a:lnTo>
                          <a:pt x="236" y="95"/>
                        </a:lnTo>
                        <a:lnTo>
                          <a:pt x="229" y="77"/>
                        </a:lnTo>
                        <a:lnTo>
                          <a:pt x="225" y="64"/>
                        </a:lnTo>
                        <a:lnTo>
                          <a:pt x="222" y="50"/>
                        </a:lnTo>
                        <a:lnTo>
                          <a:pt x="220" y="37"/>
                        </a:lnTo>
                        <a:lnTo>
                          <a:pt x="220" y="25"/>
                        </a:lnTo>
                        <a:lnTo>
                          <a:pt x="221" y="15"/>
                        </a:lnTo>
                        <a:lnTo>
                          <a:pt x="222" y="0"/>
                        </a:lnTo>
                        <a:lnTo>
                          <a:pt x="216" y="20"/>
                        </a:lnTo>
                        <a:lnTo>
                          <a:pt x="213" y="36"/>
                        </a:lnTo>
                        <a:lnTo>
                          <a:pt x="211" y="50"/>
                        </a:lnTo>
                        <a:lnTo>
                          <a:pt x="210" y="64"/>
                        </a:lnTo>
                        <a:lnTo>
                          <a:pt x="212" y="82"/>
                        </a:lnTo>
                        <a:lnTo>
                          <a:pt x="216" y="97"/>
                        </a:lnTo>
                        <a:lnTo>
                          <a:pt x="220" y="110"/>
                        </a:lnTo>
                        <a:lnTo>
                          <a:pt x="226" y="121"/>
                        </a:lnTo>
                        <a:lnTo>
                          <a:pt x="230" y="137"/>
                        </a:lnTo>
                        <a:lnTo>
                          <a:pt x="232" y="152"/>
                        </a:lnTo>
                        <a:lnTo>
                          <a:pt x="233" y="168"/>
                        </a:lnTo>
                        <a:lnTo>
                          <a:pt x="234" y="185"/>
                        </a:lnTo>
                        <a:lnTo>
                          <a:pt x="234" y="199"/>
                        </a:lnTo>
                        <a:lnTo>
                          <a:pt x="231" y="224"/>
                        </a:lnTo>
                        <a:lnTo>
                          <a:pt x="226" y="240"/>
                        </a:lnTo>
                        <a:lnTo>
                          <a:pt x="215" y="262"/>
                        </a:lnTo>
                        <a:lnTo>
                          <a:pt x="205" y="283"/>
                        </a:lnTo>
                        <a:lnTo>
                          <a:pt x="197" y="306"/>
                        </a:lnTo>
                        <a:lnTo>
                          <a:pt x="192" y="293"/>
                        </a:lnTo>
                        <a:lnTo>
                          <a:pt x="188" y="280"/>
                        </a:lnTo>
                        <a:lnTo>
                          <a:pt x="185" y="267"/>
                        </a:lnTo>
                        <a:lnTo>
                          <a:pt x="184" y="245"/>
                        </a:lnTo>
                        <a:lnTo>
                          <a:pt x="189" y="206"/>
                        </a:lnTo>
                        <a:lnTo>
                          <a:pt x="190" y="195"/>
                        </a:lnTo>
                        <a:lnTo>
                          <a:pt x="190" y="183"/>
                        </a:lnTo>
                        <a:lnTo>
                          <a:pt x="190" y="170"/>
                        </a:lnTo>
                        <a:lnTo>
                          <a:pt x="189" y="153"/>
                        </a:lnTo>
                        <a:lnTo>
                          <a:pt x="185" y="137"/>
                        </a:lnTo>
                        <a:lnTo>
                          <a:pt x="179" y="121"/>
                        </a:lnTo>
                        <a:lnTo>
                          <a:pt x="169" y="100"/>
                        </a:lnTo>
                        <a:lnTo>
                          <a:pt x="174" y="126"/>
                        </a:lnTo>
                        <a:lnTo>
                          <a:pt x="178" y="148"/>
                        </a:lnTo>
                        <a:lnTo>
                          <a:pt x="178" y="166"/>
                        </a:lnTo>
                        <a:lnTo>
                          <a:pt x="176" y="182"/>
                        </a:lnTo>
                        <a:lnTo>
                          <a:pt x="172" y="195"/>
                        </a:lnTo>
                        <a:lnTo>
                          <a:pt x="166" y="212"/>
                        </a:lnTo>
                        <a:lnTo>
                          <a:pt x="152" y="249"/>
                        </a:lnTo>
                        <a:lnTo>
                          <a:pt x="151" y="226"/>
                        </a:lnTo>
                        <a:lnTo>
                          <a:pt x="152" y="206"/>
                        </a:lnTo>
                        <a:lnTo>
                          <a:pt x="153" y="188"/>
                        </a:lnTo>
                        <a:lnTo>
                          <a:pt x="144" y="206"/>
                        </a:lnTo>
                        <a:lnTo>
                          <a:pt x="139" y="222"/>
                        </a:lnTo>
                        <a:lnTo>
                          <a:pt x="135" y="239"/>
                        </a:lnTo>
                        <a:lnTo>
                          <a:pt x="132" y="260"/>
                        </a:lnTo>
                        <a:lnTo>
                          <a:pt x="133" y="283"/>
                        </a:lnTo>
                        <a:lnTo>
                          <a:pt x="137" y="308"/>
                        </a:lnTo>
                        <a:lnTo>
                          <a:pt x="143" y="328"/>
                        </a:lnTo>
                        <a:lnTo>
                          <a:pt x="153" y="352"/>
                        </a:lnTo>
                        <a:lnTo>
                          <a:pt x="167" y="384"/>
                        </a:lnTo>
                        <a:lnTo>
                          <a:pt x="144" y="347"/>
                        </a:lnTo>
                        <a:lnTo>
                          <a:pt x="138" y="338"/>
                        </a:lnTo>
                        <a:lnTo>
                          <a:pt x="128" y="323"/>
                        </a:lnTo>
                        <a:lnTo>
                          <a:pt x="115" y="308"/>
                        </a:lnTo>
                        <a:lnTo>
                          <a:pt x="94" y="290"/>
                        </a:lnTo>
                        <a:lnTo>
                          <a:pt x="107" y="310"/>
                        </a:lnTo>
                        <a:lnTo>
                          <a:pt x="114" y="322"/>
                        </a:lnTo>
                        <a:lnTo>
                          <a:pt x="121" y="335"/>
                        </a:lnTo>
                        <a:lnTo>
                          <a:pt x="133" y="361"/>
                        </a:lnTo>
                        <a:lnTo>
                          <a:pt x="142" y="382"/>
                        </a:lnTo>
                        <a:lnTo>
                          <a:pt x="155" y="418"/>
                        </a:lnTo>
                        <a:lnTo>
                          <a:pt x="139" y="412"/>
                        </a:lnTo>
                        <a:lnTo>
                          <a:pt x="124" y="401"/>
                        </a:lnTo>
                        <a:lnTo>
                          <a:pt x="109" y="387"/>
                        </a:lnTo>
                        <a:lnTo>
                          <a:pt x="95" y="373"/>
                        </a:lnTo>
                        <a:lnTo>
                          <a:pt x="79" y="357"/>
                        </a:lnTo>
                        <a:lnTo>
                          <a:pt x="66" y="347"/>
                        </a:lnTo>
                        <a:lnTo>
                          <a:pt x="55" y="340"/>
                        </a:lnTo>
                        <a:lnTo>
                          <a:pt x="44" y="334"/>
                        </a:lnTo>
                        <a:lnTo>
                          <a:pt x="31" y="330"/>
                        </a:lnTo>
                        <a:lnTo>
                          <a:pt x="21" y="328"/>
                        </a:lnTo>
                        <a:lnTo>
                          <a:pt x="0" y="325"/>
                        </a:lnTo>
                        <a:lnTo>
                          <a:pt x="18" y="332"/>
                        </a:lnTo>
                        <a:lnTo>
                          <a:pt x="36" y="342"/>
                        </a:lnTo>
                        <a:lnTo>
                          <a:pt x="50" y="350"/>
                        </a:lnTo>
                        <a:lnTo>
                          <a:pt x="58" y="358"/>
                        </a:lnTo>
                        <a:lnTo>
                          <a:pt x="74" y="377"/>
                        </a:lnTo>
                        <a:lnTo>
                          <a:pt x="88" y="397"/>
                        </a:lnTo>
                        <a:lnTo>
                          <a:pt x="105" y="420"/>
                        </a:lnTo>
                        <a:lnTo>
                          <a:pt x="118" y="429"/>
                        </a:lnTo>
                        <a:lnTo>
                          <a:pt x="137" y="440"/>
                        </a:lnTo>
                        <a:lnTo>
                          <a:pt x="168" y="454"/>
                        </a:lnTo>
                        <a:lnTo>
                          <a:pt x="195" y="459"/>
                        </a:lnTo>
                        <a:lnTo>
                          <a:pt x="226" y="456"/>
                        </a:lnTo>
                      </a:path>
                    </a:pathLst>
                  </a:custGeom>
                  <a:solidFill>
                    <a:srgbClr val="FFFF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0" name="Google Shape;270;p7"/>
                  <p:cNvSpPr/>
                  <p:nvPr/>
                </p:nvSpPr>
                <p:spPr>
                  <a:xfrm>
                    <a:off x="1584" y="1104"/>
                    <a:ext cx="364" cy="460"/>
                  </a:xfrm>
                  <a:custGeom>
                    <a:rect b="b" l="l" r="r" t="t"/>
                    <a:pathLst>
                      <a:path extrusionOk="0" h="460" w="364">
                        <a:moveTo>
                          <a:pt x="222" y="456"/>
                        </a:moveTo>
                        <a:lnTo>
                          <a:pt x="237" y="452"/>
                        </a:lnTo>
                        <a:lnTo>
                          <a:pt x="260" y="445"/>
                        </a:lnTo>
                        <a:lnTo>
                          <a:pt x="276" y="434"/>
                        </a:lnTo>
                        <a:lnTo>
                          <a:pt x="286" y="422"/>
                        </a:lnTo>
                        <a:lnTo>
                          <a:pt x="294" y="410"/>
                        </a:lnTo>
                        <a:lnTo>
                          <a:pt x="300" y="398"/>
                        </a:lnTo>
                        <a:lnTo>
                          <a:pt x="305" y="381"/>
                        </a:lnTo>
                        <a:lnTo>
                          <a:pt x="308" y="360"/>
                        </a:lnTo>
                        <a:lnTo>
                          <a:pt x="311" y="339"/>
                        </a:lnTo>
                        <a:lnTo>
                          <a:pt x="311" y="323"/>
                        </a:lnTo>
                        <a:lnTo>
                          <a:pt x="313" y="310"/>
                        </a:lnTo>
                        <a:lnTo>
                          <a:pt x="316" y="302"/>
                        </a:lnTo>
                        <a:lnTo>
                          <a:pt x="320" y="292"/>
                        </a:lnTo>
                        <a:lnTo>
                          <a:pt x="325" y="281"/>
                        </a:lnTo>
                        <a:lnTo>
                          <a:pt x="330" y="273"/>
                        </a:lnTo>
                        <a:lnTo>
                          <a:pt x="335" y="266"/>
                        </a:lnTo>
                        <a:lnTo>
                          <a:pt x="339" y="261"/>
                        </a:lnTo>
                        <a:lnTo>
                          <a:pt x="346" y="256"/>
                        </a:lnTo>
                        <a:lnTo>
                          <a:pt x="363" y="249"/>
                        </a:lnTo>
                        <a:lnTo>
                          <a:pt x="343" y="253"/>
                        </a:lnTo>
                        <a:lnTo>
                          <a:pt x="332" y="256"/>
                        </a:lnTo>
                        <a:lnTo>
                          <a:pt x="320" y="263"/>
                        </a:lnTo>
                        <a:lnTo>
                          <a:pt x="311" y="269"/>
                        </a:lnTo>
                        <a:lnTo>
                          <a:pt x="302" y="277"/>
                        </a:lnTo>
                        <a:lnTo>
                          <a:pt x="295" y="287"/>
                        </a:lnTo>
                        <a:lnTo>
                          <a:pt x="286" y="300"/>
                        </a:lnTo>
                        <a:lnTo>
                          <a:pt x="278" y="310"/>
                        </a:lnTo>
                        <a:lnTo>
                          <a:pt x="272" y="320"/>
                        </a:lnTo>
                        <a:lnTo>
                          <a:pt x="278" y="305"/>
                        </a:lnTo>
                        <a:lnTo>
                          <a:pt x="282" y="292"/>
                        </a:lnTo>
                        <a:lnTo>
                          <a:pt x="285" y="277"/>
                        </a:lnTo>
                        <a:lnTo>
                          <a:pt x="286" y="259"/>
                        </a:lnTo>
                        <a:lnTo>
                          <a:pt x="286" y="240"/>
                        </a:lnTo>
                        <a:lnTo>
                          <a:pt x="283" y="222"/>
                        </a:lnTo>
                        <a:lnTo>
                          <a:pt x="280" y="205"/>
                        </a:lnTo>
                        <a:lnTo>
                          <a:pt x="277" y="190"/>
                        </a:lnTo>
                        <a:lnTo>
                          <a:pt x="272" y="176"/>
                        </a:lnTo>
                        <a:lnTo>
                          <a:pt x="267" y="161"/>
                        </a:lnTo>
                        <a:lnTo>
                          <a:pt x="257" y="143"/>
                        </a:lnTo>
                        <a:lnTo>
                          <a:pt x="250" y="131"/>
                        </a:lnTo>
                        <a:lnTo>
                          <a:pt x="240" y="114"/>
                        </a:lnTo>
                        <a:lnTo>
                          <a:pt x="231" y="95"/>
                        </a:lnTo>
                        <a:lnTo>
                          <a:pt x="224" y="77"/>
                        </a:lnTo>
                        <a:lnTo>
                          <a:pt x="220" y="64"/>
                        </a:lnTo>
                        <a:lnTo>
                          <a:pt x="218" y="50"/>
                        </a:lnTo>
                        <a:lnTo>
                          <a:pt x="216" y="37"/>
                        </a:lnTo>
                        <a:lnTo>
                          <a:pt x="216" y="25"/>
                        </a:lnTo>
                        <a:lnTo>
                          <a:pt x="216" y="14"/>
                        </a:lnTo>
                        <a:lnTo>
                          <a:pt x="217" y="0"/>
                        </a:lnTo>
                        <a:lnTo>
                          <a:pt x="212" y="20"/>
                        </a:lnTo>
                        <a:lnTo>
                          <a:pt x="209" y="36"/>
                        </a:lnTo>
                        <a:lnTo>
                          <a:pt x="206" y="50"/>
                        </a:lnTo>
                        <a:lnTo>
                          <a:pt x="206" y="64"/>
                        </a:lnTo>
                        <a:lnTo>
                          <a:pt x="208" y="82"/>
                        </a:lnTo>
                        <a:lnTo>
                          <a:pt x="212" y="96"/>
                        </a:lnTo>
                        <a:lnTo>
                          <a:pt x="216" y="110"/>
                        </a:lnTo>
                        <a:lnTo>
                          <a:pt x="221" y="121"/>
                        </a:lnTo>
                        <a:lnTo>
                          <a:pt x="225" y="137"/>
                        </a:lnTo>
                        <a:lnTo>
                          <a:pt x="227" y="152"/>
                        </a:lnTo>
                        <a:lnTo>
                          <a:pt x="228" y="168"/>
                        </a:lnTo>
                        <a:lnTo>
                          <a:pt x="229" y="185"/>
                        </a:lnTo>
                        <a:lnTo>
                          <a:pt x="229" y="199"/>
                        </a:lnTo>
                        <a:lnTo>
                          <a:pt x="226" y="224"/>
                        </a:lnTo>
                        <a:lnTo>
                          <a:pt x="222" y="240"/>
                        </a:lnTo>
                        <a:lnTo>
                          <a:pt x="211" y="262"/>
                        </a:lnTo>
                        <a:lnTo>
                          <a:pt x="201" y="283"/>
                        </a:lnTo>
                        <a:lnTo>
                          <a:pt x="194" y="305"/>
                        </a:lnTo>
                        <a:lnTo>
                          <a:pt x="188" y="293"/>
                        </a:lnTo>
                        <a:lnTo>
                          <a:pt x="184" y="279"/>
                        </a:lnTo>
                        <a:lnTo>
                          <a:pt x="182" y="266"/>
                        </a:lnTo>
                        <a:lnTo>
                          <a:pt x="180" y="244"/>
                        </a:lnTo>
                        <a:lnTo>
                          <a:pt x="185" y="206"/>
                        </a:lnTo>
                        <a:lnTo>
                          <a:pt x="186" y="195"/>
                        </a:lnTo>
                        <a:lnTo>
                          <a:pt x="187" y="183"/>
                        </a:lnTo>
                        <a:lnTo>
                          <a:pt x="187" y="170"/>
                        </a:lnTo>
                        <a:lnTo>
                          <a:pt x="185" y="153"/>
                        </a:lnTo>
                        <a:lnTo>
                          <a:pt x="182" y="137"/>
                        </a:lnTo>
                        <a:lnTo>
                          <a:pt x="176" y="121"/>
                        </a:lnTo>
                        <a:lnTo>
                          <a:pt x="166" y="101"/>
                        </a:lnTo>
                        <a:lnTo>
                          <a:pt x="171" y="126"/>
                        </a:lnTo>
                        <a:lnTo>
                          <a:pt x="174" y="148"/>
                        </a:lnTo>
                        <a:lnTo>
                          <a:pt x="174" y="166"/>
                        </a:lnTo>
                        <a:lnTo>
                          <a:pt x="173" y="182"/>
                        </a:lnTo>
                        <a:lnTo>
                          <a:pt x="169" y="194"/>
                        </a:lnTo>
                        <a:lnTo>
                          <a:pt x="163" y="212"/>
                        </a:lnTo>
                        <a:lnTo>
                          <a:pt x="149" y="249"/>
                        </a:lnTo>
                        <a:lnTo>
                          <a:pt x="148" y="226"/>
                        </a:lnTo>
                        <a:lnTo>
                          <a:pt x="150" y="206"/>
                        </a:lnTo>
                        <a:lnTo>
                          <a:pt x="151" y="188"/>
                        </a:lnTo>
                        <a:lnTo>
                          <a:pt x="142" y="206"/>
                        </a:lnTo>
                        <a:lnTo>
                          <a:pt x="136" y="222"/>
                        </a:lnTo>
                        <a:lnTo>
                          <a:pt x="133" y="239"/>
                        </a:lnTo>
                        <a:lnTo>
                          <a:pt x="130" y="259"/>
                        </a:lnTo>
                        <a:lnTo>
                          <a:pt x="131" y="283"/>
                        </a:lnTo>
                        <a:lnTo>
                          <a:pt x="135" y="308"/>
                        </a:lnTo>
                        <a:lnTo>
                          <a:pt x="141" y="328"/>
                        </a:lnTo>
                        <a:lnTo>
                          <a:pt x="150" y="352"/>
                        </a:lnTo>
                        <a:lnTo>
                          <a:pt x="164" y="384"/>
                        </a:lnTo>
                        <a:lnTo>
                          <a:pt x="142" y="347"/>
                        </a:lnTo>
                        <a:lnTo>
                          <a:pt x="136" y="338"/>
                        </a:lnTo>
                        <a:lnTo>
                          <a:pt x="126" y="323"/>
                        </a:lnTo>
                        <a:lnTo>
                          <a:pt x="113" y="308"/>
                        </a:lnTo>
                        <a:lnTo>
                          <a:pt x="93" y="290"/>
                        </a:lnTo>
                        <a:lnTo>
                          <a:pt x="105" y="310"/>
                        </a:lnTo>
                        <a:lnTo>
                          <a:pt x="112" y="322"/>
                        </a:lnTo>
                        <a:lnTo>
                          <a:pt x="119" y="335"/>
                        </a:lnTo>
                        <a:lnTo>
                          <a:pt x="131" y="360"/>
                        </a:lnTo>
                        <a:lnTo>
                          <a:pt x="140" y="382"/>
                        </a:lnTo>
                        <a:lnTo>
                          <a:pt x="152" y="418"/>
                        </a:lnTo>
                        <a:lnTo>
                          <a:pt x="137" y="412"/>
                        </a:lnTo>
                        <a:lnTo>
                          <a:pt x="122" y="401"/>
                        </a:lnTo>
                        <a:lnTo>
                          <a:pt x="107" y="387"/>
                        </a:lnTo>
                        <a:lnTo>
                          <a:pt x="94" y="373"/>
                        </a:lnTo>
                        <a:lnTo>
                          <a:pt x="78" y="356"/>
                        </a:lnTo>
                        <a:lnTo>
                          <a:pt x="65" y="346"/>
                        </a:lnTo>
                        <a:lnTo>
                          <a:pt x="55" y="340"/>
                        </a:lnTo>
                        <a:lnTo>
                          <a:pt x="44" y="333"/>
                        </a:lnTo>
                        <a:lnTo>
                          <a:pt x="32" y="330"/>
                        </a:lnTo>
                        <a:lnTo>
                          <a:pt x="22" y="328"/>
                        </a:lnTo>
                        <a:lnTo>
                          <a:pt x="0" y="326"/>
                        </a:lnTo>
                        <a:lnTo>
                          <a:pt x="19" y="332"/>
                        </a:lnTo>
                        <a:lnTo>
                          <a:pt x="37" y="341"/>
                        </a:lnTo>
                        <a:lnTo>
                          <a:pt x="50" y="350"/>
                        </a:lnTo>
                        <a:lnTo>
                          <a:pt x="58" y="358"/>
                        </a:lnTo>
                        <a:lnTo>
                          <a:pt x="73" y="376"/>
                        </a:lnTo>
                        <a:lnTo>
                          <a:pt x="87" y="397"/>
                        </a:lnTo>
                        <a:lnTo>
                          <a:pt x="103" y="420"/>
                        </a:lnTo>
                        <a:lnTo>
                          <a:pt x="117" y="429"/>
                        </a:lnTo>
                        <a:lnTo>
                          <a:pt x="135" y="440"/>
                        </a:lnTo>
                        <a:lnTo>
                          <a:pt x="165" y="454"/>
                        </a:lnTo>
                        <a:lnTo>
                          <a:pt x="191" y="459"/>
                        </a:lnTo>
                        <a:lnTo>
                          <a:pt x="222" y="456"/>
                        </a:lnTo>
                      </a:path>
                    </a:pathLst>
                  </a:custGeom>
                  <a:solidFill>
                    <a:srgbClr val="FF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1" name="Google Shape;271;p7"/>
                  <p:cNvSpPr/>
                  <p:nvPr/>
                </p:nvSpPr>
                <p:spPr>
                  <a:xfrm>
                    <a:off x="1586" y="1117"/>
                    <a:ext cx="352" cy="451"/>
                  </a:xfrm>
                  <a:custGeom>
                    <a:rect b="b" l="l" r="r" t="t"/>
                    <a:pathLst>
                      <a:path extrusionOk="0" h="451" w="352">
                        <a:moveTo>
                          <a:pt x="215" y="446"/>
                        </a:moveTo>
                        <a:lnTo>
                          <a:pt x="230" y="443"/>
                        </a:lnTo>
                        <a:lnTo>
                          <a:pt x="253" y="436"/>
                        </a:lnTo>
                        <a:lnTo>
                          <a:pt x="269" y="426"/>
                        </a:lnTo>
                        <a:lnTo>
                          <a:pt x="279" y="414"/>
                        </a:lnTo>
                        <a:lnTo>
                          <a:pt x="286" y="402"/>
                        </a:lnTo>
                        <a:lnTo>
                          <a:pt x="292" y="390"/>
                        </a:lnTo>
                        <a:lnTo>
                          <a:pt x="297" y="373"/>
                        </a:lnTo>
                        <a:lnTo>
                          <a:pt x="300" y="353"/>
                        </a:lnTo>
                        <a:lnTo>
                          <a:pt x="303" y="332"/>
                        </a:lnTo>
                        <a:lnTo>
                          <a:pt x="303" y="317"/>
                        </a:lnTo>
                        <a:lnTo>
                          <a:pt x="305" y="304"/>
                        </a:lnTo>
                        <a:lnTo>
                          <a:pt x="307" y="296"/>
                        </a:lnTo>
                        <a:lnTo>
                          <a:pt x="312" y="286"/>
                        </a:lnTo>
                        <a:lnTo>
                          <a:pt x="317" y="276"/>
                        </a:lnTo>
                        <a:lnTo>
                          <a:pt x="321" y="268"/>
                        </a:lnTo>
                        <a:lnTo>
                          <a:pt x="326" y="261"/>
                        </a:lnTo>
                        <a:lnTo>
                          <a:pt x="330" y="256"/>
                        </a:lnTo>
                        <a:lnTo>
                          <a:pt x="337" y="251"/>
                        </a:lnTo>
                        <a:lnTo>
                          <a:pt x="351" y="241"/>
                        </a:lnTo>
                        <a:lnTo>
                          <a:pt x="335" y="246"/>
                        </a:lnTo>
                        <a:lnTo>
                          <a:pt x="323" y="251"/>
                        </a:lnTo>
                        <a:lnTo>
                          <a:pt x="312" y="258"/>
                        </a:lnTo>
                        <a:lnTo>
                          <a:pt x="303" y="264"/>
                        </a:lnTo>
                        <a:lnTo>
                          <a:pt x="294" y="271"/>
                        </a:lnTo>
                        <a:lnTo>
                          <a:pt x="287" y="281"/>
                        </a:lnTo>
                        <a:lnTo>
                          <a:pt x="278" y="294"/>
                        </a:lnTo>
                        <a:lnTo>
                          <a:pt x="271" y="303"/>
                        </a:lnTo>
                        <a:lnTo>
                          <a:pt x="265" y="314"/>
                        </a:lnTo>
                        <a:lnTo>
                          <a:pt x="271" y="299"/>
                        </a:lnTo>
                        <a:lnTo>
                          <a:pt x="275" y="286"/>
                        </a:lnTo>
                        <a:lnTo>
                          <a:pt x="278" y="271"/>
                        </a:lnTo>
                        <a:lnTo>
                          <a:pt x="279" y="254"/>
                        </a:lnTo>
                        <a:lnTo>
                          <a:pt x="278" y="235"/>
                        </a:lnTo>
                        <a:lnTo>
                          <a:pt x="276" y="218"/>
                        </a:lnTo>
                        <a:lnTo>
                          <a:pt x="273" y="200"/>
                        </a:lnTo>
                        <a:lnTo>
                          <a:pt x="269" y="186"/>
                        </a:lnTo>
                        <a:lnTo>
                          <a:pt x="265" y="172"/>
                        </a:lnTo>
                        <a:lnTo>
                          <a:pt x="260" y="158"/>
                        </a:lnTo>
                        <a:lnTo>
                          <a:pt x="250" y="140"/>
                        </a:lnTo>
                        <a:lnTo>
                          <a:pt x="243" y="128"/>
                        </a:lnTo>
                        <a:lnTo>
                          <a:pt x="233" y="112"/>
                        </a:lnTo>
                        <a:lnTo>
                          <a:pt x="224" y="93"/>
                        </a:lnTo>
                        <a:lnTo>
                          <a:pt x="218" y="75"/>
                        </a:lnTo>
                        <a:lnTo>
                          <a:pt x="214" y="63"/>
                        </a:lnTo>
                        <a:lnTo>
                          <a:pt x="211" y="49"/>
                        </a:lnTo>
                        <a:lnTo>
                          <a:pt x="210" y="36"/>
                        </a:lnTo>
                        <a:lnTo>
                          <a:pt x="210" y="24"/>
                        </a:lnTo>
                        <a:lnTo>
                          <a:pt x="210" y="14"/>
                        </a:lnTo>
                        <a:lnTo>
                          <a:pt x="211" y="0"/>
                        </a:lnTo>
                        <a:lnTo>
                          <a:pt x="205" y="19"/>
                        </a:lnTo>
                        <a:lnTo>
                          <a:pt x="203" y="35"/>
                        </a:lnTo>
                        <a:lnTo>
                          <a:pt x="200" y="49"/>
                        </a:lnTo>
                        <a:lnTo>
                          <a:pt x="200" y="63"/>
                        </a:lnTo>
                        <a:lnTo>
                          <a:pt x="202" y="80"/>
                        </a:lnTo>
                        <a:lnTo>
                          <a:pt x="205" y="95"/>
                        </a:lnTo>
                        <a:lnTo>
                          <a:pt x="209" y="108"/>
                        </a:lnTo>
                        <a:lnTo>
                          <a:pt x="215" y="118"/>
                        </a:lnTo>
                        <a:lnTo>
                          <a:pt x="218" y="134"/>
                        </a:lnTo>
                        <a:lnTo>
                          <a:pt x="220" y="149"/>
                        </a:lnTo>
                        <a:lnTo>
                          <a:pt x="222" y="165"/>
                        </a:lnTo>
                        <a:lnTo>
                          <a:pt x="222" y="181"/>
                        </a:lnTo>
                        <a:lnTo>
                          <a:pt x="222" y="195"/>
                        </a:lnTo>
                        <a:lnTo>
                          <a:pt x="220" y="220"/>
                        </a:lnTo>
                        <a:lnTo>
                          <a:pt x="215" y="235"/>
                        </a:lnTo>
                        <a:lnTo>
                          <a:pt x="205" y="256"/>
                        </a:lnTo>
                        <a:lnTo>
                          <a:pt x="195" y="277"/>
                        </a:lnTo>
                        <a:lnTo>
                          <a:pt x="188" y="299"/>
                        </a:lnTo>
                        <a:lnTo>
                          <a:pt x="183" y="287"/>
                        </a:lnTo>
                        <a:lnTo>
                          <a:pt x="178" y="274"/>
                        </a:lnTo>
                        <a:lnTo>
                          <a:pt x="176" y="261"/>
                        </a:lnTo>
                        <a:lnTo>
                          <a:pt x="175" y="239"/>
                        </a:lnTo>
                        <a:lnTo>
                          <a:pt x="179" y="202"/>
                        </a:lnTo>
                        <a:lnTo>
                          <a:pt x="181" y="191"/>
                        </a:lnTo>
                        <a:lnTo>
                          <a:pt x="181" y="179"/>
                        </a:lnTo>
                        <a:lnTo>
                          <a:pt x="181" y="166"/>
                        </a:lnTo>
                        <a:lnTo>
                          <a:pt x="179" y="150"/>
                        </a:lnTo>
                        <a:lnTo>
                          <a:pt x="176" y="134"/>
                        </a:lnTo>
                        <a:lnTo>
                          <a:pt x="170" y="119"/>
                        </a:lnTo>
                        <a:lnTo>
                          <a:pt x="161" y="98"/>
                        </a:lnTo>
                        <a:lnTo>
                          <a:pt x="166" y="123"/>
                        </a:lnTo>
                        <a:lnTo>
                          <a:pt x="169" y="144"/>
                        </a:lnTo>
                        <a:lnTo>
                          <a:pt x="169" y="163"/>
                        </a:lnTo>
                        <a:lnTo>
                          <a:pt x="168" y="178"/>
                        </a:lnTo>
                        <a:lnTo>
                          <a:pt x="164" y="191"/>
                        </a:lnTo>
                        <a:lnTo>
                          <a:pt x="158" y="207"/>
                        </a:lnTo>
                        <a:lnTo>
                          <a:pt x="144" y="244"/>
                        </a:lnTo>
                        <a:lnTo>
                          <a:pt x="143" y="221"/>
                        </a:lnTo>
                        <a:lnTo>
                          <a:pt x="145" y="201"/>
                        </a:lnTo>
                        <a:lnTo>
                          <a:pt x="146" y="184"/>
                        </a:lnTo>
                        <a:lnTo>
                          <a:pt x="137" y="202"/>
                        </a:lnTo>
                        <a:lnTo>
                          <a:pt x="132" y="217"/>
                        </a:lnTo>
                        <a:lnTo>
                          <a:pt x="129" y="234"/>
                        </a:lnTo>
                        <a:lnTo>
                          <a:pt x="126" y="254"/>
                        </a:lnTo>
                        <a:lnTo>
                          <a:pt x="126" y="277"/>
                        </a:lnTo>
                        <a:lnTo>
                          <a:pt x="130" y="302"/>
                        </a:lnTo>
                        <a:lnTo>
                          <a:pt x="137" y="321"/>
                        </a:lnTo>
                        <a:lnTo>
                          <a:pt x="146" y="345"/>
                        </a:lnTo>
                        <a:lnTo>
                          <a:pt x="159" y="376"/>
                        </a:lnTo>
                        <a:lnTo>
                          <a:pt x="137" y="340"/>
                        </a:lnTo>
                        <a:lnTo>
                          <a:pt x="132" y="331"/>
                        </a:lnTo>
                        <a:lnTo>
                          <a:pt x="122" y="316"/>
                        </a:lnTo>
                        <a:lnTo>
                          <a:pt x="109" y="302"/>
                        </a:lnTo>
                        <a:lnTo>
                          <a:pt x="89" y="284"/>
                        </a:lnTo>
                        <a:lnTo>
                          <a:pt x="101" y="304"/>
                        </a:lnTo>
                        <a:lnTo>
                          <a:pt x="108" y="316"/>
                        </a:lnTo>
                        <a:lnTo>
                          <a:pt x="115" y="328"/>
                        </a:lnTo>
                        <a:lnTo>
                          <a:pt x="126" y="353"/>
                        </a:lnTo>
                        <a:lnTo>
                          <a:pt x="135" y="375"/>
                        </a:lnTo>
                        <a:lnTo>
                          <a:pt x="147" y="409"/>
                        </a:lnTo>
                        <a:lnTo>
                          <a:pt x="132" y="403"/>
                        </a:lnTo>
                        <a:lnTo>
                          <a:pt x="118" y="393"/>
                        </a:lnTo>
                        <a:lnTo>
                          <a:pt x="103" y="379"/>
                        </a:lnTo>
                        <a:lnTo>
                          <a:pt x="90" y="366"/>
                        </a:lnTo>
                        <a:lnTo>
                          <a:pt x="74" y="349"/>
                        </a:lnTo>
                        <a:lnTo>
                          <a:pt x="62" y="340"/>
                        </a:lnTo>
                        <a:lnTo>
                          <a:pt x="52" y="333"/>
                        </a:lnTo>
                        <a:lnTo>
                          <a:pt x="41" y="327"/>
                        </a:lnTo>
                        <a:lnTo>
                          <a:pt x="30" y="324"/>
                        </a:lnTo>
                        <a:lnTo>
                          <a:pt x="19" y="321"/>
                        </a:lnTo>
                        <a:lnTo>
                          <a:pt x="0" y="319"/>
                        </a:lnTo>
                        <a:lnTo>
                          <a:pt x="17" y="325"/>
                        </a:lnTo>
                        <a:lnTo>
                          <a:pt x="34" y="335"/>
                        </a:lnTo>
                        <a:lnTo>
                          <a:pt x="47" y="343"/>
                        </a:lnTo>
                        <a:lnTo>
                          <a:pt x="55" y="350"/>
                        </a:lnTo>
                        <a:lnTo>
                          <a:pt x="70" y="369"/>
                        </a:lnTo>
                        <a:lnTo>
                          <a:pt x="83" y="389"/>
                        </a:lnTo>
                        <a:lnTo>
                          <a:pt x="99" y="412"/>
                        </a:lnTo>
                        <a:lnTo>
                          <a:pt x="112" y="420"/>
                        </a:lnTo>
                        <a:lnTo>
                          <a:pt x="130" y="431"/>
                        </a:lnTo>
                        <a:lnTo>
                          <a:pt x="160" y="445"/>
                        </a:lnTo>
                        <a:lnTo>
                          <a:pt x="185" y="450"/>
                        </a:lnTo>
                        <a:lnTo>
                          <a:pt x="215" y="446"/>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2" name="Google Shape;272;p7"/>
                  <p:cNvSpPr/>
                  <p:nvPr/>
                </p:nvSpPr>
                <p:spPr>
                  <a:xfrm>
                    <a:off x="1580" y="1118"/>
                    <a:ext cx="352" cy="445"/>
                  </a:xfrm>
                  <a:custGeom>
                    <a:rect b="b" l="l" r="r" t="t"/>
                    <a:pathLst>
                      <a:path extrusionOk="0" h="445" w="352">
                        <a:moveTo>
                          <a:pt x="219" y="440"/>
                        </a:moveTo>
                        <a:lnTo>
                          <a:pt x="233" y="437"/>
                        </a:lnTo>
                        <a:lnTo>
                          <a:pt x="255" y="430"/>
                        </a:lnTo>
                        <a:lnTo>
                          <a:pt x="271" y="420"/>
                        </a:lnTo>
                        <a:lnTo>
                          <a:pt x="280" y="408"/>
                        </a:lnTo>
                        <a:lnTo>
                          <a:pt x="288" y="397"/>
                        </a:lnTo>
                        <a:lnTo>
                          <a:pt x="293" y="385"/>
                        </a:lnTo>
                        <a:lnTo>
                          <a:pt x="298" y="369"/>
                        </a:lnTo>
                        <a:lnTo>
                          <a:pt x="301" y="349"/>
                        </a:lnTo>
                        <a:lnTo>
                          <a:pt x="304" y="328"/>
                        </a:lnTo>
                        <a:lnTo>
                          <a:pt x="304" y="314"/>
                        </a:lnTo>
                        <a:lnTo>
                          <a:pt x="306" y="302"/>
                        </a:lnTo>
                        <a:lnTo>
                          <a:pt x="308" y="294"/>
                        </a:lnTo>
                        <a:lnTo>
                          <a:pt x="312" y="285"/>
                        </a:lnTo>
                        <a:lnTo>
                          <a:pt x="317" y="274"/>
                        </a:lnTo>
                        <a:lnTo>
                          <a:pt x="322" y="266"/>
                        </a:lnTo>
                        <a:lnTo>
                          <a:pt x="326" y="259"/>
                        </a:lnTo>
                        <a:lnTo>
                          <a:pt x="330" y="255"/>
                        </a:lnTo>
                        <a:lnTo>
                          <a:pt x="337" y="250"/>
                        </a:lnTo>
                        <a:lnTo>
                          <a:pt x="351" y="240"/>
                        </a:lnTo>
                        <a:lnTo>
                          <a:pt x="335" y="245"/>
                        </a:lnTo>
                        <a:lnTo>
                          <a:pt x="323" y="250"/>
                        </a:lnTo>
                        <a:lnTo>
                          <a:pt x="312" y="257"/>
                        </a:lnTo>
                        <a:lnTo>
                          <a:pt x="304" y="262"/>
                        </a:lnTo>
                        <a:lnTo>
                          <a:pt x="295" y="269"/>
                        </a:lnTo>
                        <a:lnTo>
                          <a:pt x="288" y="279"/>
                        </a:lnTo>
                        <a:lnTo>
                          <a:pt x="280" y="291"/>
                        </a:lnTo>
                        <a:lnTo>
                          <a:pt x="273" y="301"/>
                        </a:lnTo>
                        <a:lnTo>
                          <a:pt x="267" y="311"/>
                        </a:lnTo>
                        <a:lnTo>
                          <a:pt x="272" y="296"/>
                        </a:lnTo>
                        <a:lnTo>
                          <a:pt x="276" y="284"/>
                        </a:lnTo>
                        <a:lnTo>
                          <a:pt x="279" y="269"/>
                        </a:lnTo>
                        <a:lnTo>
                          <a:pt x="280" y="253"/>
                        </a:lnTo>
                        <a:lnTo>
                          <a:pt x="280" y="234"/>
                        </a:lnTo>
                        <a:lnTo>
                          <a:pt x="277" y="217"/>
                        </a:lnTo>
                        <a:lnTo>
                          <a:pt x="274" y="201"/>
                        </a:lnTo>
                        <a:lnTo>
                          <a:pt x="271" y="186"/>
                        </a:lnTo>
                        <a:lnTo>
                          <a:pt x="267" y="173"/>
                        </a:lnTo>
                        <a:lnTo>
                          <a:pt x="262" y="159"/>
                        </a:lnTo>
                        <a:lnTo>
                          <a:pt x="252" y="142"/>
                        </a:lnTo>
                        <a:lnTo>
                          <a:pt x="245" y="130"/>
                        </a:lnTo>
                        <a:lnTo>
                          <a:pt x="236" y="113"/>
                        </a:lnTo>
                        <a:lnTo>
                          <a:pt x="227" y="96"/>
                        </a:lnTo>
                        <a:lnTo>
                          <a:pt x="221" y="79"/>
                        </a:lnTo>
                        <a:lnTo>
                          <a:pt x="217" y="67"/>
                        </a:lnTo>
                        <a:lnTo>
                          <a:pt x="214" y="53"/>
                        </a:lnTo>
                        <a:lnTo>
                          <a:pt x="213" y="40"/>
                        </a:lnTo>
                        <a:lnTo>
                          <a:pt x="213" y="29"/>
                        </a:lnTo>
                        <a:lnTo>
                          <a:pt x="212" y="17"/>
                        </a:lnTo>
                        <a:lnTo>
                          <a:pt x="216" y="0"/>
                        </a:lnTo>
                        <a:lnTo>
                          <a:pt x="207" y="14"/>
                        </a:lnTo>
                        <a:lnTo>
                          <a:pt x="204" y="33"/>
                        </a:lnTo>
                        <a:lnTo>
                          <a:pt x="204" y="53"/>
                        </a:lnTo>
                        <a:lnTo>
                          <a:pt x="204" y="67"/>
                        </a:lnTo>
                        <a:lnTo>
                          <a:pt x="205" y="84"/>
                        </a:lnTo>
                        <a:lnTo>
                          <a:pt x="208" y="97"/>
                        </a:lnTo>
                        <a:lnTo>
                          <a:pt x="213" y="110"/>
                        </a:lnTo>
                        <a:lnTo>
                          <a:pt x="218" y="121"/>
                        </a:lnTo>
                        <a:lnTo>
                          <a:pt x="222" y="135"/>
                        </a:lnTo>
                        <a:lnTo>
                          <a:pt x="223" y="150"/>
                        </a:lnTo>
                        <a:lnTo>
                          <a:pt x="224" y="166"/>
                        </a:lnTo>
                        <a:lnTo>
                          <a:pt x="225" y="182"/>
                        </a:lnTo>
                        <a:lnTo>
                          <a:pt x="225" y="195"/>
                        </a:lnTo>
                        <a:lnTo>
                          <a:pt x="223" y="220"/>
                        </a:lnTo>
                        <a:lnTo>
                          <a:pt x="218" y="234"/>
                        </a:lnTo>
                        <a:lnTo>
                          <a:pt x="207" y="255"/>
                        </a:lnTo>
                        <a:lnTo>
                          <a:pt x="199" y="276"/>
                        </a:lnTo>
                        <a:lnTo>
                          <a:pt x="192" y="297"/>
                        </a:lnTo>
                        <a:lnTo>
                          <a:pt x="186" y="285"/>
                        </a:lnTo>
                        <a:lnTo>
                          <a:pt x="183" y="272"/>
                        </a:lnTo>
                        <a:lnTo>
                          <a:pt x="180" y="259"/>
                        </a:lnTo>
                        <a:lnTo>
                          <a:pt x="179" y="239"/>
                        </a:lnTo>
                        <a:lnTo>
                          <a:pt x="183" y="202"/>
                        </a:lnTo>
                        <a:lnTo>
                          <a:pt x="185" y="191"/>
                        </a:lnTo>
                        <a:lnTo>
                          <a:pt x="185" y="180"/>
                        </a:lnTo>
                        <a:lnTo>
                          <a:pt x="185" y="168"/>
                        </a:lnTo>
                        <a:lnTo>
                          <a:pt x="183" y="151"/>
                        </a:lnTo>
                        <a:lnTo>
                          <a:pt x="180" y="136"/>
                        </a:lnTo>
                        <a:lnTo>
                          <a:pt x="175" y="121"/>
                        </a:lnTo>
                        <a:lnTo>
                          <a:pt x="165" y="101"/>
                        </a:lnTo>
                        <a:lnTo>
                          <a:pt x="170" y="125"/>
                        </a:lnTo>
                        <a:lnTo>
                          <a:pt x="174" y="146"/>
                        </a:lnTo>
                        <a:lnTo>
                          <a:pt x="173" y="164"/>
                        </a:lnTo>
                        <a:lnTo>
                          <a:pt x="172" y="179"/>
                        </a:lnTo>
                        <a:lnTo>
                          <a:pt x="168" y="191"/>
                        </a:lnTo>
                        <a:lnTo>
                          <a:pt x="162" y="207"/>
                        </a:lnTo>
                        <a:lnTo>
                          <a:pt x="148" y="243"/>
                        </a:lnTo>
                        <a:lnTo>
                          <a:pt x="147" y="221"/>
                        </a:lnTo>
                        <a:lnTo>
                          <a:pt x="148" y="201"/>
                        </a:lnTo>
                        <a:lnTo>
                          <a:pt x="150" y="185"/>
                        </a:lnTo>
                        <a:lnTo>
                          <a:pt x="142" y="202"/>
                        </a:lnTo>
                        <a:lnTo>
                          <a:pt x="137" y="217"/>
                        </a:lnTo>
                        <a:lnTo>
                          <a:pt x="134" y="234"/>
                        </a:lnTo>
                        <a:lnTo>
                          <a:pt x="131" y="253"/>
                        </a:lnTo>
                        <a:lnTo>
                          <a:pt x="132" y="276"/>
                        </a:lnTo>
                        <a:lnTo>
                          <a:pt x="136" y="300"/>
                        </a:lnTo>
                        <a:lnTo>
                          <a:pt x="141" y="318"/>
                        </a:lnTo>
                        <a:lnTo>
                          <a:pt x="150" y="341"/>
                        </a:lnTo>
                        <a:lnTo>
                          <a:pt x="163" y="372"/>
                        </a:lnTo>
                        <a:lnTo>
                          <a:pt x="142" y="337"/>
                        </a:lnTo>
                        <a:lnTo>
                          <a:pt x="137" y="328"/>
                        </a:lnTo>
                        <a:lnTo>
                          <a:pt x="127" y="313"/>
                        </a:lnTo>
                        <a:lnTo>
                          <a:pt x="115" y="300"/>
                        </a:lnTo>
                        <a:lnTo>
                          <a:pt x="96" y="282"/>
                        </a:lnTo>
                        <a:lnTo>
                          <a:pt x="107" y="301"/>
                        </a:lnTo>
                        <a:lnTo>
                          <a:pt x="114" y="313"/>
                        </a:lnTo>
                        <a:lnTo>
                          <a:pt x="120" y="325"/>
                        </a:lnTo>
                        <a:lnTo>
                          <a:pt x="132" y="349"/>
                        </a:lnTo>
                        <a:lnTo>
                          <a:pt x="140" y="370"/>
                        </a:lnTo>
                        <a:lnTo>
                          <a:pt x="152" y="404"/>
                        </a:lnTo>
                        <a:lnTo>
                          <a:pt x="138" y="399"/>
                        </a:lnTo>
                        <a:lnTo>
                          <a:pt x="124" y="388"/>
                        </a:lnTo>
                        <a:lnTo>
                          <a:pt x="109" y="375"/>
                        </a:lnTo>
                        <a:lnTo>
                          <a:pt x="97" y="362"/>
                        </a:lnTo>
                        <a:lnTo>
                          <a:pt x="81" y="346"/>
                        </a:lnTo>
                        <a:lnTo>
                          <a:pt x="69" y="336"/>
                        </a:lnTo>
                        <a:lnTo>
                          <a:pt x="59" y="330"/>
                        </a:lnTo>
                        <a:lnTo>
                          <a:pt x="48" y="324"/>
                        </a:lnTo>
                        <a:lnTo>
                          <a:pt x="37" y="321"/>
                        </a:lnTo>
                        <a:lnTo>
                          <a:pt x="27" y="318"/>
                        </a:lnTo>
                        <a:lnTo>
                          <a:pt x="0" y="313"/>
                        </a:lnTo>
                        <a:lnTo>
                          <a:pt x="25" y="322"/>
                        </a:lnTo>
                        <a:lnTo>
                          <a:pt x="42" y="331"/>
                        </a:lnTo>
                        <a:lnTo>
                          <a:pt x="54" y="340"/>
                        </a:lnTo>
                        <a:lnTo>
                          <a:pt x="63" y="347"/>
                        </a:lnTo>
                        <a:lnTo>
                          <a:pt x="77" y="365"/>
                        </a:lnTo>
                        <a:lnTo>
                          <a:pt x="89" y="384"/>
                        </a:lnTo>
                        <a:lnTo>
                          <a:pt x="105" y="406"/>
                        </a:lnTo>
                        <a:lnTo>
                          <a:pt x="118" y="415"/>
                        </a:lnTo>
                        <a:lnTo>
                          <a:pt x="136" y="425"/>
                        </a:lnTo>
                        <a:lnTo>
                          <a:pt x="164" y="439"/>
                        </a:lnTo>
                        <a:lnTo>
                          <a:pt x="189" y="444"/>
                        </a:lnTo>
                        <a:lnTo>
                          <a:pt x="219" y="440"/>
                        </a:lnTo>
                      </a:path>
                    </a:pathLst>
                  </a:custGeom>
                  <a:solidFill>
                    <a:srgbClr val="FF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3" name="Google Shape;273;p7"/>
                  <p:cNvSpPr/>
                  <p:nvPr/>
                </p:nvSpPr>
                <p:spPr>
                  <a:xfrm>
                    <a:off x="1578" y="1120"/>
                    <a:ext cx="348" cy="442"/>
                  </a:xfrm>
                  <a:custGeom>
                    <a:rect b="b" l="l" r="r" t="t"/>
                    <a:pathLst>
                      <a:path extrusionOk="0" h="442" w="348">
                        <a:moveTo>
                          <a:pt x="213" y="437"/>
                        </a:moveTo>
                        <a:lnTo>
                          <a:pt x="228" y="434"/>
                        </a:lnTo>
                        <a:lnTo>
                          <a:pt x="251" y="427"/>
                        </a:lnTo>
                        <a:lnTo>
                          <a:pt x="266" y="416"/>
                        </a:lnTo>
                        <a:lnTo>
                          <a:pt x="276" y="404"/>
                        </a:lnTo>
                        <a:lnTo>
                          <a:pt x="283" y="391"/>
                        </a:lnTo>
                        <a:lnTo>
                          <a:pt x="289" y="379"/>
                        </a:lnTo>
                        <a:lnTo>
                          <a:pt x="294" y="363"/>
                        </a:lnTo>
                        <a:lnTo>
                          <a:pt x="297" y="342"/>
                        </a:lnTo>
                        <a:lnTo>
                          <a:pt x="299" y="320"/>
                        </a:lnTo>
                        <a:lnTo>
                          <a:pt x="299" y="304"/>
                        </a:lnTo>
                        <a:lnTo>
                          <a:pt x="301" y="292"/>
                        </a:lnTo>
                        <a:lnTo>
                          <a:pt x="304" y="284"/>
                        </a:lnTo>
                        <a:lnTo>
                          <a:pt x="308" y="274"/>
                        </a:lnTo>
                        <a:lnTo>
                          <a:pt x="313" y="263"/>
                        </a:lnTo>
                        <a:lnTo>
                          <a:pt x="317" y="256"/>
                        </a:lnTo>
                        <a:lnTo>
                          <a:pt x="322" y="248"/>
                        </a:lnTo>
                        <a:lnTo>
                          <a:pt x="327" y="244"/>
                        </a:lnTo>
                        <a:lnTo>
                          <a:pt x="333" y="239"/>
                        </a:lnTo>
                        <a:lnTo>
                          <a:pt x="347" y="233"/>
                        </a:lnTo>
                        <a:lnTo>
                          <a:pt x="330" y="236"/>
                        </a:lnTo>
                        <a:lnTo>
                          <a:pt x="319" y="240"/>
                        </a:lnTo>
                        <a:lnTo>
                          <a:pt x="308" y="246"/>
                        </a:lnTo>
                        <a:lnTo>
                          <a:pt x="299" y="252"/>
                        </a:lnTo>
                        <a:lnTo>
                          <a:pt x="291" y="258"/>
                        </a:lnTo>
                        <a:lnTo>
                          <a:pt x="283" y="268"/>
                        </a:lnTo>
                        <a:lnTo>
                          <a:pt x="275" y="281"/>
                        </a:lnTo>
                        <a:lnTo>
                          <a:pt x="268" y="291"/>
                        </a:lnTo>
                        <a:lnTo>
                          <a:pt x="262" y="302"/>
                        </a:lnTo>
                        <a:lnTo>
                          <a:pt x="268" y="286"/>
                        </a:lnTo>
                        <a:lnTo>
                          <a:pt x="271" y="273"/>
                        </a:lnTo>
                        <a:lnTo>
                          <a:pt x="274" y="258"/>
                        </a:lnTo>
                        <a:lnTo>
                          <a:pt x="276" y="240"/>
                        </a:lnTo>
                        <a:lnTo>
                          <a:pt x="275" y="221"/>
                        </a:lnTo>
                        <a:lnTo>
                          <a:pt x="273" y="204"/>
                        </a:lnTo>
                        <a:lnTo>
                          <a:pt x="270" y="186"/>
                        </a:lnTo>
                        <a:lnTo>
                          <a:pt x="266" y="171"/>
                        </a:lnTo>
                        <a:lnTo>
                          <a:pt x="262" y="157"/>
                        </a:lnTo>
                        <a:lnTo>
                          <a:pt x="257" y="142"/>
                        </a:lnTo>
                        <a:lnTo>
                          <a:pt x="247" y="124"/>
                        </a:lnTo>
                        <a:lnTo>
                          <a:pt x="240" y="112"/>
                        </a:lnTo>
                        <a:lnTo>
                          <a:pt x="231" y="95"/>
                        </a:lnTo>
                        <a:lnTo>
                          <a:pt x="222" y="76"/>
                        </a:lnTo>
                        <a:lnTo>
                          <a:pt x="216" y="58"/>
                        </a:lnTo>
                        <a:lnTo>
                          <a:pt x="212" y="46"/>
                        </a:lnTo>
                        <a:lnTo>
                          <a:pt x="209" y="32"/>
                        </a:lnTo>
                        <a:lnTo>
                          <a:pt x="210" y="20"/>
                        </a:lnTo>
                        <a:lnTo>
                          <a:pt x="211" y="12"/>
                        </a:lnTo>
                        <a:lnTo>
                          <a:pt x="216" y="0"/>
                        </a:lnTo>
                        <a:lnTo>
                          <a:pt x="207" y="13"/>
                        </a:lnTo>
                        <a:lnTo>
                          <a:pt x="203" y="22"/>
                        </a:lnTo>
                        <a:lnTo>
                          <a:pt x="201" y="29"/>
                        </a:lnTo>
                        <a:lnTo>
                          <a:pt x="200" y="37"/>
                        </a:lnTo>
                        <a:lnTo>
                          <a:pt x="199" y="47"/>
                        </a:lnTo>
                        <a:lnTo>
                          <a:pt x="200" y="64"/>
                        </a:lnTo>
                        <a:lnTo>
                          <a:pt x="203" y="78"/>
                        </a:lnTo>
                        <a:lnTo>
                          <a:pt x="207" y="92"/>
                        </a:lnTo>
                        <a:lnTo>
                          <a:pt x="213" y="103"/>
                        </a:lnTo>
                        <a:lnTo>
                          <a:pt x="216" y="118"/>
                        </a:lnTo>
                        <a:lnTo>
                          <a:pt x="218" y="133"/>
                        </a:lnTo>
                        <a:lnTo>
                          <a:pt x="219" y="149"/>
                        </a:lnTo>
                        <a:lnTo>
                          <a:pt x="220" y="166"/>
                        </a:lnTo>
                        <a:lnTo>
                          <a:pt x="220" y="182"/>
                        </a:lnTo>
                        <a:lnTo>
                          <a:pt x="218" y="206"/>
                        </a:lnTo>
                        <a:lnTo>
                          <a:pt x="213" y="221"/>
                        </a:lnTo>
                        <a:lnTo>
                          <a:pt x="202" y="243"/>
                        </a:lnTo>
                        <a:lnTo>
                          <a:pt x="194" y="265"/>
                        </a:lnTo>
                        <a:lnTo>
                          <a:pt x="186" y="287"/>
                        </a:lnTo>
                        <a:lnTo>
                          <a:pt x="181" y="274"/>
                        </a:lnTo>
                        <a:lnTo>
                          <a:pt x="177" y="261"/>
                        </a:lnTo>
                        <a:lnTo>
                          <a:pt x="175" y="248"/>
                        </a:lnTo>
                        <a:lnTo>
                          <a:pt x="173" y="226"/>
                        </a:lnTo>
                        <a:lnTo>
                          <a:pt x="178" y="188"/>
                        </a:lnTo>
                        <a:lnTo>
                          <a:pt x="179" y="177"/>
                        </a:lnTo>
                        <a:lnTo>
                          <a:pt x="179" y="164"/>
                        </a:lnTo>
                        <a:lnTo>
                          <a:pt x="179" y="151"/>
                        </a:lnTo>
                        <a:lnTo>
                          <a:pt x="178" y="135"/>
                        </a:lnTo>
                        <a:lnTo>
                          <a:pt x="175" y="118"/>
                        </a:lnTo>
                        <a:lnTo>
                          <a:pt x="169" y="104"/>
                        </a:lnTo>
                        <a:lnTo>
                          <a:pt x="159" y="82"/>
                        </a:lnTo>
                        <a:lnTo>
                          <a:pt x="164" y="108"/>
                        </a:lnTo>
                        <a:lnTo>
                          <a:pt x="168" y="129"/>
                        </a:lnTo>
                        <a:lnTo>
                          <a:pt x="168" y="147"/>
                        </a:lnTo>
                        <a:lnTo>
                          <a:pt x="166" y="163"/>
                        </a:lnTo>
                        <a:lnTo>
                          <a:pt x="162" y="177"/>
                        </a:lnTo>
                        <a:lnTo>
                          <a:pt x="157" y="193"/>
                        </a:lnTo>
                        <a:lnTo>
                          <a:pt x="143" y="230"/>
                        </a:lnTo>
                        <a:lnTo>
                          <a:pt x="144" y="207"/>
                        </a:lnTo>
                        <a:lnTo>
                          <a:pt x="147" y="188"/>
                        </a:lnTo>
                        <a:lnTo>
                          <a:pt x="150" y="176"/>
                        </a:lnTo>
                        <a:lnTo>
                          <a:pt x="140" y="190"/>
                        </a:lnTo>
                        <a:lnTo>
                          <a:pt x="134" y="203"/>
                        </a:lnTo>
                        <a:lnTo>
                          <a:pt x="129" y="221"/>
                        </a:lnTo>
                        <a:lnTo>
                          <a:pt x="125" y="241"/>
                        </a:lnTo>
                        <a:lnTo>
                          <a:pt x="126" y="265"/>
                        </a:lnTo>
                        <a:lnTo>
                          <a:pt x="130" y="289"/>
                        </a:lnTo>
                        <a:lnTo>
                          <a:pt x="135" y="309"/>
                        </a:lnTo>
                        <a:lnTo>
                          <a:pt x="145" y="333"/>
                        </a:lnTo>
                        <a:lnTo>
                          <a:pt x="158" y="366"/>
                        </a:lnTo>
                        <a:lnTo>
                          <a:pt x="136" y="329"/>
                        </a:lnTo>
                        <a:lnTo>
                          <a:pt x="131" y="319"/>
                        </a:lnTo>
                        <a:lnTo>
                          <a:pt x="121" y="304"/>
                        </a:lnTo>
                        <a:lnTo>
                          <a:pt x="109" y="289"/>
                        </a:lnTo>
                        <a:lnTo>
                          <a:pt x="89" y="271"/>
                        </a:lnTo>
                        <a:lnTo>
                          <a:pt x="101" y="292"/>
                        </a:lnTo>
                        <a:lnTo>
                          <a:pt x="108" y="304"/>
                        </a:lnTo>
                        <a:lnTo>
                          <a:pt x="114" y="316"/>
                        </a:lnTo>
                        <a:lnTo>
                          <a:pt x="126" y="342"/>
                        </a:lnTo>
                        <a:lnTo>
                          <a:pt x="134" y="363"/>
                        </a:lnTo>
                        <a:lnTo>
                          <a:pt x="146" y="399"/>
                        </a:lnTo>
                        <a:lnTo>
                          <a:pt x="132" y="393"/>
                        </a:lnTo>
                        <a:lnTo>
                          <a:pt x="118" y="382"/>
                        </a:lnTo>
                        <a:lnTo>
                          <a:pt x="103" y="368"/>
                        </a:lnTo>
                        <a:lnTo>
                          <a:pt x="90" y="354"/>
                        </a:lnTo>
                        <a:lnTo>
                          <a:pt x="75" y="338"/>
                        </a:lnTo>
                        <a:lnTo>
                          <a:pt x="63" y="329"/>
                        </a:lnTo>
                        <a:lnTo>
                          <a:pt x="53" y="321"/>
                        </a:lnTo>
                        <a:lnTo>
                          <a:pt x="42" y="315"/>
                        </a:lnTo>
                        <a:lnTo>
                          <a:pt x="31" y="312"/>
                        </a:lnTo>
                        <a:lnTo>
                          <a:pt x="20" y="310"/>
                        </a:lnTo>
                        <a:lnTo>
                          <a:pt x="0" y="311"/>
                        </a:lnTo>
                        <a:lnTo>
                          <a:pt x="17" y="314"/>
                        </a:lnTo>
                        <a:lnTo>
                          <a:pt x="26" y="317"/>
                        </a:lnTo>
                        <a:lnTo>
                          <a:pt x="35" y="323"/>
                        </a:lnTo>
                        <a:lnTo>
                          <a:pt x="48" y="331"/>
                        </a:lnTo>
                        <a:lnTo>
                          <a:pt x="56" y="339"/>
                        </a:lnTo>
                        <a:lnTo>
                          <a:pt x="70" y="358"/>
                        </a:lnTo>
                        <a:lnTo>
                          <a:pt x="83" y="378"/>
                        </a:lnTo>
                        <a:lnTo>
                          <a:pt x="99" y="401"/>
                        </a:lnTo>
                        <a:lnTo>
                          <a:pt x="112" y="410"/>
                        </a:lnTo>
                        <a:lnTo>
                          <a:pt x="130" y="421"/>
                        </a:lnTo>
                        <a:lnTo>
                          <a:pt x="159" y="436"/>
                        </a:lnTo>
                        <a:lnTo>
                          <a:pt x="184" y="441"/>
                        </a:lnTo>
                        <a:lnTo>
                          <a:pt x="213" y="437"/>
                        </a:lnTo>
                      </a:path>
                    </a:pathLst>
                  </a:custGeom>
                  <a:solidFill>
                    <a:srgbClr val="FF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4" name="Google Shape;274;p7"/>
                  <p:cNvSpPr/>
                  <p:nvPr/>
                </p:nvSpPr>
                <p:spPr>
                  <a:xfrm>
                    <a:off x="1591" y="1140"/>
                    <a:ext cx="328" cy="419"/>
                  </a:xfrm>
                  <a:custGeom>
                    <a:rect b="b" l="l" r="r" t="t"/>
                    <a:pathLst>
                      <a:path extrusionOk="0" h="419" w="328">
                        <a:moveTo>
                          <a:pt x="203" y="414"/>
                        </a:moveTo>
                        <a:lnTo>
                          <a:pt x="217" y="412"/>
                        </a:lnTo>
                        <a:lnTo>
                          <a:pt x="238" y="405"/>
                        </a:lnTo>
                        <a:lnTo>
                          <a:pt x="252" y="395"/>
                        </a:lnTo>
                        <a:lnTo>
                          <a:pt x="261" y="384"/>
                        </a:lnTo>
                        <a:lnTo>
                          <a:pt x="268" y="373"/>
                        </a:lnTo>
                        <a:lnTo>
                          <a:pt x="273" y="362"/>
                        </a:lnTo>
                        <a:lnTo>
                          <a:pt x="278" y="347"/>
                        </a:lnTo>
                        <a:lnTo>
                          <a:pt x="281" y="328"/>
                        </a:lnTo>
                        <a:lnTo>
                          <a:pt x="283" y="308"/>
                        </a:lnTo>
                        <a:lnTo>
                          <a:pt x="283" y="294"/>
                        </a:lnTo>
                        <a:lnTo>
                          <a:pt x="285" y="282"/>
                        </a:lnTo>
                        <a:lnTo>
                          <a:pt x="287" y="275"/>
                        </a:lnTo>
                        <a:lnTo>
                          <a:pt x="291" y="266"/>
                        </a:lnTo>
                        <a:lnTo>
                          <a:pt x="296" y="256"/>
                        </a:lnTo>
                        <a:lnTo>
                          <a:pt x="300" y="249"/>
                        </a:lnTo>
                        <a:lnTo>
                          <a:pt x="304" y="242"/>
                        </a:lnTo>
                        <a:lnTo>
                          <a:pt x="308" y="238"/>
                        </a:lnTo>
                        <a:lnTo>
                          <a:pt x="315" y="233"/>
                        </a:lnTo>
                        <a:lnTo>
                          <a:pt x="327" y="224"/>
                        </a:lnTo>
                        <a:lnTo>
                          <a:pt x="312" y="229"/>
                        </a:lnTo>
                        <a:lnTo>
                          <a:pt x="301" y="233"/>
                        </a:lnTo>
                        <a:lnTo>
                          <a:pt x="291" y="239"/>
                        </a:lnTo>
                        <a:lnTo>
                          <a:pt x="283" y="245"/>
                        </a:lnTo>
                        <a:lnTo>
                          <a:pt x="275" y="252"/>
                        </a:lnTo>
                        <a:lnTo>
                          <a:pt x="269" y="261"/>
                        </a:lnTo>
                        <a:lnTo>
                          <a:pt x="260" y="273"/>
                        </a:lnTo>
                        <a:lnTo>
                          <a:pt x="254" y="282"/>
                        </a:lnTo>
                        <a:lnTo>
                          <a:pt x="248" y="291"/>
                        </a:lnTo>
                        <a:lnTo>
                          <a:pt x="254" y="278"/>
                        </a:lnTo>
                        <a:lnTo>
                          <a:pt x="257" y="265"/>
                        </a:lnTo>
                        <a:lnTo>
                          <a:pt x="260" y="252"/>
                        </a:lnTo>
                        <a:lnTo>
                          <a:pt x="261" y="236"/>
                        </a:lnTo>
                        <a:lnTo>
                          <a:pt x="261" y="218"/>
                        </a:lnTo>
                        <a:lnTo>
                          <a:pt x="258" y="202"/>
                        </a:lnTo>
                        <a:lnTo>
                          <a:pt x="256" y="186"/>
                        </a:lnTo>
                        <a:lnTo>
                          <a:pt x="253" y="173"/>
                        </a:lnTo>
                        <a:lnTo>
                          <a:pt x="248" y="160"/>
                        </a:lnTo>
                        <a:lnTo>
                          <a:pt x="244" y="147"/>
                        </a:lnTo>
                        <a:lnTo>
                          <a:pt x="235" y="130"/>
                        </a:lnTo>
                        <a:lnTo>
                          <a:pt x="228" y="119"/>
                        </a:lnTo>
                        <a:lnTo>
                          <a:pt x="219" y="104"/>
                        </a:lnTo>
                        <a:lnTo>
                          <a:pt x="211" y="86"/>
                        </a:lnTo>
                        <a:lnTo>
                          <a:pt x="205" y="70"/>
                        </a:lnTo>
                        <a:lnTo>
                          <a:pt x="202" y="59"/>
                        </a:lnTo>
                        <a:lnTo>
                          <a:pt x="200" y="46"/>
                        </a:lnTo>
                        <a:lnTo>
                          <a:pt x="198" y="34"/>
                        </a:lnTo>
                        <a:lnTo>
                          <a:pt x="198" y="23"/>
                        </a:lnTo>
                        <a:lnTo>
                          <a:pt x="198" y="13"/>
                        </a:lnTo>
                        <a:lnTo>
                          <a:pt x="199" y="0"/>
                        </a:lnTo>
                        <a:lnTo>
                          <a:pt x="194" y="18"/>
                        </a:lnTo>
                        <a:lnTo>
                          <a:pt x="191" y="33"/>
                        </a:lnTo>
                        <a:lnTo>
                          <a:pt x="190" y="45"/>
                        </a:lnTo>
                        <a:lnTo>
                          <a:pt x="189" y="59"/>
                        </a:lnTo>
                        <a:lnTo>
                          <a:pt x="191" y="75"/>
                        </a:lnTo>
                        <a:lnTo>
                          <a:pt x="194" y="88"/>
                        </a:lnTo>
                        <a:lnTo>
                          <a:pt x="198" y="100"/>
                        </a:lnTo>
                        <a:lnTo>
                          <a:pt x="202" y="110"/>
                        </a:lnTo>
                        <a:lnTo>
                          <a:pt x="206" y="124"/>
                        </a:lnTo>
                        <a:lnTo>
                          <a:pt x="208" y="139"/>
                        </a:lnTo>
                        <a:lnTo>
                          <a:pt x="209" y="153"/>
                        </a:lnTo>
                        <a:lnTo>
                          <a:pt x="210" y="168"/>
                        </a:lnTo>
                        <a:lnTo>
                          <a:pt x="210" y="182"/>
                        </a:lnTo>
                        <a:lnTo>
                          <a:pt x="207" y="204"/>
                        </a:lnTo>
                        <a:lnTo>
                          <a:pt x="203" y="218"/>
                        </a:lnTo>
                        <a:lnTo>
                          <a:pt x="193" y="238"/>
                        </a:lnTo>
                        <a:lnTo>
                          <a:pt x="185" y="258"/>
                        </a:lnTo>
                        <a:lnTo>
                          <a:pt x="178" y="278"/>
                        </a:lnTo>
                        <a:lnTo>
                          <a:pt x="173" y="267"/>
                        </a:lnTo>
                        <a:lnTo>
                          <a:pt x="170" y="254"/>
                        </a:lnTo>
                        <a:lnTo>
                          <a:pt x="167" y="243"/>
                        </a:lnTo>
                        <a:lnTo>
                          <a:pt x="166" y="222"/>
                        </a:lnTo>
                        <a:lnTo>
                          <a:pt x="170" y="187"/>
                        </a:lnTo>
                        <a:lnTo>
                          <a:pt x="172" y="177"/>
                        </a:lnTo>
                        <a:lnTo>
                          <a:pt x="172" y="166"/>
                        </a:lnTo>
                        <a:lnTo>
                          <a:pt x="172" y="155"/>
                        </a:lnTo>
                        <a:lnTo>
                          <a:pt x="170" y="139"/>
                        </a:lnTo>
                        <a:lnTo>
                          <a:pt x="167" y="124"/>
                        </a:lnTo>
                        <a:lnTo>
                          <a:pt x="162" y="110"/>
                        </a:lnTo>
                        <a:lnTo>
                          <a:pt x="153" y="91"/>
                        </a:lnTo>
                        <a:lnTo>
                          <a:pt x="158" y="114"/>
                        </a:lnTo>
                        <a:lnTo>
                          <a:pt x="161" y="134"/>
                        </a:lnTo>
                        <a:lnTo>
                          <a:pt x="161" y="151"/>
                        </a:lnTo>
                        <a:lnTo>
                          <a:pt x="159" y="165"/>
                        </a:lnTo>
                        <a:lnTo>
                          <a:pt x="156" y="177"/>
                        </a:lnTo>
                        <a:lnTo>
                          <a:pt x="151" y="193"/>
                        </a:lnTo>
                        <a:lnTo>
                          <a:pt x="137" y="226"/>
                        </a:lnTo>
                        <a:lnTo>
                          <a:pt x="137" y="205"/>
                        </a:lnTo>
                        <a:lnTo>
                          <a:pt x="138" y="187"/>
                        </a:lnTo>
                        <a:lnTo>
                          <a:pt x="137" y="160"/>
                        </a:lnTo>
                        <a:lnTo>
                          <a:pt x="130" y="186"/>
                        </a:lnTo>
                        <a:lnTo>
                          <a:pt x="126" y="202"/>
                        </a:lnTo>
                        <a:lnTo>
                          <a:pt x="124" y="218"/>
                        </a:lnTo>
                        <a:lnTo>
                          <a:pt x="121" y="236"/>
                        </a:lnTo>
                        <a:lnTo>
                          <a:pt x="122" y="258"/>
                        </a:lnTo>
                        <a:lnTo>
                          <a:pt x="126" y="280"/>
                        </a:lnTo>
                        <a:lnTo>
                          <a:pt x="131" y="298"/>
                        </a:lnTo>
                        <a:lnTo>
                          <a:pt x="139" y="320"/>
                        </a:lnTo>
                        <a:lnTo>
                          <a:pt x="151" y="349"/>
                        </a:lnTo>
                        <a:lnTo>
                          <a:pt x="132" y="316"/>
                        </a:lnTo>
                        <a:lnTo>
                          <a:pt x="127" y="308"/>
                        </a:lnTo>
                        <a:lnTo>
                          <a:pt x="118" y="294"/>
                        </a:lnTo>
                        <a:lnTo>
                          <a:pt x="106" y="280"/>
                        </a:lnTo>
                        <a:lnTo>
                          <a:pt x="82" y="256"/>
                        </a:lnTo>
                        <a:lnTo>
                          <a:pt x="99" y="282"/>
                        </a:lnTo>
                        <a:lnTo>
                          <a:pt x="105" y="294"/>
                        </a:lnTo>
                        <a:lnTo>
                          <a:pt x="111" y="305"/>
                        </a:lnTo>
                        <a:lnTo>
                          <a:pt x="122" y="328"/>
                        </a:lnTo>
                        <a:lnTo>
                          <a:pt x="130" y="348"/>
                        </a:lnTo>
                        <a:lnTo>
                          <a:pt x="141" y="380"/>
                        </a:lnTo>
                        <a:lnTo>
                          <a:pt x="127" y="375"/>
                        </a:lnTo>
                        <a:lnTo>
                          <a:pt x="114" y="365"/>
                        </a:lnTo>
                        <a:lnTo>
                          <a:pt x="101" y="352"/>
                        </a:lnTo>
                        <a:lnTo>
                          <a:pt x="89" y="340"/>
                        </a:lnTo>
                        <a:lnTo>
                          <a:pt x="75" y="324"/>
                        </a:lnTo>
                        <a:lnTo>
                          <a:pt x="64" y="315"/>
                        </a:lnTo>
                        <a:lnTo>
                          <a:pt x="54" y="309"/>
                        </a:lnTo>
                        <a:lnTo>
                          <a:pt x="44" y="303"/>
                        </a:lnTo>
                        <a:lnTo>
                          <a:pt x="35" y="300"/>
                        </a:lnTo>
                        <a:lnTo>
                          <a:pt x="25" y="298"/>
                        </a:lnTo>
                        <a:lnTo>
                          <a:pt x="12" y="296"/>
                        </a:lnTo>
                        <a:lnTo>
                          <a:pt x="0" y="295"/>
                        </a:lnTo>
                        <a:lnTo>
                          <a:pt x="22" y="302"/>
                        </a:lnTo>
                        <a:lnTo>
                          <a:pt x="38" y="311"/>
                        </a:lnTo>
                        <a:lnTo>
                          <a:pt x="50" y="318"/>
                        </a:lnTo>
                        <a:lnTo>
                          <a:pt x="57" y="325"/>
                        </a:lnTo>
                        <a:lnTo>
                          <a:pt x="71" y="342"/>
                        </a:lnTo>
                        <a:lnTo>
                          <a:pt x="82" y="361"/>
                        </a:lnTo>
                        <a:lnTo>
                          <a:pt x="97" y="382"/>
                        </a:lnTo>
                        <a:lnTo>
                          <a:pt x="109" y="390"/>
                        </a:lnTo>
                        <a:lnTo>
                          <a:pt x="126" y="400"/>
                        </a:lnTo>
                        <a:lnTo>
                          <a:pt x="152" y="413"/>
                        </a:lnTo>
                        <a:lnTo>
                          <a:pt x="176" y="418"/>
                        </a:lnTo>
                        <a:lnTo>
                          <a:pt x="203" y="414"/>
                        </a:lnTo>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5" name="Google Shape;275;p7"/>
                  <p:cNvSpPr/>
                  <p:nvPr/>
                </p:nvSpPr>
                <p:spPr>
                  <a:xfrm>
                    <a:off x="1597" y="1135"/>
                    <a:ext cx="327" cy="428"/>
                  </a:xfrm>
                  <a:custGeom>
                    <a:rect b="b" l="l" r="r" t="t"/>
                    <a:pathLst>
                      <a:path extrusionOk="0" h="428" w="327">
                        <a:moveTo>
                          <a:pt x="193" y="423"/>
                        </a:moveTo>
                        <a:lnTo>
                          <a:pt x="206" y="420"/>
                        </a:lnTo>
                        <a:lnTo>
                          <a:pt x="227" y="414"/>
                        </a:lnTo>
                        <a:lnTo>
                          <a:pt x="242" y="404"/>
                        </a:lnTo>
                        <a:lnTo>
                          <a:pt x="249" y="392"/>
                        </a:lnTo>
                        <a:lnTo>
                          <a:pt x="256" y="381"/>
                        </a:lnTo>
                        <a:lnTo>
                          <a:pt x="261" y="369"/>
                        </a:lnTo>
                        <a:lnTo>
                          <a:pt x="265" y="354"/>
                        </a:lnTo>
                        <a:lnTo>
                          <a:pt x="268" y="335"/>
                        </a:lnTo>
                        <a:lnTo>
                          <a:pt x="270" y="315"/>
                        </a:lnTo>
                        <a:lnTo>
                          <a:pt x="271" y="300"/>
                        </a:lnTo>
                        <a:lnTo>
                          <a:pt x="273" y="288"/>
                        </a:lnTo>
                        <a:lnTo>
                          <a:pt x="275" y="281"/>
                        </a:lnTo>
                        <a:lnTo>
                          <a:pt x="279" y="272"/>
                        </a:lnTo>
                        <a:lnTo>
                          <a:pt x="283" y="261"/>
                        </a:lnTo>
                        <a:lnTo>
                          <a:pt x="287" y="254"/>
                        </a:lnTo>
                        <a:lnTo>
                          <a:pt x="292" y="247"/>
                        </a:lnTo>
                        <a:lnTo>
                          <a:pt x="296" y="243"/>
                        </a:lnTo>
                        <a:lnTo>
                          <a:pt x="301" y="238"/>
                        </a:lnTo>
                        <a:lnTo>
                          <a:pt x="326" y="222"/>
                        </a:lnTo>
                        <a:lnTo>
                          <a:pt x="312" y="226"/>
                        </a:lnTo>
                        <a:lnTo>
                          <a:pt x="299" y="232"/>
                        </a:lnTo>
                        <a:lnTo>
                          <a:pt x="289" y="238"/>
                        </a:lnTo>
                        <a:lnTo>
                          <a:pt x="279" y="244"/>
                        </a:lnTo>
                        <a:lnTo>
                          <a:pt x="271" y="250"/>
                        </a:lnTo>
                        <a:lnTo>
                          <a:pt x="263" y="257"/>
                        </a:lnTo>
                        <a:lnTo>
                          <a:pt x="256" y="266"/>
                        </a:lnTo>
                        <a:lnTo>
                          <a:pt x="248" y="278"/>
                        </a:lnTo>
                        <a:lnTo>
                          <a:pt x="243" y="288"/>
                        </a:lnTo>
                        <a:lnTo>
                          <a:pt x="238" y="298"/>
                        </a:lnTo>
                        <a:lnTo>
                          <a:pt x="243" y="283"/>
                        </a:lnTo>
                        <a:lnTo>
                          <a:pt x="245" y="271"/>
                        </a:lnTo>
                        <a:lnTo>
                          <a:pt x="248" y="257"/>
                        </a:lnTo>
                        <a:lnTo>
                          <a:pt x="249" y="241"/>
                        </a:lnTo>
                        <a:lnTo>
                          <a:pt x="249" y="223"/>
                        </a:lnTo>
                        <a:lnTo>
                          <a:pt x="247" y="206"/>
                        </a:lnTo>
                        <a:lnTo>
                          <a:pt x="245" y="190"/>
                        </a:lnTo>
                        <a:lnTo>
                          <a:pt x="242" y="177"/>
                        </a:lnTo>
                        <a:lnTo>
                          <a:pt x="238" y="163"/>
                        </a:lnTo>
                        <a:lnTo>
                          <a:pt x="233" y="149"/>
                        </a:lnTo>
                        <a:lnTo>
                          <a:pt x="224" y="133"/>
                        </a:lnTo>
                        <a:lnTo>
                          <a:pt x="218" y="122"/>
                        </a:lnTo>
                        <a:lnTo>
                          <a:pt x="209" y="106"/>
                        </a:lnTo>
                        <a:lnTo>
                          <a:pt x="201" y="88"/>
                        </a:lnTo>
                        <a:lnTo>
                          <a:pt x="195" y="71"/>
                        </a:lnTo>
                        <a:lnTo>
                          <a:pt x="191" y="60"/>
                        </a:lnTo>
                        <a:lnTo>
                          <a:pt x="190" y="47"/>
                        </a:lnTo>
                        <a:lnTo>
                          <a:pt x="189" y="34"/>
                        </a:lnTo>
                        <a:lnTo>
                          <a:pt x="189" y="23"/>
                        </a:lnTo>
                        <a:lnTo>
                          <a:pt x="189" y="13"/>
                        </a:lnTo>
                        <a:lnTo>
                          <a:pt x="190" y="0"/>
                        </a:lnTo>
                        <a:lnTo>
                          <a:pt x="185" y="18"/>
                        </a:lnTo>
                        <a:lnTo>
                          <a:pt x="182" y="34"/>
                        </a:lnTo>
                        <a:lnTo>
                          <a:pt x="180" y="46"/>
                        </a:lnTo>
                        <a:lnTo>
                          <a:pt x="180" y="60"/>
                        </a:lnTo>
                        <a:lnTo>
                          <a:pt x="181" y="76"/>
                        </a:lnTo>
                        <a:lnTo>
                          <a:pt x="184" y="90"/>
                        </a:lnTo>
                        <a:lnTo>
                          <a:pt x="189" y="102"/>
                        </a:lnTo>
                        <a:lnTo>
                          <a:pt x="192" y="112"/>
                        </a:lnTo>
                        <a:lnTo>
                          <a:pt x="196" y="127"/>
                        </a:lnTo>
                        <a:lnTo>
                          <a:pt x="197" y="141"/>
                        </a:lnTo>
                        <a:lnTo>
                          <a:pt x="198" y="156"/>
                        </a:lnTo>
                        <a:lnTo>
                          <a:pt x="199" y="171"/>
                        </a:lnTo>
                        <a:lnTo>
                          <a:pt x="199" y="185"/>
                        </a:lnTo>
                        <a:lnTo>
                          <a:pt x="197" y="208"/>
                        </a:lnTo>
                        <a:lnTo>
                          <a:pt x="193" y="223"/>
                        </a:lnTo>
                        <a:lnTo>
                          <a:pt x="184" y="243"/>
                        </a:lnTo>
                        <a:lnTo>
                          <a:pt x="175" y="263"/>
                        </a:lnTo>
                        <a:lnTo>
                          <a:pt x="168" y="284"/>
                        </a:lnTo>
                        <a:lnTo>
                          <a:pt x="164" y="272"/>
                        </a:lnTo>
                        <a:lnTo>
                          <a:pt x="160" y="259"/>
                        </a:lnTo>
                        <a:lnTo>
                          <a:pt x="158" y="248"/>
                        </a:lnTo>
                        <a:lnTo>
                          <a:pt x="157" y="227"/>
                        </a:lnTo>
                        <a:lnTo>
                          <a:pt x="161" y="191"/>
                        </a:lnTo>
                        <a:lnTo>
                          <a:pt x="162" y="181"/>
                        </a:lnTo>
                        <a:lnTo>
                          <a:pt x="162" y="170"/>
                        </a:lnTo>
                        <a:lnTo>
                          <a:pt x="162" y="158"/>
                        </a:lnTo>
                        <a:lnTo>
                          <a:pt x="161" y="142"/>
                        </a:lnTo>
                        <a:lnTo>
                          <a:pt x="158" y="127"/>
                        </a:lnTo>
                        <a:lnTo>
                          <a:pt x="153" y="112"/>
                        </a:lnTo>
                        <a:lnTo>
                          <a:pt x="144" y="93"/>
                        </a:lnTo>
                        <a:lnTo>
                          <a:pt x="149" y="117"/>
                        </a:lnTo>
                        <a:lnTo>
                          <a:pt x="152" y="137"/>
                        </a:lnTo>
                        <a:lnTo>
                          <a:pt x="152" y="154"/>
                        </a:lnTo>
                        <a:lnTo>
                          <a:pt x="150" y="169"/>
                        </a:lnTo>
                        <a:lnTo>
                          <a:pt x="147" y="181"/>
                        </a:lnTo>
                        <a:lnTo>
                          <a:pt x="142" y="197"/>
                        </a:lnTo>
                        <a:lnTo>
                          <a:pt x="130" y="231"/>
                        </a:lnTo>
                        <a:lnTo>
                          <a:pt x="129" y="210"/>
                        </a:lnTo>
                        <a:lnTo>
                          <a:pt x="130" y="191"/>
                        </a:lnTo>
                        <a:lnTo>
                          <a:pt x="131" y="175"/>
                        </a:lnTo>
                        <a:lnTo>
                          <a:pt x="123" y="191"/>
                        </a:lnTo>
                        <a:lnTo>
                          <a:pt x="119" y="206"/>
                        </a:lnTo>
                        <a:lnTo>
                          <a:pt x="116" y="222"/>
                        </a:lnTo>
                        <a:lnTo>
                          <a:pt x="113" y="241"/>
                        </a:lnTo>
                        <a:lnTo>
                          <a:pt x="114" y="263"/>
                        </a:lnTo>
                        <a:lnTo>
                          <a:pt x="118" y="286"/>
                        </a:lnTo>
                        <a:lnTo>
                          <a:pt x="123" y="305"/>
                        </a:lnTo>
                        <a:lnTo>
                          <a:pt x="131" y="327"/>
                        </a:lnTo>
                        <a:lnTo>
                          <a:pt x="143" y="357"/>
                        </a:lnTo>
                        <a:lnTo>
                          <a:pt x="123" y="322"/>
                        </a:lnTo>
                        <a:lnTo>
                          <a:pt x="119" y="314"/>
                        </a:lnTo>
                        <a:lnTo>
                          <a:pt x="110" y="300"/>
                        </a:lnTo>
                        <a:lnTo>
                          <a:pt x="99" y="286"/>
                        </a:lnTo>
                        <a:lnTo>
                          <a:pt x="82" y="269"/>
                        </a:lnTo>
                        <a:lnTo>
                          <a:pt x="92" y="288"/>
                        </a:lnTo>
                        <a:lnTo>
                          <a:pt x="98" y="300"/>
                        </a:lnTo>
                        <a:lnTo>
                          <a:pt x="104" y="311"/>
                        </a:lnTo>
                        <a:lnTo>
                          <a:pt x="114" y="335"/>
                        </a:lnTo>
                        <a:lnTo>
                          <a:pt x="122" y="355"/>
                        </a:lnTo>
                        <a:lnTo>
                          <a:pt x="134" y="388"/>
                        </a:lnTo>
                        <a:lnTo>
                          <a:pt x="119" y="383"/>
                        </a:lnTo>
                        <a:lnTo>
                          <a:pt x="107" y="373"/>
                        </a:lnTo>
                        <a:lnTo>
                          <a:pt x="93" y="360"/>
                        </a:lnTo>
                        <a:lnTo>
                          <a:pt x="82" y="347"/>
                        </a:lnTo>
                        <a:lnTo>
                          <a:pt x="68" y="331"/>
                        </a:lnTo>
                        <a:lnTo>
                          <a:pt x="57" y="322"/>
                        </a:lnTo>
                        <a:lnTo>
                          <a:pt x="48" y="316"/>
                        </a:lnTo>
                        <a:lnTo>
                          <a:pt x="38" y="310"/>
                        </a:lnTo>
                        <a:lnTo>
                          <a:pt x="28" y="307"/>
                        </a:lnTo>
                        <a:lnTo>
                          <a:pt x="19" y="305"/>
                        </a:lnTo>
                        <a:lnTo>
                          <a:pt x="0" y="303"/>
                        </a:lnTo>
                        <a:lnTo>
                          <a:pt x="17" y="308"/>
                        </a:lnTo>
                        <a:lnTo>
                          <a:pt x="32" y="317"/>
                        </a:lnTo>
                        <a:lnTo>
                          <a:pt x="44" y="325"/>
                        </a:lnTo>
                        <a:lnTo>
                          <a:pt x="51" y="332"/>
                        </a:lnTo>
                        <a:lnTo>
                          <a:pt x="64" y="350"/>
                        </a:lnTo>
                        <a:lnTo>
                          <a:pt x="76" y="369"/>
                        </a:lnTo>
                        <a:lnTo>
                          <a:pt x="90" y="390"/>
                        </a:lnTo>
                        <a:lnTo>
                          <a:pt x="101" y="399"/>
                        </a:lnTo>
                        <a:lnTo>
                          <a:pt x="118" y="409"/>
                        </a:lnTo>
                        <a:lnTo>
                          <a:pt x="143" y="422"/>
                        </a:lnTo>
                        <a:lnTo>
                          <a:pt x="166" y="427"/>
                        </a:lnTo>
                        <a:lnTo>
                          <a:pt x="193" y="423"/>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6" name="Google Shape;276;p7"/>
                  <p:cNvSpPr/>
                  <p:nvPr/>
                </p:nvSpPr>
                <p:spPr>
                  <a:xfrm>
                    <a:off x="1596" y="1152"/>
                    <a:ext cx="326" cy="408"/>
                  </a:xfrm>
                  <a:custGeom>
                    <a:rect b="b" l="l" r="r" t="t"/>
                    <a:pathLst>
                      <a:path extrusionOk="0" h="408" w="326">
                        <a:moveTo>
                          <a:pt x="200" y="404"/>
                        </a:moveTo>
                        <a:lnTo>
                          <a:pt x="214" y="401"/>
                        </a:lnTo>
                        <a:lnTo>
                          <a:pt x="235" y="395"/>
                        </a:lnTo>
                        <a:lnTo>
                          <a:pt x="249" y="385"/>
                        </a:lnTo>
                        <a:lnTo>
                          <a:pt x="259" y="374"/>
                        </a:lnTo>
                        <a:lnTo>
                          <a:pt x="265" y="364"/>
                        </a:lnTo>
                        <a:lnTo>
                          <a:pt x="271" y="352"/>
                        </a:lnTo>
                        <a:lnTo>
                          <a:pt x="275" y="338"/>
                        </a:lnTo>
                        <a:lnTo>
                          <a:pt x="278" y="320"/>
                        </a:lnTo>
                        <a:lnTo>
                          <a:pt x="280" y="300"/>
                        </a:lnTo>
                        <a:lnTo>
                          <a:pt x="281" y="286"/>
                        </a:lnTo>
                        <a:lnTo>
                          <a:pt x="283" y="275"/>
                        </a:lnTo>
                        <a:lnTo>
                          <a:pt x="284" y="268"/>
                        </a:lnTo>
                        <a:lnTo>
                          <a:pt x="289" y="260"/>
                        </a:lnTo>
                        <a:lnTo>
                          <a:pt x="293" y="249"/>
                        </a:lnTo>
                        <a:lnTo>
                          <a:pt x="297" y="242"/>
                        </a:lnTo>
                        <a:lnTo>
                          <a:pt x="302" y="236"/>
                        </a:lnTo>
                        <a:lnTo>
                          <a:pt x="306" y="232"/>
                        </a:lnTo>
                        <a:lnTo>
                          <a:pt x="312" y="227"/>
                        </a:lnTo>
                        <a:lnTo>
                          <a:pt x="325" y="218"/>
                        </a:lnTo>
                        <a:lnTo>
                          <a:pt x="309" y="223"/>
                        </a:lnTo>
                        <a:lnTo>
                          <a:pt x="298" y="227"/>
                        </a:lnTo>
                        <a:lnTo>
                          <a:pt x="289" y="233"/>
                        </a:lnTo>
                        <a:lnTo>
                          <a:pt x="280" y="239"/>
                        </a:lnTo>
                        <a:lnTo>
                          <a:pt x="272" y="246"/>
                        </a:lnTo>
                        <a:lnTo>
                          <a:pt x="266" y="254"/>
                        </a:lnTo>
                        <a:lnTo>
                          <a:pt x="258" y="266"/>
                        </a:lnTo>
                        <a:lnTo>
                          <a:pt x="251" y="275"/>
                        </a:lnTo>
                        <a:lnTo>
                          <a:pt x="245" y="284"/>
                        </a:lnTo>
                        <a:lnTo>
                          <a:pt x="251" y="271"/>
                        </a:lnTo>
                        <a:lnTo>
                          <a:pt x="254" y="259"/>
                        </a:lnTo>
                        <a:lnTo>
                          <a:pt x="257" y="246"/>
                        </a:lnTo>
                        <a:lnTo>
                          <a:pt x="259" y="230"/>
                        </a:lnTo>
                        <a:lnTo>
                          <a:pt x="258" y="213"/>
                        </a:lnTo>
                        <a:lnTo>
                          <a:pt x="256" y="197"/>
                        </a:lnTo>
                        <a:lnTo>
                          <a:pt x="253" y="181"/>
                        </a:lnTo>
                        <a:lnTo>
                          <a:pt x="250" y="169"/>
                        </a:lnTo>
                        <a:lnTo>
                          <a:pt x="246" y="156"/>
                        </a:lnTo>
                        <a:lnTo>
                          <a:pt x="241" y="143"/>
                        </a:lnTo>
                        <a:lnTo>
                          <a:pt x="232" y="127"/>
                        </a:lnTo>
                        <a:lnTo>
                          <a:pt x="226" y="116"/>
                        </a:lnTo>
                        <a:lnTo>
                          <a:pt x="216" y="102"/>
                        </a:lnTo>
                        <a:lnTo>
                          <a:pt x="208" y="85"/>
                        </a:lnTo>
                        <a:lnTo>
                          <a:pt x="203" y="69"/>
                        </a:lnTo>
                        <a:lnTo>
                          <a:pt x="199" y="58"/>
                        </a:lnTo>
                        <a:lnTo>
                          <a:pt x="196" y="45"/>
                        </a:lnTo>
                        <a:lnTo>
                          <a:pt x="195" y="34"/>
                        </a:lnTo>
                        <a:lnTo>
                          <a:pt x="195" y="23"/>
                        </a:lnTo>
                        <a:lnTo>
                          <a:pt x="195" y="13"/>
                        </a:lnTo>
                        <a:lnTo>
                          <a:pt x="196" y="0"/>
                        </a:lnTo>
                        <a:lnTo>
                          <a:pt x="191" y="18"/>
                        </a:lnTo>
                        <a:lnTo>
                          <a:pt x="189" y="33"/>
                        </a:lnTo>
                        <a:lnTo>
                          <a:pt x="186" y="45"/>
                        </a:lnTo>
                        <a:lnTo>
                          <a:pt x="186" y="58"/>
                        </a:lnTo>
                        <a:lnTo>
                          <a:pt x="188" y="73"/>
                        </a:lnTo>
                        <a:lnTo>
                          <a:pt x="191" y="86"/>
                        </a:lnTo>
                        <a:lnTo>
                          <a:pt x="195" y="98"/>
                        </a:lnTo>
                        <a:lnTo>
                          <a:pt x="199" y="108"/>
                        </a:lnTo>
                        <a:lnTo>
                          <a:pt x="203" y="121"/>
                        </a:lnTo>
                        <a:lnTo>
                          <a:pt x="205" y="136"/>
                        </a:lnTo>
                        <a:lnTo>
                          <a:pt x="206" y="150"/>
                        </a:lnTo>
                        <a:lnTo>
                          <a:pt x="207" y="164"/>
                        </a:lnTo>
                        <a:lnTo>
                          <a:pt x="207" y="177"/>
                        </a:lnTo>
                        <a:lnTo>
                          <a:pt x="204" y="199"/>
                        </a:lnTo>
                        <a:lnTo>
                          <a:pt x="200" y="213"/>
                        </a:lnTo>
                        <a:lnTo>
                          <a:pt x="190" y="233"/>
                        </a:lnTo>
                        <a:lnTo>
                          <a:pt x="182" y="251"/>
                        </a:lnTo>
                        <a:lnTo>
                          <a:pt x="175" y="271"/>
                        </a:lnTo>
                        <a:lnTo>
                          <a:pt x="170" y="260"/>
                        </a:lnTo>
                        <a:lnTo>
                          <a:pt x="166" y="248"/>
                        </a:lnTo>
                        <a:lnTo>
                          <a:pt x="164" y="237"/>
                        </a:lnTo>
                        <a:lnTo>
                          <a:pt x="163" y="217"/>
                        </a:lnTo>
                        <a:lnTo>
                          <a:pt x="167" y="183"/>
                        </a:lnTo>
                        <a:lnTo>
                          <a:pt x="168" y="173"/>
                        </a:lnTo>
                        <a:lnTo>
                          <a:pt x="169" y="162"/>
                        </a:lnTo>
                        <a:lnTo>
                          <a:pt x="169" y="151"/>
                        </a:lnTo>
                        <a:lnTo>
                          <a:pt x="167" y="136"/>
                        </a:lnTo>
                        <a:lnTo>
                          <a:pt x="164" y="122"/>
                        </a:lnTo>
                        <a:lnTo>
                          <a:pt x="159" y="108"/>
                        </a:lnTo>
                        <a:lnTo>
                          <a:pt x="150" y="90"/>
                        </a:lnTo>
                        <a:lnTo>
                          <a:pt x="155" y="112"/>
                        </a:lnTo>
                        <a:lnTo>
                          <a:pt x="158" y="131"/>
                        </a:lnTo>
                        <a:lnTo>
                          <a:pt x="158" y="147"/>
                        </a:lnTo>
                        <a:lnTo>
                          <a:pt x="156" y="161"/>
                        </a:lnTo>
                        <a:lnTo>
                          <a:pt x="153" y="173"/>
                        </a:lnTo>
                        <a:lnTo>
                          <a:pt x="148" y="188"/>
                        </a:lnTo>
                        <a:lnTo>
                          <a:pt x="135" y="221"/>
                        </a:lnTo>
                        <a:lnTo>
                          <a:pt x="134" y="200"/>
                        </a:lnTo>
                        <a:lnTo>
                          <a:pt x="135" y="182"/>
                        </a:lnTo>
                        <a:lnTo>
                          <a:pt x="136" y="167"/>
                        </a:lnTo>
                        <a:lnTo>
                          <a:pt x="129" y="183"/>
                        </a:lnTo>
                        <a:lnTo>
                          <a:pt x="124" y="197"/>
                        </a:lnTo>
                        <a:lnTo>
                          <a:pt x="121" y="212"/>
                        </a:lnTo>
                        <a:lnTo>
                          <a:pt x="118" y="230"/>
                        </a:lnTo>
                        <a:lnTo>
                          <a:pt x="119" y="252"/>
                        </a:lnTo>
                        <a:lnTo>
                          <a:pt x="122" y="273"/>
                        </a:lnTo>
                        <a:lnTo>
                          <a:pt x="128" y="291"/>
                        </a:lnTo>
                        <a:lnTo>
                          <a:pt x="135" y="312"/>
                        </a:lnTo>
                        <a:lnTo>
                          <a:pt x="148" y="341"/>
                        </a:lnTo>
                        <a:lnTo>
                          <a:pt x="129" y="307"/>
                        </a:lnTo>
                        <a:lnTo>
                          <a:pt x="124" y="300"/>
                        </a:lnTo>
                        <a:lnTo>
                          <a:pt x="114" y="286"/>
                        </a:lnTo>
                        <a:lnTo>
                          <a:pt x="103" y="273"/>
                        </a:lnTo>
                        <a:lnTo>
                          <a:pt x="85" y="257"/>
                        </a:lnTo>
                        <a:lnTo>
                          <a:pt x="96" y="275"/>
                        </a:lnTo>
                        <a:lnTo>
                          <a:pt x="102" y="286"/>
                        </a:lnTo>
                        <a:lnTo>
                          <a:pt x="108" y="297"/>
                        </a:lnTo>
                        <a:lnTo>
                          <a:pt x="119" y="320"/>
                        </a:lnTo>
                        <a:lnTo>
                          <a:pt x="127" y="339"/>
                        </a:lnTo>
                        <a:lnTo>
                          <a:pt x="138" y="371"/>
                        </a:lnTo>
                        <a:lnTo>
                          <a:pt x="124" y="365"/>
                        </a:lnTo>
                        <a:lnTo>
                          <a:pt x="111" y="356"/>
                        </a:lnTo>
                        <a:lnTo>
                          <a:pt x="97" y="343"/>
                        </a:lnTo>
                        <a:lnTo>
                          <a:pt x="86" y="331"/>
                        </a:lnTo>
                        <a:lnTo>
                          <a:pt x="71" y="316"/>
                        </a:lnTo>
                        <a:lnTo>
                          <a:pt x="60" y="307"/>
                        </a:lnTo>
                        <a:lnTo>
                          <a:pt x="50" y="301"/>
                        </a:lnTo>
                        <a:lnTo>
                          <a:pt x="40" y="296"/>
                        </a:lnTo>
                        <a:lnTo>
                          <a:pt x="30" y="293"/>
                        </a:lnTo>
                        <a:lnTo>
                          <a:pt x="21" y="291"/>
                        </a:lnTo>
                        <a:lnTo>
                          <a:pt x="0" y="288"/>
                        </a:lnTo>
                        <a:lnTo>
                          <a:pt x="18" y="294"/>
                        </a:lnTo>
                        <a:lnTo>
                          <a:pt x="35" y="303"/>
                        </a:lnTo>
                        <a:lnTo>
                          <a:pt x="46" y="311"/>
                        </a:lnTo>
                        <a:lnTo>
                          <a:pt x="54" y="317"/>
                        </a:lnTo>
                        <a:lnTo>
                          <a:pt x="67" y="334"/>
                        </a:lnTo>
                        <a:lnTo>
                          <a:pt x="79" y="352"/>
                        </a:lnTo>
                        <a:lnTo>
                          <a:pt x="94" y="372"/>
                        </a:lnTo>
                        <a:lnTo>
                          <a:pt x="106" y="380"/>
                        </a:lnTo>
                        <a:lnTo>
                          <a:pt x="122" y="390"/>
                        </a:lnTo>
                        <a:lnTo>
                          <a:pt x="149" y="403"/>
                        </a:lnTo>
                        <a:lnTo>
                          <a:pt x="173" y="407"/>
                        </a:lnTo>
                        <a:lnTo>
                          <a:pt x="200" y="404"/>
                        </a:lnTo>
                      </a:path>
                    </a:pathLst>
                  </a:custGeom>
                  <a:solidFill>
                    <a:srgbClr val="FF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7" name="Google Shape;277;p7"/>
                  <p:cNvSpPr/>
                  <p:nvPr/>
                </p:nvSpPr>
                <p:spPr>
                  <a:xfrm>
                    <a:off x="1602" y="1158"/>
                    <a:ext cx="314" cy="411"/>
                  </a:xfrm>
                  <a:custGeom>
                    <a:rect b="b" l="l" r="r" t="t"/>
                    <a:pathLst>
                      <a:path extrusionOk="0" h="411" w="314">
                        <a:moveTo>
                          <a:pt x="195" y="407"/>
                        </a:moveTo>
                        <a:lnTo>
                          <a:pt x="208" y="404"/>
                        </a:lnTo>
                        <a:lnTo>
                          <a:pt x="229" y="398"/>
                        </a:lnTo>
                        <a:lnTo>
                          <a:pt x="243" y="388"/>
                        </a:lnTo>
                        <a:lnTo>
                          <a:pt x="252" y="377"/>
                        </a:lnTo>
                        <a:lnTo>
                          <a:pt x="259" y="366"/>
                        </a:lnTo>
                        <a:lnTo>
                          <a:pt x="264" y="355"/>
                        </a:lnTo>
                        <a:lnTo>
                          <a:pt x="268" y="340"/>
                        </a:lnTo>
                        <a:lnTo>
                          <a:pt x="271" y="322"/>
                        </a:lnTo>
                        <a:lnTo>
                          <a:pt x="273" y="302"/>
                        </a:lnTo>
                        <a:lnTo>
                          <a:pt x="274" y="288"/>
                        </a:lnTo>
                        <a:lnTo>
                          <a:pt x="276" y="277"/>
                        </a:lnTo>
                        <a:lnTo>
                          <a:pt x="278" y="270"/>
                        </a:lnTo>
                        <a:lnTo>
                          <a:pt x="282" y="261"/>
                        </a:lnTo>
                        <a:lnTo>
                          <a:pt x="286" y="251"/>
                        </a:lnTo>
                        <a:lnTo>
                          <a:pt x="289" y="244"/>
                        </a:lnTo>
                        <a:lnTo>
                          <a:pt x="295" y="238"/>
                        </a:lnTo>
                        <a:lnTo>
                          <a:pt x="298" y="233"/>
                        </a:lnTo>
                        <a:lnTo>
                          <a:pt x="303" y="228"/>
                        </a:lnTo>
                        <a:lnTo>
                          <a:pt x="313" y="219"/>
                        </a:lnTo>
                        <a:lnTo>
                          <a:pt x="301" y="224"/>
                        </a:lnTo>
                        <a:lnTo>
                          <a:pt x="291" y="229"/>
                        </a:lnTo>
                        <a:lnTo>
                          <a:pt x="282" y="235"/>
                        </a:lnTo>
                        <a:lnTo>
                          <a:pt x="274" y="240"/>
                        </a:lnTo>
                        <a:lnTo>
                          <a:pt x="266" y="247"/>
                        </a:lnTo>
                        <a:lnTo>
                          <a:pt x="259" y="256"/>
                        </a:lnTo>
                        <a:lnTo>
                          <a:pt x="251" y="268"/>
                        </a:lnTo>
                        <a:lnTo>
                          <a:pt x="245" y="277"/>
                        </a:lnTo>
                        <a:lnTo>
                          <a:pt x="239" y="286"/>
                        </a:lnTo>
                        <a:lnTo>
                          <a:pt x="245" y="272"/>
                        </a:lnTo>
                        <a:lnTo>
                          <a:pt x="248" y="261"/>
                        </a:lnTo>
                        <a:lnTo>
                          <a:pt x="251" y="247"/>
                        </a:lnTo>
                        <a:lnTo>
                          <a:pt x="252" y="232"/>
                        </a:lnTo>
                        <a:lnTo>
                          <a:pt x="252" y="214"/>
                        </a:lnTo>
                        <a:lnTo>
                          <a:pt x="249" y="198"/>
                        </a:lnTo>
                        <a:lnTo>
                          <a:pt x="247" y="183"/>
                        </a:lnTo>
                        <a:lnTo>
                          <a:pt x="243" y="170"/>
                        </a:lnTo>
                        <a:lnTo>
                          <a:pt x="239" y="157"/>
                        </a:lnTo>
                        <a:lnTo>
                          <a:pt x="235" y="144"/>
                        </a:lnTo>
                        <a:lnTo>
                          <a:pt x="226" y="128"/>
                        </a:lnTo>
                        <a:lnTo>
                          <a:pt x="220" y="117"/>
                        </a:lnTo>
                        <a:lnTo>
                          <a:pt x="211" y="102"/>
                        </a:lnTo>
                        <a:lnTo>
                          <a:pt x="203" y="85"/>
                        </a:lnTo>
                        <a:lnTo>
                          <a:pt x="197" y="69"/>
                        </a:lnTo>
                        <a:lnTo>
                          <a:pt x="194" y="57"/>
                        </a:lnTo>
                        <a:lnTo>
                          <a:pt x="191" y="45"/>
                        </a:lnTo>
                        <a:lnTo>
                          <a:pt x="190" y="33"/>
                        </a:lnTo>
                        <a:lnTo>
                          <a:pt x="190" y="22"/>
                        </a:lnTo>
                        <a:lnTo>
                          <a:pt x="191" y="13"/>
                        </a:lnTo>
                        <a:lnTo>
                          <a:pt x="191" y="0"/>
                        </a:lnTo>
                        <a:lnTo>
                          <a:pt x="186" y="18"/>
                        </a:lnTo>
                        <a:lnTo>
                          <a:pt x="183" y="32"/>
                        </a:lnTo>
                        <a:lnTo>
                          <a:pt x="182" y="44"/>
                        </a:lnTo>
                        <a:lnTo>
                          <a:pt x="182" y="57"/>
                        </a:lnTo>
                        <a:lnTo>
                          <a:pt x="183" y="73"/>
                        </a:lnTo>
                        <a:lnTo>
                          <a:pt x="186" y="86"/>
                        </a:lnTo>
                        <a:lnTo>
                          <a:pt x="190" y="98"/>
                        </a:lnTo>
                        <a:lnTo>
                          <a:pt x="194" y="108"/>
                        </a:lnTo>
                        <a:lnTo>
                          <a:pt x="198" y="122"/>
                        </a:lnTo>
                        <a:lnTo>
                          <a:pt x="200" y="136"/>
                        </a:lnTo>
                        <a:lnTo>
                          <a:pt x="200" y="150"/>
                        </a:lnTo>
                        <a:lnTo>
                          <a:pt x="201" y="165"/>
                        </a:lnTo>
                        <a:lnTo>
                          <a:pt x="201" y="178"/>
                        </a:lnTo>
                        <a:lnTo>
                          <a:pt x="199" y="200"/>
                        </a:lnTo>
                        <a:lnTo>
                          <a:pt x="195" y="214"/>
                        </a:lnTo>
                        <a:lnTo>
                          <a:pt x="185" y="234"/>
                        </a:lnTo>
                        <a:lnTo>
                          <a:pt x="177" y="253"/>
                        </a:lnTo>
                        <a:lnTo>
                          <a:pt x="170" y="273"/>
                        </a:lnTo>
                        <a:lnTo>
                          <a:pt x="166" y="262"/>
                        </a:lnTo>
                        <a:lnTo>
                          <a:pt x="162" y="249"/>
                        </a:lnTo>
                        <a:lnTo>
                          <a:pt x="160" y="238"/>
                        </a:lnTo>
                        <a:lnTo>
                          <a:pt x="159" y="218"/>
                        </a:lnTo>
                        <a:lnTo>
                          <a:pt x="163" y="184"/>
                        </a:lnTo>
                        <a:lnTo>
                          <a:pt x="164" y="174"/>
                        </a:lnTo>
                        <a:lnTo>
                          <a:pt x="164" y="163"/>
                        </a:lnTo>
                        <a:lnTo>
                          <a:pt x="164" y="152"/>
                        </a:lnTo>
                        <a:lnTo>
                          <a:pt x="163" y="137"/>
                        </a:lnTo>
                        <a:lnTo>
                          <a:pt x="160" y="122"/>
                        </a:lnTo>
                        <a:lnTo>
                          <a:pt x="155" y="108"/>
                        </a:lnTo>
                        <a:lnTo>
                          <a:pt x="146" y="90"/>
                        </a:lnTo>
                        <a:lnTo>
                          <a:pt x="151" y="112"/>
                        </a:lnTo>
                        <a:lnTo>
                          <a:pt x="154" y="132"/>
                        </a:lnTo>
                        <a:lnTo>
                          <a:pt x="154" y="148"/>
                        </a:lnTo>
                        <a:lnTo>
                          <a:pt x="152" y="162"/>
                        </a:lnTo>
                        <a:lnTo>
                          <a:pt x="149" y="174"/>
                        </a:lnTo>
                        <a:lnTo>
                          <a:pt x="144" y="189"/>
                        </a:lnTo>
                        <a:lnTo>
                          <a:pt x="130" y="222"/>
                        </a:lnTo>
                        <a:lnTo>
                          <a:pt x="130" y="201"/>
                        </a:lnTo>
                        <a:lnTo>
                          <a:pt x="131" y="183"/>
                        </a:lnTo>
                        <a:lnTo>
                          <a:pt x="132" y="168"/>
                        </a:lnTo>
                        <a:lnTo>
                          <a:pt x="125" y="184"/>
                        </a:lnTo>
                        <a:lnTo>
                          <a:pt x="121" y="198"/>
                        </a:lnTo>
                        <a:lnTo>
                          <a:pt x="117" y="214"/>
                        </a:lnTo>
                        <a:lnTo>
                          <a:pt x="115" y="232"/>
                        </a:lnTo>
                        <a:lnTo>
                          <a:pt x="116" y="253"/>
                        </a:lnTo>
                        <a:lnTo>
                          <a:pt x="119" y="275"/>
                        </a:lnTo>
                        <a:lnTo>
                          <a:pt x="124" y="293"/>
                        </a:lnTo>
                        <a:lnTo>
                          <a:pt x="132" y="315"/>
                        </a:lnTo>
                        <a:lnTo>
                          <a:pt x="144" y="343"/>
                        </a:lnTo>
                        <a:lnTo>
                          <a:pt x="125" y="310"/>
                        </a:lnTo>
                        <a:lnTo>
                          <a:pt x="120" y="302"/>
                        </a:lnTo>
                        <a:lnTo>
                          <a:pt x="111" y="288"/>
                        </a:lnTo>
                        <a:lnTo>
                          <a:pt x="100" y="275"/>
                        </a:lnTo>
                        <a:lnTo>
                          <a:pt x="91" y="265"/>
                        </a:lnTo>
                        <a:lnTo>
                          <a:pt x="78" y="252"/>
                        </a:lnTo>
                        <a:lnTo>
                          <a:pt x="93" y="277"/>
                        </a:lnTo>
                        <a:lnTo>
                          <a:pt x="99" y="288"/>
                        </a:lnTo>
                        <a:lnTo>
                          <a:pt x="104" y="299"/>
                        </a:lnTo>
                        <a:lnTo>
                          <a:pt x="115" y="322"/>
                        </a:lnTo>
                        <a:lnTo>
                          <a:pt x="123" y="341"/>
                        </a:lnTo>
                        <a:lnTo>
                          <a:pt x="134" y="373"/>
                        </a:lnTo>
                        <a:lnTo>
                          <a:pt x="121" y="368"/>
                        </a:lnTo>
                        <a:lnTo>
                          <a:pt x="108" y="358"/>
                        </a:lnTo>
                        <a:lnTo>
                          <a:pt x="94" y="346"/>
                        </a:lnTo>
                        <a:lnTo>
                          <a:pt x="83" y="333"/>
                        </a:lnTo>
                        <a:lnTo>
                          <a:pt x="69" y="319"/>
                        </a:lnTo>
                        <a:lnTo>
                          <a:pt x="58" y="309"/>
                        </a:lnTo>
                        <a:lnTo>
                          <a:pt x="49" y="302"/>
                        </a:lnTo>
                        <a:lnTo>
                          <a:pt x="39" y="296"/>
                        </a:lnTo>
                        <a:lnTo>
                          <a:pt x="31" y="292"/>
                        </a:lnTo>
                        <a:lnTo>
                          <a:pt x="20" y="289"/>
                        </a:lnTo>
                        <a:lnTo>
                          <a:pt x="0" y="285"/>
                        </a:lnTo>
                        <a:lnTo>
                          <a:pt x="20" y="295"/>
                        </a:lnTo>
                        <a:lnTo>
                          <a:pt x="33" y="303"/>
                        </a:lnTo>
                        <a:lnTo>
                          <a:pt x="44" y="313"/>
                        </a:lnTo>
                        <a:lnTo>
                          <a:pt x="52" y="319"/>
                        </a:lnTo>
                        <a:lnTo>
                          <a:pt x="65" y="336"/>
                        </a:lnTo>
                        <a:lnTo>
                          <a:pt x="77" y="354"/>
                        </a:lnTo>
                        <a:lnTo>
                          <a:pt x="91" y="375"/>
                        </a:lnTo>
                        <a:lnTo>
                          <a:pt x="103" y="383"/>
                        </a:lnTo>
                        <a:lnTo>
                          <a:pt x="119" y="393"/>
                        </a:lnTo>
                        <a:lnTo>
                          <a:pt x="145" y="406"/>
                        </a:lnTo>
                        <a:lnTo>
                          <a:pt x="168" y="410"/>
                        </a:lnTo>
                        <a:lnTo>
                          <a:pt x="195" y="40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278" name="Google Shape;278;p7"/>
              <p:cNvGrpSpPr/>
              <p:nvPr/>
            </p:nvGrpSpPr>
            <p:grpSpPr>
              <a:xfrm>
                <a:off x="1616" y="1294"/>
                <a:ext cx="271" cy="410"/>
                <a:chOff x="1616" y="1294"/>
                <a:chExt cx="271" cy="410"/>
              </a:xfrm>
            </p:grpSpPr>
            <p:sp>
              <p:nvSpPr>
                <p:cNvPr id="279" name="Google Shape;279;p7"/>
                <p:cNvSpPr/>
                <p:nvPr/>
              </p:nvSpPr>
              <p:spPr>
                <a:xfrm>
                  <a:off x="1703" y="1294"/>
                  <a:ext cx="184" cy="291"/>
                </a:xfrm>
                <a:custGeom>
                  <a:rect b="b" l="l" r="r" t="t"/>
                  <a:pathLst>
                    <a:path extrusionOk="0" h="291" w="184">
                      <a:moveTo>
                        <a:pt x="0" y="164"/>
                      </a:moveTo>
                      <a:lnTo>
                        <a:pt x="9" y="171"/>
                      </a:lnTo>
                      <a:lnTo>
                        <a:pt x="12" y="179"/>
                      </a:lnTo>
                      <a:lnTo>
                        <a:pt x="16" y="190"/>
                      </a:lnTo>
                      <a:lnTo>
                        <a:pt x="21" y="203"/>
                      </a:lnTo>
                      <a:lnTo>
                        <a:pt x="21" y="212"/>
                      </a:lnTo>
                      <a:lnTo>
                        <a:pt x="21" y="222"/>
                      </a:lnTo>
                      <a:lnTo>
                        <a:pt x="19" y="231"/>
                      </a:lnTo>
                      <a:lnTo>
                        <a:pt x="18" y="241"/>
                      </a:lnTo>
                      <a:lnTo>
                        <a:pt x="18" y="250"/>
                      </a:lnTo>
                      <a:lnTo>
                        <a:pt x="20" y="258"/>
                      </a:lnTo>
                      <a:lnTo>
                        <a:pt x="22" y="266"/>
                      </a:lnTo>
                      <a:lnTo>
                        <a:pt x="26" y="273"/>
                      </a:lnTo>
                      <a:lnTo>
                        <a:pt x="32" y="279"/>
                      </a:lnTo>
                      <a:lnTo>
                        <a:pt x="39" y="283"/>
                      </a:lnTo>
                      <a:lnTo>
                        <a:pt x="46" y="286"/>
                      </a:lnTo>
                      <a:lnTo>
                        <a:pt x="53" y="288"/>
                      </a:lnTo>
                      <a:lnTo>
                        <a:pt x="61" y="290"/>
                      </a:lnTo>
                      <a:lnTo>
                        <a:pt x="70" y="290"/>
                      </a:lnTo>
                      <a:lnTo>
                        <a:pt x="78" y="289"/>
                      </a:lnTo>
                      <a:lnTo>
                        <a:pt x="86" y="287"/>
                      </a:lnTo>
                      <a:lnTo>
                        <a:pt x="96" y="285"/>
                      </a:lnTo>
                      <a:lnTo>
                        <a:pt x="104" y="282"/>
                      </a:lnTo>
                      <a:lnTo>
                        <a:pt x="112" y="278"/>
                      </a:lnTo>
                      <a:lnTo>
                        <a:pt x="117" y="274"/>
                      </a:lnTo>
                      <a:lnTo>
                        <a:pt x="124" y="269"/>
                      </a:lnTo>
                      <a:lnTo>
                        <a:pt x="130" y="265"/>
                      </a:lnTo>
                      <a:lnTo>
                        <a:pt x="135" y="259"/>
                      </a:lnTo>
                      <a:lnTo>
                        <a:pt x="137" y="253"/>
                      </a:lnTo>
                      <a:lnTo>
                        <a:pt x="142" y="246"/>
                      </a:lnTo>
                      <a:lnTo>
                        <a:pt x="144" y="239"/>
                      </a:lnTo>
                      <a:lnTo>
                        <a:pt x="147" y="232"/>
                      </a:lnTo>
                      <a:lnTo>
                        <a:pt x="151" y="227"/>
                      </a:lnTo>
                      <a:lnTo>
                        <a:pt x="158" y="218"/>
                      </a:lnTo>
                      <a:lnTo>
                        <a:pt x="162" y="216"/>
                      </a:lnTo>
                      <a:lnTo>
                        <a:pt x="168" y="211"/>
                      </a:lnTo>
                      <a:lnTo>
                        <a:pt x="183" y="205"/>
                      </a:lnTo>
                      <a:lnTo>
                        <a:pt x="170" y="205"/>
                      </a:lnTo>
                      <a:lnTo>
                        <a:pt x="163" y="208"/>
                      </a:lnTo>
                      <a:lnTo>
                        <a:pt x="157" y="209"/>
                      </a:lnTo>
                      <a:lnTo>
                        <a:pt x="150" y="213"/>
                      </a:lnTo>
                      <a:lnTo>
                        <a:pt x="147" y="215"/>
                      </a:lnTo>
                      <a:lnTo>
                        <a:pt x="142" y="219"/>
                      </a:lnTo>
                      <a:lnTo>
                        <a:pt x="137" y="225"/>
                      </a:lnTo>
                      <a:lnTo>
                        <a:pt x="128" y="242"/>
                      </a:lnTo>
                      <a:lnTo>
                        <a:pt x="121" y="248"/>
                      </a:lnTo>
                      <a:lnTo>
                        <a:pt x="114" y="253"/>
                      </a:lnTo>
                      <a:lnTo>
                        <a:pt x="106" y="259"/>
                      </a:lnTo>
                      <a:lnTo>
                        <a:pt x="97" y="262"/>
                      </a:lnTo>
                      <a:lnTo>
                        <a:pt x="103" y="254"/>
                      </a:lnTo>
                      <a:lnTo>
                        <a:pt x="107" y="247"/>
                      </a:lnTo>
                      <a:lnTo>
                        <a:pt x="113" y="238"/>
                      </a:lnTo>
                      <a:lnTo>
                        <a:pt x="116" y="226"/>
                      </a:lnTo>
                      <a:lnTo>
                        <a:pt x="123" y="209"/>
                      </a:lnTo>
                      <a:lnTo>
                        <a:pt x="137" y="186"/>
                      </a:lnTo>
                      <a:lnTo>
                        <a:pt x="121" y="202"/>
                      </a:lnTo>
                      <a:lnTo>
                        <a:pt x="116" y="207"/>
                      </a:lnTo>
                      <a:lnTo>
                        <a:pt x="107" y="226"/>
                      </a:lnTo>
                      <a:lnTo>
                        <a:pt x="113" y="195"/>
                      </a:lnTo>
                      <a:lnTo>
                        <a:pt x="116" y="178"/>
                      </a:lnTo>
                      <a:lnTo>
                        <a:pt x="117" y="164"/>
                      </a:lnTo>
                      <a:lnTo>
                        <a:pt x="116" y="154"/>
                      </a:lnTo>
                      <a:lnTo>
                        <a:pt x="113" y="145"/>
                      </a:lnTo>
                      <a:lnTo>
                        <a:pt x="109" y="134"/>
                      </a:lnTo>
                      <a:lnTo>
                        <a:pt x="106" y="123"/>
                      </a:lnTo>
                      <a:lnTo>
                        <a:pt x="107" y="145"/>
                      </a:lnTo>
                      <a:lnTo>
                        <a:pt x="107" y="160"/>
                      </a:lnTo>
                      <a:lnTo>
                        <a:pt x="97" y="135"/>
                      </a:lnTo>
                      <a:lnTo>
                        <a:pt x="92" y="123"/>
                      </a:lnTo>
                      <a:lnTo>
                        <a:pt x="91" y="113"/>
                      </a:lnTo>
                      <a:lnTo>
                        <a:pt x="92" y="101"/>
                      </a:lnTo>
                      <a:lnTo>
                        <a:pt x="93" y="91"/>
                      </a:lnTo>
                      <a:lnTo>
                        <a:pt x="96" y="80"/>
                      </a:lnTo>
                      <a:lnTo>
                        <a:pt x="92" y="85"/>
                      </a:lnTo>
                      <a:lnTo>
                        <a:pt x="89" y="92"/>
                      </a:lnTo>
                      <a:lnTo>
                        <a:pt x="86" y="105"/>
                      </a:lnTo>
                      <a:lnTo>
                        <a:pt x="85" y="114"/>
                      </a:lnTo>
                      <a:lnTo>
                        <a:pt x="84" y="123"/>
                      </a:lnTo>
                      <a:lnTo>
                        <a:pt x="86" y="137"/>
                      </a:lnTo>
                      <a:lnTo>
                        <a:pt x="90" y="166"/>
                      </a:lnTo>
                      <a:lnTo>
                        <a:pt x="84" y="192"/>
                      </a:lnTo>
                      <a:lnTo>
                        <a:pt x="69" y="151"/>
                      </a:lnTo>
                      <a:lnTo>
                        <a:pt x="66" y="141"/>
                      </a:lnTo>
                      <a:lnTo>
                        <a:pt x="63" y="128"/>
                      </a:lnTo>
                      <a:lnTo>
                        <a:pt x="62" y="115"/>
                      </a:lnTo>
                      <a:lnTo>
                        <a:pt x="63" y="102"/>
                      </a:lnTo>
                      <a:lnTo>
                        <a:pt x="64" y="91"/>
                      </a:lnTo>
                      <a:lnTo>
                        <a:pt x="68" y="80"/>
                      </a:lnTo>
                      <a:lnTo>
                        <a:pt x="70" y="71"/>
                      </a:lnTo>
                      <a:lnTo>
                        <a:pt x="74" y="61"/>
                      </a:lnTo>
                      <a:lnTo>
                        <a:pt x="75" y="52"/>
                      </a:lnTo>
                      <a:lnTo>
                        <a:pt x="76" y="41"/>
                      </a:lnTo>
                      <a:lnTo>
                        <a:pt x="75" y="29"/>
                      </a:lnTo>
                      <a:lnTo>
                        <a:pt x="73" y="17"/>
                      </a:lnTo>
                      <a:lnTo>
                        <a:pt x="68" y="0"/>
                      </a:lnTo>
                      <a:lnTo>
                        <a:pt x="69" y="16"/>
                      </a:lnTo>
                      <a:lnTo>
                        <a:pt x="70" y="25"/>
                      </a:lnTo>
                      <a:lnTo>
                        <a:pt x="69" y="38"/>
                      </a:lnTo>
                      <a:lnTo>
                        <a:pt x="65" y="50"/>
                      </a:lnTo>
                      <a:lnTo>
                        <a:pt x="61" y="62"/>
                      </a:lnTo>
                      <a:lnTo>
                        <a:pt x="56" y="73"/>
                      </a:lnTo>
                      <a:lnTo>
                        <a:pt x="52" y="82"/>
                      </a:lnTo>
                      <a:lnTo>
                        <a:pt x="46" y="94"/>
                      </a:lnTo>
                      <a:lnTo>
                        <a:pt x="40" y="111"/>
                      </a:lnTo>
                      <a:lnTo>
                        <a:pt x="37" y="123"/>
                      </a:lnTo>
                      <a:lnTo>
                        <a:pt x="33" y="171"/>
                      </a:lnTo>
                      <a:lnTo>
                        <a:pt x="35" y="181"/>
                      </a:lnTo>
                      <a:lnTo>
                        <a:pt x="40" y="199"/>
                      </a:lnTo>
                      <a:lnTo>
                        <a:pt x="21" y="172"/>
                      </a:lnTo>
                      <a:lnTo>
                        <a:pt x="0" y="164"/>
                      </a:lnTo>
                    </a:path>
                  </a:pathLst>
                </a:custGeom>
                <a:solidFill>
                  <a:srgbClr val="FF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0" name="Google Shape;280;p7"/>
                <p:cNvSpPr/>
                <p:nvPr/>
              </p:nvSpPr>
              <p:spPr>
                <a:xfrm>
                  <a:off x="1616" y="1554"/>
                  <a:ext cx="259" cy="150"/>
                </a:xfrm>
                <a:custGeom>
                  <a:rect b="b" l="l" r="r" t="t"/>
                  <a:pathLst>
                    <a:path extrusionOk="0" h="150" w="259">
                      <a:moveTo>
                        <a:pt x="128" y="7"/>
                      </a:moveTo>
                      <a:lnTo>
                        <a:pt x="0" y="53"/>
                      </a:lnTo>
                      <a:lnTo>
                        <a:pt x="126" y="0"/>
                      </a:lnTo>
                      <a:lnTo>
                        <a:pt x="155" y="2"/>
                      </a:lnTo>
                      <a:lnTo>
                        <a:pt x="185" y="7"/>
                      </a:lnTo>
                      <a:lnTo>
                        <a:pt x="258" y="69"/>
                      </a:lnTo>
                      <a:lnTo>
                        <a:pt x="172" y="12"/>
                      </a:lnTo>
                      <a:lnTo>
                        <a:pt x="246" y="149"/>
                      </a:lnTo>
                      <a:lnTo>
                        <a:pt x="162" y="12"/>
                      </a:lnTo>
                      <a:lnTo>
                        <a:pt x="155" y="19"/>
                      </a:lnTo>
                      <a:lnTo>
                        <a:pt x="137" y="83"/>
                      </a:lnTo>
                      <a:lnTo>
                        <a:pt x="146" y="16"/>
                      </a:lnTo>
                      <a:lnTo>
                        <a:pt x="53" y="143"/>
                      </a:lnTo>
                      <a:lnTo>
                        <a:pt x="137" y="10"/>
                      </a:lnTo>
                      <a:lnTo>
                        <a:pt x="128" y="7"/>
                      </a:lnTo>
                    </a:path>
                  </a:pathLst>
                </a:custGeom>
                <a:solidFill>
                  <a:srgbClr val="E0E0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1" name="Google Shape;281;p7"/>
                <p:cNvSpPr/>
                <p:nvPr/>
              </p:nvSpPr>
              <p:spPr>
                <a:xfrm>
                  <a:off x="1711" y="1330"/>
                  <a:ext cx="153" cy="240"/>
                </a:xfrm>
                <a:custGeom>
                  <a:rect b="b" l="l" r="r" t="t"/>
                  <a:pathLst>
                    <a:path extrusionOk="0" h="240" w="153">
                      <a:moveTo>
                        <a:pt x="0" y="132"/>
                      </a:moveTo>
                      <a:lnTo>
                        <a:pt x="7" y="139"/>
                      </a:lnTo>
                      <a:lnTo>
                        <a:pt x="10" y="146"/>
                      </a:lnTo>
                      <a:lnTo>
                        <a:pt x="13" y="157"/>
                      </a:lnTo>
                      <a:lnTo>
                        <a:pt x="17" y="169"/>
                      </a:lnTo>
                      <a:lnTo>
                        <a:pt x="17" y="177"/>
                      </a:lnTo>
                      <a:lnTo>
                        <a:pt x="17" y="186"/>
                      </a:lnTo>
                      <a:lnTo>
                        <a:pt x="19" y="197"/>
                      </a:lnTo>
                      <a:lnTo>
                        <a:pt x="21" y="205"/>
                      </a:lnTo>
                      <a:lnTo>
                        <a:pt x="23" y="212"/>
                      </a:lnTo>
                      <a:lnTo>
                        <a:pt x="26" y="219"/>
                      </a:lnTo>
                      <a:lnTo>
                        <a:pt x="30" y="224"/>
                      </a:lnTo>
                      <a:lnTo>
                        <a:pt x="34" y="229"/>
                      </a:lnTo>
                      <a:lnTo>
                        <a:pt x="39" y="233"/>
                      </a:lnTo>
                      <a:lnTo>
                        <a:pt x="46" y="236"/>
                      </a:lnTo>
                      <a:lnTo>
                        <a:pt x="55" y="238"/>
                      </a:lnTo>
                      <a:lnTo>
                        <a:pt x="64" y="239"/>
                      </a:lnTo>
                      <a:lnTo>
                        <a:pt x="73" y="238"/>
                      </a:lnTo>
                      <a:lnTo>
                        <a:pt x="82" y="236"/>
                      </a:lnTo>
                      <a:lnTo>
                        <a:pt x="91" y="233"/>
                      </a:lnTo>
                      <a:lnTo>
                        <a:pt x="100" y="227"/>
                      </a:lnTo>
                      <a:lnTo>
                        <a:pt x="107" y="221"/>
                      </a:lnTo>
                      <a:lnTo>
                        <a:pt x="112" y="215"/>
                      </a:lnTo>
                      <a:lnTo>
                        <a:pt x="115" y="208"/>
                      </a:lnTo>
                      <a:lnTo>
                        <a:pt x="120" y="199"/>
                      </a:lnTo>
                      <a:lnTo>
                        <a:pt x="125" y="190"/>
                      </a:lnTo>
                      <a:lnTo>
                        <a:pt x="131" y="182"/>
                      </a:lnTo>
                      <a:lnTo>
                        <a:pt x="139" y="176"/>
                      </a:lnTo>
                      <a:lnTo>
                        <a:pt x="152" y="171"/>
                      </a:lnTo>
                      <a:lnTo>
                        <a:pt x="141" y="171"/>
                      </a:lnTo>
                      <a:lnTo>
                        <a:pt x="136" y="173"/>
                      </a:lnTo>
                      <a:lnTo>
                        <a:pt x="129" y="178"/>
                      </a:lnTo>
                      <a:lnTo>
                        <a:pt x="125" y="181"/>
                      </a:lnTo>
                      <a:lnTo>
                        <a:pt x="118" y="188"/>
                      </a:lnTo>
                      <a:lnTo>
                        <a:pt x="112" y="198"/>
                      </a:lnTo>
                      <a:lnTo>
                        <a:pt x="106" y="205"/>
                      </a:lnTo>
                      <a:lnTo>
                        <a:pt x="101" y="211"/>
                      </a:lnTo>
                      <a:lnTo>
                        <a:pt x="95" y="216"/>
                      </a:lnTo>
                      <a:lnTo>
                        <a:pt x="88" y="220"/>
                      </a:lnTo>
                      <a:lnTo>
                        <a:pt x="80" y="223"/>
                      </a:lnTo>
                      <a:lnTo>
                        <a:pt x="85" y="216"/>
                      </a:lnTo>
                      <a:lnTo>
                        <a:pt x="89" y="210"/>
                      </a:lnTo>
                      <a:lnTo>
                        <a:pt x="93" y="202"/>
                      </a:lnTo>
                      <a:lnTo>
                        <a:pt x="97" y="191"/>
                      </a:lnTo>
                      <a:lnTo>
                        <a:pt x="102" y="174"/>
                      </a:lnTo>
                      <a:lnTo>
                        <a:pt x="114" y="152"/>
                      </a:lnTo>
                      <a:lnTo>
                        <a:pt x="100" y="168"/>
                      </a:lnTo>
                      <a:lnTo>
                        <a:pt x="96" y="173"/>
                      </a:lnTo>
                      <a:lnTo>
                        <a:pt x="89" y="190"/>
                      </a:lnTo>
                      <a:lnTo>
                        <a:pt x="94" y="161"/>
                      </a:lnTo>
                      <a:lnTo>
                        <a:pt x="97" y="145"/>
                      </a:lnTo>
                      <a:lnTo>
                        <a:pt x="97" y="132"/>
                      </a:lnTo>
                      <a:lnTo>
                        <a:pt x="94" y="114"/>
                      </a:lnTo>
                      <a:lnTo>
                        <a:pt x="91" y="104"/>
                      </a:lnTo>
                      <a:lnTo>
                        <a:pt x="89" y="99"/>
                      </a:lnTo>
                      <a:lnTo>
                        <a:pt x="89" y="114"/>
                      </a:lnTo>
                      <a:lnTo>
                        <a:pt x="89" y="129"/>
                      </a:lnTo>
                      <a:lnTo>
                        <a:pt x="81" y="104"/>
                      </a:lnTo>
                      <a:lnTo>
                        <a:pt x="78" y="95"/>
                      </a:lnTo>
                      <a:lnTo>
                        <a:pt x="77" y="84"/>
                      </a:lnTo>
                      <a:lnTo>
                        <a:pt x="77" y="73"/>
                      </a:lnTo>
                      <a:lnTo>
                        <a:pt x="80" y="54"/>
                      </a:lnTo>
                      <a:lnTo>
                        <a:pt x="73" y="76"/>
                      </a:lnTo>
                      <a:lnTo>
                        <a:pt x="71" y="88"/>
                      </a:lnTo>
                      <a:lnTo>
                        <a:pt x="71" y="99"/>
                      </a:lnTo>
                      <a:lnTo>
                        <a:pt x="73" y="108"/>
                      </a:lnTo>
                      <a:lnTo>
                        <a:pt x="74" y="120"/>
                      </a:lnTo>
                      <a:lnTo>
                        <a:pt x="75" y="135"/>
                      </a:lnTo>
                      <a:lnTo>
                        <a:pt x="70" y="158"/>
                      </a:lnTo>
                      <a:lnTo>
                        <a:pt x="54" y="119"/>
                      </a:lnTo>
                      <a:lnTo>
                        <a:pt x="53" y="110"/>
                      </a:lnTo>
                      <a:lnTo>
                        <a:pt x="52" y="100"/>
                      </a:lnTo>
                      <a:lnTo>
                        <a:pt x="52" y="88"/>
                      </a:lnTo>
                      <a:lnTo>
                        <a:pt x="54" y="77"/>
                      </a:lnTo>
                      <a:lnTo>
                        <a:pt x="57" y="63"/>
                      </a:lnTo>
                      <a:lnTo>
                        <a:pt x="61" y="55"/>
                      </a:lnTo>
                      <a:lnTo>
                        <a:pt x="63" y="44"/>
                      </a:lnTo>
                      <a:lnTo>
                        <a:pt x="63" y="33"/>
                      </a:lnTo>
                      <a:lnTo>
                        <a:pt x="63" y="25"/>
                      </a:lnTo>
                      <a:lnTo>
                        <a:pt x="63" y="14"/>
                      </a:lnTo>
                      <a:lnTo>
                        <a:pt x="59" y="0"/>
                      </a:lnTo>
                      <a:lnTo>
                        <a:pt x="59" y="15"/>
                      </a:lnTo>
                      <a:lnTo>
                        <a:pt x="58" y="27"/>
                      </a:lnTo>
                      <a:lnTo>
                        <a:pt x="56" y="38"/>
                      </a:lnTo>
                      <a:lnTo>
                        <a:pt x="52" y="48"/>
                      </a:lnTo>
                      <a:lnTo>
                        <a:pt x="45" y="61"/>
                      </a:lnTo>
                      <a:lnTo>
                        <a:pt x="38" y="82"/>
                      </a:lnTo>
                      <a:lnTo>
                        <a:pt x="34" y="95"/>
                      </a:lnTo>
                      <a:lnTo>
                        <a:pt x="28" y="139"/>
                      </a:lnTo>
                      <a:lnTo>
                        <a:pt x="29" y="148"/>
                      </a:lnTo>
                      <a:lnTo>
                        <a:pt x="33" y="165"/>
                      </a:lnTo>
                      <a:lnTo>
                        <a:pt x="17" y="139"/>
                      </a:lnTo>
                      <a:lnTo>
                        <a:pt x="0" y="132"/>
                      </a:lnTo>
                    </a:path>
                  </a:pathLst>
                </a:custGeom>
                <a:solidFill>
                  <a:srgbClr val="FF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282" name="Google Shape;282;p7"/>
            <p:cNvGrpSpPr/>
            <p:nvPr/>
          </p:nvGrpSpPr>
          <p:grpSpPr>
            <a:xfrm>
              <a:off x="1054" y="1542"/>
              <a:ext cx="378" cy="415"/>
              <a:chOff x="1464" y="1104"/>
              <a:chExt cx="553" cy="600"/>
            </a:xfrm>
          </p:grpSpPr>
          <p:grpSp>
            <p:nvGrpSpPr>
              <p:cNvPr id="283" name="Google Shape;283;p7"/>
              <p:cNvGrpSpPr/>
              <p:nvPr/>
            </p:nvGrpSpPr>
            <p:grpSpPr>
              <a:xfrm>
                <a:off x="1464" y="1104"/>
                <a:ext cx="553" cy="465"/>
                <a:chOff x="1464" y="1104"/>
                <a:chExt cx="553" cy="465"/>
              </a:xfrm>
            </p:grpSpPr>
            <p:sp>
              <p:nvSpPr>
                <p:cNvPr id="284" name="Google Shape;284;p7"/>
                <p:cNvSpPr/>
                <p:nvPr/>
              </p:nvSpPr>
              <p:spPr>
                <a:xfrm>
                  <a:off x="1464" y="1131"/>
                  <a:ext cx="553" cy="425"/>
                </a:xfrm>
                <a:custGeom>
                  <a:rect b="b" l="l" r="r" t="t"/>
                  <a:pathLst>
                    <a:path extrusionOk="0" h="425" w="553">
                      <a:moveTo>
                        <a:pt x="305" y="409"/>
                      </a:moveTo>
                      <a:lnTo>
                        <a:pt x="168" y="424"/>
                      </a:lnTo>
                      <a:lnTo>
                        <a:pt x="289" y="405"/>
                      </a:lnTo>
                      <a:lnTo>
                        <a:pt x="289" y="399"/>
                      </a:lnTo>
                      <a:lnTo>
                        <a:pt x="0" y="357"/>
                      </a:lnTo>
                      <a:lnTo>
                        <a:pt x="280" y="389"/>
                      </a:lnTo>
                      <a:lnTo>
                        <a:pt x="292" y="373"/>
                      </a:lnTo>
                      <a:lnTo>
                        <a:pt x="15" y="0"/>
                      </a:lnTo>
                      <a:lnTo>
                        <a:pt x="277" y="339"/>
                      </a:lnTo>
                      <a:lnTo>
                        <a:pt x="255" y="280"/>
                      </a:lnTo>
                      <a:lnTo>
                        <a:pt x="304" y="353"/>
                      </a:lnTo>
                      <a:lnTo>
                        <a:pt x="309" y="370"/>
                      </a:lnTo>
                      <a:lnTo>
                        <a:pt x="328" y="70"/>
                      </a:lnTo>
                      <a:lnTo>
                        <a:pt x="321" y="379"/>
                      </a:lnTo>
                      <a:lnTo>
                        <a:pt x="337" y="218"/>
                      </a:lnTo>
                      <a:lnTo>
                        <a:pt x="345" y="352"/>
                      </a:lnTo>
                      <a:lnTo>
                        <a:pt x="552" y="89"/>
                      </a:lnTo>
                      <a:lnTo>
                        <a:pt x="332" y="385"/>
                      </a:lnTo>
                      <a:lnTo>
                        <a:pt x="332" y="394"/>
                      </a:lnTo>
                      <a:lnTo>
                        <a:pt x="552" y="316"/>
                      </a:lnTo>
                      <a:lnTo>
                        <a:pt x="333" y="400"/>
                      </a:lnTo>
                      <a:lnTo>
                        <a:pt x="332" y="406"/>
                      </a:lnTo>
                      <a:lnTo>
                        <a:pt x="308" y="411"/>
                      </a:lnTo>
                      <a:lnTo>
                        <a:pt x="305" y="409"/>
                      </a:lnTo>
                    </a:path>
                  </a:pathLst>
                </a:custGeom>
                <a:solidFill>
                  <a:srgbClr val="E0E0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285" name="Google Shape;285;p7"/>
                <p:cNvGrpSpPr/>
                <p:nvPr/>
              </p:nvGrpSpPr>
              <p:grpSpPr>
                <a:xfrm>
                  <a:off x="1578" y="1104"/>
                  <a:ext cx="372" cy="465"/>
                  <a:chOff x="1578" y="1104"/>
                  <a:chExt cx="372" cy="465"/>
                </a:xfrm>
              </p:grpSpPr>
              <p:sp>
                <p:nvSpPr>
                  <p:cNvPr id="286" name="Google Shape;286;p7"/>
                  <p:cNvSpPr/>
                  <p:nvPr/>
                </p:nvSpPr>
                <p:spPr>
                  <a:xfrm>
                    <a:off x="1583" y="1109"/>
                    <a:ext cx="367" cy="460"/>
                  </a:xfrm>
                  <a:custGeom>
                    <a:rect b="b" l="l" r="r" t="t"/>
                    <a:pathLst>
                      <a:path extrusionOk="0" h="460" w="367">
                        <a:moveTo>
                          <a:pt x="226" y="456"/>
                        </a:moveTo>
                        <a:lnTo>
                          <a:pt x="242" y="453"/>
                        </a:lnTo>
                        <a:lnTo>
                          <a:pt x="266" y="445"/>
                        </a:lnTo>
                        <a:lnTo>
                          <a:pt x="282" y="435"/>
                        </a:lnTo>
                        <a:lnTo>
                          <a:pt x="293" y="422"/>
                        </a:lnTo>
                        <a:lnTo>
                          <a:pt x="301" y="410"/>
                        </a:lnTo>
                        <a:lnTo>
                          <a:pt x="307" y="398"/>
                        </a:lnTo>
                        <a:lnTo>
                          <a:pt x="312" y="381"/>
                        </a:lnTo>
                        <a:lnTo>
                          <a:pt x="316" y="361"/>
                        </a:lnTo>
                        <a:lnTo>
                          <a:pt x="318" y="339"/>
                        </a:lnTo>
                        <a:lnTo>
                          <a:pt x="318" y="323"/>
                        </a:lnTo>
                        <a:lnTo>
                          <a:pt x="321" y="310"/>
                        </a:lnTo>
                        <a:lnTo>
                          <a:pt x="323" y="303"/>
                        </a:lnTo>
                        <a:lnTo>
                          <a:pt x="327" y="292"/>
                        </a:lnTo>
                        <a:lnTo>
                          <a:pt x="333" y="281"/>
                        </a:lnTo>
                        <a:lnTo>
                          <a:pt x="337" y="274"/>
                        </a:lnTo>
                        <a:lnTo>
                          <a:pt x="340" y="268"/>
                        </a:lnTo>
                        <a:lnTo>
                          <a:pt x="346" y="261"/>
                        </a:lnTo>
                        <a:lnTo>
                          <a:pt x="353" y="254"/>
                        </a:lnTo>
                        <a:lnTo>
                          <a:pt x="366" y="244"/>
                        </a:lnTo>
                        <a:lnTo>
                          <a:pt x="346" y="251"/>
                        </a:lnTo>
                        <a:lnTo>
                          <a:pt x="336" y="256"/>
                        </a:lnTo>
                        <a:lnTo>
                          <a:pt x="327" y="263"/>
                        </a:lnTo>
                        <a:lnTo>
                          <a:pt x="318" y="269"/>
                        </a:lnTo>
                        <a:lnTo>
                          <a:pt x="309" y="277"/>
                        </a:lnTo>
                        <a:lnTo>
                          <a:pt x="301" y="287"/>
                        </a:lnTo>
                        <a:lnTo>
                          <a:pt x="292" y="300"/>
                        </a:lnTo>
                        <a:lnTo>
                          <a:pt x="285" y="310"/>
                        </a:lnTo>
                        <a:lnTo>
                          <a:pt x="278" y="320"/>
                        </a:lnTo>
                        <a:lnTo>
                          <a:pt x="285" y="305"/>
                        </a:lnTo>
                        <a:lnTo>
                          <a:pt x="289" y="292"/>
                        </a:lnTo>
                        <a:lnTo>
                          <a:pt x="292" y="277"/>
                        </a:lnTo>
                        <a:lnTo>
                          <a:pt x="293" y="259"/>
                        </a:lnTo>
                        <a:lnTo>
                          <a:pt x="293" y="240"/>
                        </a:lnTo>
                        <a:lnTo>
                          <a:pt x="290" y="222"/>
                        </a:lnTo>
                        <a:lnTo>
                          <a:pt x="287" y="205"/>
                        </a:lnTo>
                        <a:lnTo>
                          <a:pt x="283" y="190"/>
                        </a:lnTo>
                        <a:lnTo>
                          <a:pt x="278" y="176"/>
                        </a:lnTo>
                        <a:lnTo>
                          <a:pt x="273" y="161"/>
                        </a:lnTo>
                        <a:lnTo>
                          <a:pt x="263" y="143"/>
                        </a:lnTo>
                        <a:lnTo>
                          <a:pt x="256" y="131"/>
                        </a:lnTo>
                        <a:lnTo>
                          <a:pt x="245" y="114"/>
                        </a:lnTo>
                        <a:lnTo>
                          <a:pt x="236" y="95"/>
                        </a:lnTo>
                        <a:lnTo>
                          <a:pt x="229" y="77"/>
                        </a:lnTo>
                        <a:lnTo>
                          <a:pt x="225" y="64"/>
                        </a:lnTo>
                        <a:lnTo>
                          <a:pt x="222" y="50"/>
                        </a:lnTo>
                        <a:lnTo>
                          <a:pt x="220" y="37"/>
                        </a:lnTo>
                        <a:lnTo>
                          <a:pt x="220" y="25"/>
                        </a:lnTo>
                        <a:lnTo>
                          <a:pt x="221" y="15"/>
                        </a:lnTo>
                        <a:lnTo>
                          <a:pt x="222" y="0"/>
                        </a:lnTo>
                        <a:lnTo>
                          <a:pt x="216" y="20"/>
                        </a:lnTo>
                        <a:lnTo>
                          <a:pt x="213" y="36"/>
                        </a:lnTo>
                        <a:lnTo>
                          <a:pt x="211" y="50"/>
                        </a:lnTo>
                        <a:lnTo>
                          <a:pt x="210" y="64"/>
                        </a:lnTo>
                        <a:lnTo>
                          <a:pt x="212" y="82"/>
                        </a:lnTo>
                        <a:lnTo>
                          <a:pt x="216" y="97"/>
                        </a:lnTo>
                        <a:lnTo>
                          <a:pt x="220" y="110"/>
                        </a:lnTo>
                        <a:lnTo>
                          <a:pt x="226" y="121"/>
                        </a:lnTo>
                        <a:lnTo>
                          <a:pt x="230" y="137"/>
                        </a:lnTo>
                        <a:lnTo>
                          <a:pt x="232" y="152"/>
                        </a:lnTo>
                        <a:lnTo>
                          <a:pt x="233" y="168"/>
                        </a:lnTo>
                        <a:lnTo>
                          <a:pt x="234" y="185"/>
                        </a:lnTo>
                        <a:lnTo>
                          <a:pt x="234" y="199"/>
                        </a:lnTo>
                        <a:lnTo>
                          <a:pt x="231" y="224"/>
                        </a:lnTo>
                        <a:lnTo>
                          <a:pt x="226" y="240"/>
                        </a:lnTo>
                        <a:lnTo>
                          <a:pt x="215" y="262"/>
                        </a:lnTo>
                        <a:lnTo>
                          <a:pt x="205" y="283"/>
                        </a:lnTo>
                        <a:lnTo>
                          <a:pt x="197" y="306"/>
                        </a:lnTo>
                        <a:lnTo>
                          <a:pt x="192" y="293"/>
                        </a:lnTo>
                        <a:lnTo>
                          <a:pt x="188" y="280"/>
                        </a:lnTo>
                        <a:lnTo>
                          <a:pt x="185" y="267"/>
                        </a:lnTo>
                        <a:lnTo>
                          <a:pt x="184" y="245"/>
                        </a:lnTo>
                        <a:lnTo>
                          <a:pt x="189" y="206"/>
                        </a:lnTo>
                        <a:lnTo>
                          <a:pt x="190" y="195"/>
                        </a:lnTo>
                        <a:lnTo>
                          <a:pt x="190" y="183"/>
                        </a:lnTo>
                        <a:lnTo>
                          <a:pt x="190" y="170"/>
                        </a:lnTo>
                        <a:lnTo>
                          <a:pt x="189" y="153"/>
                        </a:lnTo>
                        <a:lnTo>
                          <a:pt x="185" y="137"/>
                        </a:lnTo>
                        <a:lnTo>
                          <a:pt x="179" y="121"/>
                        </a:lnTo>
                        <a:lnTo>
                          <a:pt x="169" y="100"/>
                        </a:lnTo>
                        <a:lnTo>
                          <a:pt x="174" y="126"/>
                        </a:lnTo>
                        <a:lnTo>
                          <a:pt x="178" y="148"/>
                        </a:lnTo>
                        <a:lnTo>
                          <a:pt x="178" y="166"/>
                        </a:lnTo>
                        <a:lnTo>
                          <a:pt x="176" y="182"/>
                        </a:lnTo>
                        <a:lnTo>
                          <a:pt x="172" y="195"/>
                        </a:lnTo>
                        <a:lnTo>
                          <a:pt x="166" y="212"/>
                        </a:lnTo>
                        <a:lnTo>
                          <a:pt x="152" y="249"/>
                        </a:lnTo>
                        <a:lnTo>
                          <a:pt x="151" y="226"/>
                        </a:lnTo>
                        <a:lnTo>
                          <a:pt x="152" y="206"/>
                        </a:lnTo>
                        <a:lnTo>
                          <a:pt x="153" y="188"/>
                        </a:lnTo>
                        <a:lnTo>
                          <a:pt x="144" y="206"/>
                        </a:lnTo>
                        <a:lnTo>
                          <a:pt x="139" y="222"/>
                        </a:lnTo>
                        <a:lnTo>
                          <a:pt x="135" y="239"/>
                        </a:lnTo>
                        <a:lnTo>
                          <a:pt x="132" y="260"/>
                        </a:lnTo>
                        <a:lnTo>
                          <a:pt x="133" y="283"/>
                        </a:lnTo>
                        <a:lnTo>
                          <a:pt x="137" y="308"/>
                        </a:lnTo>
                        <a:lnTo>
                          <a:pt x="143" y="328"/>
                        </a:lnTo>
                        <a:lnTo>
                          <a:pt x="153" y="352"/>
                        </a:lnTo>
                        <a:lnTo>
                          <a:pt x="167" y="384"/>
                        </a:lnTo>
                        <a:lnTo>
                          <a:pt x="144" y="347"/>
                        </a:lnTo>
                        <a:lnTo>
                          <a:pt x="138" y="338"/>
                        </a:lnTo>
                        <a:lnTo>
                          <a:pt x="128" y="323"/>
                        </a:lnTo>
                        <a:lnTo>
                          <a:pt x="115" y="308"/>
                        </a:lnTo>
                        <a:lnTo>
                          <a:pt x="94" y="290"/>
                        </a:lnTo>
                        <a:lnTo>
                          <a:pt x="107" y="310"/>
                        </a:lnTo>
                        <a:lnTo>
                          <a:pt x="114" y="322"/>
                        </a:lnTo>
                        <a:lnTo>
                          <a:pt x="121" y="335"/>
                        </a:lnTo>
                        <a:lnTo>
                          <a:pt x="133" y="361"/>
                        </a:lnTo>
                        <a:lnTo>
                          <a:pt x="142" y="382"/>
                        </a:lnTo>
                        <a:lnTo>
                          <a:pt x="155" y="418"/>
                        </a:lnTo>
                        <a:lnTo>
                          <a:pt x="139" y="412"/>
                        </a:lnTo>
                        <a:lnTo>
                          <a:pt x="124" y="401"/>
                        </a:lnTo>
                        <a:lnTo>
                          <a:pt x="109" y="387"/>
                        </a:lnTo>
                        <a:lnTo>
                          <a:pt x="95" y="373"/>
                        </a:lnTo>
                        <a:lnTo>
                          <a:pt x="79" y="357"/>
                        </a:lnTo>
                        <a:lnTo>
                          <a:pt x="66" y="347"/>
                        </a:lnTo>
                        <a:lnTo>
                          <a:pt x="55" y="340"/>
                        </a:lnTo>
                        <a:lnTo>
                          <a:pt x="44" y="334"/>
                        </a:lnTo>
                        <a:lnTo>
                          <a:pt x="31" y="330"/>
                        </a:lnTo>
                        <a:lnTo>
                          <a:pt x="21" y="328"/>
                        </a:lnTo>
                        <a:lnTo>
                          <a:pt x="0" y="325"/>
                        </a:lnTo>
                        <a:lnTo>
                          <a:pt x="18" y="332"/>
                        </a:lnTo>
                        <a:lnTo>
                          <a:pt x="36" y="342"/>
                        </a:lnTo>
                        <a:lnTo>
                          <a:pt x="50" y="350"/>
                        </a:lnTo>
                        <a:lnTo>
                          <a:pt x="58" y="358"/>
                        </a:lnTo>
                        <a:lnTo>
                          <a:pt x="74" y="377"/>
                        </a:lnTo>
                        <a:lnTo>
                          <a:pt x="88" y="397"/>
                        </a:lnTo>
                        <a:lnTo>
                          <a:pt x="105" y="420"/>
                        </a:lnTo>
                        <a:lnTo>
                          <a:pt x="118" y="429"/>
                        </a:lnTo>
                        <a:lnTo>
                          <a:pt x="137" y="440"/>
                        </a:lnTo>
                        <a:lnTo>
                          <a:pt x="168" y="454"/>
                        </a:lnTo>
                        <a:lnTo>
                          <a:pt x="195" y="459"/>
                        </a:lnTo>
                        <a:lnTo>
                          <a:pt x="226" y="456"/>
                        </a:lnTo>
                      </a:path>
                    </a:pathLst>
                  </a:custGeom>
                  <a:solidFill>
                    <a:srgbClr val="FFFF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7" name="Google Shape;287;p7"/>
                  <p:cNvSpPr/>
                  <p:nvPr/>
                </p:nvSpPr>
                <p:spPr>
                  <a:xfrm>
                    <a:off x="1584" y="1104"/>
                    <a:ext cx="364" cy="460"/>
                  </a:xfrm>
                  <a:custGeom>
                    <a:rect b="b" l="l" r="r" t="t"/>
                    <a:pathLst>
                      <a:path extrusionOk="0" h="460" w="364">
                        <a:moveTo>
                          <a:pt x="222" y="456"/>
                        </a:moveTo>
                        <a:lnTo>
                          <a:pt x="237" y="452"/>
                        </a:lnTo>
                        <a:lnTo>
                          <a:pt x="260" y="445"/>
                        </a:lnTo>
                        <a:lnTo>
                          <a:pt x="276" y="434"/>
                        </a:lnTo>
                        <a:lnTo>
                          <a:pt x="286" y="422"/>
                        </a:lnTo>
                        <a:lnTo>
                          <a:pt x="294" y="410"/>
                        </a:lnTo>
                        <a:lnTo>
                          <a:pt x="300" y="398"/>
                        </a:lnTo>
                        <a:lnTo>
                          <a:pt x="305" y="381"/>
                        </a:lnTo>
                        <a:lnTo>
                          <a:pt x="308" y="360"/>
                        </a:lnTo>
                        <a:lnTo>
                          <a:pt x="311" y="339"/>
                        </a:lnTo>
                        <a:lnTo>
                          <a:pt x="311" y="323"/>
                        </a:lnTo>
                        <a:lnTo>
                          <a:pt x="313" y="310"/>
                        </a:lnTo>
                        <a:lnTo>
                          <a:pt x="316" y="302"/>
                        </a:lnTo>
                        <a:lnTo>
                          <a:pt x="320" y="292"/>
                        </a:lnTo>
                        <a:lnTo>
                          <a:pt x="325" y="281"/>
                        </a:lnTo>
                        <a:lnTo>
                          <a:pt x="330" y="273"/>
                        </a:lnTo>
                        <a:lnTo>
                          <a:pt x="335" y="266"/>
                        </a:lnTo>
                        <a:lnTo>
                          <a:pt x="339" y="261"/>
                        </a:lnTo>
                        <a:lnTo>
                          <a:pt x="346" y="256"/>
                        </a:lnTo>
                        <a:lnTo>
                          <a:pt x="363" y="249"/>
                        </a:lnTo>
                        <a:lnTo>
                          <a:pt x="343" y="253"/>
                        </a:lnTo>
                        <a:lnTo>
                          <a:pt x="332" y="256"/>
                        </a:lnTo>
                        <a:lnTo>
                          <a:pt x="320" y="263"/>
                        </a:lnTo>
                        <a:lnTo>
                          <a:pt x="311" y="269"/>
                        </a:lnTo>
                        <a:lnTo>
                          <a:pt x="302" y="277"/>
                        </a:lnTo>
                        <a:lnTo>
                          <a:pt x="295" y="287"/>
                        </a:lnTo>
                        <a:lnTo>
                          <a:pt x="286" y="300"/>
                        </a:lnTo>
                        <a:lnTo>
                          <a:pt x="278" y="310"/>
                        </a:lnTo>
                        <a:lnTo>
                          <a:pt x="272" y="320"/>
                        </a:lnTo>
                        <a:lnTo>
                          <a:pt x="278" y="305"/>
                        </a:lnTo>
                        <a:lnTo>
                          <a:pt x="282" y="292"/>
                        </a:lnTo>
                        <a:lnTo>
                          <a:pt x="285" y="277"/>
                        </a:lnTo>
                        <a:lnTo>
                          <a:pt x="286" y="259"/>
                        </a:lnTo>
                        <a:lnTo>
                          <a:pt x="286" y="240"/>
                        </a:lnTo>
                        <a:lnTo>
                          <a:pt x="283" y="222"/>
                        </a:lnTo>
                        <a:lnTo>
                          <a:pt x="280" y="205"/>
                        </a:lnTo>
                        <a:lnTo>
                          <a:pt x="277" y="190"/>
                        </a:lnTo>
                        <a:lnTo>
                          <a:pt x="272" y="176"/>
                        </a:lnTo>
                        <a:lnTo>
                          <a:pt x="267" y="161"/>
                        </a:lnTo>
                        <a:lnTo>
                          <a:pt x="257" y="143"/>
                        </a:lnTo>
                        <a:lnTo>
                          <a:pt x="250" y="131"/>
                        </a:lnTo>
                        <a:lnTo>
                          <a:pt x="240" y="114"/>
                        </a:lnTo>
                        <a:lnTo>
                          <a:pt x="231" y="95"/>
                        </a:lnTo>
                        <a:lnTo>
                          <a:pt x="224" y="77"/>
                        </a:lnTo>
                        <a:lnTo>
                          <a:pt x="220" y="64"/>
                        </a:lnTo>
                        <a:lnTo>
                          <a:pt x="218" y="50"/>
                        </a:lnTo>
                        <a:lnTo>
                          <a:pt x="216" y="37"/>
                        </a:lnTo>
                        <a:lnTo>
                          <a:pt x="216" y="25"/>
                        </a:lnTo>
                        <a:lnTo>
                          <a:pt x="216" y="14"/>
                        </a:lnTo>
                        <a:lnTo>
                          <a:pt x="217" y="0"/>
                        </a:lnTo>
                        <a:lnTo>
                          <a:pt x="212" y="20"/>
                        </a:lnTo>
                        <a:lnTo>
                          <a:pt x="209" y="36"/>
                        </a:lnTo>
                        <a:lnTo>
                          <a:pt x="206" y="50"/>
                        </a:lnTo>
                        <a:lnTo>
                          <a:pt x="206" y="64"/>
                        </a:lnTo>
                        <a:lnTo>
                          <a:pt x="208" y="82"/>
                        </a:lnTo>
                        <a:lnTo>
                          <a:pt x="212" y="96"/>
                        </a:lnTo>
                        <a:lnTo>
                          <a:pt x="216" y="110"/>
                        </a:lnTo>
                        <a:lnTo>
                          <a:pt x="221" y="121"/>
                        </a:lnTo>
                        <a:lnTo>
                          <a:pt x="225" y="137"/>
                        </a:lnTo>
                        <a:lnTo>
                          <a:pt x="227" y="152"/>
                        </a:lnTo>
                        <a:lnTo>
                          <a:pt x="228" y="168"/>
                        </a:lnTo>
                        <a:lnTo>
                          <a:pt x="229" y="185"/>
                        </a:lnTo>
                        <a:lnTo>
                          <a:pt x="229" y="199"/>
                        </a:lnTo>
                        <a:lnTo>
                          <a:pt x="226" y="224"/>
                        </a:lnTo>
                        <a:lnTo>
                          <a:pt x="222" y="240"/>
                        </a:lnTo>
                        <a:lnTo>
                          <a:pt x="211" y="262"/>
                        </a:lnTo>
                        <a:lnTo>
                          <a:pt x="201" y="283"/>
                        </a:lnTo>
                        <a:lnTo>
                          <a:pt x="194" y="305"/>
                        </a:lnTo>
                        <a:lnTo>
                          <a:pt x="188" y="293"/>
                        </a:lnTo>
                        <a:lnTo>
                          <a:pt x="184" y="279"/>
                        </a:lnTo>
                        <a:lnTo>
                          <a:pt x="182" y="266"/>
                        </a:lnTo>
                        <a:lnTo>
                          <a:pt x="180" y="244"/>
                        </a:lnTo>
                        <a:lnTo>
                          <a:pt x="185" y="206"/>
                        </a:lnTo>
                        <a:lnTo>
                          <a:pt x="186" y="195"/>
                        </a:lnTo>
                        <a:lnTo>
                          <a:pt x="187" y="183"/>
                        </a:lnTo>
                        <a:lnTo>
                          <a:pt x="187" y="170"/>
                        </a:lnTo>
                        <a:lnTo>
                          <a:pt x="185" y="153"/>
                        </a:lnTo>
                        <a:lnTo>
                          <a:pt x="182" y="137"/>
                        </a:lnTo>
                        <a:lnTo>
                          <a:pt x="176" y="121"/>
                        </a:lnTo>
                        <a:lnTo>
                          <a:pt x="166" y="101"/>
                        </a:lnTo>
                        <a:lnTo>
                          <a:pt x="171" y="126"/>
                        </a:lnTo>
                        <a:lnTo>
                          <a:pt x="174" y="148"/>
                        </a:lnTo>
                        <a:lnTo>
                          <a:pt x="174" y="166"/>
                        </a:lnTo>
                        <a:lnTo>
                          <a:pt x="173" y="182"/>
                        </a:lnTo>
                        <a:lnTo>
                          <a:pt x="169" y="194"/>
                        </a:lnTo>
                        <a:lnTo>
                          <a:pt x="163" y="212"/>
                        </a:lnTo>
                        <a:lnTo>
                          <a:pt x="149" y="249"/>
                        </a:lnTo>
                        <a:lnTo>
                          <a:pt x="148" y="226"/>
                        </a:lnTo>
                        <a:lnTo>
                          <a:pt x="150" y="206"/>
                        </a:lnTo>
                        <a:lnTo>
                          <a:pt x="151" y="188"/>
                        </a:lnTo>
                        <a:lnTo>
                          <a:pt x="142" y="206"/>
                        </a:lnTo>
                        <a:lnTo>
                          <a:pt x="136" y="222"/>
                        </a:lnTo>
                        <a:lnTo>
                          <a:pt x="133" y="239"/>
                        </a:lnTo>
                        <a:lnTo>
                          <a:pt x="130" y="259"/>
                        </a:lnTo>
                        <a:lnTo>
                          <a:pt x="131" y="283"/>
                        </a:lnTo>
                        <a:lnTo>
                          <a:pt x="135" y="308"/>
                        </a:lnTo>
                        <a:lnTo>
                          <a:pt x="141" y="328"/>
                        </a:lnTo>
                        <a:lnTo>
                          <a:pt x="150" y="352"/>
                        </a:lnTo>
                        <a:lnTo>
                          <a:pt x="164" y="384"/>
                        </a:lnTo>
                        <a:lnTo>
                          <a:pt x="142" y="347"/>
                        </a:lnTo>
                        <a:lnTo>
                          <a:pt x="136" y="338"/>
                        </a:lnTo>
                        <a:lnTo>
                          <a:pt x="126" y="323"/>
                        </a:lnTo>
                        <a:lnTo>
                          <a:pt x="113" y="308"/>
                        </a:lnTo>
                        <a:lnTo>
                          <a:pt x="93" y="290"/>
                        </a:lnTo>
                        <a:lnTo>
                          <a:pt x="105" y="310"/>
                        </a:lnTo>
                        <a:lnTo>
                          <a:pt x="112" y="322"/>
                        </a:lnTo>
                        <a:lnTo>
                          <a:pt x="119" y="335"/>
                        </a:lnTo>
                        <a:lnTo>
                          <a:pt x="131" y="360"/>
                        </a:lnTo>
                        <a:lnTo>
                          <a:pt x="140" y="382"/>
                        </a:lnTo>
                        <a:lnTo>
                          <a:pt x="152" y="418"/>
                        </a:lnTo>
                        <a:lnTo>
                          <a:pt x="137" y="412"/>
                        </a:lnTo>
                        <a:lnTo>
                          <a:pt x="122" y="401"/>
                        </a:lnTo>
                        <a:lnTo>
                          <a:pt x="107" y="387"/>
                        </a:lnTo>
                        <a:lnTo>
                          <a:pt x="94" y="373"/>
                        </a:lnTo>
                        <a:lnTo>
                          <a:pt x="78" y="356"/>
                        </a:lnTo>
                        <a:lnTo>
                          <a:pt x="65" y="346"/>
                        </a:lnTo>
                        <a:lnTo>
                          <a:pt x="55" y="340"/>
                        </a:lnTo>
                        <a:lnTo>
                          <a:pt x="44" y="333"/>
                        </a:lnTo>
                        <a:lnTo>
                          <a:pt x="32" y="330"/>
                        </a:lnTo>
                        <a:lnTo>
                          <a:pt x="22" y="328"/>
                        </a:lnTo>
                        <a:lnTo>
                          <a:pt x="0" y="326"/>
                        </a:lnTo>
                        <a:lnTo>
                          <a:pt x="19" y="332"/>
                        </a:lnTo>
                        <a:lnTo>
                          <a:pt x="37" y="341"/>
                        </a:lnTo>
                        <a:lnTo>
                          <a:pt x="50" y="350"/>
                        </a:lnTo>
                        <a:lnTo>
                          <a:pt x="58" y="358"/>
                        </a:lnTo>
                        <a:lnTo>
                          <a:pt x="73" y="376"/>
                        </a:lnTo>
                        <a:lnTo>
                          <a:pt x="87" y="397"/>
                        </a:lnTo>
                        <a:lnTo>
                          <a:pt x="103" y="420"/>
                        </a:lnTo>
                        <a:lnTo>
                          <a:pt x="117" y="429"/>
                        </a:lnTo>
                        <a:lnTo>
                          <a:pt x="135" y="440"/>
                        </a:lnTo>
                        <a:lnTo>
                          <a:pt x="165" y="454"/>
                        </a:lnTo>
                        <a:lnTo>
                          <a:pt x="191" y="459"/>
                        </a:lnTo>
                        <a:lnTo>
                          <a:pt x="222" y="456"/>
                        </a:lnTo>
                      </a:path>
                    </a:pathLst>
                  </a:custGeom>
                  <a:solidFill>
                    <a:srgbClr val="FF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8" name="Google Shape;288;p7"/>
                  <p:cNvSpPr/>
                  <p:nvPr/>
                </p:nvSpPr>
                <p:spPr>
                  <a:xfrm>
                    <a:off x="1586" y="1117"/>
                    <a:ext cx="352" cy="451"/>
                  </a:xfrm>
                  <a:custGeom>
                    <a:rect b="b" l="l" r="r" t="t"/>
                    <a:pathLst>
                      <a:path extrusionOk="0" h="451" w="352">
                        <a:moveTo>
                          <a:pt x="215" y="446"/>
                        </a:moveTo>
                        <a:lnTo>
                          <a:pt x="230" y="443"/>
                        </a:lnTo>
                        <a:lnTo>
                          <a:pt x="253" y="436"/>
                        </a:lnTo>
                        <a:lnTo>
                          <a:pt x="269" y="426"/>
                        </a:lnTo>
                        <a:lnTo>
                          <a:pt x="279" y="414"/>
                        </a:lnTo>
                        <a:lnTo>
                          <a:pt x="286" y="402"/>
                        </a:lnTo>
                        <a:lnTo>
                          <a:pt x="292" y="390"/>
                        </a:lnTo>
                        <a:lnTo>
                          <a:pt x="297" y="373"/>
                        </a:lnTo>
                        <a:lnTo>
                          <a:pt x="300" y="353"/>
                        </a:lnTo>
                        <a:lnTo>
                          <a:pt x="303" y="332"/>
                        </a:lnTo>
                        <a:lnTo>
                          <a:pt x="303" y="317"/>
                        </a:lnTo>
                        <a:lnTo>
                          <a:pt x="305" y="304"/>
                        </a:lnTo>
                        <a:lnTo>
                          <a:pt x="307" y="296"/>
                        </a:lnTo>
                        <a:lnTo>
                          <a:pt x="312" y="286"/>
                        </a:lnTo>
                        <a:lnTo>
                          <a:pt x="317" y="276"/>
                        </a:lnTo>
                        <a:lnTo>
                          <a:pt x="321" y="268"/>
                        </a:lnTo>
                        <a:lnTo>
                          <a:pt x="326" y="261"/>
                        </a:lnTo>
                        <a:lnTo>
                          <a:pt x="330" y="256"/>
                        </a:lnTo>
                        <a:lnTo>
                          <a:pt x="337" y="251"/>
                        </a:lnTo>
                        <a:lnTo>
                          <a:pt x="351" y="241"/>
                        </a:lnTo>
                        <a:lnTo>
                          <a:pt x="335" y="246"/>
                        </a:lnTo>
                        <a:lnTo>
                          <a:pt x="323" y="251"/>
                        </a:lnTo>
                        <a:lnTo>
                          <a:pt x="312" y="258"/>
                        </a:lnTo>
                        <a:lnTo>
                          <a:pt x="303" y="264"/>
                        </a:lnTo>
                        <a:lnTo>
                          <a:pt x="294" y="271"/>
                        </a:lnTo>
                        <a:lnTo>
                          <a:pt x="287" y="281"/>
                        </a:lnTo>
                        <a:lnTo>
                          <a:pt x="278" y="294"/>
                        </a:lnTo>
                        <a:lnTo>
                          <a:pt x="271" y="303"/>
                        </a:lnTo>
                        <a:lnTo>
                          <a:pt x="265" y="314"/>
                        </a:lnTo>
                        <a:lnTo>
                          <a:pt x="271" y="299"/>
                        </a:lnTo>
                        <a:lnTo>
                          <a:pt x="275" y="286"/>
                        </a:lnTo>
                        <a:lnTo>
                          <a:pt x="278" y="271"/>
                        </a:lnTo>
                        <a:lnTo>
                          <a:pt x="279" y="254"/>
                        </a:lnTo>
                        <a:lnTo>
                          <a:pt x="278" y="235"/>
                        </a:lnTo>
                        <a:lnTo>
                          <a:pt x="276" y="218"/>
                        </a:lnTo>
                        <a:lnTo>
                          <a:pt x="273" y="200"/>
                        </a:lnTo>
                        <a:lnTo>
                          <a:pt x="269" y="186"/>
                        </a:lnTo>
                        <a:lnTo>
                          <a:pt x="265" y="172"/>
                        </a:lnTo>
                        <a:lnTo>
                          <a:pt x="260" y="158"/>
                        </a:lnTo>
                        <a:lnTo>
                          <a:pt x="250" y="140"/>
                        </a:lnTo>
                        <a:lnTo>
                          <a:pt x="243" y="128"/>
                        </a:lnTo>
                        <a:lnTo>
                          <a:pt x="233" y="112"/>
                        </a:lnTo>
                        <a:lnTo>
                          <a:pt x="224" y="93"/>
                        </a:lnTo>
                        <a:lnTo>
                          <a:pt x="218" y="75"/>
                        </a:lnTo>
                        <a:lnTo>
                          <a:pt x="214" y="63"/>
                        </a:lnTo>
                        <a:lnTo>
                          <a:pt x="211" y="49"/>
                        </a:lnTo>
                        <a:lnTo>
                          <a:pt x="210" y="36"/>
                        </a:lnTo>
                        <a:lnTo>
                          <a:pt x="210" y="24"/>
                        </a:lnTo>
                        <a:lnTo>
                          <a:pt x="210" y="14"/>
                        </a:lnTo>
                        <a:lnTo>
                          <a:pt x="211" y="0"/>
                        </a:lnTo>
                        <a:lnTo>
                          <a:pt x="205" y="19"/>
                        </a:lnTo>
                        <a:lnTo>
                          <a:pt x="203" y="35"/>
                        </a:lnTo>
                        <a:lnTo>
                          <a:pt x="200" y="49"/>
                        </a:lnTo>
                        <a:lnTo>
                          <a:pt x="200" y="63"/>
                        </a:lnTo>
                        <a:lnTo>
                          <a:pt x="202" y="80"/>
                        </a:lnTo>
                        <a:lnTo>
                          <a:pt x="205" y="95"/>
                        </a:lnTo>
                        <a:lnTo>
                          <a:pt x="209" y="108"/>
                        </a:lnTo>
                        <a:lnTo>
                          <a:pt x="215" y="118"/>
                        </a:lnTo>
                        <a:lnTo>
                          <a:pt x="218" y="134"/>
                        </a:lnTo>
                        <a:lnTo>
                          <a:pt x="220" y="149"/>
                        </a:lnTo>
                        <a:lnTo>
                          <a:pt x="222" y="165"/>
                        </a:lnTo>
                        <a:lnTo>
                          <a:pt x="222" y="181"/>
                        </a:lnTo>
                        <a:lnTo>
                          <a:pt x="222" y="195"/>
                        </a:lnTo>
                        <a:lnTo>
                          <a:pt x="220" y="220"/>
                        </a:lnTo>
                        <a:lnTo>
                          <a:pt x="215" y="235"/>
                        </a:lnTo>
                        <a:lnTo>
                          <a:pt x="205" y="256"/>
                        </a:lnTo>
                        <a:lnTo>
                          <a:pt x="195" y="277"/>
                        </a:lnTo>
                        <a:lnTo>
                          <a:pt x="188" y="299"/>
                        </a:lnTo>
                        <a:lnTo>
                          <a:pt x="183" y="287"/>
                        </a:lnTo>
                        <a:lnTo>
                          <a:pt x="178" y="274"/>
                        </a:lnTo>
                        <a:lnTo>
                          <a:pt x="176" y="261"/>
                        </a:lnTo>
                        <a:lnTo>
                          <a:pt x="175" y="239"/>
                        </a:lnTo>
                        <a:lnTo>
                          <a:pt x="179" y="202"/>
                        </a:lnTo>
                        <a:lnTo>
                          <a:pt x="181" y="191"/>
                        </a:lnTo>
                        <a:lnTo>
                          <a:pt x="181" y="179"/>
                        </a:lnTo>
                        <a:lnTo>
                          <a:pt x="181" y="166"/>
                        </a:lnTo>
                        <a:lnTo>
                          <a:pt x="179" y="150"/>
                        </a:lnTo>
                        <a:lnTo>
                          <a:pt x="176" y="134"/>
                        </a:lnTo>
                        <a:lnTo>
                          <a:pt x="170" y="119"/>
                        </a:lnTo>
                        <a:lnTo>
                          <a:pt x="161" y="98"/>
                        </a:lnTo>
                        <a:lnTo>
                          <a:pt x="166" y="123"/>
                        </a:lnTo>
                        <a:lnTo>
                          <a:pt x="169" y="144"/>
                        </a:lnTo>
                        <a:lnTo>
                          <a:pt x="169" y="163"/>
                        </a:lnTo>
                        <a:lnTo>
                          <a:pt x="168" y="178"/>
                        </a:lnTo>
                        <a:lnTo>
                          <a:pt x="164" y="191"/>
                        </a:lnTo>
                        <a:lnTo>
                          <a:pt x="158" y="207"/>
                        </a:lnTo>
                        <a:lnTo>
                          <a:pt x="144" y="244"/>
                        </a:lnTo>
                        <a:lnTo>
                          <a:pt x="143" y="221"/>
                        </a:lnTo>
                        <a:lnTo>
                          <a:pt x="145" y="201"/>
                        </a:lnTo>
                        <a:lnTo>
                          <a:pt x="146" y="184"/>
                        </a:lnTo>
                        <a:lnTo>
                          <a:pt x="137" y="202"/>
                        </a:lnTo>
                        <a:lnTo>
                          <a:pt x="132" y="217"/>
                        </a:lnTo>
                        <a:lnTo>
                          <a:pt x="129" y="234"/>
                        </a:lnTo>
                        <a:lnTo>
                          <a:pt x="126" y="254"/>
                        </a:lnTo>
                        <a:lnTo>
                          <a:pt x="126" y="277"/>
                        </a:lnTo>
                        <a:lnTo>
                          <a:pt x="130" y="302"/>
                        </a:lnTo>
                        <a:lnTo>
                          <a:pt x="137" y="321"/>
                        </a:lnTo>
                        <a:lnTo>
                          <a:pt x="146" y="345"/>
                        </a:lnTo>
                        <a:lnTo>
                          <a:pt x="159" y="376"/>
                        </a:lnTo>
                        <a:lnTo>
                          <a:pt x="137" y="340"/>
                        </a:lnTo>
                        <a:lnTo>
                          <a:pt x="132" y="331"/>
                        </a:lnTo>
                        <a:lnTo>
                          <a:pt x="122" y="316"/>
                        </a:lnTo>
                        <a:lnTo>
                          <a:pt x="109" y="302"/>
                        </a:lnTo>
                        <a:lnTo>
                          <a:pt x="89" y="284"/>
                        </a:lnTo>
                        <a:lnTo>
                          <a:pt x="101" y="304"/>
                        </a:lnTo>
                        <a:lnTo>
                          <a:pt x="108" y="316"/>
                        </a:lnTo>
                        <a:lnTo>
                          <a:pt x="115" y="328"/>
                        </a:lnTo>
                        <a:lnTo>
                          <a:pt x="126" y="353"/>
                        </a:lnTo>
                        <a:lnTo>
                          <a:pt x="135" y="375"/>
                        </a:lnTo>
                        <a:lnTo>
                          <a:pt x="147" y="409"/>
                        </a:lnTo>
                        <a:lnTo>
                          <a:pt x="132" y="403"/>
                        </a:lnTo>
                        <a:lnTo>
                          <a:pt x="118" y="393"/>
                        </a:lnTo>
                        <a:lnTo>
                          <a:pt x="103" y="379"/>
                        </a:lnTo>
                        <a:lnTo>
                          <a:pt x="90" y="366"/>
                        </a:lnTo>
                        <a:lnTo>
                          <a:pt x="74" y="349"/>
                        </a:lnTo>
                        <a:lnTo>
                          <a:pt x="62" y="340"/>
                        </a:lnTo>
                        <a:lnTo>
                          <a:pt x="52" y="333"/>
                        </a:lnTo>
                        <a:lnTo>
                          <a:pt x="41" y="327"/>
                        </a:lnTo>
                        <a:lnTo>
                          <a:pt x="30" y="324"/>
                        </a:lnTo>
                        <a:lnTo>
                          <a:pt x="19" y="321"/>
                        </a:lnTo>
                        <a:lnTo>
                          <a:pt x="0" y="319"/>
                        </a:lnTo>
                        <a:lnTo>
                          <a:pt x="17" y="325"/>
                        </a:lnTo>
                        <a:lnTo>
                          <a:pt x="34" y="335"/>
                        </a:lnTo>
                        <a:lnTo>
                          <a:pt x="47" y="343"/>
                        </a:lnTo>
                        <a:lnTo>
                          <a:pt x="55" y="350"/>
                        </a:lnTo>
                        <a:lnTo>
                          <a:pt x="70" y="369"/>
                        </a:lnTo>
                        <a:lnTo>
                          <a:pt x="83" y="389"/>
                        </a:lnTo>
                        <a:lnTo>
                          <a:pt x="99" y="412"/>
                        </a:lnTo>
                        <a:lnTo>
                          <a:pt x="112" y="420"/>
                        </a:lnTo>
                        <a:lnTo>
                          <a:pt x="130" y="431"/>
                        </a:lnTo>
                        <a:lnTo>
                          <a:pt x="160" y="445"/>
                        </a:lnTo>
                        <a:lnTo>
                          <a:pt x="185" y="450"/>
                        </a:lnTo>
                        <a:lnTo>
                          <a:pt x="215" y="446"/>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9" name="Google Shape;289;p7"/>
                  <p:cNvSpPr/>
                  <p:nvPr/>
                </p:nvSpPr>
                <p:spPr>
                  <a:xfrm>
                    <a:off x="1580" y="1118"/>
                    <a:ext cx="352" cy="445"/>
                  </a:xfrm>
                  <a:custGeom>
                    <a:rect b="b" l="l" r="r" t="t"/>
                    <a:pathLst>
                      <a:path extrusionOk="0" h="445" w="352">
                        <a:moveTo>
                          <a:pt x="219" y="440"/>
                        </a:moveTo>
                        <a:lnTo>
                          <a:pt x="233" y="437"/>
                        </a:lnTo>
                        <a:lnTo>
                          <a:pt x="255" y="430"/>
                        </a:lnTo>
                        <a:lnTo>
                          <a:pt x="271" y="420"/>
                        </a:lnTo>
                        <a:lnTo>
                          <a:pt x="280" y="408"/>
                        </a:lnTo>
                        <a:lnTo>
                          <a:pt x="288" y="397"/>
                        </a:lnTo>
                        <a:lnTo>
                          <a:pt x="293" y="385"/>
                        </a:lnTo>
                        <a:lnTo>
                          <a:pt x="298" y="369"/>
                        </a:lnTo>
                        <a:lnTo>
                          <a:pt x="301" y="349"/>
                        </a:lnTo>
                        <a:lnTo>
                          <a:pt x="304" y="328"/>
                        </a:lnTo>
                        <a:lnTo>
                          <a:pt x="304" y="314"/>
                        </a:lnTo>
                        <a:lnTo>
                          <a:pt x="306" y="302"/>
                        </a:lnTo>
                        <a:lnTo>
                          <a:pt x="308" y="294"/>
                        </a:lnTo>
                        <a:lnTo>
                          <a:pt x="312" y="285"/>
                        </a:lnTo>
                        <a:lnTo>
                          <a:pt x="317" y="274"/>
                        </a:lnTo>
                        <a:lnTo>
                          <a:pt x="322" y="266"/>
                        </a:lnTo>
                        <a:lnTo>
                          <a:pt x="326" y="259"/>
                        </a:lnTo>
                        <a:lnTo>
                          <a:pt x="330" y="255"/>
                        </a:lnTo>
                        <a:lnTo>
                          <a:pt x="337" y="250"/>
                        </a:lnTo>
                        <a:lnTo>
                          <a:pt x="351" y="240"/>
                        </a:lnTo>
                        <a:lnTo>
                          <a:pt x="335" y="245"/>
                        </a:lnTo>
                        <a:lnTo>
                          <a:pt x="323" y="250"/>
                        </a:lnTo>
                        <a:lnTo>
                          <a:pt x="312" y="257"/>
                        </a:lnTo>
                        <a:lnTo>
                          <a:pt x="304" y="262"/>
                        </a:lnTo>
                        <a:lnTo>
                          <a:pt x="295" y="269"/>
                        </a:lnTo>
                        <a:lnTo>
                          <a:pt x="288" y="279"/>
                        </a:lnTo>
                        <a:lnTo>
                          <a:pt x="280" y="291"/>
                        </a:lnTo>
                        <a:lnTo>
                          <a:pt x="273" y="301"/>
                        </a:lnTo>
                        <a:lnTo>
                          <a:pt x="267" y="311"/>
                        </a:lnTo>
                        <a:lnTo>
                          <a:pt x="272" y="296"/>
                        </a:lnTo>
                        <a:lnTo>
                          <a:pt x="276" y="284"/>
                        </a:lnTo>
                        <a:lnTo>
                          <a:pt x="279" y="269"/>
                        </a:lnTo>
                        <a:lnTo>
                          <a:pt x="280" y="253"/>
                        </a:lnTo>
                        <a:lnTo>
                          <a:pt x="280" y="234"/>
                        </a:lnTo>
                        <a:lnTo>
                          <a:pt x="277" y="217"/>
                        </a:lnTo>
                        <a:lnTo>
                          <a:pt x="274" y="201"/>
                        </a:lnTo>
                        <a:lnTo>
                          <a:pt x="271" y="186"/>
                        </a:lnTo>
                        <a:lnTo>
                          <a:pt x="267" y="173"/>
                        </a:lnTo>
                        <a:lnTo>
                          <a:pt x="262" y="159"/>
                        </a:lnTo>
                        <a:lnTo>
                          <a:pt x="252" y="142"/>
                        </a:lnTo>
                        <a:lnTo>
                          <a:pt x="245" y="130"/>
                        </a:lnTo>
                        <a:lnTo>
                          <a:pt x="236" y="113"/>
                        </a:lnTo>
                        <a:lnTo>
                          <a:pt x="227" y="96"/>
                        </a:lnTo>
                        <a:lnTo>
                          <a:pt x="221" y="79"/>
                        </a:lnTo>
                        <a:lnTo>
                          <a:pt x="217" y="67"/>
                        </a:lnTo>
                        <a:lnTo>
                          <a:pt x="214" y="53"/>
                        </a:lnTo>
                        <a:lnTo>
                          <a:pt x="213" y="40"/>
                        </a:lnTo>
                        <a:lnTo>
                          <a:pt x="213" y="29"/>
                        </a:lnTo>
                        <a:lnTo>
                          <a:pt x="212" y="17"/>
                        </a:lnTo>
                        <a:lnTo>
                          <a:pt x="216" y="0"/>
                        </a:lnTo>
                        <a:lnTo>
                          <a:pt x="207" y="14"/>
                        </a:lnTo>
                        <a:lnTo>
                          <a:pt x="204" y="33"/>
                        </a:lnTo>
                        <a:lnTo>
                          <a:pt x="204" y="53"/>
                        </a:lnTo>
                        <a:lnTo>
                          <a:pt x="204" y="67"/>
                        </a:lnTo>
                        <a:lnTo>
                          <a:pt x="205" y="84"/>
                        </a:lnTo>
                        <a:lnTo>
                          <a:pt x="208" y="97"/>
                        </a:lnTo>
                        <a:lnTo>
                          <a:pt x="213" y="110"/>
                        </a:lnTo>
                        <a:lnTo>
                          <a:pt x="218" y="121"/>
                        </a:lnTo>
                        <a:lnTo>
                          <a:pt x="222" y="135"/>
                        </a:lnTo>
                        <a:lnTo>
                          <a:pt x="223" y="150"/>
                        </a:lnTo>
                        <a:lnTo>
                          <a:pt x="224" y="166"/>
                        </a:lnTo>
                        <a:lnTo>
                          <a:pt x="225" y="182"/>
                        </a:lnTo>
                        <a:lnTo>
                          <a:pt x="225" y="195"/>
                        </a:lnTo>
                        <a:lnTo>
                          <a:pt x="223" y="220"/>
                        </a:lnTo>
                        <a:lnTo>
                          <a:pt x="218" y="234"/>
                        </a:lnTo>
                        <a:lnTo>
                          <a:pt x="207" y="255"/>
                        </a:lnTo>
                        <a:lnTo>
                          <a:pt x="199" y="276"/>
                        </a:lnTo>
                        <a:lnTo>
                          <a:pt x="192" y="297"/>
                        </a:lnTo>
                        <a:lnTo>
                          <a:pt x="186" y="285"/>
                        </a:lnTo>
                        <a:lnTo>
                          <a:pt x="183" y="272"/>
                        </a:lnTo>
                        <a:lnTo>
                          <a:pt x="180" y="259"/>
                        </a:lnTo>
                        <a:lnTo>
                          <a:pt x="179" y="239"/>
                        </a:lnTo>
                        <a:lnTo>
                          <a:pt x="183" y="202"/>
                        </a:lnTo>
                        <a:lnTo>
                          <a:pt x="185" y="191"/>
                        </a:lnTo>
                        <a:lnTo>
                          <a:pt x="185" y="180"/>
                        </a:lnTo>
                        <a:lnTo>
                          <a:pt x="185" y="168"/>
                        </a:lnTo>
                        <a:lnTo>
                          <a:pt x="183" y="151"/>
                        </a:lnTo>
                        <a:lnTo>
                          <a:pt x="180" y="136"/>
                        </a:lnTo>
                        <a:lnTo>
                          <a:pt x="175" y="121"/>
                        </a:lnTo>
                        <a:lnTo>
                          <a:pt x="165" y="101"/>
                        </a:lnTo>
                        <a:lnTo>
                          <a:pt x="170" y="125"/>
                        </a:lnTo>
                        <a:lnTo>
                          <a:pt x="174" y="146"/>
                        </a:lnTo>
                        <a:lnTo>
                          <a:pt x="173" y="164"/>
                        </a:lnTo>
                        <a:lnTo>
                          <a:pt x="172" y="179"/>
                        </a:lnTo>
                        <a:lnTo>
                          <a:pt x="168" y="191"/>
                        </a:lnTo>
                        <a:lnTo>
                          <a:pt x="162" y="207"/>
                        </a:lnTo>
                        <a:lnTo>
                          <a:pt x="148" y="243"/>
                        </a:lnTo>
                        <a:lnTo>
                          <a:pt x="147" y="221"/>
                        </a:lnTo>
                        <a:lnTo>
                          <a:pt x="148" y="201"/>
                        </a:lnTo>
                        <a:lnTo>
                          <a:pt x="150" y="185"/>
                        </a:lnTo>
                        <a:lnTo>
                          <a:pt x="142" y="202"/>
                        </a:lnTo>
                        <a:lnTo>
                          <a:pt x="137" y="217"/>
                        </a:lnTo>
                        <a:lnTo>
                          <a:pt x="134" y="234"/>
                        </a:lnTo>
                        <a:lnTo>
                          <a:pt x="131" y="253"/>
                        </a:lnTo>
                        <a:lnTo>
                          <a:pt x="132" y="276"/>
                        </a:lnTo>
                        <a:lnTo>
                          <a:pt x="136" y="300"/>
                        </a:lnTo>
                        <a:lnTo>
                          <a:pt x="141" y="318"/>
                        </a:lnTo>
                        <a:lnTo>
                          <a:pt x="150" y="341"/>
                        </a:lnTo>
                        <a:lnTo>
                          <a:pt x="163" y="372"/>
                        </a:lnTo>
                        <a:lnTo>
                          <a:pt x="142" y="337"/>
                        </a:lnTo>
                        <a:lnTo>
                          <a:pt x="137" y="328"/>
                        </a:lnTo>
                        <a:lnTo>
                          <a:pt x="127" y="313"/>
                        </a:lnTo>
                        <a:lnTo>
                          <a:pt x="115" y="300"/>
                        </a:lnTo>
                        <a:lnTo>
                          <a:pt x="96" y="282"/>
                        </a:lnTo>
                        <a:lnTo>
                          <a:pt x="107" y="301"/>
                        </a:lnTo>
                        <a:lnTo>
                          <a:pt x="114" y="313"/>
                        </a:lnTo>
                        <a:lnTo>
                          <a:pt x="120" y="325"/>
                        </a:lnTo>
                        <a:lnTo>
                          <a:pt x="132" y="349"/>
                        </a:lnTo>
                        <a:lnTo>
                          <a:pt x="140" y="370"/>
                        </a:lnTo>
                        <a:lnTo>
                          <a:pt x="152" y="404"/>
                        </a:lnTo>
                        <a:lnTo>
                          <a:pt x="138" y="399"/>
                        </a:lnTo>
                        <a:lnTo>
                          <a:pt x="124" y="388"/>
                        </a:lnTo>
                        <a:lnTo>
                          <a:pt x="109" y="375"/>
                        </a:lnTo>
                        <a:lnTo>
                          <a:pt x="97" y="362"/>
                        </a:lnTo>
                        <a:lnTo>
                          <a:pt x="81" y="346"/>
                        </a:lnTo>
                        <a:lnTo>
                          <a:pt x="69" y="336"/>
                        </a:lnTo>
                        <a:lnTo>
                          <a:pt x="59" y="330"/>
                        </a:lnTo>
                        <a:lnTo>
                          <a:pt x="48" y="324"/>
                        </a:lnTo>
                        <a:lnTo>
                          <a:pt x="37" y="321"/>
                        </a:lnTo>
                        <a:lnTo>
                          <a:pt x="27" y="318"/>
                        </a:lnTo>
                        <a:lnTo>
                          <a:pt x="0" y="313"/>
                        </a:lnTo>
                        <a:lnTo>
                          <a:pt x="25" y="322"/>
                        </a:lnTo>
                        <a:lnTo>
                          <a:pt x="42" y="331"/>
                        </a:lnTo>
                        <a:lnTo>
                          <a:pt x="54" y="340"/>
                        </a:lnTo>
                        <a:lnTo>
                          <a:pt x="63" y="347"/>
                        </a:lnTo>
                        <a:lnTo>
                          <a:pt x="77" y="365"/>
                        </a:lnTo>
                        <a:lnTo>
                          <a:pt x="89" y="384"/>
                        </a:lnTo>
                        <a:lnTo>
                          <a:pt x="105" y="406"/>
                        </a:lnTo>
                        <a:lnTo>
                          <a:pt x="118" y="415"/>
                        </a:lnTo>
                        <a:lnTo>
                          <a:pt x="136" y="425"/>
                        </a:lnTo>
                        <a:lnTo>
                          <a:pt x="164" y="439"/>
                        </a:lnTo>
                        <a:lnTo>
                          <a:pt x="189" y="444"/>
                        </a:lnTo>
                        <a:lnTo>
                          <a:pt x="219" y="440"/>
                        </a:lnTo>
                      </a:path>
                    </a:pathLst>
                  </a:custGeom>
                  <a:solidFill>
                    <a:srgbClr val="FF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0" name="Google Shape;290;p7"/>
                  <p:cNvSpPr/>
                  <p:nvPr/>
                </p:nvSpPr>
                <p:spPr>
                  <a:xfrm>
                    <a:off x="1578" y="1120"/>
                    <a:ext cx="348" cy="442"/>
                  </a:xfrm>
                  <a:custGeom>
                    <a:rect b="b" l="l" r="r" t="t"/>
                    <a:pathLst>
                      <a:path extrusionOk="0" h="442" w="348">
                        <a:moveTo>
                          <a:pt x="213" y="437"/>
                        </a:moveTo>
                        <a:lnTo>
                          <a:pt x="228" y="434"/>
                        </a:lnTo>
                        <a:lnTo>
                          <a:pt x="251" y="427"/>
                        </a:lnTo>
                        <a:lnTo>
                          <a:pt x="266" y="416"/>
                        </a:lnTo>
                        <a:lnTo>
                          <a:pt x="276" y="404"/>
                        </a:lnTo>
                        <a:lnTo>
                          <a:pt x="283" y="391"/>
                        </a:lnTo>
                        <a:lnTo>
                          <a:pt x="289" y="379"/>
                        </a:lnTo>
                        <a:lnTo>
                          <a:pt x="294" y="363"/>
                        </a:lnTo>
                        <a:lnTo>
                          <a:pt x="297" y="342"/>
                        </a:lnTo>
                        <a:lnTo>
                          <a:pt x="299" y="320"/>
                        </a:lnTo>
                        <a:lnTo>
                          <a:pt x="299" y="304"/>
                        </a:lnTo>
                        <a:lnTo>
                          <a:pt x="301" y="292"/>
                        </a:lnTo>
                        <a:lnTo>
                          <a:pt x="304" y="284"/>
                        </a:lnTo>
                        <a:lnTo>
                          <a:pt x="308" y="274"/>
                        </a:lnTo>
                        <a:lnTo>
                          <a:pt x="313" y="263"/>
                        </a:lnTo>
                        <a:lnTo>
                          <a:pt x="317" y="256"/>
                        </a:lnTo>
                        <a:lnTo>
                          <a:pt x="322" y="248"/>
                        </a:lnTo>
                        <a:lnTo>
                          <a:pt x="327" y="244"/>
                        </a:lnTo>
                        <a:lnTo>
                          <a:pt x="333" y="239"/>
                        </a:lnTo>
                        <a:lnTo>
                          <a:pt x="347" y="233"/>
                        </a:lnTo>
                        <a:lnTo>
                          <a:pt x="330" y="236"/>
                        </a:lnTo>
                        <a:lnTo>
                          <a:pt x="319" y="240"/>
                        </a:lnTo>
                        <a:lnTo>
                          <a:pt x="308" y="246"/>
                        </a:lnTo>
                        <a:lnTo>
                          <a:pt x="299" y="252"/>
                        </a:lnTo>
                        <a:lnTo>
                          <a:pt x="291" y="258"/>
                        </a:lnTo>
                        <a:lnTo>
                          <a:pt x="283" y="268"/>
                        </a:lnTo>
                        <a:lnTo>
                          <a:pt x="275" y="281"/>
                        </a:lnTo>
                        <a:lnTo>
                          <a:pt x="268" y="291"/>
                        </a:lnTo>
                        <a:lnTo>
                          <a:pt x="262" y="302"/>
                        </a:lnTo>
                        <a:lnTo>
                          <a:pt x="268" y="286"/>
                        </a:lnTo>
                        <a:lnTo>
                          <a:pt x="271" y="273"/>
                        </a:lnTo>
                        <a:lnTo>
                          <a:pt x="274" y="258"/>
                        </a:lnTo>
                        <a:lnTo>
                          <a:pt x="276" y="240"/>
                        </a:lnTo>
                        <a:lnTo>
                          <a:pt x="275" y="221"/>
                        </a:lnTo>
                        <a:lnTo>
                          <a:pt x="273" y="204"/>
                        </a:lnTo>
                        <a:lnTo>
                          <a:pt x="270" y="186"/>
                        </a:lnTo>
                        <a:lnTo>
                          <a:pt x="266" y="171"/>
                        </a:lnTo>
                        <a:lnTo>
                          <a:pt x="262" y="157"/>
                        </a:lnTo>
                        <a:lnTo>
                          <a:pt x="257" y="142"/>
                        </a:lnTo>
                        <a:lnTo>
                          <a:pt x="247" y="124"/>
                        </a:lnTo>
                        <a:lnTo>
                          <a:pt x="240" y="112"/>
                        </a:lnTo>
                        <a:lnTo>
                          <a:pt x="231" y="95"/>
                        </a:lnTo>
                        <a:lnTo>
                          <a:pt x="222" y="76"/>
                        </a:lnTo>
                        <a:lnTo>
                          <a:pt x="216" y="58"/>
                        </a:lnTo>
                        <a:lnTo>
                          <a:pt x="212" y="46"/>
                        </a:lnTo>
                        <a:lnTo>
                          <a:pt x="209" y="32"/>
                        </a:lnTo>
                        <a:lnTo>
                          <a:pt x="210" y="20"/>
                        </a:lnTo>
                        <a:lnTo>
                          <a:pt x="211" y="12"/>
                        </a:lnTo>
                        <a:lnTo>
                          <a:pt x="216" y="0"/>
                        </a:lnTo>
                        <a:lnTo>
                          <a:pt x="207" y="13"/>
                        </a:lnTo>
                        <a:lnTo>
                          <a:pt x="203" y="22"/>
                        </a:lnTo>
                        <a:lnTo>
                          <a:pt x="201" y="29"/>
                        </a:lnTo>
                        <a:lnTo>
                          <a:pt x="200" y="37"/>
                        </a:lnTo>
                        <a:lnTo>
                          <a:pt x="199" y="47"/>
                        </a:lnTo>
                        <a:lnTo>
                          <a:pt x="200" y="64"/>
                        </a:lnTo>
                        <a:lnTo>
                          <a:pt x="203" y="78"/>
                        </a:lnTo>
                        <a:lnTo>
                          <a:pt x="207" y="92"/>
                        </a:lnTo>
                        <a:lnTo>
                          <a:pt x="213" y="103"/>
                        </a:lnTo>
                        <a:lnTo>
                          <a:pt x="216" y="118"/>
                        </a:lnTo>
                        <a:lnTo>
                          <a:pt x="218" y="133"/>
                        </a:lnTo>
                        <a:lnTo>
                          <a:pt x="219" y="149"/>
                        </a:lnTo>
                        <a:lnTo>
                          <a:pt x="220" y="166"/>
                        </a:lnTo>
                        <a:lnTo>
                          <a:pt x="220" y="182"/>
                        </a:lnTo>
                        <a:lnTo>
                          <a:pt x="218" y="206"/>
                        </a:lnTo>
                        <a:lnTo>
                          <a:pt x="213" y="221"/>
                        </a:lnTo>
                        <a:lnTo>
                          <a:pt x="202" y="243"/>
                        </a:lnTo>
                        <a:lnTo>
                          <a:pt x="194" y="265"/>
                        </a:lnTo>
                        <a:lnTo>
                          <a:pt x="186" y="287"/>
                        </a:lnTo>
                        <a:lnTo>
                          <a:pt x="181" y="274"/>
                        </a:lnTo>
                        <a:lnTo>
                          <a:pt x="177" y="261"/>
                        </a:lnTo>
                        <a:lnTo>
                          <a:pt x="175" y="248"/>
                        </a:lnTo>
                        <a:lnTo>
                          <a:pt x="173" y="226"/>
                        </a:lnTo>
                        <a:lnTo>
                          <a:pt x="178" y="188"/>
                        </a:lnTo>
                        <a:lnTo>
                          <a:pt x="179" y="177"/>
                        </a:lnTo>
                        <a:lnTo>
                          <a:pt x="179" y="164"/>
                        </a:lnTo>
                        <a:lnTo>
                          <a:pt x="179" y="151"/>
                        </a:lnTo>
                        <a:lnTo>
                          <a:pt x="178" y="135"/>
                        </a:lnTo>
                        <a:lnTo>
                          <a:pt x="175" y="118"/>
                        </a:lnTo>
                        <a:lnTo>
                          <a:pt x="169" y="104"/>
                        </a:lnTo>
                        <a:lnTo>
                          <a:pt x="159" y="82"/>
                        </a:lnTo>
                        <a:lnTo>
                          <a:pt x="164" y="108"/>
                        </a:lnTo>
                        <a:lnTo>
                          <a:pt x="168" y="129"/>
                        </a:lnTo>
                        <a:lnTo>
                          <a:pt x="168" y="147"/>
                        </a:lnTo>
                        <a:lnTo>
                          <a:pt x="166" y="163"/>
                        </a:lnTo>
                        <a:lnTo>
                          <a:pt x="162" y="177"/>
                        </a:lnTo>
                        <a:lnTo>
                          <a:pt x="157" y="193"/>
                        </a:lnTo>
                        <a:lnTo>
                          <a:pt x="143" y="230"/>
                        </a:lnTo>
                        <a:lnTo>
                          <a:pt x="144" y="207"/>
                        </a:lnTo>
                        <a:lnTo>
                          <a:pt x="147" y="188"/>
                        </a:lnTo>
                        <a:lnTo>
                          <a:pt x="150" y="176"/>
                        </a:lnTo>
                        <a:lnTo>
                          <a:pt x="140" y="190"/>
                        </a:lnTo>
                        <a:lnTo>
                          <a:pt x="134" y="203"/>
                        </a:lnTo>
                        <a:lnTo>
                          <a:pt x="129" y="221"/>
                        </a:lnTo>
                        <a:lnTo>
                          <a:pt x="125" y="241"/>
                        </a:lnTo>
                        <a:lnTo>
                          <a:pt x="126" y="265"/>
                        </a:lnTo>
                        <a:lnTo>
                          <a:pt x="130" y="289"/>
                        </a:lnTo>
                        <a:lnTo>
                          <a:pt x="135" y="309"/>
                        </a:lnTo>
                        <a:lnTo>
                          <a:pt x="145" y="333"/>
                        </a:lnTo>
                        <a:lnTo>
                          <a:pt x="158" y="366"/>
                        </a:lnTo>
                        <a:lnTo>
                          <a:pt x="136" y="329"/>
                        </a:lnTo>
                        <a:lnTo>
                          <a:pt x="131" y="319"/>
                        </a:lnTo>
                        <a:lnTo>
                          <a:pt x="121" y="304"/>
                        </a:lnTo>
                        <a:lnTo>
                          <a:pt x="109" y="289"/>
                        </a:lnTo>
                        <a:lnTo>
                          <a:pt x="89" y="271"/>
                        </a:lnTo>
                        <a:lnTo>
                          <a:pt x="101" y="292"/>
                        </a:lnTo>
                        <a:lnTo>
                          <a:pt x="108" y="304"/>
                        </a:lnTo>
                        <a:lnTo>
                          <a:pt x="114" y="316"/>
                        </a:lnTo>
                        <a:lnTo>
                          <a:pt x="126" y="342"/>
                        </a:lnTo>
                        <a:lnTo>
                          <a:pt x="134" y="363"/>
                        </a:lnTo>
                        <a:lnTo>
                          <a:pt x="146" y="399"/>
                        </a:lnTo>
                        <a:lnTo>
                          <a:pt x="132" y="393"/>
                        </a:lnTo>
                        <a:lnTo>
                          <a:pt x="118" y="382"/>
                        </a:lnTo>
                        <a:lnTo>
                          <a:pt x="103" y="368"/>
                        </a:lnTo>
                        <a:lnTo>
                          <a:pt x="90" y="354"/>
                        </a:lnTo>
                        <a:lnTo>
                          <a:pt x="75" y="338"/>
                        </a:lnTo>
                        <a:lnTo>
                          <a:pt x="63" y="329"/>
                        </a:lnTo>
                        <a:lnTo>
                          <a:pt x="53" y="321"/>
                        </a:lnTo>
                        <a:lnTo>
                          <a:pt x="42" y="315"/>
                        </a:lnTo>
                        <a:lnTo>
                          <a:pt x="31" y="312"/>
                        </a:lnTo>
                        <a:lnTo>
                          <a:pt x="20" y="310"/>
                        </a:lnTo>
                        <a:lnTo>
                          <a:pt x="0" y="311"/>
                        </a:lnTo>
                        <a:lnTo>
                          <a:pt x="17" y="314"/>
                        </a:lnTo>
                        <a:lnTo>
                          <a:pt x="26" y="317"/>
                        </a:lnTo>
                        <a:lnTo>
                          <a:pt x="35" y="323"/>
                        </a:lnTo>
                        <a:lnTo>
                          <a:pt x="48" y="331"/>
                        </a:lnTo>
                        <a:lnTo>
                          <a:pt x="56" y="339"/>
                        </a:lnTo>
                        <a:lnTo>
                          <a:pt x="70" y="358"/>
                        </a:lnTo>
                        <a:lnTo>
                          <a:pt x="83" y="378"/>
                        </a:lnTo>
                        <a:lnTo>
                          <a:pt x="99" y="401"/>
                        </a:lnTo>
                        <a:lnTo>
                          <a:pt x="112" y="410"/>
                        </a:lnTo>
                        <a:lnTo>
                          <a:pt x="130" y="421"/>
                        </a:lnTo>
                        <a:lnTo>
                          <a:pt x="159" y="436"/>
                        </a:lnTo>
                        <a:lnTo>
                          <a:pt x="184" y="441"/>
                        </a:lnTo>
                        <a:lnTo>
                          <a:pt x="213" y="437"/>
                        </a:lnTo>
                      </a:path>
                    </a:pathLst>
                  </a:custGeom>
                  <a:solidFill>
                    <a:srgbClr val="FF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1" name="Google Shape;291;p7"/>
                  <p:cNvSpPr/>
                  <p:nvPr/>
                </p:nvSpPr>
                <p:spPr>
                  <a:xfrm>
                    <a:off x="1591" y="1140"/>
                    <a:ext cx="328" cy="419"/>
                  </a:xfrm>
                  <a:custGeom>
                    <a:rect b="b" l="l" r="r" t="t"/>
                    <a:pathLst>
                      <a:path extrusionOk="0" h="419" w="328">
                        <a:moveTo>
                          <a:pt x="203" y="414"/>
                        </a:moveTo>
                        <a:lnTo>
                          <a:pt x="217" y="412"/>
                        </a:lnTo>
                        <a:lnTo>
                          <a:pt x="238" y="405"/>
                        </a:lnTo>
                        <a:lnTo>
                          <a:pt x="252" y="395"/>
                        </a:lnTo>
                        <a:lnTo>
                          <a:pt x="261" y="384"/>
                        </a:lnTo>
                        <a:lnTo>
                          <a:pt x="268" y="373"/>
                        </a:lnTo>
                        <a:lnTo>
                          <a:pt x="273" y="362"/>
                        </a:lnTo>
                        <a:lnTo>
                          <a:pt x="278" y="347"/>
                        </a:lnTo>
                        <a:lnTo>
                          <a:pt x="281" y="328"/>
                        </a:lnTo>
                        <a:lnTo>
                          <a:pt x="283" y="308"/>
                        </a:lnTo>
                        <a:lnTo>
                          <a:pt x="283" y="294"/>
                        </a:lnTo>
                        <a:lnTo>
                          <a:pt x="285" y="282"/>
                        </a:lnTo>
                        <a:lnTo>
                          <a:pt x="287" y="275"/>
                        </a:lnTo>
                        <a:lnTo>
                          <a:pt x="291" y="266"/>
                        </a:lnTo>
                        <a:lnTo>
                          <a:pt x="296" y="256"/>
                        </a:lnTo>
                        <a:lnTo>
                          <a:pt x="300" y="249"/>
                        </a:lnTo>
                        <a:lnTo>
                          <a:pt x="304" y="242"/>
                        </a:lnTo>
                        <a:lnTo>
                          <a:pt x="308" y="238"/>
                        </a:lnTo>
                        <a:lnTo>
                          <a:pt x="315" y="233"/>
                        </a:lnTo>
                        <a:lnTo>
                          <a:pt x="327" y="224"/>
                        </a:lnTo>
                        <a:lnTo>
                          <a:pt x="312" y="229"/>
                        </a:lnTo>
                        <a:lnTo>
                          <a:pt x="301" y="233"/>
                        </a:lnTo>
                        <a:lnTo>
                          <a:pt x="291" y="239"/>
                        </a:lnTo>
                        <a:lnTo>
                          <a:pt x="283" y="245"/>
                        </a:lnTo>
                        <a:lnTo>
                          <a:pt x="275" y="252"/>
                        </a:lnTo>
                        <a:lnTo>
                          <a:pt x="269" y="261"/>
                        </a:lnTo>
                        <a:lnTo>
                          <a:pt x="260" y="273"/>
                        </a:lnTo>
                        <a:lnTo>
                          <a:pt x="254" y="282"/>
                        </a:lnTo>
                        <a:lnTo>
                          <a:pt x="248" y="291"/>
                        </a:lnTo>
                        <a:lnTo>
                          <a:pt x="254" y="278"/>
                        </a:lnTo>
                        <a:lnTo>
                          <a:pt x="257" y="265"/>
                        </a:lnTo>
                        <a:lnTo>
                          <a:pt x="260" y="252"/>
                        </a:lnTo>
                        <a:lnTo>
                          <a:pt x="261" y="236"/>
                        </a:lnTo>
                        <a:lnTo>
                          <a:pt x="261" y="218"/>
                        </a:lnTo>
                        <a:lnTo>
                          <a:pt x="258" y="202"/>
                        </a:lnTo>
                        <a:lnTo>
                          <a:pt x="256" y="186"/>
                        </a:lnTo>
                        <a:lnTo>
                          <a:pt x="253" y="173"/>
                        </a:lnTo>
                        <a:lnTo>
                          <a:pt x="248" y="160"/>
                        </a:lnTo>
                        <a:lnTo>
                          <a:pt x="244" y="147"/>
                        </a:lnTo>
                        <a:lnTo>
                          <a:pt x="235" y="130"/>
                        </a:lnTo>
                        <a:lnTo>
                          <a:pt x="228" y="119"/>
                        </a:lnTo>
                        <a:lnTo>
                          <a:pt x="219" y="104"/>
                        </a:lnTo>
                        <a:lnTo>
                          <a:pt x="211" y="86"/>
                        </a:lnTo>
                        <a:lnTo>
                          <a:pt x="205" y="70"/>
                        </a:lnTo>
                        <a:lnTo>
                          <a:pt x="202" y="59"/>
                        </a:lnTo>
                        <a:lnTo>
                          <a:pt x="200" y="46"/>
                        </a:lnTo>
                        <a:lnTo>
                          <a:pt x="198" y="34"/>
                        </a:lnTo>
                        <a:lnTo>
                          <a:pt x="198" y="23"/>
                        </a:lnTo>
                        <a:lnTo>
                          <a:pt x="198" y="13"/>
                        </a:lnTo>
                        <a:lnTo>
                          <a:pt x="199" y="0"/>
                        </a:lnTo>
                        <a:lnTo>
                          <a:pt x="194" y="18"/>
                        </a:lnTo>
                        <a:lnTo>
                          <a:pt x="191" y="33"/>
                        </a:lnTo>
                        <a:lnTo>
                          <a:pt x="190" y="45"/>
                        </a:lnTo>
                        <a:lnTo>
                          <a:pt x="189" y="59"/>
                        </a:lnTo>
                        <a:lnTo>
                          <a:pt x="191" y="75"/>
                        </a:lnTo>
                        <a:lnTo>
                          <a:pt x="194" y="88"/>
                        </a:lnTo>
                        <a:lnTo>
                          <a:pt x="198" y="100"/>
                        </a:lnTo>
                        <a:lnTo>
                          <a:pt x="202" y="110"/>
                        </a:lnTo>
                        <a:lnTo>
                          <a:pt x="206" y="124"/>
                        </a:lnTo>
                        <a:lnTo>
                          <a:pt x="208" y="139"/>
                        </a:lnTo>
                        <a:lnTo>
                          <a:pt x="209" y="153"/>
                        </a:lnTo>
                        <a:lnTo>
                          <a:pt x="210" y="168"/>
                        </a:lnTo>
                        <a:lnTo>
                          <a:pt x="210" y="182"/>
                        </a:lnTo>
                        <a:lnTo>
                          <a:pt x="207" y="204"/>
                        </a:lnTo>
                        <a:lnTo>
                          <a:pt x="203" y="218"/>
                        </a:lnTo>
                        <a:lnTo>
                          <a:pt x="193" y="238"/>
                        </a:lnTo>
                        <a:lnTo>
                          <a:pt x="185" y="258"/>
                        </a:lnTo>
                        <a:lnTo>
                          <a:pt x="178" y="278"/>
                        </a:lnTo>
                        <a:lnTo>
                          <a:pt x="173" y="267"/>
                        </a:lnTo>
                        <a:lnTo>
                          <a:pt x="170" y="254"/>
                        </a:lnTo>
                        <a:lnTo>
                          <a:pt x="167" y="243"/>
                        </a:lnTo>
                        <a:lnTo>
                          <a:pt x="166" y="222"/>
                        </a:lnTo>
                        <a:lnTo>
                          <a:pt x="170" y="187"/>
                        </a:lnTo>
                        <a:lnTo>
                          <a:pt x="172" y="177"/>
                        </a:lnTo>
                        <a:lnTo>
                          <a:pt x="172" y="166"/>
                        </a:lnTo>
                        <a:lnTo>
                          <a:pt x="172" y="155"/>
                        </a:lnTo>
                        <a:lnTo>
                          <a:pt x="170" y="139"/>
                        </a:lnTo>
                        <a:lnTo>
                          <a:pt x="167" y="124"/>
                        </a:lnTo>
                        <a:lnTo>
                          <a:pt x="162" y="110"/>
                        </a:lnTo>
                        <a:lnTo>
                          <a:pt x="153" y="91"/>
                        </a:lnTo>
                        <a:lnTo>
                          <a:pt x="158" y="114"/>
                        </a:lnTo>
                        <a:lnTo>
                          <a:pt x="161" y="134"/>
                        </a:lnTo>
                        <a:lnTo>
                          <a:pt x="161" y="151"/>
                        </a:lnTo>
                        <a:lnTo>
                          <a:pt x="159" y="165"/>
                        </a:lnTo>
                        <a:lnTo>
                          <a:pt x="156" y="177"/>
                        </a:lnTo>
                        <a:lnTo>
                          <a:pt x="151" y="193"/>
                        </a:lnTo>
                        <a:lnTo>
                          <a:pt x="137" y="226"/>
                        </a:lnTo>
                        <a:lnTo>
                          <a:pt x="137" y="205"/>
                        </a:lnTo>
                        <a:lnTo>
                          <a:pt x="138" y="187"/>
                        </a:lnTo>
                        <a:lnTo>
                          <a:pt x="137" y="160"/>
                        </a:lnTo>
                        <a:lnTo>
                          <a:pt x="130" y="186"/>
                        </a:lnTo>
                        <a:lnTo>
                          <a:pt x="126" y="202"/>
                        </a:lnTo>
                        <a:lnTo>
                          <a:pt x="124" y="218"/>
                        </a:lnTo>
                        <a:lnTo>
                          <a:pt x="121" y="236"/>
                        </a:lnTo>
                        <a:lnTo>
                          <a:pt x="122" y="258"/>
                        </a:lnTo>
                        <a:lnTo>
                          <a:pt x="126" y="280"/>
                        </a:lnTo>
                        <a:lnTo>
                          <a:pt x="131" y="298"/>
                        </a:lnTo>
                        <a:lnTo>
                          <a:pt x="139" y="320"/>
                        </a:lnTo>
                        <a:lnTo>
                          <a:pt x="151" y="349"/>
                        </a:lnTo>
                        <a:lnTo>
                          <a:pt x="132" y="316"/>
                        </a:lnTo>
                        <a:lnTo>
                          <a:pt x="127" y="308"/>
                        </a:lnTo>
                        <a:lnTo>
                          <a:pt x="118" y="294"/>
                        </a:lnTo>
                        <a:lnTo>
                          <a:pt x="106" y="280"/>
                        </a:lnTo>
                        <a:lnTo>
                          <a:pt x="82" y="256"/>
                        </a:lnTo>
                        <a:lnTo>
                          <a:pt x="99" y="282"/>
                        </a:lnTo>
                        <a:lnTo>
                          <a:pt x="105" y="294"/>
                        </a:lnTo>
                        <a:lnTo>
                          <a:pt x="111" y="305"/>
                        </a:lnTo>
                        <a:lnTo>
                          <a:pt x="122" y="328"/>
                        </a:lnTo>
                        <a:lnTo>
                          <a:pt x="130" y="348"/>
                        </a:lnTo>
                        <a:lnTo>
                          <a:pt x="141" y="380"/>
                        </a:lnTo>
                        <a:lnTo>
                          <a:pt x="127" y="375"/>
                        </a:lnTo>
                        <a:lnTo>
                          <a:pt x="114" y="365"/>
                        </a:lnTo>
                        <a:lnTo>
                          <a:pt x="101" y="352"/>
                        </a:lnTo>
                        <a:lnTo>
                          <a:pt x="89" y="340"/>
                        </a:lnTo>
                        <a:lnTo>
                          <a:pt x="75" y="324"/>
                        </a:lnTo>
                        <a:lnTo>
                          <a:pt x="64" y="315"/>
                        </a:lnTo>
                        <a:lnTo>
                          <a:pt x="54" y="309"/>
                        </a:lnTo>
                        <a:lnTo>
                          <a:pt x="44" y="303"/>
                        </a:lnTo>
                        <a:lnTo>
                          <a:pt x="35" y="300"/>
                        </a:lnTo>
                        <a:lnTo>
                          <a:pt x="25" y="298"/>
                        </a:lnTo>
                        <a:lnTo>
                          <a:pt x="12" y="296"/>
                        </a:lnTo>
                        <a:lnTo>
                          <a:pt x="0" y="295"/>
                        </a:lnTo>
                        <a:lnTo>
                          <a:pt x="22" y="302"/>
                        </a:lnTo>
                        <a:lnTo>
                          <a:pt x="38" y="311"/>
                        </a:lnTo>
                        <a:lnTo>
                          <a:pt x="50" y="318"/>
                        </a:lnTo>
                        <a:lnTo>
                          <a:pt x="57" y="325"/>
                        </a:lnTo>
                        <a:lnTo>
                          <a:pt x="71" y="342"/>
                        </a:lnTo>
                        <a:lnTo>
                          <a:pt x="82" y="361"/>
                        </a:lnTo>
                        <a:lnTo>
                          <a:pt x="97" y="382"/>
                        </a:lnTo>
                        <a:lnTo>
                          <a:pt x="109" y="390"/>
                        </a:lnTo>
                        <a:lnTo>
                          <a:pt x="126" y="400"/>
                        </a:lnTo>
                        <a:lnTo>
                          <a:pt x="152" y="413"/>
                        </a:lnTo>
                        <a:lnTo>
                          <a:pt x="176" y="418"/>
                        </a:lnTo>
                        <a:lnTo>
                          <a:pt x="203" y="414"/>
                        </a:lnTo>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2" name="Google Shape;292;p7"/>
                  <p:cNvSpPr/>
                  <p:nvPr/>
                </p:nvSpPr>
                <p:spPr>
                  <a:xfrm>
                    <a:off x="1597" y="1135"/>
                    <a:ext cx="327" cy="428"/>
                  </a:xfrm>
                  <a:custGeom>
                    <a:rect b="b" l="l" r="r" t="t"/>
                    <a:pathLst>
                      <a:path extrusionOk="0" h="428" w="327">
                        <a:moveTo>
                          <a:pt x="193" y="423"/>
                        </a:moveTo>
                        <a:lnTo>
                          <a:pt x="206" y="420"/>
                        </a:lnTo>
                        <a:lnTo>
                          <a:pt x="227" y="414"/>
                        </a:lnTo>
                        <a:lnTo>
                          <a:pt x="242" y="404"/>
                        </a:lnTo>
                        <a:lnTo>
                          <a:pt x="249" y="392"/>
                        </a:lnTo>
                        <a:lnTo>
                          <a:pt x="256" y="381"/>
                        </a:lnTo>
                        <a:lnTo>
                          <a:pt x="261" y="369"/>
                        </a:lnTo>
                        <a:lnTo>
                          <a:pt x="265" y="354"/>
                        </a:lnTo>
                        <a:lnTo>
                          <a:pt x="268" y="335"/>
                        </a:lnTo>
                        <a:lnTo>
                          <a:pt x="270" y="315"/>
                        </a:lnTo>
                        <a:lnTo>
                          <a:pt x="271" y="300"/>
                        </a:lnTo>
                        <a:lnTo>
                          <a:pt x="273" y="288"/>
                        </a:lnTo>
                        <a:lnTo>
                          <a:pt x="275" y="281"/>
                        </a:lnTo>
                        <a:lnTo>
                          <a:pt x="279" y="272"/>
                        </a:lnTo>
                        <a:lnTo>
                          <a:pt x="283" y="261"/>
                        </a:lnTo>
                        <a:lnTo>
                          <a:pt x="287" y="254"/>
                        </a:lnTo>
                        <a:lnTo>
                          <a:pt x="292" y="247"/>
                        </a:lnTo>
                        <a:lnTo>
                          <a:pt x="296" y="243"/>
                        </a:lnTo>
                        <a:lnTo>
                          <a:pt x="301" y="238"/>
                        </a:lnTo>
                        <a:lnTo>
                          <a:pt x="326" y="222"/>
                        </a:lnTo>
                        <a:lnTo>
                          <a:pt x="312" y="226"/>
                        </a:lnTo>
                        <a:lnTo>
                          <a:pt x="299" y="232"/>
                        </a:lnTo>
                        <a:lnTo>
                          <a:pt x="289" y="238"/>
                        </a:lnTo>
                        <a:lnTo>
                          <a:pt x="279" y="244"/>
                        </a:lnTo>
                        <a:lnTo>
                          <a:pt x="271" y="250"/>
                        </a:lnTo>
                        <a:lnTo>
                          <a:pt x="263" y="257"/>
                        </a:lnTo>
                        <a:lnTo>
                          <a:pt x="256" y="266"/>
                        </a:lnTo>
                        <a:lnTo>
                          <a:pt x="248" y="278"/>
                        </a:lnTo>
                        <a:lnTo>
                          <a:pt x="243" y="288"/>
                        </a:lnTo>
                        <a:lnTo>
                          <a:pt x="238" y="298"/>
                        </a:lnTo>
                        <a:lnTo>
                          <a:pt x="243" y="283"/>
                        </a:lnTo>
                        <a:lnTo>
                          <a:pt x="245" y="271"/>
                        </a:lnTo>
                        <a:lnTo>
                          <a:pt x="248" y="257"/>
                        </a:lnTo>
                        <a:lnTo>
                          <a:pt x="249" y="241"/>
                        </a:lnTo>
                        <a:lnTo>
                          <a:pt x="249" y="223"/>
                        </a:lnTo>
                        <a:lnTo>
                          <a:pt x="247" y="206"/>
                        </a:lnTo>
                        <a:lnTo>
                          <a:pt x="245" y="190"/>
                        </a:lnTo>
                        <a:lnTo>
                          <a:pt x="242" y="177"/>
                        </a:lnTo>
                        <a:lnTo>
                          <a:pt x="238" y="163"/>
                        </a:lnTo>
                        <a:lnTo>
                          <a:pt x="233" y="149"/>
                        </a:lnTo>
                        <a:lnTo>
                          <a:pt x="224" y="133"/>
                        </a:lnTo>
                        <a:lnTo>
                          <a:pt x="218" y="122"/>
                        </a:lnTo>
                        <a:lnTo>
                          <a:pt x="209" y="106"/>
                        </a:lnTo>
                        <a:lnTo>
                          <a:pt x="201" y="88"/>
                        </a:lnTo>
                        <a:lnTo>
                          <a:pt x="195" y="71"/>
                        </a:lnTo>
                        <a:lnTo>
                          <a:pt x="191" y="60"/>
                        </a:lnTo>
                        <a:lnTo>
                          <a:pt x="190" y="47"/>
                        </a:lnTo>
                        <a:lnTo>
                          <a:pt x="189" y="34"/>
                        </a:lnTo>
                        <a:lnTo>
                          <a:pt x="189" y="23"/>
                        </a:lnTo>
                        <a:lnTo>
                          <a:pt x="189" y="13"/>
                        </a:lnTo>
                        <a:lnTo>
                          <a:pt x="190" y="0"/>
                        </a:lnTo>
                        <a:lnTo>
                          <a:pt x="185" y="18"/>
                        </a:lnTo>
                        <a:lnTo>
                          <a:pt x="182" y="34"/>
                        </a:lnTo>
                        <a:lnTo>
                          <a:pt x="180" y="46"/>
                        </a:lnTo>
                        <a:lnTo>
                          <a:pt x="180" y="60"/>
                        </a:lnTo>
                        <a:lnTo>
                          <a:pt x="181" y="76"/>
                        </a:lnTo>
                        <a:lnTo>
                          <a:pt x="184" y="90"/>
                        </a:lnTo>
                        <a:lnTo>
                          <a:pt x="189" y="102"/>
                        </a:lnTo>
                        <a:lnTo>
                          <a:pt x="192" y="112"/>
                        </a:lnTo>
                        <a:lnTo>
                          <a:pt x="196" y="127"/>
                        </a:lnTo>
                        <a:lnTo>
                          <a:pt x="197" y="141"/>
                        </a:lnTo>
                        <a:lnTo>
                          <a:pt x="198" y="156"/>
                        </a:lnTo>
                        <a:lnTo>
                          <a:pt x="199" y="171"/>
                        </a:lnTo>
                        <a:lnTo>
                          <a:pt x="199" y="185"/>
                        </a:lnTo>
                        <a:lnTo>
                          <a:pt x="197" y="208"/>
                        </a:lnTo>
                        <a:lnTo>
                          <a:pt x="193" y="223"/>
                        </a:lnTo>
                        <a:lnTo>
                          <a:pt x="184" y="243"/>
                        </a:lnTo>
                        <a:lnTo>
                          <a:pt x="175" y="263"/>
                        </a:lnTo>
                        <a:lnTo>
                          <a:pt x="168" y="284"/>
                        </a:lnTo>
                        <a:lnTo>
                          <a:pt x="164" y="272"/>
                        </a:lnTo>
                        <a:lnTo>
                          <a:pt x="160" y="259"/>
                        </a:lnTo>
                        <a:lnTo>
                          <a:pt x="158" y="248"/>
                        </a:lnTo>
                        <a:lnTo>
                          <a:pt x="157" y="227"/>
                        </a:lnTo>
                        <a:lnTo>
                          <a:pt x="161" y="191"/>
                        </a:lnTo>
                        <a:lnTo>
                          <a:pt x="162" y="181"/>
                        </a:lnTo>
                        <a:lnTo>
                          <a:pt x="162" y="170"/>
                        </a:lnTo>
                        <a:lnTo>
                          <a:pt x="162" y="158"/>
                        </a:lnTo>
                        <a:lnTo>
                          <a:pt x="161" y="142"/>
                        </a:lnTo>
                        <a:lnTo>
                          <a:pt x="158" y="127"/>
                        </a:lnTo>
                        <a:lnTo>
                          <a:pt x="153" y="112"/>
                        </a:lnTo>
                        <a:lnTo>
                          <a:pt x="144" y="93"/>
                        </a:lnTo>
                        <a:lnTo>
                          <a:pt x="149" y="117"/>
                        </a:lnTo>
                        <a:lnTo>
                          <a:pt x="152" y="137"/>
                        </a:lnTo>
                        <a:lnTo>
                          <a:pt x="152" y="154"/>
                        </a:lnTo>
                        <a:lnTo>
                          <a:pt x="150" y="169"/>
                        </a:lnTo>
                        <a:lnTo>
                          <a:pt x="147" y="181"/>
                        </a:lnTo>
                        <a:lnTo>
                          <a:pt x="142" y="197"/>
                        </a:lnTo>
                        <a:lnTo>
                          <a:pt x="130" y="231"/>
                        </a:lnTo>
                        <a:lnTo>
                          <a:pt x="129" y="210"/>
                        </a:lnTo>
                        <a:lnTo>
                          <a:pt x="130" y="191"/>
                        </a:lnTo>
                        <a:lnTo>
                          <a:pt x="131" y="175"/>
                        </a:lnTo>
                        <a:lnTo>
                          <a:pt x="123" y="191"/>
                        </a:lnTo>
                        <a:lnTo>
                          <a:pt x="119" y="206"/>
                        </a:lnTo>
                        <a:lnTo>
                          <a:pt x="116" y="222"/>
                        </a:lnTo>
                        <a:lnTo>
                          <a:pt x="113" y="241"/>
                        </a:lnTo>
                        <a:lnTo>
                          <a:pt x="114" y="263"/>
                        </a:lnTo>
                        <a:lnTo>
                          <a:pt x="118" y="286"/>
                        </a:lnTo>
                        <a:lnTo>
                          <a:pt x="123" y="305"/>
                        </a:lnTo>
                        <a:lnTo>
                          <a:pt x="131" y="327"/>
                        </a:lnTo>
                        <a:lnTo>
                          <a:pt x="143" y="357"/>
                        </a:lnTo>
                        <a:lnTo>
                          <a:pt x="123" y="322"/>
                        </a:lnTo>
                        <a:lnTo>
                          <a:pt x="119" y="314"/>
                        </a:lnTo>
                        <a:lnTo>
                          <a:pt x="110" y="300"/>
                        </a:lnTo>
                        <a:lnTo>
                          <a:pt x="99" y="286"/>
                        </a:lnTo>
                        <a:lnTo>
                          <a:pt x="82" y="269"/>
                        </a:lnTo>
                        <a:lnTo>
                          <a:pt x="92" y="288"/>
                        </a:lnTo>
                        <a:lnTo>
                          <a:pt x="98" y="300"/>
                        </a:lnTo>
                        <a:lnTo>
                          <a:pt x="104" y="311"/>
                        </a:lnTo>
                        <a:lnTo>
                          <a:pt x="114" y="335"/>
                        </a:lnTo>
                        <a:lnTo>
                          <a:pt x="122" y="355"/>
                        </a:lnTo>
                        <a:lnTo>
                          <a:pt x="134" y="388"/>
                        </a:lnTo>
                        <a:lnTo>
                          <a:pt x="119" y="383"/>
                        </a:lnTo>
                        <a:lnTo>
                          <a:pt x="107" y="373"/>
                        </a:lnTo>
                        <a:lnTo>
                          <a:pt x="93" y="360"/>
                        </a:lnTo>
                        <a:lnTo>
                          <a:pt x="82" y="347"/>
                        </a:lnTo>
                        <a:lnTo>
                          <a:pt x="68" y="331"/>
                        </a:lnTo>
                        <a:lnTo>
                          <a:pt x="57" y="322"/>
                        </a:lnTo>
                        <a:lnTo>
                          <a:pt x="48" y="316"/>
                        </a:lnTo>
                        <a:lnTo>
                          <a:pt x="38" y="310"/>
                        </a:lnTo>
                        <a:lnTo>
                          <a:pt x="28" y="307"/>
                        </a:lnTo>
                        <a:lnTo>
                          <a:pt x="19" y="305"/>
                        </a:lnTo>
                        <a:lnTo>
                          <a:pt x="0" y="303"/>
                        </a:lnTo>
                        <a:lnTo>
                          <a:pt x="17" y="308"/>
                        </a:lnTo>
                        <a:lnTo>
                          <a:pt x="32" y="317"/>
                        </a:lnTo>
                        <a:lnTo>
                          <a:pt x="44" y="325"/>
                        </a:lnTo>
                        <a:lnTo>
                          <a:pt x="51" y="332"/>
                        </a:lnTo>
                        <a:lnTo>
                          <a:pt x="64" y="350"/>
                        </a:lnTo>
                        <a:lnTo>
                          <a:pt x="76" y="369"/>
                        </a:lnTo>
                        <a:lnTo>
                          <a:pt x="90" y="390"/>
                        </a:lnTo>
                        <a:lnTo>
                          <a:pt x="101" y="399"/>
                        </a:lnTo>
                        <a:lnTo>
                          <a:pt x="118" y="409"/>
                        </a:lnTo>
                        <a:lnTo>
                          <a:pt x="143" y="422"/>
                        </a:lnTo>
                        <a:lnTo>
                          <a:pt x="166" y="427"/>
                        </a:lnTo>
                        <a:lnTo>
                          <a:pt x="193" y="423"/>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3" name="Google Shape;293;p7"/>
                  <p:cNvSpPr/>
                  <p:nvPr/>
                </p:nvSpPr>
                <p:spPr>
                  <a:xfrm>
                    <a:off x="1596" y="1152"/>
                    <a:ext cx="326" cy="408"/>
                  </a:xfrm>
                  <a:custGeom>
                    <a:rect b="b" l="l" r="r" t="t"/>
                    <a:pathLst>
                      <a:path extrusionOk="0" h="408" w="326">
                        <a:moveTo>
                          <a:pt x="200" y="404"/>
                        </a:moveTo>
                        <a:lnTo>
                          <a:pt x="214" y="401"/>
                        </a:lnTo>
                        <a:lnTo>
                          <a:pt x="235" y="395"/>
                        </a:lnTo>
                        <a:lnTo>
                          <a:pt x="249" y="385"/>
                        </a:lnTo>
                        <a:lnTo>
                          <a:pt x="259" y="374"/>
                        </a:lnTo>
                        <a:lnTo>
                          <a:pt x="265" y="364"/>
                        </a:lnTo>
                        <a:lnTo>
                          <a:pt x="271" y="352"/>
                        </a:lnTo>
                        <a:lnTo>
                          <a:pt x="275" y="338"/>
                        </a:lnTo>
                        <a:lnTo>
                          <a:pt x="278" y="320"/>
                        </a:lnTo>
                        <a:lnTo>
                          <a:pt x="280" y="300"/>
                        </a:lnTo>
                        <a:lnTo>
                          <a:pt x="281" y="286"/>
                        </a:lnTo>
                        <a:lnTo>
                          <a:pt x="283" y="275"/>
                        </a:lnTo>
                        <a:lnTo>
                          <a:pt x="284" y="268"/>
                        </a:lnTo>
                        <a:lnTo>
                          <a:pt x="289" y="260"/>
                        </a:lnTo>
                        <a:lnTo>
                          <a:pt x="293" y="249"/>
                        </a:lnTo>
                        <a:lnTo>
                          <a:pt x="297" y="242"/>
                        </a:lnTo>
                        <a:lnTo>
                          <a:pt x="302" y="236"/>
                        </a:lnTo>
                        <a:lnTo>
                          <a:pt x="306" y="232"/>
                        </a:lnTo>
                        <a:lnTo>
                          <a:pt x="312" y="227"/>
                        </a:lnTo>
                        <a:lnTo>
                          <a:pt x="325" y="218"/>
                        </a:lnTo>
                        <a:lnTo>
                          <a:pt x="309" y="223"/>
                        </a:lnTo>
                        <a:lnTo>
                          <a:pt x="298" y="227"/>
                        </a:lnTo>
                        <a:lnTo>
                          <a:pt x="289" y="233"/>
                        </a:lnTo>
                        <a:lnTo>
                          <a:pt x="280" y="239"/>
                        </a:lnTo>
                        <a:lnTo>
                          <a:pt x="272" y="246"/>
                        </a:lnTo>
                        <a:lnTo>
                          <a:pt x="266" y="254"/>
                        </a:lnTo>
                        <a:lnTo>
                          <a:pt x="258" y="266"/>
                        </a:lnTo>
                        <a:lnTo>
                          <a:pt x="251" y="275"/>
                        </a:lnTo>
                        <a:lnTo>
                          <a:pt x="245" y="284"/>
                        </a:lnTo>
                        <a:lnTo>
                          <a:pt x="251" y="271"/>
                        </a:lnTo>
                        <a:lnTo>
                          <a:pt x="254" y="259"/>
                        </a:lnTo>
                        <a:lnTo>
                          <a:pt x="257" y="246"/>
                        </a:lnTo>
                        <a:lnTo>
                          <a:pt x="259" y="230"/>
                        </a:lnTo>
                        <a:lnTo>
                          <a:pt x="258" y="213"/>
                        </a:lnTo>
                        <a:lnTo>
                          <a:pt x="256" y="197"/>
                        </a:lnTo>
                        <a:lnTo>
                          <a:pt x="253" y="181"/>
                        </a:lnTo>
                        <a:lnTo>
                          <a:pt x="250" y="169"/>
                        </a:lnTo>
                        <a:lnTo>
                          <a:pt x="246" y="156"/>
                        </a:lnTo>
                        <a:lnTo>
                          <a:pt x="241" y="143"/>
                        </a:lnTo>
                        <a:lnTo>
                          <a:pt x="232" y="127"/>
                        </a:lnTo>
                        <a:lnTo>
                          <a:pt x="226" y="116"/>
                        </a:lnTo>
                        <a:lnTo>
                          <a:pt x="216" y="102"/>
                        </a:lnTo>
                        <a:lnTo>
                          <a:pt x="208" y="85"/>
                        </a:lnTo>
                        <a:lnTo>
                          <a:pt x="203" y="69"/>
                        </a:lnTo>
                        <a:lnTo>
                          <a:pt x="199" y="58"/>
                        </a:lnTo>
                        <a:lnTo>
                          <a:pt x="196" y="45"/>
                        </a:lnTo>
                        <a:lnTo>
                          <a:pt x="195" y="34"/>
                        </a:lnTo>
                        <a:lnTo>
                          <a:pt x="195" y="23"/>
                        </a:lnTo>
                        <a:lnTo>
                          <a:pt x="195" y="13"/>
                        </a:lnTo>
                        <a:lnTo>
                          <a:pt x="196" y="0"/>
                        </a:lnTo>
                        <a:lnTo>
                          <a:pt x="191" y="18"/>
                        </a:lnTo>
                        <a:lnTo>
                          <a:pt x="189" y="33"/>
                        </a:lnTo>
                        <a:lnTo>
                          <a:pt x="186" y="45"/>
                        </a:lnTo>
                        <a:lnTo>
                          <a:pt x="186" y="58"/>
                        </a:lnTo>
                        <a:lnTo>
                          <a:pt x="188" y="73"/>
                        </a:lnTo>
                        <a:lnTo>
                          <a:pt x="191" y="86"/>
                        </a:lnTo>
                        <a:lnTo>
                          <a:pt x="195" y="98"/>
                        </a:lnTo>
                        <a:lnTo>
                          <a:pt x="199" y="108"/>
                        </a:lnTo>
                        <a:lnTo>
                          <a:pt x="203" y="121"/>
                        </a:lnTo>
                        <a:lnTo>
                          <a:pt x="205" y="136"/>
                        </a:lnTo>
                        <a:lnTo>
                          <a:pt x="206" y="150"/>
                        </a:lnTo>
                        <a:lnTo>
                          <a:pt x="207" y="164"/>
                        </a:lnTo>
                        <a:lnTo>
                          <a:pt x="207" y="177"/>
                        </a:lnTo>
                        <a:lnTo>
                          <a:pt x="204" y="199"/>
                        </a:lnTo>
                        <a:lnTo>
                          <a:pt x="200" y="213"/>
                        </a:lnTo>
                        <a:lnTo>
                          <a:pt x="190" y="233"/>
                        </a:lnTo>
                        <a:lnTo>
                          <a:pt x="182" y="251"/>
                        </a:lnTo>
                        <a:lnTo>
                          <a:pt x="175" y="271"/>
                        </a:lnTo>
                        <a:lnTo>
                          <a:pt x="170" y="260"/>
                        </a:lnTo>
                        <a:lnTo>
                          <a:pt x="166" y="248"/>
                        </a:lnTo>
                        <a:lnTo>
                          <a:pt x="164" y="237"/>
                        </a:lnTo>
                        <a:lnTo>
                          <a:pt x="163" y="217"/>
                        </a:lnTo>
                        <a:lnTo>
                          <a:pt x="167" y="183"/>
                        </a:lnTo>
                        <a:lnTo>
                          <a:pt x="168" y="173"/>
                        </a:lnTo>
                        <a:lnTo>
                          <a:pt x="169" y="162"/>
                        </a:lnTo>
                        <a:lnTo>
                          <a:pt x="169" y="151"/>
                        </a:lnTo>
                        <a:lnTo>
                          <a:pt x="167" y="136"/>
                        </a:lnTo>
                        <a:lnTo>
                          <a:pt x="164" y="122"/>
                        </a:lnTo>
                        <a:lnTo>
                          <a:pt x="159" y="108"/>
                        </a:lnTo>
                        <a:lnTo>
                          <a:pt x="150" y="90"/>
                        </a:lnTo>
                        <a:lnTo>
                          <a:pt x="155" y="112"/>
                        </a:lnTo>
                        <a:lnTo>
                          <a:pt x="158" y="131"/>
                        </a:lnTo>
                        <a:lnTo>
                          <a:pt x="158" y="147"/>
                        </a:lnTo>
                        <a:lnTo>
                          <a:pt x="156" y="161"/>
                        </a:lnTo>
                        <a:lnTo>
                          <a:pt x="153" y="173"/>
                        </a:lnTo>
                        <a:lnTo>
                          <a:pt x="148" y="188"/>
                        </a:lnTo>
                        <a:lnTo>
                          <a:pt x="135" y="221"/>
                        </a:lnTo>
                        <a:lnTo>
                          <a:pt x="134" y="200"/>
                        </a:lnTo>
                        <a:lnTo>
                          <a:pt x="135" y="182"/>
                        </a:lnTo>
                        <a:lnTo>
                          <a:pt x="136" y="167"/>
                        </a:lnTo>
                        <a:lnTo>
                          <a:pt x="129" y="183"/>
                        </a:lnTo>
                        <a:lnTo>
                          <a:pt x="124" y="197"/>
                        </a:lnTo>
                        <a:lnTo>
                          <a:pt x="121" y="212"/>
                        </a:lnTo>
                        <a:lnTo>
                          <a:pt x="118" y="230"/>
                        </a:lnTo>
                        <a:lnTo>
                          <a:pt x="119" y="252"/>
                        </a:lnTo>
                        <a:lnTo>
                          <a:pt x="122" y="273"/>
                        </a:lnTo>
                        <a:lnTo>
                          <a:pt x="128" y="291"/>
                        </a:lnTo>
                        <a:lnTo>
                          <a:pt x="135" y="312"/>
                        </a:lnTo>
                        <a:lnTo>
                          <a:pt x="148" y="341"/>
                        </a:lnTo>
                        <a:lnTo>
                          <a:pt x="129" y="307"/>
                        </a:lnTo>
                        <a:lnTo>
                          <a:pt x="124" y="300"/>
                        </a:lnTo>
                        <a:lnTo>
                          <a:pt x="114" y="286"/>
                        </a:lnTo>
                        <a:lnTo>
                          <a:pt x="103" y="273"/>
                        </a:lnTo>
                        <a:lnTo>
                          <a:pt x="85" y="257"/>
                        </a:lnTo>
                        <a:lnTo>
                          <a:pt x="96" y="275"/>
                        </a:lnTo>
                        <a:lnTo>
                          <a:pt x="102" y="286"/>
                        </a:lnTo>
                        <a:lnTo>
                          <a:pt x="108" y="297"/>
                        </a:lnTo>
                        <a:lnTo>
                          <a:pt x="119" y="320"/>
                        </a:lnTo>
                        <a:lnTo>
                          <a:pt x="127" y="339"/>
                        </a:lnTo>
                        <a:lnTo>
                          <a:pt x="138" y="371"/>
                        </a:lnTo>
                        <a:lnTo>
                          <a:pt x="124" y="365"/>
                        </a:lnTo>
                        <a:lnTo>
                          <a:pt x="111" y="356"/>
                        </a:lnTo>
                        <a:lnTo>
                          <a:pt x="97" y="343"/>
                        </a:lnTo>
                        <a:lnTo>
                          <a:pt x="86" y="331"/>
                        </a:lnTo>
                        <a:lnTo>
                          <a:pt x="71" y="316"/>
                        </a:lnTo>
                        <a:lnTo>
                          <a:pt x="60" y="307"/>
                        </a:lnTo>
                        <a:lnTo>
                          <a:pt x="50" y="301"/>
                        </a:lnTo>
                        <a:lnTo>
                          <a:pt x="40" y="296"/>
                        </a:lnTo>
                        <a:lnTo>
                          <a:pt x="30" y="293"/>
                        </a:lnTo>
                        <a:lnTo>
                          <a:pt x="21" y="291"/>
                        </a:lnTo>
                        <a:lnTo>
                          <a:pt x="0" y="288"/>
                        </a:lnTo>
                        <a:lnTo>
                          <a:pt x="18" y="294"/>
                        </a:lnTo>
                        <a:lnTo>
                          <a:pt x="35" y="303"/>
                        </a:lnTo>
                        <a:lnTo>
                          <a:pt x="46" y="311"/>
                        </a:lnTo>
                        <a:lnTo>
                          <a:pt x="54" y="317"/>
                        </a:lnTo>
                        <a:lnTo>
                          <a:pt x="67" y="334"/>
                        </a:lnTo>
                        <a:lnTo>
                          <a:pt x="79" y="352"/>
                        </a:lnTo>
                        <a:lnTo>
                          <a:pt x="94" y="372"/>
                        </a:lnTo>
                        <a:lnTo>
                          <a:pt x="106" y="380"/>
                        </a:lnTo>
                        <a:lnTo>
                          <a:pt x="122" y="390"/>
                        </a:lnTo>
                        <a:lnTo>
                          <a:pt x="149" y="403"/>
                        </a:lnTo>
                        <a:lnTo>
                          <a:pt x="173" y="407"/>
                        </a:lnTo>
                        <a:lnTo>
                          <a:pt x="200" y="404"/>
                        </a:lnTo>
                      </a:path>
                    </a:pathLst>
                  </a:custGeom>
                  <a:solidFill>
                    <a:srgbClr val="FF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4" name="Google Shape;294;p7"/>
                  <p:cNvSpPr/>
                  <p:nvPr/>
                </p:nvSpPr>
                <p:spPr>
                  <a:xfrm>
                    <a:off x="1602" y="1158"/>
                    <a:ext cx="314" cy="411"/>
                  </a:xfrm>
                  <a:custGeom>
                    <a:rect b="b" l="l" r="r" t="t"/>
                    <a:pathLst>
                      <a:path extrusionOk="0" h="411" w="314">
                        <a:moveTo>
                          <a:pt x="195" y="407"/>
                        </a:moveTo>
                        <a:lnTo>
                          <a:pt x="208" y="404"/>
                        </a:lnTo>
                        <a:lnTo>
                          <a:pt x="229" y="398"/>
                        </a:lnTo>
                        <a:lnTo>
                          <a:pt x="243" y="388"/>
                        </a:lnTo>
                        <a:lnTo>
                          <a:pt x="252" y="377"/>
                        </a:lnTo>
                        <a:lnTo>
                          <a:pt x="259" y="366"/>
                        </a:lnTo>
                        <a:lnTo>
                          <a:pt x="264" y="355"/>
                        </a:lnTo>
                        <a:lnTo>
                          <a:pt x="268" y="340"/>
                        </a:lnTo>
                        <a:lnTo>
                          <a:pt x="271" y="322"/>
                        </a:lnTo>
                        <a:lnTo>
                          <a:pt x="273" y="302"/>
                        </a:lnTo>
                        <a:lnTo>
                          <a:pt x="274" y="288"/>
                        </a:lnTo>
                        <a:lnTo>
                          <a:pt x="276" y="277"/>
                        </a:lnTo>
                        <a:lnTo>
                          <a:pt x="278" y="270"/>
                        </a:lnTo>
                        <a:lnTo>
                          <a:pt x="282" y="261"/>
                        </a:lnTo>
                        <a:lnTo>
                          <a:pt x="286" y="251"/>
                        </a:lnTo>
                        <a:lnTo>
                          <a:pt x="289" y="244"/>
                        </a:lnTo>
                        <a:lnTo>
                          <a:pt x="295" y="238"/>
                        </a:lnTo>
                        <a:lnTo>
                          <a:pt x="298" y="233"/>
                        </a:lnTo>
                        <a:lnTo>
                          <a:pt x="303" y="228"/>
                        </a:lnTo>
                        <a:lnTo>
                          <a:pt x="313" y="219"/>
                        </a:lnTo>
                        <a:lnTo>
                          <a:pt x="301" y="224"/>
                        </a:lnTo>
                        <a:lnTo>
                          <a:pt x="291" y="229"/>
                        </a:lnTo>
                        <a:lnTo>
                          <a:pt x="282" y="235"/>
                        </a:lnTo>
                        <a:lnTo>
                          <a:pt x="274" y="240"/>
                        </a:lnTo>
                        <a:lnTo>
                          <a:pt x="266" y="247"/>
                        </a:lnTo>
                        <a:lnTo>
                          <a:pt x="259" y="256"/>
                        </a:lnTo>
                        <a:lnTo>
                          <a:pt x="251" y="268"/>
                        </a:lnTo>
                        <a:lnTo>
                          <a:pt x="245" y="277"/>
                        </a:lnTo>
                        <a:lnTo>
                          <a:pt x="239" y="286"/>
                        </a:lnTo>
                        <a:lnTo>
                          <a:pt x="245" y="272"/>
                        </a:lnTo>
                        <a:lnTo>
                          <a:pt x="248" y="261"/>
                        </a:lnTo>
                        <a:lnTo>
                          <a:pt x="251" y="247"/>
                        </a:lnTo>
                        <a:lnTo>
                          <a:pt x="252" y="232"/>
                        </a:lnTo>
                        <a:lnTo>
                          <a:pt x="252" y="214"/>
                        </a:lnTo>
                        <a:lnTo>
                          <a:pt x="249" y="198"/>
                        </a:lnTo>
                        <a:lnTo>
                          <a:pt x="247" y="183"/>
                        </a:lnTo>
                        <a:lnTo>
                          <a:pt x="243" y="170"/>
                        </a:lnTo>
                        <a:lnTo>
                          <a:pt x="239" y="157"/>
                        </a:lnTo>
                        <a:lnTo>
                          <a:pt x="235" y="144"/>
                        </a:lnTo>
                        <a:lnTo>
                          <a:pt x="226" y="128"/>
                        </a:lnTo>
                        <a:lnTo>
                          <a:pt x="220" y="117"/>
                        </a:lnTo>
                        <a:lnTo>
                          <a:pt x="211" y="102"/>
                        </a:lnTo>
                        <a:lnTo>
                          <a:pt x="203" y="85"/>
                        </a:lnTo>
                        <a:lnTo>
                          <a:pt x="197" y="69"/>
                        </a:lnTo>
                        <a:lnTo>
                          <a:pt x="194" y="57"/>
                        </a:lnTo>
                        <a:lnTo>
                          <a:pt x="191" y="45"/>
                        </a:lnTo>
                        <a:lnTo>
                          <a:pt x="190" y="33"/>
                        </a:lnTo>
                        <a:lnTo>
                          <a:pt x="190" y="22"/>
                        </a:lnTo>
                        <a:lnTo>
                          <a:pt x="191" y="13"/>
                        </a:lnTo>
                        <a:lnTo>
                          <a:pt x="191" y="0"/>
                        </a:lnTo>
                        <a:lnTo>
                          <a:pt x="186" y="18"/>
                        </a:lnTo>
                        <a:lnTo>
                          <a:pt x="183" y="32"/>
                        </a:lnTo>
                        <a:lnTo>
                          <a:pt x="182" y="44"/>
                        </a:lnTo>
                        <a:lnTo>
                          <a:pt x="182" y="57"/>
                        </a:lnTo>
                        <a:lnTo>
                          <a:pt x="183" y="73"/>
                        </a:lnTo>
                        <a:lnTo>
                          <a:pt x="186" y="86"/>
                        </a:lnTo>
                        <a:lnTo>
                          <a:pt x="190" y="98"/>
                        </a:lnTo>
                        <a:lnTo>
                          <a:pt x="194" y="108"/>
                        </a:lnTo>
                        <a:lnTo>
                          <a:pt x="198" y="122"/>
                        </a:lnTo>
                        <a:lnTo>
                          <a:pt x="200" y="136"/>
                        </a:lnTo>
                        <a:lnTo>
                          <a:pt x="200" y="150"/>
                        </a:lnTo>
                        <a:lnTo>
                          <a:pt x="201" y="165"/>
                        </a:lnTo>
                        <a:lnTo>
                          <a:pt x="201" y="178"/>
                        </a:lnTo>
                        <a:lnTo>
                          <a:pt x="199" y="200"/>
                        </a:lnTo>
                        <a:lnTo>
                          <a:pt x="195" y="214"/>
                        </a:lnTo>
                        <a:lnTo>
                          <a:pt x="185" y="234"/>
                        </a:lnTo>
                        <a:lnTo>
                          <a:pt x="177" y="253"/>
                        </a:lnTo>
                        <a:lnTo>
                          <a:pt x="170" y="273"/>
                        </a:lnTo>
                        <a:lnTo>
                          <a:pt x="166" y="262"/>
                        </a:lnTo>
                        <a:lnTo>
                          <a:pt x="162" y="249"/>
                        </a:lnTo>
                        <a:lnTo>
                          <a:pt x="160" y="238"/>
                        </a:lnTo>
                        <a:lnTo>
                          <a:pt x="159" y="218"/>
                        </a:lnTo>
                        <a:lnTo>
                          <a:pt x="163" y="184"/>
                        </a:lnTo>
                        <a:lnTo>
                          <a:pt x="164" y="174"/>
                        </a:lnTo>
                        <a:lnTo>
                          <a:pt x="164" y="163"/>
                        </a:lnTo>
                        <a:lnTo>
                          <a:pt x="164" y="152"/>
                        </a:lnTo>
                        <a:lnTo>
                          <a:pt x="163" y="137"/>
                        </a:lnTo>
                        <a:lnTo>
                          <a:pt x="160" y="122"/>
                        </a:lnTo>
                        <a:lnTo>
                          <a:pt x="155" y="108"/>
                        </a:lnTo>
                        <a:lnTo>
                          <a:pt x="146" y="90"/>
                        </a:lnTo>
                        <a:lnTo>
                          <a:pt x="151" y="112"/>
                        </a:lnTo>
                        <a:lnTo>
                          <a:pt x="154" y="132"/>
                        </a:lnTo>
                        <a:lnTo>
                          <a:pt x="154" y="148"/>
                        </a:lnTo>
                        <a:lnTo>
                          <a:pt x="152" y="162"/>
                        </a:lnTo>
                        <a:lnTo>
                          <a:pt x="149" y="174"/>
                        </a:lnTo>
                        <a:lnTo>
                          <a:pt x="144" y="189"/>
                        </a:lnTo>
                        <a:lnTo>
                          <a:pt x="130" y="222"/>
                        </a:lnTo>
                        <a:lnTo>
                          <a:pt x="130" y="201"/>
                        </a:lnTo>
                        <a:lnTo>
                          <a:pt x="131" y="183"/>
                        </a:lnTo>
                        <a:lnTo>
                          <a:pt x="132" y="168"/>
                        </a:lnTo>
                        <a:lnTo>
                          <a:pt x="125" y="184"/>
                        </a:lnTo>
                        <a:lnTo>
                          <a:pt x="121" y="198"/>
                        </a:lnTo>
                        <a:lnTo>
                          <a:pt x="117" y="214"/>
                        </a:lnTo>
                        <a:lnTo>
                          <a:pt x="115" y="232"/>
                        </a:lnTo>
                        <a:lnTo>
                          <a:pt x="116" y="253"/>
                        </a:lnTo>
                        <a:lnTo>
                          <a:pt x="119" y="275"/>
                        </a:lnTo>
                        <a:lnTo>
                          <a:pt x="124" y="293"/>
                        </a:lnTo>
                        <a:lnTo>
                          <a:pt x="132" y="315"/>
                        </a:lnTo>
                        <a:lnTo>
                          <a:pt x="144" y="343"/>
                        </a:lnTo>
                        <a:lnTo>
                          <a:pt x="125" y="310"/>
                        </a:lnTo>
                        <a:lnTo>
                          <a:pt x="120" y="302"/>
                        </a:lnTo>
                        <a:lnTo>
                          <a:pt x="111" y="288"/>
                        </a:lnTo>
                        <a:lnTo>
                          <a:pt x="100" y="275"/>
                        </a:lnTo>
                        <a:lnTo>
                          <a:pt x="91" y="265"/>
                        </a:lnTo>
                        <a:lnTo>
                          <a:pt x="78" y="252"/>
                        </a:lnTo>
                        <a:lnTo>
                          <a:pt x="93" y="277"/>
                        </a:lnTo>
                        <a:lnTo>
                          <a:pt x="99" y="288"/>
                        </a:lnTo>
                        <a:lnTo>
                          <a:pt x="104" y="299"/>
                        </a:lnTo>
                        <a:lnTo>
                          <a:pt x="115" y="322"/>
                        </a:lnTo>
                        <a:lnTo>
                          <a:pt x="123" y="341"/>
                        </a:lnTo>
                        <a:lnTo>
                          <a:pt x="134" y="373"/>
                        </a:lnTo>
                        <a:lnTo>
                          <a:pt x="121" y="368"/>
                        </a:lnTo>
                        <a:lnTo>
                          <a:pt x="108" y="358"/>
                        </a:lnTo>
                        <a:lnTo>
                          <a:pt x="94" y="346"/>
                        </a:lnTo>
                        <a:lnTo>
                          <a:pt x="83" y="333"/>
                        </a:lnTo>
                        <a:lnTo>
                          <a:pt x="69" y="319"/>
                        </a:lnTo>
                        <a:lnTo>
                          <a:pt x="58" y="309"/>
                        </a:lnTo>
                        <a:lnTo>
                          <a:pt x="49" y="302"/>
                        </a:lnTo>
                        <a:lnTo>
                          <a:pt x="39" y="296"/>
                        </a:lnTo>
                        <a:lnTo>
                          <a:pt x="31" y="292"/>
                        </a:lnTo>
                        <a:lnTo>
                          <a:pt x="20" y="289"/>
                        </a:lnTo>
                        <a:lnTo>
                          <a:pt x="0" y="285"/>
                        </a:lnTo>
                        <a:lnTo>
                          <a:pt x="20" y="295"/>
                        </a:lnTo>
                        <a:lnTo>
                          <a:pt x="33" y="303"/>
                        </a:lnTo>
                        <a:lnTo>
                          <a:pt x="44" y="313"/>
                        </a:lnTo>
                        <a:lnTo>
                          <a:pt x="52" y="319"/>
                        </a:lnTo>
                        <a:lnTo>
                          <a:pt x="65" y="336"/>
                        </a:lnTo>
                        <a:lnTo>
                          <a:pt x="77" y="354"/>
                        </a:lnTo>
                        <a:lnTo>
                          <a:pt x="91" y="375"/>
                        </a:lnTo>
                        <a:lnTo>
                          <a:pt x="103" y="383"/>
                        </a:lnTo>
                        <a:lnTo>
                          <a:pt x="119" y="393"/>
                        </a:lnTo>
                        <a:lnTo>
                          <a:pt x="145" y="406"/>
                        </a:lnTo>
                        <a:lnTo>
                          <a:pt x="168" y="410"/>
                        </a:lnTo>
                        <a:lnTo>
                          <a:pt x="195" y="40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295" name="Google Shape;295;p7"/>
              <p:cNvGrpSpPr/>
              <p:nvPr/>
            </p:nvGrpSpPr>
            <p:grpSpPr>
              <a:xfrm>
                <a:off x="1616" y="1294"/>
                <a:ext cx="271" cy="410"/>
                <a:chOff x="1616" y="1294"/>
                <a:chExt cx="271" cy="410"/>
              </a:xfrm>
            </p:grpSpPr>
            <p:sp>
              <p:nvSpPr>
                <p:cNvPr id="296" name="Google Shape;296;p7"/>
                <p:cNvSpPr/>
                <p:nvPr/>
              </p:nvSpPr>
              <p:spPr>
                <a:xfrm>
                  <a:off x="1703" y="1294"/>
                  <a:ext cx="184" cy="291"/>
                </a:xfrm>
                <a:custGeom>
                  <a:rect b="b" l="l" r="r" t="t"/>
                  <a:pathLst>
                    <a:path extrusionOk="0" h="291" w="184">
                      <a:moveTo>
                        <a:pt x="0" y="164"/>
                      </a:moveTo>
                      <a:lnTo>
                        <a:pt x="9" y="171"/>
                      </a:lnTo>
                      <a:lnTo>
                        <a:pt x="12" y="179"/>
                      </a:lnTo>
                      <a:lnTo>
                        <a:pt x="16" y="190"/>
                      </a:lnTo>
                      <a:lnTo>
                        <a:pt x="21" y="203"/>
                      </a:lnTo>
                      <a:lnTo>
                        <a:pt x="21" y="212"/>
                      </a:lnTo>
                      <a:lnTo>
                        <a:pt x="21" y="222"/>
                      </a:lnTo>
                      <a:lnTo>
                        <a:pt x="19" y="231"/>
                      </a:lnTo>
                      <a:lnTo>
                        <a:pt x="18" y="241"/>
                      </a:lnTo>
                      <a:lnTo>
                        <a:pt x="18" y="250"/>
                      </a:lnTo>
                      <a:lnTo>
                        <a:pt x="20" y="258"/>
                      </a:lnTo>
                      <a:lnTo>
                        <a:pt x="22" y="266"/>
                      </a:lnTo>
                      <a:lnTo>
                        <a:pt x="26" y="273"/>
                      </a:lnTo>
                      <a:lnTo>
                        <a:pt x="32" y="279"/>
                      </a:lnTo>
                      <a:lnTo>
                        <a:pt x="39" y="283"/>
                      </a:lnTo>
                      <a:lnTo>
                        <a:pt x="46" y="286"/>
                      </a:lnTo>
                      <a:lnTo>
                        <a:pt x="53" y="288"/>
                      </a:lnTo>
                      <a:lnTo>
                        <a:pt x="61" y="290"/>
                      </a:lnTo>
                      <a:lnTo>
                        <a:pt x="70" y="290"/>
                      </a:lnTo>
                      <a:lnTo>
                        <a:pt x="78" y="289"/>
                      </a:lnTo>
                      <a:lnTo>
                        <a:pt x="86" y="287"/>
                      </a:lnTo>
                      <a:lnTo>
                        <a:pt x="96" y="285"/>
                      </a:lnTo>
                      <a:lnTo>
                        <a:pt x="104" y="282"/>
                      </a:lnTo>
                      <a:lnTo>
                        <a:pt x="112" y="278"/>
                      </a:lnTo>
                      <a:lnTo>
                        <a:pt x="117" y="274"/>
                      </a:lnTo>
                      <a:lnTo>
                        <a:pt x="124" y="269"/>
                      </a:lnTo>
                      <a:lnTo>
                        <a:pt x="130" y="265"/>
                      </a:lnTo>
                      <a:lnTo>
                        <a:pt x="135" y="259"/>
                      </a:lnTo>
                      <a:lnTo>
                        <a:pt x="137" y="253"/>
                      </a:lnTo>
                      <a:lnTo>
                        <a:pt x="142" y="246"/>
                      </a:lnTo>
                      <a:lnTo>
                        <a:pt x="144" y="239"/>
                      </a:lnTo>
                      <a:lnTo>
                        <a:pt x="147" y="232"/>
                      </a:lnTo>
                      <a:lnTo>
                        <a:pt x="151" y="227"/>
                      </a:lnTo>
                      <a:lnTo>
                        <a:pt x="158" y="218"/>
                      </a:lnTo>
                      <a:lnTo>
                        <a:pt x="162" y="216"/>
                      </a:lnTo>
                      <a:lnTo>
                        <a:pt x="168" y="211"/>
                      </a:lnTo>
                      <a:lnTo>
                        <a:pt x="183" y="205"/>
                      </a:lnTo>
                      <a:lnTo>
                        <a:pt x="170" y="205"/>
                      </a:lnTo>
                      <a:lnTo>
                        <a:pt x="163" y="208"/>
                      </a:lnTo>
                      <a:lnTo>
                        <a:pt x="157" y="209"/>
                      </a:lnTo>
                      <a:lnTo>
                        <a:pt x="150" y="213"/>
                      </a:lnTo>
                      <a:lnTo>
                        <a:pt x="147" y="215"/>
                      </a:lnTo>
                      <a:lnTo>
                        <a:pt x="142" y="219"/>
                      </a:lnTo>
                      <a:lnTo>
                        <a:pt x="137" y="225"/>
                      </a:lnTo>
                      <a:lnTo>
                        <a:pt x="128" y="242"/>
                      </a:lnTo>
                      <a:lnTo>
                        <a:pt x="121" y="248"/>
                      </a:lnTo>
                      <a:lnTo>
                        <a:pt x="114" y="253"/>
                      </a:lnTo>
                      <a:lnTo>
                        <a:pt x="106" y="259"/>
                      </a:lnTo>
                      <a:lnTo>
                        <a:pt x="97" y="262"/>
                      </a:lnTo>
                      <a:lnTo>
                        <a:pt x="103" y="254"/>
                      </a:lnTo>
                      <a:lnTo>
                        <a:pt x="107" y="247"/>
                      </a:lnTo>
                      <a:lnTo>
                        <a:pt x="113" y="238"/>
                      </a:lnTo>
                      <a:lnTo>
                        <a:pt x="116" y="226"/>
                      </a:lnTo>
                      <a:lnTo>
                        <a:pt x="123" y="209"/>
                      </a:lnTo>
                      <a:lnTo>
                        <a:pt x="137" y="186"/>
                      </a:lnTo>
                      <a:lnTo>
                        <a:pt x="121" y="202"/>
                      </a:lnTo>
                      <a:lnTo>
                        <a:pt x="116" y="207"/>
                      </a:lnTo>
                      <a:lnTo>
                        <a:pt x="107" y="226"/>
                      </a:lnTo>
                      <a:lnTo>
                        <a:pt x="113" y="195"/>
                      </a:lnTo>
                      <a:lnTo>
                        <a:pt x="116" y="178"/>
                      </a:lnTo>
                      <a:lnTo>
                        <a:pt x="117" y="164"/>
                      </a:lnTo>
                      <a:lnTo>
                        <a:pt x="116" y="154"/>
                      </a:lnTo>
                      <a:lnTo>
                        <a:pt x="113" y="145"/>
                      </a:lnTo>
                      <a:lnTo>
                        <a:pt x="109" y="134"/>
                      </a:lnTo>
                      <a:lnTo>
                        <a:pt x="106" y="123"/>
                      </a:lnTo>
                      <a:lnTo>
                        <a:pt x="107" y="145"/>
                      </a:lnTo>
                      <a:lnTo>
                        <a:pt x="107" y="160"/>
                      </a:lnTo>
                      <a:lnTo>
                        <a:pt x="97" y="135"/>
                      </a:lnTo>
                      <a:lnTo>
                        <a:pt x="92" y="123"/>
                      </a:lnTo>
                      <a:lnTo>
                        <a:pt x="91" y="113"/>
                      </a:lnTo>
                      <a:lnTo>
                        <a:pt x="92" y="101"/>
                      </a:lnTo>
                      <a:lnTo>
                        <a:pt x="93" y="91"/>
                      </a:lnTo>
                      <a:lnTo>
                        <a:pt x="96" y="80"/>
                      </a:lnTo>
                      <a:lnTo>
                        <a:pt x="92" y="85"/>
                      </a:lnTo>
                      <a:lnTo>
                        <a:pt x="89" y="92"/>
                      </a:lnTo>
                      <a:lnTo>
                        <a:pt x="86" y="105"/>
                      </a:lnTo>
                      <a:lnTo>
                        <a:pt x="85" y="114"/>
                      </a:lnTo>
                      <a:lnTo>
                        <a:pt x="84" y="123"/>
                      </a:lnTo>
                      <a:lnTo>
                        <a:pt x="86" y="137"/>
                      </a:lnTo>
                      <a:lnTo>
                        <a:pt x="90" y="166"/>
                      </a:lnTo>
                      <a:lnTo>
                        <a:pt x="84" y="192"/>
                      </a:lnTo>
                      <a:lnTo>
                        <a:pt x="69" y="151"/>
                      </a:lnTo>
                      <a:lnTo>
                        <a:pt x="66" y="141"/>
                      </a:lnTo>
                      <a:lnTo>
                        <a:pt x="63" y="128"/>
                      </a:lnTo>
                      <a:lnTo>
                        <a:pt x="62" y="115"/>
                      </a:lnTo>
                      <a:lnTo>
                        <a:pt x="63" y="102"/>
                      </a:lnTo>
                      <a:lnTo>
                        <a:pt x="64" y="91"/>
                      </a:lnTo>
                      <a:lnTo>
                        <a:pt x="68" y="80"/>
                      </a:lnTo>
                      <a:lnTo>
                        <a:pt x="70" y="71"/>
                      </a:lnTo>
                      <a:lnTo>
                        <a:pt x="74" y="61"/>
                      </a:lnTo>
                      <a:lnTo>
                        <a:pt x="75" y="52"/>
                      </a:lnTo>
                      <a:lnTo>
                        <a:pt x="76" y="41"/>
                      </a:lnTo>
                      <a:lnTo>
                        <a:pt x="75" y="29"/>
                      </a:lnTo>
                      <a:lnTo>
                        <a:pt x="73" y="17"/>
                      </a:lnTo>
                      <a:lnTo>
                        <a:pt x="68" y="0"/>
                      </a:lnTo>
                      <a:lnTo>
                        <a:pt x="69" y="16"/>
                      </a:lnTo>
                      <a:lnTo>
                        <a:pt x="70" y="25"/>
                      </a:lnTo>
                      <a:lnTo>
                        <a:pt x="69" y="38"/>
                      </a:lnTo>
                      <a:lnTo>
                        <a:pt x="65" y="50"/>
                      </a:lnTo>
                      <a:lnTo>
                        <a:pt x="61" y="62"/>
                      </a:lnTo>
                      <a:lnTo>
                        <a:pt x="56" y="73"/>
                      </a:lnTo>
                      <a:lnTo>
                        <a:pt x="52" y="82"/>
                      </a:lnTo>
                      <a:lnTo>
                        <a:pt x="46" y="94"/>
                      </a:lnTo>
                      <a:lnTo>
                        <a:pt x="40" y="111"/>
                      </a:lnTo>
                      <a:lnTo>
                        <a:pt x="37" y="123"/>
                      </a:lnTo>
                      <a:lnTo>
                        <a:pt x="33" y="171"/>
                      </a:lnTo>
                      <a:lnTo>
                        <a:pt x="35" y="181"/>
                      </a:lnTo>
                      <a:lnTo>
                        <a:pt x="40" y="199"/>
                      </a:lnTo>
                      <a:lnTo>
                        <a:pt x="21" y="172"/>
                      </a:lnTo>
                      <a:lnTo>
                        <a:pt x="0" y="164"/>
                      </a:lnTo>
                    </a:path>
                  </a:pathLst>
                </a:custGeom>
                <a:solidFill>
                  <a:srgbClr val="FF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7" name="Google Shape;297;p7"/>
                <p:cNvSpPr/>
                <p:nvPr/>
              </p:nvSpPr>
              <p:spPr>
                <a:xfrm>
                  <a:off x="1616" y="1554"/>
                  <a:ext cx="259" cy="150"/>
                </a:xfrm>
                <a:custGeom>
                  <a:rect b="b" l="l" r="r" t="t"/>
                  <a:pathLst>
                    <a:path extrusionOk="0" h="150" w="259">
                      <a:moveTo>
                        <a:pt x="128" y="7"/>
                      </a:moveTo>
                      <a:lnTo>
                        <a:pt x="0" y="53"/>
                      </a:lnTo>
                      <a:lnTo>
                        <a:pt x="126" y="0"/>
                      </a:lnTo>
                      <a:lnTo>
                        <a:pt x="155" y="2"/>
                      </a:lnTo>
                      <a:lnTo>
                        <a:pt x="185" y="7"/>
                      </a:lnTo>
                      <a:lnTo>
                        <a:pt x="258" y="69"/>
                      </a:lnTo>
                      <a:lnTo>
                        <a:pt x="172" y="12"/>
                      </a:lnTo>
                      <a:lnTo>
                        <a:pt x="246" y="149"/>
                      </a:lnTo>
                      <a:lnTo>
                        <a:pt x="162" y="12"/>
                      </a:lnTo>
                      <a:lnTo>
                        <a:pt x="155" y="19"/>
                      </a:lnTo>
                      <a:lnTo>
                        <a:pt x="137" y="83"/>
                      </a:lnTo>
                      <a:lnTo>
                        <a:pt x="146" y="16"/>
                      </a:lnTo>
                      <a:lnTo>
                        <a:pt x="53" y="143"/>
                      </a:lnTo>
                      <a:lnTo>
                        <a:pt x="137" y="10"/>
                      </a:lnTo>
                      <a:lnTo>
                        <a:pt x="128" y="7"/>
                      </a:lnTo>
                    </a:path>
                  </a:pathLst>
                </a:custGeom>
                <a:solidFill>
                  <a:srgbClr val="E0E0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8" name="Google Shape;298;p7"/>
                <p:cNvSpPr/>
                <p:nvPr/>
              </p:nvSpPr>
              <p:spPr>
                <a:xfrm>
                  <a:off x="1711" y="1330"/>
                  <a:ext cx="153" cy="240"/>
                </a:xfrm>
                <a:custGeom>
                  <a:rect b="b" l="l" r="r" t="t"/>
                  <a:pathLst>
                    <a:path extrusionOk="0" h="240" w="153">
                      <a:moveTo>
                        <a:pt x="0" y="132"/>
                      </a:moveTo>
                      <a:lnTo>
                        <a:pt x="7" y="139"/>
                      </a:lnTo>
                      <a:lnTo>
                        <a:pt x="10" y="146"/>
                      </a:lnTo>
                      <a:lnTo>
                        <a:pt x="13" y="157"/>
                      </a:lnTo>
                      <a:lnTo>
                        <a:pt x="17" y="169"/>
                      </a:lnTo>
                      <a:lnTo>
                        <a:pt x="17" y="177"/>
                      </a:lnTo>
                      <a:lnTo>
                        <a:pt x="17" y="186"/>
                      </a:lnTo>
                      <a:lnTo>
                        <a:pt x="19" y="197"/>
                      </a:lnTo>
                      <a:lnTo>
                        <a:pt x="21" y="205"/>
                      </a:lnTo>
                      <a:lnTo>
                        <a:pt x="23" y="212"/>
                      </a:lnTo>
                      <a:lnTo>
                        <a:pt x="26" y="219"/>
                      </a:lnTo>
                      <a:lnTo>
                        <a:pt x="30" y="224"/>
                      </a:lnTo>
                      <a:lnTo>
                        <a:pt x="34" y="229"/>
                      </a:lnTo>
                      <a:lnTo>
                        <a:pt x="39" y="233"/>
                      </a:lnTo>
                      <a:lnTo>
                        <a:pt x="46" y="236"/>
                      </a:lnTo>
                      <a:lnTo>
                        <a:pt x="55" y="238"/>
                      </a:lnTo>
                      <a:lnTo>
                        <a:pt x="64" y="239"/>
                      </a:lnTo>
                      <a:lnTo>
                        <a:pt x="73" y="238"/>
                      </a:lnTo>
                      <a:lnTo>
                        <a:pt x="82" y="236"/>
                      </a:lnTo>
                      <a:lnTo>
                        <a:pt x="91" y="233"/>
                      </a:lnTo>
                      <a:lnTo>
                        <a:pt x="100" y="227"/>
                      </a:lnTo>
                      <a:lnTo>
                        <a:pt x="107" y="221"/>
                      </a:lnTo>
                      <a:lnTo>
                        <a:pt x="112" y="215"/>
                      </a:lnTo>
                      <a:lnTo>
                        <a:pt x="115" y="208"/>
                      </a:lnTo>
                      <a:lnTo>
                        <a:pt x="120" y="199"/>
                      </a:lnTo>
                      <a:lnTo>
                        <a:pt x="125" y="190"/>
                      </a:lnTo>
                      <a:lnTo>
                        <a:pt x="131" y="182"/>
                      </a:lnTo>
                      <a:lnTo>
                        <a:pt x="139" y="176"/>
                      </a:lnTo>
                      <a:lnTo>
                        <a:pt x="152" y="171"/>
                      </a:lnTo>
                      <a:lnTo>
                        <a:pt x="141" y="171"/>
                      </a:lnTo>
                      <a:lnTo>
                        <a:pt x="136" y="173"/>
                      </a:lnTo>
                      <a:lnTo>
                        <a:pt x="129" y="178"/>
                      </a:lnTo>
                      <a:lnTo>
                        <a:pt x="125" y="181"/>
                      </a:lnTo>
                      <a:lnTo>
                        <a:pt x="118" y="188"/>
                      </a:lnTo>
                      <a:lnTo>
                        <a:pt x="112" y="198"/>
                      </a:lnTo>
                      <a:lnTo>
                        <a:pt x="106" y="205"/>
                      </a:lnTo>
                      <a:lnTo>
                        <a:pt x="101" y="211"/>
                      </a:lnTo>
                      <a:lnTo>
                        <a:pt x="95" y="216"/>
                      </a:lnTo>
                      <a:lnTo>
                        <a:pt x="88" y="220"/>
                      </a:lnTo>
                      <a:lnTo>
                        <a:pt x="80" y="223"/>
                      </a:lnTo>
                      <a:lnTo>
                        <a:pt x="85" y="216"/>
                      </a:lnTo>
                      <a:lnTo>
                        <a:pt x="89" y="210"/>
                      </a:lnTo>
                      <a:lnTo>
                        <a:pt x="93" y="202"/>
                      </a:lnTo>
                      <a:lnTo>
                        <a:pt x="97" y="191"/>
                      </a:lnTo>
                      <a:lnTo>
                        <a:pt x="102" y="174"/>
                      </a:lnTo>
                      <a:lnTo>
                        <a:pt x="114" y="152"/>
                      </a:lnTo>
                      <a:lnTo>
                        <a:pt x="100" y="168"/>
                      </a:lnTo>
                      <a:lnTo>
                        <a:pt x="96" y="173"/>
                      </a:lnTo>
                      <a:lnTo>
                        <a:pt x="89" y="190"/>
                      </a:lnTo>
                      <a:lnTo>
                        <a:pt x="94" y="161"/>
                      </a:lnTo>
                      <a:lnTo>
                        <a:pt x="97" y="145"/>
                      </a:lnTo>
                      <a:lnTo>
                        <a:pt x="97" y="132"/>
                      </a:lnTo>
                      <a:lnTo>
                        <a:pt x="94" y="114"/>
                      </a:lnTo>
                      <a:lnTo>
                        <a:pt x="91" y="104"/>
                      </a:lnTo>
                      <a:lnTo>
                        <a:pt x="89" y="99"/>
                      </a:lnTo>
                      <a:lnTo>
                        <a:pt x="89" y="114"/>
                      </a:lnTo>
                      <a:lnTo>
                        <a:pt x="89" y="129"/>
                      </a:lnTo>
                      <a:lnTo>
                        <a:pt x="81" y="104"/>
                      </a:lnTo>
                      <a:lnTo>
                        <a:pt x="78" y="95"/>
                      </a:lnTo>
                      <a:lnTo>
                        <a:pt x="77" y="84"/>
                      </a:lnTo>
                      <a:lnTo>
                        <a:pt x="77" y="73"/>
                      </a:lnTo>
                      <a:lnTo>
                        <a:pt x="80" y="54"/>
                      </a:lnTo>
                      <a:lnTo>
                        <a:pt x="73" y="76"/>
                      </a:lnTo>
                      <a:lnTo>
                        <a:pt x="71" y="88"/>
                      </a:lnTo>
                      <a:lnTo>
                        <a:pt x="71" y="99"/>
                      </a:lnTo>
                      <a:lnTo>
                        <a:pt x="73" y="108"/>
                      </a:lnTo>
                      <a:lnTo>
                        <a:pt x="74" y="120"/>
                      </a:lnTo>
                      <a:lnTo>
                        <a:pt x="75" y="135"/>
                      </a:lnTo>
                      <a:lnTo>
                        <a:pt x="70" y="158"/>
                      </a:lnTo>
                      <a:lnTo>
                        <a:pt x="54" y="119"/>
                      </a:lnTo>
                      <a:lnTo>
                        <a:pt x="53" y="110"/>
                      </a:lnTo>
                      <a:lnTo>
                        <a:pt x="52" y="100"/>
                      </a:lnTo>
                      <a:lnTo>
                        <a:pt x="52" y="88"/>
                      </a:lnTo>
                      <a:lnTo>
                        <a:pt x="54" y="77"/>
                      </a:lnTo>
                      <a:lnTo>
                        <a:pt x="57" y="63"/>
                      </a:lnTo>
                      <a:lnTo>
                        <a:pt x="61" y="55"/>
                      </a:lnTo>
                      <a:lnTo>
                        <a:pt x="63" y="44"/>
                      </a:lnTo>
                      <a:lnTo>
                        <a:pt x="63" y="33"/>
                      </a:lnTo>
                      <a:lnTo>
                        <a:pt x="63" y="25"/>
                      </a:lnTo>
                      <a:lnTo>
                        <a:pt x="63" y="14"/>
                      </a:lnTo>
                      <a:lnTo>
                        <a:pt x="59" y="0"/>
                      </a:lnTo>
                      <a:lnTo>
                        <a:pt x="59" y="15"/>
                      </a:lnTo>
                      <a:lnTo>
                        <a:pt x="58" y="27"/>
                      </a:lnTo>
                      <a:lnTo>
                        <a:pt x="56" y="38"/>
                      </a:lnTo>
                      <a:lnTo>
                        <a:pt x="52" y="48"/>
                      </a:lnTo>
                      <a:lnTo>
                        <a:pt x="45" y="61"/>
                      </a:lnTo>
                      <a:lnTo>
                        <a:pt x="38" y="82"/>
                      </a:lnTo>
                      <a:lnTo>
                        <a:pt x="34" y="95"/>
                      </a:lnTo>
                      <a:lnTo>
                        <a:pt x="28" y="139"/>
                      </a:lnTo>
                      <a:lnTo>
                        <a:pt x="29" y="148"/>
                      </a:lnTo>
                      <a:lnTo>
                        <a:pt x="33" y="165"/>
                      </a:lnTo>
                      <a:lnTo>
                        <a:pt x="17" y="139"/>
                      </a:lnTo>
                      <a:lnTo>
                        <a:pt x="0" y="132"/>
                      </a:lnTo>
                    </a:path>
                  </a:pathLst>
                </a:custGeom>
                <a:solidFill>
                  <a:srgbClr val="FF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299" name="Google Shape;299;p7"/>
            <p:cNvGrpSpPr/>
            <p:nvPr/>
          </p:nvGrpSpPr>
          <p:grpSpPr>
            <a:xfrm rot="-5400000">
              <a:off x="901" y="1095"/>
              <a:ext cx="661" cy="356"/>
              <a:chOff x="1972" y="772"/>
              <a:chExt cx="952" cy="520"/>
            </a:xfrm>
          </p:grpSpPr>
          <p:sp>
            <p:nvSpPr>
              <p:cNvPr id="300" name="Google Shape;300;p7"/>
              <p:cNvSpPr/>
              <p:nvPr/>
            </p:nvSpPr>
            <p:spPr>
              <a:xfrm>
                <a:off x="2271" y="788"/>
                <a:ext cx="225" cy="168"/>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1" name="Google Shape;301;p7"/>
              <p:cNvSpPr/>
              <p:nvPr/>
            </p:nvSpPr>
            <p:spPr>
              <a:xfrm>
                <a:off x="2463" y="772"/>
                <a:ext cx="183" cy="135"/>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2" name="Google Shape;302;p7"/>
              <p:cNvSpPr/>
              <p:nvPr/>
            </p:nvSpPr>
            <p:spPr>
              <a:xfrm>
                <a:off x="2634" y="916"/>
                <a:ext cx="290" cy="216"/>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3" name="Google Shape;303;p7"/>
              <p:cNvSpPr/>
              <p:nvPr/>
            </p:nvSpPr>
            <p:spPr>
              <a:xfrm>
                <a:off x="2078" y="1012"/>
                <a:ext cx="333" cy="248"/>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4" name="Google Shape;304;p7"/>
              <p:cNvSpPr/>
              <p:nvPr/>
            </p:nvSpPr>
            <p:spPr>
              <a:xfrm>
                <a:off x="2549" y="1044"/>
                <a:ext cx="246" cy="183"/>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5" name="Google Shape;305;p7"/>
              <p:cNvSpPr/>
              <p:nvPr/>
            </p:nvSpPr>
            <p:spPr>
              <a:xfrm>
                <a:off x="1993" y="1061"/>
                <a:ext cx="183" cy="135"/>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6" name="Google Shape;306;p7"/>
              <p:cNvSpPr/>
              <p:nvPr/>
            </p:nvSpPr>
            <p:spPr>
              <a:xfrm>
                <a:off x="1972" y="948"/>
                <a:ext cx="183" cy="136"/>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7" name="Google Shape;307;p7"/>
              <p:cNvSpPr/>
              <p:nvPr/>
            </p:nvSpPr>
            <p:spPr>
              <a:xfrm>
                <a:off x="2057" y="820"/>
                <a:ext cx="290" cy="216"/>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8" name="Google Shape;308;p7"/>
              <p:cNvSpPr/>
              <p:nvPr/>
            </p:nvSpPr>
            <p:spPr>
              <a:xfrm>
                <a:off x="2314" y="1076"/>
                <a:ext cx="290" cy="216"/>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9" name="Google Shape;309;p7"/>
              <p:cNvSpPr/>
              <p:nvPr/>
            </p:nvSpPr>
            <p:spPr>
              <a:xfrm>
                <a:off x="2677" y="836"/>
                <a:ext cx="226" cy="167"/>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0" name="Google Shape;310;p7"/>
              <p:cNvSpPr/>
              <p:nvPr/>
            </p:nvSpPr>
            <p:spPr>
              <a:xfrm>
                <a:off x="2613" y="772"/>
                <a:ext cx="204" cy="151"/>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1" name="Google Shape;311;p7"/>
              <p:cNvSpPr/>
              <p:nvPr/>
            </p:nvSpPr>
            <p:spPr>
              <a:xfrm>
                <a:off x="2047" y="811"/>
                <a:ext cx="827" cy="417"/>
              </a:xfrm>
              <a:custGeom>
                <a:rect b="b" l="l" r="r" t="t"/>
                <a:pathLst>
                  <a:path extrusionOk="0" h="417" w="827">
                    <a:moveTo>
                      <a:pt x="255" y="42"/>
                    </a:moveTo>
                    <a:lnTo>
                      <a:pt x="289" y="12"/>
                    </a:lnTo>
                    <a:lnTo>
                      <a:pt x="443" y="14"/>
                    </a:lnTo>
                    <a:lnTo>
                      <a:pt x="553" y="0"/>
                    </a:lnTo>
                    <a:lnTo>
                      <a:pt x="690" y="50"/>
                    </a:lnTo>
                    <a:lnTo>
                      <a:pt x="759" y="36"/>
                    </a:lnTo>
                    <a:lnTo>
                      <a:pt x="796" y="42"/>
                    </a:lnTo>
                    <a:lnTo>
                      <a:pt x="804" y="165"/>
                    </a:lnTo>
                    <a:lnTo>
                      <a:pt x="826" y="185"/>
                    </a:lnTo>
                    <a:lnTo>
                      <a:pt x="762" y="281"/>
                    </a:lnTo>
                    <a:lnTo>
                      <a:pt x="693" y="215"/>
                    </a:lnTo>
                    <a:lnTo>
                      <a:pt x="674" y="249"/>
                    </a:lnTo>
                    <a:lnTo>
                      <a:pt x="576" y="380"/>
                    </a:lnTo>
                    <a:lnTo>
                      <a:pt x="249" y="416"/>
                    </a:lnTo>
                    <a:lnTo>
                      <a:pt x="79" y="390"/>
                    </a:lnTo>
                    <a:lnTo>
                      <a:pt x="26" y="309"/>
                    </a:lnTo>
                    <a:lnTo>
                      <a:pt x="26" y="225"/>
                    </a:lnTo>
                    <a:lnTo>
                      <a:pt x="0" y="155"/>
                    </a:lnTo>
                    <a:lnTo>
                      <a:pt x="255" y="42"/>
                    </a:lnTo>
                  </a:path>
                </a:pathLst>
              </a:custGeom>
              <a:gradFill>
                <a:gsLst>
                  <a:gs pos="0">
                    <a:srgbClr val="676767"/>
                  </a:gs>
                  <a:gs pos="50000">
                    <a:srgbClr val="626262"/>
                  </a:gs>
                  <a:gs pos="100000">
                    <a:srgbClr val="676767"/>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312" name="Google Shape;312;p7"/>
            <p:cNvGrpSpPr/>
            <p:nvPr/>
          </p:nvGrpSpPr>
          <p:grpSpPr>
            <a:xfrm>
              <a:off x="1056" y="1056"/>
              <a:ext cx="653" cy="361"/>
              <a:chOff x="1972" y="772"/>
              <a:chExt cx="952" cy="520"/>
            </a:xfrm>
          </p:grpSpPr>
          <p:sp>
            <p:nvSpPr>
              <p:cNvPr id="313" name="Google Shape;313;p7"/>
              <p:cNvSpPr/>
              <p:nvPr/>
            </p:nvSpPr>
            <p:spPr>
              <a:xfrm>
                <a:off x="2271" y="788"/>
                <a:ext cx="225" cy="168"/>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4" name="Google Shape;314;p7"/>
              <p:cNvSpPr/>
              <p:nvPr/>
            </p:nvSpPr>
            <p:spPr>
              <a:xfrm>
                <a:off x="2463" y="772"/>
                <a:ext cx="183" cy="135"/>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5" name="Google Shape;315;p7"/>
              <p:cNvSpPr/>
              <p:nvPr/>
            </p:nvSpPr>
            <p:spPr>
              <a:xfrm>
                <a:off x="2634" y="916"/>
                <a:ext cx="290" cy="216"/>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6" name="Google Shape;316;p7"/>
              <p:cNvSpPr/>
              <p:nvPr/>
            </p:nvSpPr>
            <p:spPr>
              <a:xfrm>
                <a:off x="2078" y="1012"/>
                <a:ext cx="333" cy="248"/>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7" name="Google Shape;317;p7"/>
              <p:cNvSpPr/>
              <p:nvPr/>
            </p:nvSpPr>
            <p:spPr>
              <a:xfrm>
                <a:off x="2549" y="1044"/>
                <a:ext cx="246" cy="183"/>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8" name="Google Shape;318;p7"/>
              <p:cNvSpPr/>
              <p:nvPr/>
            </p:nvSpPr>
            <p:spPr>
              <a:xfrm>
                <a:off x="1993" y="1061"/>
                <a:ext cx="183" cy="135"/>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9" name="Google Shape;319;p7"/>
              <p:cNvSpPr/>
              <p:nvPr/>
            </p:nvSpPr>
            <p:spPr>
              <a:xfrm>
                <a:off x="1972" y="948"/>
                <a:ext cx="183" cy="136"/>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0" name="Google Shape;320;p7"/>
              <p:cNvSpPr/>
              <p:nvPr/>
            </p:nvSpPr>
            <p:spPr>
              <a:xfrm>
                <a:off x="2057" y="820"/>
                <a:ext cx="290" cy="216"/>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1" name="Google Shape;321;p7"/>
              <p:cNvSpPr/>
              <p:nvPr/>
            </p:nvSpPr>
            <p:spPr>
              <a:xfrm>
                <a:off x="2314" y="1076"/>
                <a:ext cx="290" cy="216"/>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2" name="Google Shape;322;p7"/>
              <p:cNvSpPr/>
              <p:nvPr/>
            </p:nvSpPr>
            <p:spPr>
              <a:xfrm>
                <a:off x="2677" y="836"/>
                <a:ext cx="226" cy="167"/>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3" name="Google Shape;323;p7"/>
              <p:cNvSpPr/>
              <p:nvPr/>
            </p:nvSpPr>
            <p:spPr>
              <a:xfrm>
                <a:off x="2613" y="772"/>
                <a:ext cx="204" cy="151"/>
              </a:xfrm>
              <a:prstGeom prst="ellipse">
                <a:avLst/>
              </a:prstGeom>
              <a:gradFill>
                <a:gsLst>
                  <a:gs pos="0">
                    <a:srgbClr val="676767"/>
                  </a:gs>
                  <a:gs pos="50000">
                    <a:srgbClr val="626262"/>
                  </a:gs>
                  <a:gs pos="100000">
                    <a:srgbClr val="676767"/>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4" name="Google Shape;324;p7"/>
              <p:cNvSpPr/>
              <p:nvPr/>
            </p:nvSpPr>
            <p:spPr>
              <a:xfrm>
                <a:off x="2047" y="811"/>
                <a:ext cx="827" cy="417"/>
              </a:xfrm>
              <a:custGeom>
                <a:rect b="b" l="l" r="r" t="t"/>
                <a:pathLst>
                  <a:path extrusionOk="0" h="417" w="827">
                    <a:moveTo>
                      <a:pt x="255" y="42"/>
                    </a:moveTo>
                    <a:lnTo>
                      <a:pt x="289" y="12"/>
                    </a:lnTo>
                    <a:lnTo>
                      <a:pt x="443" y="14"/>
                    </a:lnTo>
                    <a:lnTo>
                      <a:pt x="553" y="0"/>
                    </a:lnTo>
                    <a:lnTo>
                      <a:pt x="690" y="50"/>
                    </a:lnTo>
                    <a:lnTo>
                      <a:pt x="759" y="36"/>
                    </a:lnTo>
                    <a:lnTo>
                      <a:pt x="796" y="42"/>
                    </a:lnTo>
                    <a:lnTo>
                      <a:pt x="804" y="165"/>
                    </a:lnTo>
                    <a:lnTo>
                      <a:pt x="826" y="185"/>
                    </a:lnTo>
                    <a:lnTo>
                      <a:pt x="762" y="281"/>
                    </a:lnTo>
                    <a:lnTo>
                      <a:pt x="693" y="215"/>
                    </a:lnTo>
                    <a:lnTo>
                      <a:pt x="674" y="249"/>
                    </a:lnTo>
                    <a:lnTo>
                      <a:pt x="576" y="380"/>
                    </a:lnTo>
                    <a:lnTo>
                      <a:pt x="249" y="416"/>
                    </a:lnTo>
                    <a:lnTo>
                      <a:pt x="79" y="390"/>
                    </a:lnTo>
                    <a:lnTo>
                      <a:pt x="26" y="309"/>
                    </a:lnTo>
                    <a:lnTo>
                      <a:pt x="26" y="225"/>
                    </a:lnTo>
                    <a:lnTo>
                      <a:pt x="0" y="155"/>
                    </a:lnTo>
                    <a:lnTo>
                      <a:pt x="255" y="42"/>
                    </a:lnTo>
                  </a:path>
                </a:pathLst>
              </a:custGeom>
              <a:gradFill>
                <a:gsLst>
                  <a:gs pos="0">
                    <a:srgbClr val="676767"/>
                  </a:gs>
                  <a:gs pos="50000">
                    <a:srgbClr val="626262"/>
                  </a:gs>
                  <a:gs pos="100000">
                    <a:srgbClr val="676767"/>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325" name="Google Shape;325;p7"/>
            <p:cNvGrpSpPr/>
            <p:nvPr/>
          </p:nvGrpSpPr>
          <p:grpSpPr>
            <a:xfrm flipH="1">
              <a:off x="955" y="942"/>
              <a:ext cx="399" cy="823"/>
              <a:chOff x="2582" y="730"/>
              <a:chExt cx="582" cy="610"/>
            </a:xfrm>
          </p:grpSpPr>
          <p:grpSp>
            <p:nvGrpSpPr>
              <p:cNvPr id="326" name="Google Shape;326;p7"/>
              <p:cNvGrpSpPr/>
              <p:nvPr/>
            </p:nvGrpSpPr>
            <p:grpSpPr>
              <a:xfrm>
                <a:off x="2806" y="730"/>
                <a:ext cx="358" cy="491"/>
                <a:chOff x="2806" y="730"/>
                <a:chExt cx="358" cy="491"/>
              </a:xfrm>
            </p:grpSpPr>
            <p:grpSp>
              <p:nvGrpSpPr>
                <p:cNvPr id="327" name="Google Shape;327;p7"/>
                <p:cNvGrpSpPr/>
                <p:nvPr/>
              </p:nvGrpSpPr>
              <p:grpSpPr>
                <a:xfrm>
                  <a:off x="2898" y="795"/>
                  <a:ext cx="266" cy="360"/>
                  <a:chOff x="2898" y="795"/>
                  <a:chExt cx="266" cy="360"/>
                </a:xfrm>
              </p:grpSpPr>
              <p:grpSp>
                <p:nvGrpSpPr>
                  <p:cNvPr id="328" name="Google Shape;328;p7"/>
                  <p:cNvGrpSpPr/>
                  <p:nvPr/>
                </p:nvGrpSpPr>
                <p:grpSpPr>
                  <a:xfrm>
                    <a:off x="2898" y="795"/>
                    <a:ext cx="266" cy="360"/>
                    <a:chOff x="2898" y="795"/>
                    <a:chExt cx="266" cy="360"/>
                  </a:xfrm>
                </p:grpSpPr>
                <p:grpSp>
                  <p:nvGrpSpPr>
                    <p:cNvPr id="329" name="Google Shape;329;p7"/>
                    <p:cNvGrpSpPr/>
                    <p:nvPr/>
                  </p:nvGrpSpPr>
                  <p:grpSpPr>
                    <a:xfrm>
                      <a:off x="2967" y="817"/>
                      <a:ext cx="197" cy="294"/>
                      <a:chOff x="2967" y="817"/>
                      <a:chExt cx="197" cy="294"/>
                    </a:xfrm>
                  </p:grpSpPr>
                  <p:grpSp>
                    <p:nvGrpSpPr>
                      <p:cNvPr id="330" name="Google Shape;330;p7"/>
                      <p:cNvGrpSpPr/>
                      <p:nvPr/>
                    </p:nvGrpSpPr>
                    <p:grpSpPr>
                      <a:xfrm>
                        <a:off x="2990" y="817"/>
                        <a:ext cx="174" cy="294"/>
                        <a:chOff x="2990" y="817"/>
                        <a:chExt cx="174" cy="294"/>
                      </a:xfrm>
                    </p:grpSpPr>
                    <p:sp>
                      <p:nvSpPr>
                        <p:cNvPr id="331" name="Google Shape;331;p7"/>
                        <p:cNvSpPr/>
                        <p:nvPr/>
                      </p:nvSpPr>
                      <p:spPr>
                        <a:xfrm>
                          <a:off x="3081" y="990"/>
                          <a:ext cx="83" cy="78"/>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2" name="Google Shape;332;p7"/>
                        <p:cNvSpPr/>
                        <p:nvPr/>
                      </p:nvSpPr>
                      <p:spPr>
                        <a:xfrm>
                          <a:off x="3012" y="1012"/>
                          <a:ext cx="106" cy="99"/>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3" name="Google Shape;333;p7"/>
                        <p:cNvSpPr/>
                        <p:nvPr/>
                      </p:nvSpPr>
                      <p:spPr>
                        <a:xfrm>
                          <a:off x="3059" y="882"/>
                          <a:ext cx="82" cy="78"/>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4" name="Google Shape;334;p7"/>
                        <p:cNvSpPr/>
                        <p:nvPr/>
                      </p:nvSpPr>
                      <p:spPr>
                        <a:xfrm>
                          <a:off x="2990" y="817"/>
                          <a:ext cx="106" cy="100"/>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5" name="Google Shape;335;p7"/>
                        <p:cNvSpPr/>
                        <p:nvPr/>
                      </p:nvSpPr>
                      <p:spPr>
                        <a:xfrm>
                          <a:off x="3059" y="881"/>
                          <a:ext cx="75" cy="170"/>
                        </a:xfrm>
                        <a:custGeom>
                          <a:rect b="b" l="l" r="r" t="t"/>
                          <a:pathLst>
                            <a:path extrusionOk="0" h="170" w="75">
                              <a:moveTo>
                                <a:pt x="74" y="168"/>
                              </a:moveTo>
                              <a:lnTo>
                                <a:pt x="43" y="169"/>
                              </a:lnTo>
                              <a:lnTo>
                                <a:pt x="0" y="0"/>
                              </a:lnTo>
                              <a:lnTo>
                                <a:pt x="46" y="13"/>
                              </a:lnTo>
                              <a:lnTo>
                                <a:pt x="47" y="96"/>
                              </a:lnTo>
                              <a:lnTo>
                                <a:pt x="74" y="168"/>
                              </a:lnTo>
                            </a:path>
                          </a:pathLst>
                        </a:custGeom>
                        <a:gradFill>
                          <a:gsLst>
                            <a:gs pos="0">
                              <a:srgbClr val="FFFFFF"/>
                            </a:gs>
                            <a:gs pos="100000">
                              <a:srgbClr val="93939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36" name="Google Shape;336;p7"/>
                      <p:cNvSpPr/>
                      <p:nvPr/>
                    </p:nvSpPr>
                    <p:spPr>
                      <a:xfrm>
                        <a:off x="2967" y="904"/>
                        <a:ext cx="152" cy="142"/>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7" name="Google Shape;337;p7"/>
                      <p:cNvSpPr/>
                      <p:nvPr/>
                    </p:nvSpPr>
                    <p:spPr>
                      <a:xfrm>
                        <a:off x="2967" y="990"/>
                        <a:ext cx="105" cy="100"/>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8" name="Google Shape;338;p7"/>
                      <p:cNvSpPr/>
                      <p:nvPr/>
                    </p:nvSpPr>
                    <p:spPr>
                      <a:xfrm>
                        <a:off x="2999" y="862"/>
                        <a:ext cx="79" cy="184"/>
                      </a:xfrm>
                      <a:custGeom>
                        <a:rect b="b" l="l" r="r" t="t"/>
                        <a:pathLst>
                          <a:path extrusionOk="0" h="184" w="79">
                            <a:moveTo>
                              <a:pt x="71" y="31"/>
                            </a:moveTo>
                            <a:lnTo>
                              <a:pt x="62" y="70"/>
                            </a:lnTo>
                            <a:lnTo>
                              <a:pt x="78" y="158"/>
                            </a:lnTo>
                            <a:lnTo>
                              <a:pt x="47" y="183"/>
                            </a:lnTo>
                            <a:lnTo>
                              <a:pt x="0" y="77"/>
                            </a:lnTo>
                            <a:lnTo>
                              <a:pt x="37" y="0"/>
                            </a:lnTo>
                            <a:lnTo>
                              <a:pt x="71" y="31"/>
                            </a:lnTo>
                          </a:path>
                        </a:pathLst>
                      </a:custGeom>
                      <a:gradFill>
                        <a:gsLst>
                          <a:gs pos="0">
                            <a:srgbClr val="FFFFFF"/>
                          </a:gs>
                          <a:gs pos="100000">
                            <a:srgbClr val="93939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39" name="Google Shape;339;p7"/>
                    <p:cNvSpPr/>
                    <p:nvPr/>
                  </p:nvSpPr>
                  <p:spPr>
                    <a:xfrm>
                      <a:off x="2967" y="1078"/>
                      <a:ext cx="82" cy="77"/>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0" name="Google Shape;340;p7"/>
                    <p:cNvSpPr/>
                    <p:nvPr/>
                  </p:nvSpPr>
                  <p:spPr>
                    <a:xfrm>
                      <a:off x="2898" y="795"/>
                      <a:ext cx="106" cy="100"/>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1" name="Google Shape;341;p7"/>
                    <p:cNvSpPr/>
                    <p:nvPr/>
                  </p:nvSpPr>
                  <p:spPr>
                    <a:xfrm>
                      <a:off x="2991" y="1057"/>
                      <a:ext cx="59" cy="37"/>
                    </a:xfrm>
                    <a:custGeom>
                      <a:rect b="b" l="l" r="r" t="t"/>
                      <a:pathLst>
                        <a:path extrusionOk="0" h="37" w="59">
                          <a:moveTo>
                            <a:pt x="58" y="23"/>
                          </a:moveTo>
                          <a:lnTo>
                            <a:pt x="41" y="36"/>
                          </a:lnTo>
                          <a:lnTo>
                            <a:pt x="0" y="18"/>
                          </a:lnTo>
                          <a:lnTo>
                            <a:pt x="41" y="0"/>
                          </a:lnTo>
                          <a:lnTo>
                            <a:pt x="58" y="23"/>
                          </a:lnTo>
                        </a:path>
                      </a:pathLst>
                    </a:custGeom>
                    <a:gradFill>
                      <a:gsLst>
                        <a:gs pos="0">
                          <a:srgbClr val="FFFFFF"/>
                        </a:gs>
                        <a:gs pos="100000">
                          <a:srgbClr val="93939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42" name="Google Shape;342;p7"/>
                  <p:cNvSpPr/>
                  <p:nvPr/>
                </p:nvSpPr>
                <p:spPr>
                  <a:xfrm>
                    <a:off x="2983" y="842"/>
                    <a:ext cx="33" cy="59"/>
                  </a:xfrm>
                  <a:custGeom>
                    <a:rect b="b" l="l" r="r" t="t"/>
                    <a:pathLst>
                      <a:path extrusionOk="0" h="59" w="33">
                        <a:moveTo>
                          <a:pt x="16" y="0"/>
                        </a:moveTo>
                        <a:lnTo>
                          <a:pt x="32" y="1"/>
                        </a:lnTo>
                        <a:lnTo>
                          <a:pt x="26" y="58"/>
                        </a:lnTo>
                        <a:lnTo>
                          <a:pt x="0" y="47"/>
                        </a:lnTo>
                        <a:lnTo>
                          <a:pt x="16" y="0"/>
                        </a:lnTo>
                      </a:path>
                    </a:pathLst>
                  </a:custGeom>
                  <a:gradFill>
                    <a:gsLst>
                      <a:gs pos="0">
                        <a:srgbClr val="FFFFFF"/>
                      </a:gs>
                      <a:gs pos="100000">
                        <a:srgbClr val="93939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343" name="Google Shape;343;p7"/>
                <p:cNvGrpSpPr/>
                <p:nvPr/>
              </p:nvGrpSpPr>
              <p:grpSpPr>
                <a:xfrm>
                  <a:off x="2806" y="730"/>
                  <a:ext cx="243" cy="447"/>
                  <a:chOff x="2806" y="730"/>
                  <a:chExt cx="243" cy="447"/>
                </a:xfrm>
              </p:grpSpPr>
              <p:sp>
                <p:nvSpPr>
                  <p:cNvPr id="344" name="Google Shape;344;p7"/>
                  <p:cNvSpPr/>
                  <p:nvPr/>
                </p:nvSpPr>
                <p:spPr>
                  <a:xfrm>
                    <a:off x="2829" y="990"/>
                    <a:ext cx="197" cy="187"/>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5" name="Google Shape;345;p7"/>
                  <p:cNvSpPr/>
                  <p:nvPr/>
                </p:nvSpPr>
                <p:spPr>
                  <a:xfrm>
                    <a:off x="2852" y="860"/>
                    <a:ext cx="197" cy="186"/>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6" name="Google Shape;346;p7"/>
                  <p:cNvSpPr/>
                  <p:nvPr/>
                </p:nvSpPr>
                <p:spPr>
                  <a:xfrm>
                    <a:off x="2806" y="730"/>
                    <a:ext cx="152" cy="144"/>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7" name="Google Shape;347;p7"/>
                  <p:cNvSpPr/>
                  <p:nvPr/>
                </p:nvSpPr>
                <p:spPr>
                  <a:xfrm>
                    <a:off x="2898" y="817"/>
                    <a:ext cx="82" cy="78"/>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8" name="Google Shape;348;p7"/>
                  <p:cNvSpPr/>
                  <p:nvPr/>
                </p:nvSpPr>
                <p:spPr>
                  <a:xfrm>
                    <a:off x="2851" y="800"/>
                    <a:ext cx="136" cy="166"/>
                  </a:xfrm>
                  <a:custGeom>
                    <a:rect b="b" l="l" r="r" t="t"/>
                    <a:pathLst>
                      <a:path extrusionOk="0" h="166" w="136">
                        <a:moveTo>
                          <a:pt x="96" y="6"/>
                        </a:moveTo>
                        <a:lnTo>
                          <a:pt x="94" y="27"/>
                        </a:lnTo>
                        <a:lnTo>
                          <a:pt x="127" y="64"/>
                        </a:lnTo>
                        <a:lnTo>
                          <a:pt x="135" y="67"/>
                        </a:lnTo>
                        <a:lnTo>
                          <a:pt x="88" y="165"/>
                        </a:lnTo>
                        <a:lnTo>
                          <a:pt x="0" y="0"/>
                        </a:lnTo>
                        <a:lnTo>
                          <a:pt x="96" y="6"/>
                        </a:lnTo>
                      </a:path>
                    </a:pathLst>
                  </a:custGeom>
                  <a:gradFill>
                    <a:gsLst>
                      <a:gs pos="0">
                        <a:srgbClr val="FFFFFF"/>
                      </a:gs>
                      <a:gs pos="100000">
                        <a:srgbClr val="93939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9" name="Google Shape;349;p7"/>
                  <p:cNvSpPr/>
                  <p:nvPr/>
                </p:nvSpPr>
                <p:spPr>
                  <a:xfrm>
                    <a:off x="2916" y="1024"/>
                    <a:ext cx="87" cy="49"/>
                  </a:xfrm>
                  <a:custGeom>
                    <a:rect b="b" l="l" r="r" t="t"/>
                    <a:pathLst>
                      <a:path extrusionOk="0" h="49" w="87">
                        <a:moveTo>
                          <a:pt x="76" y="7"/>
                        </a:moveTo>
                        <a:lnTo>
                          <a:pt x="86" y="22"/>
                        </a:lnTo>
                        <a:lnTo>
                          <a:pt x="0" y="48"/>
                        </a:lnTo>
                        <a:lnTo>
                          <a:pt x="3" y="0"/>
                        </a:lnTo>
                        <a:lnTo>
                          <a:pt x="76" y="7"/>
                        </a:lnTo>
                      </a:path>
                    </a:pathLst>
                  </a:custGeom>
                  <a:gradFill>
                    <a:gsLst>
                      <a:gs pos="0">
                        <a:srgbClr val="FFFFFF"/>
                      </a:gs>
                      <a:gs pos="100000">
                        <a:srgbClr val="93939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50" name="Google Shape;350;p7"/>
                <p:cNvSpPr/>
                <p:nvPr/>
              </p:nvSpPr>
              <p:spPr>
                <a:xfrm>
                  <a:off x="2806" y="1121"/>
                  <a:ext cx="106" cy="100"/>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1" name="Google Shape;351;p7"/>
                <p:cNvSpPr/>
                <p:nvPr/>
              </p:nvSpPr>
              <p:spPr>
                <a:xfrm>
                  <a:off x="2877" y="1109"/>
                  <a:ext cx="59" cy="57"/>
                </a:xfrm>
                <a:custGeom>
                  <a:rect b="b" l="l" r="r" t="t"/>
                  <a:pathLst>
                    <a:path extrusionOk="0" h="57" w="59">
                      <a:moveTo>
                        <a:pt x="24" y="56"/>
                      </a:moveTo>
                      <a:lnTo>
                        <a:pt x="58" y="37"/>
                      </a:lnTo>
                      <a:lnTo>
                        <a:pt x="18" y="0"/>
                      </a:lnTo>
                      <a:lnTo>
                        <a:pt x="0" y="21"/>
                      </a:lnTo>
                      <a:lnTo>
                        <a:pt x="24" y="56"/>
                      </a:lnTo>
                    </a:path>
                  </a:pathLst>
                </a:custGeom>
                <a:gradFill>
                  <a:gsLst>
                    <a:gs pos="0">
                      <a:srgbClr val="FFFFFF"/>
                    </a:gs>
                    <a:gs pos="100000">
                      <a:srgbClr val="93939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52" name="Google Shape;352;p7"/>
              <p:cNvSpPr/>
              <p:nvPr/>
            </p:nvSpPr>
            <p:spPr>
              <a:xfrm>
                <a:off x="2582" y="1218"/>
                <a:ext cx="129" cy="122"/>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3" name="Google Shape;353;p7"/>
              <p:cNvSpPr/>
              <p:nvPr/>
            </p:nvSpPr>
            <p:spPr>
              <a:xfrm>
                <a:off x="2691" y="1218"/>
                <a:ext cx="106" cy="100"/>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4" name="Google Shape;354;p7"/>
              <p:cNvSpPr/>
              <p:nvPr/>
            </p:nvSpPr>
            <p:spPr>
              <a:xfrm>
                <a:off x="2754" y="1183"/>
                <a:ext cx="106" cy="100"/>
              </a:xfrm>
              <a:prstGeom prst="ellipse">
                <a:avLst/>
              </a:prstGeom>
              <a:gradFill>
                <a:gsLst>
                  <a:gs pos="0">
                    <a:srgbClr val="FFFFFF"/>
                  </a:gs>
                  <a:gs pos="100000">
                    <a:srgbClr val="939393"/>
                  </a:gs>
                </a:gsLst>
                <a:lin ang="5400000" scaled="0"/>
              </a:gra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5" name="Google Shape;355;p7"/>
              <p:cNvSpPr/>
              <p:nvPr/>
            </p:nvSpPr>
            <p:spPr>
              <a:xfrm>
                <a:off x="2662" y="1166"/>
                <a:ext cx="220" cy="141"/>
              </a:xfrm>
              <a:custGeom>
                <a:rect b="b" l="l" r="r" t="t"/>
                <a:pathLst>
                  <a:path extrusionOk="0" h="141" w="220">
                    <a:moveTo>
                      <a:pt x="204" y="41"/>
                    </a:moveTo>
                    <a:lnTo>
                      <a:pt x="184" y="50"/>
                    </a:lnTo>
                    <a:lnTo>
                      <a:pt x="125" y="106"/>
                    </a:lnTo>
                    <a:lnTo>
                      <a:pt x="111" y="129"/>
                    </a:lnTo>
                    <a:lnTo>
                      <a:pt x="47" y="129"/>
                    </a:lnTo>
                    <a:lnTo>
                      <a:pt x="33" y="140"/>
                    </a:lnTo>
                    <a:lnTo>
                      <a:pt x="0" y="99"/>
                    </a:lnTo>
                    <a:lnTo>
                      <a:pt x="148" y="0"/>
                    </a:lnTo>
                    <a:lnTo>
                      <a:pt x="219" y="23"/>
                    </a:lnTo>
                    <a:lnTo>
                      <a:pt x="204" y="41"/>
                    </a:lnTo>
                  </a:path>
                </a:pathLst>
              </a:custGeom>
              <a:gradFill>
                <a:gsLst>
                  <a:gs pos="0">
                    <a:srgbClr val="FFFFFF"/>
                  </a:gs>
                  <a:gs pos="100000">
                    <a:srgbClr val="93939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spTree>
  </p:cSld>
  <p:clrMapOvr>
    <a:masterClrMapping/>
  </p:clrMapOvr>
  <p:transition>
    <p:checker/>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70"/>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134" name="Google Shape;1134;p70"/>
          <p:cNvGrpSpPr/>
          <p:nvPr/>
        </p:nvGrpSpPr>
        <p:grpSpPr>
          <a:xfrm>
            <a:off x="1230313" y="404813"/>
            <a:ext cx="6769100" cy="1454150"/>
            <a:chOff x="975" y="155"/>
            <a:chExt cx="4055" cy="916"/>
          </a:xfrm>
        </p:grpSpPr>
        <p:sp>
          <p:nvSpPr>
            <p:cNvPr id="1135" name="Google Shape;1135;p70"/>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6" name="Google Shape;1136;p70"/>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“D” SINIFI YANGINLAR </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(Metal Yangınları)</a:t>
              </a:r>
              <a:endParaRPr/>
            </a:p>
          </p:txBody>
        </p:sp>
      </p:grpSp>
      <p:grpSp>
        <p:nvGrpSpPr>
          <p:cNvPr id="1137" name="Google Shape;1137;p70"/>
          <p:cNvGrpSpPr/>
          <p:nvPr/>
        </p:nvGrpSpPr>
        <p:grpSpPr>
          <a:xfrm>
            <a:off x="339725" y="2232025"/>
            <a:ext cx="8496300" cy="3168650"/>
            <a:chOff x="310" y="1071"/>
            <a:chExt cx="5125" cy="2858"/>
          </a:xfrm>
        </p:grpSpPr>
        <p:sp>
          <p:nvSpPr>
            <p:cNvPr id="1138" name="Google Shape;1138;p70"/>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9" name="Google Shape;1139;p70"/>
            <p:cNvSpPr txBox="1"/>
            <p:nvPr/>
          </p:nvSpPr>
          <p:spPr>
            <a:xfrm>
              <a:off x="364" y="1071"/>
              <a:ext cx="5017" cy="2415"/>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“D” sınıfı yangınlar söndürülürken dikkat edilmez ise infilaklara, zehirlenmelere ve patlamalara neden olur. Bu maddelerin yangın hususundaki özelliklerini tam öğrenebilmek için IMO’nun </a:t>
              </a:r>
              <a:r>
                <a:rPr b="1" lang="tr-TR" sz="2800">
                  <a:solidFill>
                    <a:srgbClr val="FF0000"/>
                  </a:solidFill>
                  <a:latin typeface="Century Gothic"/>
                  <a:ea typeface="Century Gothic"/>
                  <a:cs typeface="Century Gothic"/>
                  <a:sym typeface="Century Gothic"/>
                </a:rPr>
                <a:t>“Dangerous Goods”</a:t>
              </a:r>
              <a:r>
                <a:rPr b="1" lang="tr-TR" sz="2800">
                  <a:solidFill>
                    <a:schemeClr val="dk1"/>
                  </a:solidFill>
                  <a:latin typeface="Century Gothic"/>
                  <a:ea typeface="Century Gothic"/>
                  <a:cs typeface="Century Gothic"/>
                  <a:sym typeface="Century Gothic"/>
                </a:rPr>
                <a:t> kitabına bakmak yerinde olacaktır.</a:t>
              </a:r>
              <a:endParaRPr/>
            </a:p>
          </p:txBody>
        </p:sp>
      </p:grpSp>
    </p:spTree>
  </p:cSld>
  <p:clrMapOvr>
    <a:masterClrMapping/>
  </p:clrMapOvr>
  <p:transition>
    <p:checke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71"/>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145" name="Google Shape;1145;p71"/>
          <p:cNvGrpSpPr/>
          <p:nvPr/>
        </p:nvGrpSpPr>
        <p:grpSpPr>
          <a:xfrm>
            <a:off x="1230313" y="404813"/>
            <a:ext cx="6769100" cy="1454150"/>
            <a:chOff x="975" y="155"/>
            <a:chExt cx="4055" cy="916"/>
          </a:xfrm>
        </p:grpSpPr>
        <p:sp>
          <p:nvSpPr>
            <p:cNvPr id="1146" name="Google Shape;1146;p71"/>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47" name="Google Shape;1147;p71"/>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“E” SINIFI YANGINLAR </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(Elektrik Yangınları)</a:t>
              </a:r>
              <a:endParaRPr/>
            </a:p>
          </p:txBody>
        </p:sp>
      </p:grpSp>
      <p:grpSp>
        <p:nvGrpSpPr>
          <p:cNvPr id="1148" name="Google Shape;1148;p71"/>
          <p:cNvGrpSpPr/>
          <p:nvPr/>
        </p:nvGrpSpPr>
        <p:grpSpPr>
          <a:xfrm>
            <a:off x="1806575" y="2852738"/>
            <a:ext cx="5473700" cy="3168650"/>
            <a:chOff x="310" y="1071"/>
            <a:chExt cx="5125" cy="2858"/>
          </a:xfrm>
        </p:grpSpPr>
        <p:sp>
          <p:nvSpPr>
            <p:cNvPr id="1149" name="Google Shape;1149;p71"/>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50" name="Google Shape;1150;p71"/>
            <p:cNvSpPr txBox="1"/>
            <p:nvPr/>
          </p:nvSpPr>
          <p:spPr>
            <a:xfrm>
              <a:off x="363" y="1071"/>
              <a:ext cx="5019" cy="2026"/>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a:t>
              </a:r>
              <a:r>
                <a:rPr b="1" lang="tr-TR" sz="2800">
                  <a:solidFill>
                    <a:schemeClr val="dk2"/>
                  </a:solidFill>
                  <a:latin typeface="Century Gothic"/>
                  <a:ea typeface="Century Gothic"/>
                  <a:cs typeface="Century Gothic"/>
                  <a:sym typeface="Century Gothic"/>
                </a:rPr>
                <a:t>Elektrik enerjisi taşıyan kablo, şalter, trafo, elektrik motorları, elektrikli/elektronik cihazlarda meydana gelen yangınlardır.</a:t>
              </a:r>
              <a:endParaRPr/>
            </a:p>
          </p:txBody>
        </p:sp>
      </p:grpSp>
      <p:grpSp>
        <p:nvGrpSpPr>
          <p:cNvPr id="1151" name="Google Shape;1151;p71"/>
          <p:cNvGrpSpPr/>
          <p:nvPr/>
        </p:nvGrpSpPr>
        <p:grpSpPr>
          <a:xfrm>
            <a:off x="279400" y="2205038"/>
            <a:ext cx="8539163" cy="1846262"/>
            <a:chOff x="179" y="229"/>
            <a:chExt cx="5379" cy="1163"/>
          </a:xfrm>
        </p:grpSpPr>
        <p:pic>
          <p:nvPicPr>
            <p:cNvPr id="1152" name="Google Shape;1152;p71"/>
            <p:cNvPicPr preferRelativeResize="0"/>
            <p:nvPr/>
          </p:nvPicPr>
          <p:blipFill rotWithShape="1">
            <a:blip r:embed="rId3">
              <a:alphaModFix/>
            </a:blip>
            <a:srcRect b="0" l="0" r="0" t="0"/>
            <a:stretch/>
          </p:blipFill>
          <p:spPr>
            <a:xfrm>
              <a:off x="4608" y="229"/>
              <a:ext cx="950" cy="1163"/>
            </a:xfrm>
            <a:prstGeom prst="rect">
              <a:avLst/>
            </a:prstGeom>
            <a:noFill/>
            <a:ln>
              <a:noFill/>
            </a:ln>
          </p:spPr>
        </p:pic>
        <p:pic>
          <p:nvPicPr>
            <p:cNvPr id="1153" name="Google Shape;1153;p71"/>
            <p:cNvPicPr preferRelativeResize="0"/>
            <p:nvPr/>
          </p:nvPicPr>
          <p:blipFill rotWithShape="1">
            <a:blip r:embed="rId4">
              <a:alphaModFix/>
            </a:blip>
            <a:srcRect b="0" l="0" r="0" t="0"/>
            <a:stretch/>
          </p:blipFill>
          <p:spPr>
            <a:xfrm>
              <a:off x="179" y="235"/>
              <a:ext cx="950" cy="1157"/>
            </a:xfrm>
            <a:prstGeom prst="rect">
              <a:avLst/>
            </a:prstGeom>
            <a:noFill/>
            <a:ln>
              <a:noFill/>
            </a:ln>
          </p:spPr>
        </p:pic>
      </p:grpSp>
    </p:spTree>
  </p:cSld>
  <p:clrMapOvr>
    <a:masterClrMapping/>
  </p:clrMapOvr>
  <p:transition>
    <p:checker/>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72"/>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159" name="Google Shape;1159;p72"/>
          <p:cNvGrpSpPr/>
          <p:nvPr/>
        </p:nvGrpSpPr>
        <p:grpSpPr>
          <a:xfrm>
            <a:off x="1230313" y="404813"/>
            <a:ext cx="6769100" cy="1454150"/>
            <a:chOff x="975" y="155"/>
            <a:chExt cx="4055" cy="916"/>
          </a:xfrm>
        </p:grpSpPr>
        <p:sp>
          <p:nvSpPr>
            <p:cNvPr id="1160" name="Google Shape;1160;p72"/>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61" name="Google Shape;1161;p72"/>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“E” SINIFI YANGINLAR </a:t>
              </a:r>
              <a:endParaRPr/>
            </a:p>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(Elektrik Yangınları)</a:t>
              </a:r>
              <a:endParaRPr/>
            </a:p>
          </p:txBody>
        </p:sp>
      </p:grpSp>
      <p:grpSp>
        <p:nvGrpSpPr>
          <p:cNvPr id="1162" name="Google Shape;1162;p72"/>
          <p:cNvGrpSpPr/>
          <p:nvPr/>
        </p:nvGrpSpPr>
        <p:grpSpPr>
          <a:xfrm>
            <a:off x="1820863" y="2133600"/>
            <a:ext cx="5473700" cy="4433353"/>
            <a:chOff x="310" y="1071"/>
            <a:chExt cx="5125" cy="2858"/>
          </a:xfrm>
        </p:grpSpPr>
        <p:sp>
          <p:nvSpPr>
            <p:cNvPr id="1163" name="Google Shape;1163;p72"/>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64" name="Google Shape;1164;p72"/>
            <p:cNvSpPr txBox="1"/>
            <p:nvPr/>
          </p:nvSpPr>
          <p:spPr>
            <a:xfrm>
              <a:off x="364" y="1071"/>
              <a:ext cx="5017" cy="2282"/>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a:t>
              </a:r>
              <a:r>
                <a:rPr b="1" lang="tr-TR" sz="2800">
                  <a:solidFill>
                    <a:schemeClr val="dk2"/>
                  </a:solidFill>
                  <a:latin typeface="Century Gothic"/>
                  <a:ea typeface="Century Gothic"/>
                  <a:cs typeface="Century Gothic"/>
                  <a:sym typeface="Century Gothic"/>
                </a:rPr>
                <a:t>“E” sınıfı olarak başlayan yangınlar, ilerleyen safhada “A”, “B”, ”C”, “D” sınıf yangına dönüşebilirler.</a:t>
              </a:r>
              <a:endParaRPr b="1" sz="2800">
                <a:solidFill>
                  <a:schemeClr val="dk1"/>
                </a:solidFill>
                <a:latin typeface="Century Gothic"/>
                <a:ea typeface="Century Gothic"/>
                <a:cs typeface="Century Gothic"/>
                <a:sym typeface="Century Gothic"/>
              </a:endParaRPr>
            </a:p>
            <a:p>
              <a:pPr indent="-177800" lvl="0" marL="0" marR="0" rtl="0" algn="l">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a:t>
              </a:r>
              <a:r>
                <a:rPr b="1" lang="tr-TR" sz="2800">
                  <a:solidFill>
                    <a:schemeClr val="dk2"/>
                  </a:solidFill>
                  <a:latin typeface="Century Gothic"/>
                  <a:ea typeface="Century Gothic"/>
                  <a:cs typeface="Century Gothic"/>
                  <a:sym typeface="Century Gothic"/>
                </a:rPr>
                <a:t>“E” sınıfı yangınların en ideal ve ekonomik söndürücüsü </a:t>
              </a:r>
              <a:r>
                <a:rPr b="1" lang="tr-TR" sz="2800">
                  <a:solidFill>
                    <a:srgbClr val="FF0000"/>
                  </a:solidFill>
                  <a:latin typeface="Century Gothic"/>
                  <a:ea typeface="Century Gothic"/>
                  <a:cs typeface="Century Gothic"/>
                  <a:sym typeface="Century Gothic"/>
                </a:rPr>
                <a:t>“Karbondioksit”</a:t>
              </a:r>
              <a:r>
                <a:rPr b="1" lang="tr-TR" sz="2800">
                  <a:solidFill>
                    <a:schemeClr val="dk2"/>
                  </a:solidFill>
                  <a:latin typeface="Century Gothic"/>
                  <a:ea typeface="Century Gothic"/>
                  <a:cs typeface="Century Gothic"/>
                  <a:sym typeface="Century Gothic"/>
                </a:rPr>
                <a:t> </a:t>
              </a:r>
              <a:r>
                <a:rPr b="1" lang="tr-TR" sz="2800">
                  <a:solidFill>
                    <a:schemeClr val="dk1"/>
                  </a:solidFill>
                  <a:latin typeface="Century Gothic"/>
                  <a:ea typeface="Century Gothic"/>
                  <a:cs typeface="Century Gothic"/>
                  <a:sym typeface="Century Gothic"/>
                </a:rPr>
                <a:t>(CO</a:t>
              </a:r>
              <a:r>
                <a:rPr b="1" baseline="-25000" lang="tr-TR" sz="2800">
                  <a:solidFill>
                    <a:schemeClr val="dk1"/>
                  </a:solidFill>
                  <a:latin typeface="Century Gothic"/>
                  <a:ea typeface="Century Gothic"/>
                  <a:cs typeface="Century Gothic"/>
                  <a:sym typeface="Century Gothic"/>
                </a:rPr>
                <a:t>2</a:t>
              </a:r>
              <a:r>
                <a:rPr b="1" lang="tr-TR" sz="2800">
                  <a:solidFill>
                    <a:schemeClr val="dk1"/>
                  </a:solidFill>
                  <a:latin typeface="Century Gothic"/>
                  <a:ea typeface="Century Gothic"/>
                  <a:cs typeface="Century Gothic"/>
                  <a:sym typeface="Century Gothic"/>
                </a:rPr>
                <a:t>) </a:t>
              </a:r>
              <a:r>
                <a:rPr b="1" lang="tr-TR" sz="2800">
                  <a:solidFill>
                    <a:schemeClr val="dk2"/>
                  </a:solidFill>
                  <a:latin typeface="Century Gothic"/>
                  <a:ea typeface="Century Gothic"/>
                  <a:cs typeface="Century Gothic"/>
                  <a:sym typeface="Century Gothic"/>
                </a:rPr>
                <a:t>gazıdır.</a:t>
              </a:r>
              <a:endParaRPr/>
            </a:p>
          </p:txBody>
        </p:sp>
      </p:grpSp>
      <p:grpSp>
        <p:nvGrpSpPr>
          <p:cNvPr id="1165" name="Google Shape;1165;p72"/>
          <p:cNvGrpSpPr/>
          <p:nvPr/>
        </p:nvGrpSpPr>
        <p:grpSpPr>
          <a:xfrm>
            <a:off x="279400" y="2205038"/>
            <a:ext cx="8539163" cy="1846262"/>
            <a:chOff x="179" y="229"/>
            <a:chExt cx="5379" cy="1163"/>
          </a:xfrm>
        </p:grpSpPr>
        <p:pic>
          <p:nvPicPr>
            <p:cNvPr id="1166" name="Google Shape;1166;p72"/>
            <p:cNvPicPr preferRelativeResize="0"/>
            <p:nvPr/>
          </p:nvPicPr>
          <p:blipFill rotWithShape="1">
            <a:blip r:embed="rId3">
              <a:alphaModFix/>
            </a:blip>
            <a:srcRect b="0" l="0" r="0" t="0"/>
            <a:stretch/>
          </p:blipFill>
          <p:spPr>
            <a:xfrm>
              <a:off x="4608" y="229"/>
              <a:ext cx="950" cy="1163"/>
            </a:xfrm>
            <a:prstGeom prst="rect">
              <a:avLst/>
            </a:prstGeom>
            <a:noFill/>
            <a:ln>
              <a:noFill/>
            </a:ln>
          </p:spPr>
        </p:pic>
        <p:pic>
          <p:nvPicPr>
            <p:cNvPr id="1167" name="Google Shape;1167;p72"/>
            <p:cNvPicPr preferRelativeResize="0"/>
            <p:nvPr/>
          </p:nvPicPr>
          <p:blipFill rotWithShape="1">
            <a:blip r:embed="rId4">
              <a:alphaModFix/>
            </a:blip>
            <a:srcRect b="0" l="0" r="0" t="0"/>
            <a:stretch/>
          </p:blipFill>
          <p:spPr>
            <a:xfrm>
              <a:off x="179" y="235"/>
              <a:ext cx="950" cy="1157"/>
            </a:xfrm>
            <a:prstGeom prst="rect">
              <a:avLst/>
            </a:prstGeom>
            <a:noFill/>
            <a:ln>
              <a:noFill/>
            </a:ln>
          </p:spPr>
        </p:pic>
      </p:grpSp>
    </p:spTree>
  </p:cSld>
  <p:clrMapOvr>
    <a:masterClrMapping/>
  </p:clrMapOvr>
  <p:transition>
    <p:checker/>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pic>
        <p:nvPicPr>
          <p:cNvPr id="1172" name="Google Shape;1172;p73"/>
          <p:cNvPicPr preferRelativeResize="0"/>
          <p:nvPr>
            <p:ph idx="1" type="body"/>
          </p:nvPr>
        </p:nvPicPr>
        <p:blipFill rotWithShape="1">
          <a:blip r:embed="rId3">
            <a:alphaModFix/>
          </a:blip>
          <a:srcRect b="0" l="0" r="0" t="0"/>
          <a:stretch/>
        </p:blipFill>
        <p:spPr>
          <a:xfrm>
            <a:off x="1790700" y="1466850"/>
            <a:ext cx="5562600" cy="3771900"/>
          </a:xfrm>
          <a:prstGeom prst="rect">
            <a:avLst/>
          </a:prstGeom>
          <a:noFill/>
          <a:ln>
            <a:noFill/>
          </a:ln>
        </p:spPr>
      </p:pic>
      <p:sp>
        <p:nvSpPr>
          <p:cNvPr id="1173" name="Google Shape;1173;p73"/>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174" name="Google Shape;1174;p73"/>
          <p:cNvSpPr txBox="1"/>
          <p:nvPr/>
        </p:nvSpPr>
        <p:spPr>
          <a:xfrm>
            <a:off x="1025195" y="441627"/>
            <a:ext cx="7093609" cy="64633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C00000"/>
                </a:solidFill>
                <a:latin typeface="Century Gothic"/>
                <a:ea typeface="Century Gothic"/>
                <a:cs typeface="Century Gothic"/>
                <a:sym typeface="Century Gothic"/>
              </a:rPr>
              <a:t>YANGIN SÖNDÜRME TEKNİKLERİ</a:t>
            </a:r>
            <a:endParaRPr/>
          </a:p>
        </p:txBody>
      </p:sp>
    </p:spTree>
  </p:cSld>
  <p:clrMapOvr>
    <a:masterClrMapping/>
  </p:clrMapOvr>
  <p:transition>
    <p:checker/>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74"/>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180" name="Google Shape;1180;p74"/>
          <p:cNvGrpSpPr/>
          <p:nvPr/>
        </p:nvGrpSpPr>
        <p:grpSpPr>
          <a:xfrm>
            <a:off x="1230313" y="404813"/>
            <a:ext cx="6769100" cy="1454150"/>
            <a:chOff x="975" y="155"/>
            <a:chExt cx="4055" cy="916"/>
          </a:xfrm>
        </p:grpSpPr>
        <p:sp>
          <p:nvSpPr>
            <p:cNvPr id="1181" name="Google Shape;1181;p74"/>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82" name="Google Shape;1182;p74"/>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YANGIN SÖNDÜRME TEKNİKLERİ</a:t>
              </a:r>
              <a:endParaRPr/>
            </a:p>
          </p:txBody>
        </p:sp>
      </p:grpSp>
      <p:grpSp>
        <p:nvGrpSpPr>
          <p:cNvPr id="1183" name="Google Shape;1183;p74"/>
          <p:cNvGrpSpPr/>
          <p:nvPr/>
        </p:nvGrpSpPr>
        <p:grpSpPr>
          <a:xfrm>
            <a:off x="339725" y="2232025"/>
            <a:ext cx="8496300" cy="3168650"/>
            <a:chOff x="310" y="1071"/>
            <a:chExt cx="5125" cy="2858"/>
          </a:xfrm>
        </p:grpSpPr>
        <p:sp>
          <p:nvSpPr>
            <p:cNvPr id="1184" name="Google Shape;1184;p74"/>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85" name="Google Shape;1185;p74"/>
            <p:cNvSpPr txBox="1"/>
            <p:nvPr/>
          </p:nvSpPr>
          <p:spPr>
            <a:xfrm>
              <a:off x="364" y="1071"/>
              <a:ext cx="5017" cy="2720"/>
            </a:xfrm>
            <a:prstGeom prst="rect">
              <a:avLst/>
            </a:prstGeom>
            <a:noFill/>
            <a:ln>
              <a:noFill/>
            </a:ln>
          </p:spPr>
          <p:txBody>
            <a:bodyPr anchorCtr="0" anchor="t" bIns="45700" lIns="91425" spcFirstLastPara="1" rIns="91425" wrap="square" tIns="45700">
              <a:spAutoFit/>
            </a:bodyPr>
            <a:lstStyle/>
            <a:p>
              <a:pPr indent="-203200" lvl="0" marL="0" marR="0" rtl="0" algn="just">
                <a:spcBef>
                  <a:spcPts val="0"/>
                </a:spcBef>
                <a:spcAft>
                  <a:spcPts val="0"/>
                </a:spcAft>
                <a:buClr>
                  <a:schemeClr val="dk1"/>
                </a:buClr>
                <a:buSzPts val="3200"/>
                <a:buFont typeface="Century Gothic"/>
                <a:buChar char="•"/>
              </a:pPr>
              <a:r>
                <a:rPr b="1" lang="tr-TR" sz="3200">
                  <a:solidFill>
                    <a:schemeClr val="dk1"/>
                  </a:solidFill>
                  <a:latin typeface="Century Gothic"/>
                  <a:ea typeface="Century Gothic"/>
                  <a:cs typeface="Century Gothic"/>
                  <a:sym typeface="Century Gothic"/>
                </a:rPr>
                <a:t> Yanıcı maddenin cinsi, yangının sınıfı ne olursa olsun söndürme metodu ve prensipleri aynıdır. </a:t>
              </a:r>
              <a:endParaRPr/>
            </a:p>
            <a:p>
              <a:pPr indent="-203200" lvl="0" marL="0" marR="0" rtl="0" algn="just">
                <a:spcBef>
                  <a:spcPts val="0"/>
                </a:spcBef>
                <a:spcAft>
                  <a:spcPts val="0"/>
                </a:spcAft>
                <a:buClr>
                  <a:schemeClr val="dk1"/>
                </a:buClr>
                <a:buSzPts val="3200"/>
                <a:buFont typeface="Century Gothic"/>
                <a:buChar char="•"/>
              </a:pPr>
              <a:r>
                <a:rPr b="1" lang="tr-TR" sz="3200">
                  <a:solidFill>
                    <a:schemeClr val="dk1"/>
                  </a:solidFill>
                  <a:latin typeface="Century Gothic"/>
                  <a:ea typeface="Century Gothic"/>
                  <a:cs typeface="Century Gothic"/>
                  <a:sym typeface="Century Gothic"/>
                </a:rPr>
                <a:t> Bu prensip yanmayı oluşturan ve “Yangın Üçgeni” olarak bilinen yapıyı bozmaktan ibarettir.</a:t>
              </a:r>
              <a:endParaRPr/>
            </a:p>
          </p:txBody>
        </p:sp>
      </p:grpSp>
    </p:spTree>
  </p:cSld>
  <p:clrMapOvr>
    <a:masterClrMapping/>
  </p:clrMapOvr>
  <p:transition>
    <p:checker/>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75"/>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191" name="Google Shape;1191;p75"/>
          <p:cNvGrpSpPr/>
          <p:nvPr/>
        </p:nvGrpSpPr>
        <p:grpSpPr>
          <a:xfrm>
            <a:off x="1230313" y="404813"/>
            <a:ext cx="6769100" cy="849312"/>
            <a:chOff x="975" y="155"/>
            <a:chExt cx="4055" cy="916"/>
          </a:xfrm>
        </p:grpSpPr>
        <p:sp>
          <p:nvSpPr>
            <p:cNvPr id="1192" name="Google Shape;1192;p75"/>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93" name="Google Shape;1193;p75"/>
            <p:cNvSpPr txBox="1"/>
            <p:nvPr/>
          </p:nvSpPr>
          <p:spPr>
            <a:xfrm>
              <a:off x="975" y="155"/>
              <a:ext cx="4055" cy="8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Sonuç olarak;</a:t>
              </a:r>
              <a:endParaRPr/>
            </a:p>
          </p:txBody>
        </p:sp>
      </p:grpSp>
      <p:grpSp>
        <p:nvGrpSpPr>
          <p:cNvPr id="1194" name="Google Shape;1194;p75"/>
          <p:cNvGrpSpPr/>
          <p:nvPr/>
        </p:nvGrpSpPr>
        <p:grpSpPr>
          <a:xfrm>
            <a:off x="323850" y="1944688"/>
            <a:ext cx="8496300" cy="1196975"/>
            <a:chOff x="310" y="1071"/>
            <a:chExt cx="5125" cy="2858"/>
          </a:xfrm>
        </p:grpSpPr>
        <p:sp>
          <p:nvSpPr>
            <p:cNvPr id="1195" name="Google Shape;1195;p75"/>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96" name="Google Shape;1196;p75"/>
            <p:cNvSpPr txBox="1"/>
            <p:nvPr/>
          </p:nvSpPr>
          <p:spPr>
            <a:xfrm>
              <a:off x="364" y="1071"/>
              <a:ext cx="5017" cy="254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2"/>
                  </a:solidFill>
                  <a:latin typeface="Century Gothic"/>
                  <a:ea typeface="Century Gothic"/>
                  <a:cs typeface="Century Gothic"/>
                  <a:sym typeface="Century Gothic"/>
                </a:rPr>
                <a:t>Yangının söndürülmesi aşağıda belirtilen tekniklere göre yapılmalıdır.</a:t>
              </a:r>
              <a:endParaRPr/>
            </a:p>
          </p:txBody>
        </p:sp>
      </p:grpSp>
      <p:grpSp>
        <p:nvGrpSpPr>
          <p:cNvPr id="1197" name="Google Shape;1197;p75"/>
          <p:cNvGrpSpPr/>
          <p:nvPr/>
        </p:nvGrpSpPr>
        <p:grpSpPr>
          <a:xfrm>
            <a:off x="538163" y="3716338"/>
            <a:ext cx="8066087" cy="2160587"/>
            <a:chOff x="310" y="1071"/>
            <a:chExt cx="5125" cy="2858"/>
          </a:xfrm>
        </p:grpSpPr>
        <p:sp>
          <p:nvSpPr>
            <p:cNvPr id="1198" name="Google Shape;1198;p75"/>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99" name="Google Shape;1199;p75"/>
            <p:cNvSpPr txBox="1"/>
            <p:nvPr/>
          </p:nvSpPr>
          <p:spPr>
            <a:xfrm>
              <a:off x="364" y="1071"/>
              <a:ext cx="5017" cy="24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chemeClr val="accent2"/>
                  </a:solidFill>
                  <a:latin typeface="Century Gothic"/>
                  <a:ea typeface="Century Gothic"/>
                  <a:cs typeface="Century Gothic"/>
                  <a:sym typeface="Century Gothic"/>
                </a:rPr>
                <a:t>⮴  Yanıcı maddeyi ortadan kaldırmak.</a:t>
              </a:r>
              <a:endParaRPr/>
            </a:p>
            <a:p>
              <a:pPr indent="0" lvl="0" marL="0" marR="0" rtl="0" algn="l">
                <a:spcBef>
                  <a:spcPts val="0"/>
                </a:spcBef>
                <a:spcAft>
                  <a:spcPts val="0"/>
                </a:spcAft>
                <a:buNone/>
              </a:pPr>
              <a:r>
                <a:rPr b="1" lang="tr-TR" sz="2800">
                  <a:solidFill>
                    <a:schemeClr val="accent2"/>
                  </a:solidFill>
                  <a:latin typeface="Century Gothic"/>
                  <a:ea typeface="Century Gothic"/>
                  <a:cs typeface="Century Gothic"/>
                  <a:sym typeface="Century Gothic"/>
                </a:rPr>
                <a:t>⮴  Oksijen ile temasını kesmek.</a:t>
              </a:r>
              <a:endParaRPr/>
            </a:p>
            <a:p>
              <a:pPr indent="0" lvl="0" marL="0" marR="0" rtl="0" algn="l">
                <a:spcBef>
                  <a:spcPts val="0"/>
                </a:spcBef>
                <a:spcAft>
                  <a:spcPts val="0"/>
                </a:spcAft>
                <a:buNone/>
              </a:pPr>
              <a:r>
                <a:rPr b="1" lang="tr-TR" sz="2800">
                  <a:solidFill>
                    <a:schemeClr val="accent2"/>
                  </a:solidFill>
                  <a:latin typeface="Century Gothic"/>
                  <a:ea typeface="Century Gothic"/>
                  <a:cs typeface="Century Gothic"/>
                  <a:sym typeface="Century Gothic"/>
                </a:rPr>
                <a:t>⮴  Isıyı yok etmek (Soğutarak söndürmek).</a:t>
              </a:r>
              <a:endParaRPr/>
            </a:p>
            <a:p>
              <a:pPr indent="0" lvl="0" marL="0" marR="0" rtl="0" algn="l">
                <a:spcBef>
                  <a:spcPts val="0"/>
                </a:spcBef>
                <a:spcAft>
                  <a:spcPts val="0"/>
                </a:spcAft>
                <a:buNone/>
              </a:pPr>
              <a:r>
                <a:rPr b="1" lang="tr-TR" sz="2800">
                  <a:solidFill>
                    <a:schemeClr val="accent2"/>
                  </a:solidFill>
                  <a:latin typeface="Century Gothic"/>
                  <a:ea typeface="Century Gothic"/>
                  <a:cs typeface="Century Gothic"/>
                  <a:sym typeface="Century Gothic"/>
                </a:rPr>
                <a:t>⮴  Zincirleme reaksiyonu kırmak</a:t>
              </a:r>
              <a:r>
                <a:rPr b="1" lang="tr-TR" sz="1600">
                  <a:solidFill>
                    <a:schemeClr val="accent2"/>
                  </a:solidFill>
                  <a:latin typeface="Century Gothic"/>
                  <a:ea typeface="Century Gothic"/>
                  <a:cs typeface="Century Gothic"/>
                  <a:sym typeface="Century Gothic"/>
                </a:rPr>
                <a:t>.</a:t>
              </a:r>
              <a:endParaRPr/>
            </a:p>
          </p:txBody>
        </p:sp>
      </p:grpSp>
    </p:spTree>
  </p:cSld>
  <p:clrMapOvr>
    <a:masterClrMapping/>
  </p:clrMapOvr>
  <p:transition>
    <p:checker/>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76"/>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205" name="Google Shape;1205;p76"/>
          <p:cNvGrpSpPr/>
          <p:nvPr/>
        </p:nvGrpSpPr>
        <p:grpSpPr>
          <a:xfrm>
            <a:off x="457200" y="128588"/>
            <a:ext cx="8280400" cy="1431925"/>
            <a:chOff x="975" y="155"/>
            <a:chExt cx="4055" cy="928"/>
          </a:xfrm>
        </p:grpSpPr>
        <p:sp>
          <p:nvSpPr>
            <p:cNvPr id="1206" name="Google Shape;1206;p76"/>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07" name="Google Shape;1207;p76"/>
            <p:cNvSpPr txBox="1"/>
            <p:nvPr/>
          </p:nvSpPr>
          <p:spPr>
            <a:xfrm>
              <a:off x="975" y="155"/>
              <a:ext cx="4055" cy="92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YANICI MADDEYİ ORTADAN KALDIRMAK</a:t>
              </a:r>
              <a:endParaRPr/>
            </a:p>
          </p:txBody>
        </p:sp>
      </p:grpSp>
      <p:grpSp>
        <p:nvGrpSpPr>
          <p:cNvPr id="1208" name="Google Shape;1208;p76"/>
          <p:cNvGrpSpPr/>
          <p:nvPr/>
        </p:nvGrpSpPr>
        <p:grpSpPr>
          <a:xfrm>
            <a:off x="2239963" y="1801813"/>
            <a:ext cx="2328862" cy="2649537"/>
            <a:chOff x="1564" y="1126"/>
            <a:chExt cx="1467" cy="1669"/>
          </a:xfrm>
        </p:grpSpPr>
        <p:sp>
          <p:nvSpPr>
            <p:cNvPr id="1209" name="Google Shape;1209;p76"/>
            <p:cNvSpPr/>
            <p:nvPr/>
          </p:nvSpPr>
          <p:spPr>
            <a:xfrm>
              <a:off x="1747" y="1126"/>
              <a:ext cx="1284" cy="1669"/>
            </a:xfrm>
            <a:custGeom>
              <a:rect b="b" l="l" r="r" t="t"/>
              <a:pathLst>
                <a:path extrusionOk="0" h="2736" w="2016">
                  <a:moveTo>
                    <a:pt x="2016" y="768"/>
                  </a:moveTo>
                  <a:lnTo>
                    <a:pt x="1968" y="0"/>
                  </a:lnTo>
                  <a:lnTo>
                    <a:pt x="0" y="2736"/>
                  </a:lnTo>
                  <a:lnTo>
                    <a:pt x="912" y="2304"/>
                  </a:lnTo>
                  <a:lnTo>
                    <a:pt x="2016" y="768"/>
                  </a:lnTo>
                  <a:close/>
                </a:path>
              </a:pathLst>
            </a:custGeom>
            <a:solidFill>
              <a:srgbClr val="FF0000"/>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10" name="Google Shape;1210;p76"/>
            <p:cNvSpPr txBox="1"/>
            <p:nvPr/>
          </p:nvSpPr>
          <p:spPr>
            <a:xfrm>
              <a:off x="1564" y="1469"/>
              <a:ext cx="924"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FF0000"/>
                  </a:solidFill>
                  <a:latin typeface="Century Gothic"/>
                  <a:ea typeface="Century Gothic"/>
                  <a:cs typeface="Century Gothic"/>
                  <a:sym typeface="Century Gothic"/>
                </a:rPr>
                <a:t>YANICI</a:t>
              </a:r>
              <a:endParaRPr/>
            </a:p>
            <a:p>
              <a:pPr indent="0" lvl="0" marL="0" marR="0" rtl="0" algn="ctr">
                <a:spcBef>
                  <a:spcPts val="0"/>
                </a:spcBef>
                <a:spcAft>
                  <a:spcPts val="0"/>
                </a:spcAft>
                <a:buNone/>
              </a:pPr>
              <a:r>
                <a:rPr b="1" lang="tr-TR" sz="2000">
                  <a:solidFill>
                    <a:srgbClr val="FF0000"/>
                  </a:solidFill>
                  <a:latin typeface="Century Gothic"/>
                  <a:ea typeface="Century Gothic"/>
                  <a:cs typeface="Century Gothic"/>
                  <a:sym typeface="Century Gothic"/>
                </a:rPr>
                <a:t> MADDE</a:t>
              </a:r>
              <a:endParaRPr/>
            </a:p>
          </p:txBody>
        </p:sp>
      </p:grpSp>
      <p:grpSp>
        <p:nvGrpSpPr>
          <p:cNvPr id="1211" name="Google Shape;1211;p76"/>
          <p:cNvGrpSpPr/>
          <p:nvPr/>
        </p:nvGrpSpPr>
        <p:grpSpPr>
          <a:xfrm>
            <a:off x="2571676" y="1778000"/>
            <a:ext cx="3889449" cy="3217863"/>
            <a:chOff x="1773" y="1111"/>
            <a:chExt cx="2450" cy="2027"/>
          </a:xfrm>
        </p:grpSpPr>
        <p:sp>
          <p:nvSpPr>
            <p:cNvPr id="1212" name="Google Shape;1212;p76"/>
            <p:cNvSpPr/>
            <p:nvPr/>
          </p:nvSpPr>
          <p:spPr>
            <a:xfrm>
              <a:off x="3011" y="1111"/>
              <a:ext cx="1212" cy="1679"/>
            </a:xfrm>
            <a:custGeom>
              <a:rect b="b" l="l" r="r" t="t"/>
              <a:pathLst>
                <a:path extrusionOk="0" h="2736" w="1968">
                  <a:moveTo>
                    <a:pt x="48" y="768"/>
                  </a:moveTo>
                  <a:lnTo>
                    <a:pt x="0" y="0"/>
                  </a:lnTo>
                  <a:lnTo>
                    <a:pt x="1968" y="2736"/>
                  </a:lnTo>
                  <a:lnTo>
                    <a:pt x="1104" y="2304"/>
                  </a:lnTo>
                  <a:lnTo>
                    <a:pt x="48" y="768"/>
                  </a:lnTo>
                  <a:close/>
                </a:path>
              </a:pathLst>
            </a:custGeom>
            <a:solidFill>
              <a:srgbClr val="FFFF00"/>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13" name="Google Shape;1213;p76"/>
            <p:cNvSpPr/>
            <p:nvPr/>
          </p:nvSpPr>
          <p:spPr>
            <a:xfrm rot="-28579">
              <a:off x="1774" y="2544"/>
              <a:ext cx="2432" cy="262"/>
            </a:xfrm>
            <a:custGeom>
              <a:rect b="b" l="l" r="r" t="t"/>
              <a:pathLst>
                <a:path extrusionOk="0" h="432" w="3888">
                  <a:moveTo>
                    <a:pt x="864" y="0"/>
                  </a:moveTo>
                  <a:lnTo>
                    <a:pt x="0" y="384"/>
                  </a:lnTo>
                  <a:lnTo>
                    <a:pt x="3888" y="432"/>
                  </a:lnTo>
                  <a:lnTo>
                    <a:pt x="3024" y="0"/>
                  </a:lnTo>
                  <a:lnTo>
                    <a:pt x="864" y="0"/>
                  </a:lnTo>
                  <a:close/>
                </a:path>
              </a:pathLst>
            </a:custGeom>
            <a:solidFill>
              <a:srgbClr val="341AD2"/>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14" name="Google Shape;1214;p76"/>
            <p:cNvSpPr txBox="1"/>
            <p:nvPr/>
          </p:nvSpPr>
          <p:spPr>
            <a:xfrm>
              <a:off x="3717" y="1742"/>
              <a:ext cx="397"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rgbClr val="FFFF00"/>
                  </a:solidFill>
                  <a:latin typeface="Century Gothic"/>
                  <a:ea typeface="Century Gothic"/>
                  <a:cs typeface="Century Gothic"/>
                  <a:sym typeface="Century Gothic"/>
                </a:rPr>
                <a:t>ISI</a:t>
              </a:r>
              <a:endParaRPr/>
            </a:p>
          </p:txBody>
        </p:sp>
        <p:sp>
          <p:nvSpPr>
            <p:cNvPr id="1215" name="Google Shape;1215;p76"/>
            <p:cNvSpPr txBox="1"/>
            <p:nvPr/>
          </p:nvSpPr>
          <p:spPr>
            <a:xfrm>
              <a:off x="2577" y="2888"/>
              <a:ext cx="818"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341AD2"/>
                  </a:solidFill>
                  <a:latin typeface="Century Gothic"/>
                  <a:ea typeface="Century Gothic"/>
                  <a:cs typeface="Century Gothic"/>
                  <a:sym typeface="Century Gothic"/>
                </a:rPr>
                <a:t>OKSİJEN</a:t>
              </a:r>
              <a:endParaRPr/>
            </a:p>
          </p:txBody>
        </p:sp>
      </p:grpSp>
      <p:sp>
        <p:nvSpPr>
          <p:cNvPr id="1216" name="Google Shape;1216;p76"/>
          <p:cNvSpPr txBox="1"/>
          <p:nvPr/>
        </p:nvSpPr>
        <p:spPr>
          <a:xfrm>
            <a:off x="2965450" y="3030538"/>
            <a:ext cx="1987550" cy="7000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00FF00"/>
                </a:solidFill>
                <a:latin typeface="Century Gothic"/>
                <a:ea typeface="Century Gothic"/>
                <a:cs typeface="Century Gothic"/>
                <a:sym typeface="Century Gothic"/>
              </a:rPr>
              <a:t>YANMA</a:t>
            </a:r>
            <a:endParaRPr/>
          </a:p>
          <a:p>
            <a:pPr indent="0" lvl="0" marL="0" marR="0" rtl="0" algn="ctr">
              <a:spcBef>
                <a:spcPts val="0"/>
              </a:spcBef>
              <a:spcAft>
                <a:spcPts val="0"/>
              </a:spcAft>
              <a:buNone/>
            </a:pPr>
            <a:r>
              <a:rPr b="1" lang="tr-TR" sz="2000">
                <a:solidFill>
                  <a:srgbClr val="00FF00"/>
                </a:solidFill>
                <a:latin typeface="Century Gothic"/>
                <a:ea typeface="Century Gothic"/>
                <a:cs typeface="Century Gothic"/>
                <a:sym typeface="Century Gothic"/>
              </a:rPr>
              <a:t>YOK</a:t>
            </a:r>
            <a:endParaRPr/>
          </a:p>
        </p:txBody>
      </p:sp>
      <p:grpSp>
        <p:nvGrpSpPr>
          <p:cNvPr id="1217" name="Google Shape;1217;p76"/>
          <p:cNvGrpSpPr/>
          <p:nvPr/>
        </p:nvGrpSpPr>
        <p:grpSpPr>
          <a:xfrm>
            <a:off x="468313" y="5037138"/>
            <a:ext cx="8280400" cy="1128712"/>
            <a:chOff x="975" y="155"/>
            <a:chExt cx="4055" cy="916"/>
          </a:xfrm>
        </p:grpSpPr>
        <p:sp>
          <p:nvSpPr>
            <p:cNvPr id="1218" name="Google Shape;1218;p76"/>
            <p:cNvSpPr/>
            <p:nvPr/>
          </p:nvSpPr>
          <p:spPr>
            <a:xfrm>
              <a:off x="975" y="164"/>
              <a:ext cx="4055" cy="90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19" name="Google Shape;1219;p76"/>
            <p:cNvSpPr txBox="1"/>
            <p:nvPr/>
          </p:nvSpPr>
          <p:spPr>
            <a:xfrm>
              <a:off x="975" y="155"/>
              <a:ext cx="4055" cy="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800">
                  <a:solidFill>
                    <a:schemeClr val="dk1"/>
                  </a:solidFill>
                  <a:latin typeface="Century Gothic"/>
                  <a:ea typeface="Century Gothic"/>
                  <a:cs typeface="Century Gothic"/>
                  <a:sym typeface="Century Gothic"/>
                </a:rPr>
                <a:t>Her yangın sınıfı için yanıcı maddeyi ortadan kaldırılmasını tek tek inceleyelim.</a:t>
              </a:r>
              <a:endParaRPr/>
            </a:p>
          </p:txBody>
        </p:sp>
      </p:grpSp>
    </p:spTree>
  </p:cSld>
  <p:clrMapOvr>
    <a:masterClrMapping/>
  </p:clrMapOvr>
  <p:transition>
    <p:checker/>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77"/>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225" name="Google Shape;1225;p77"/>
          <p:cNvGrpSpPr/>
          <p:nvPr/>
        </p:nvGrpSpPr>
        <p:grpSpPr>
          <a:xfrm>
            <a:off x="323850" y="1111250"/>
            <a:ext cx="8496300" cy="1454150"/>
            <a:chOff x="975" y="155"/>
            <a:chExt cx="4055" cy="916"/>
          </a:xfrm>
        </p:grpSpPr>
        <p:sp>
          <p:nvSpPr>
            <p:cNvPr id="1226" name="Google Shape;1226;p77"/>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27" name="Google Shape;1227;p77"/>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KATI YANICI MADDELERİN ORTADAN KALDIRILMASI</a:t>
              </a:r>
              <a:endParaRPr/>
            </a:p>
          </p:txBody>
        </p:sp>
      </p:grpSp>
      <p:grpSp>
        <p:nvGrpSpPr>
          <p:cNvPr id="1228" name="Google Shape;1228;p77"/>
          <p:cNvGrpSpPr/>
          <p:nvPr/>
        </p:nvGrpSpPr>
        <p:grpSpPr>
          <a:xfrm>
            <a:off x="339725" y="3095625"/>
            <a:ext cx="8496300" cy="2133600"/>
            <a:chOff x="310" y="1071"/>
            <a:chExt cx="5125" cy="2858"/>
          </a:xfrm>
        </p:grpSpPr>
        <p:sp>
          <p:nvSpPr>
            <p:cNvPr id="1229" name="Google Shape;1229;p77"/>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30" name="Google Shape;1230;p77"/>
            <p:cNvSpPr txBox="1"/>
            <p:nvPr/>
          </p:nvSpPr>
          <p:spPr>
            <a:xfrm>
              <a:off x="364" y="1071"/>
              <a:ext cx="5017" cy="273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 A sınıfı yangınlarda (Katı yanıcı madde yangınları) bu yöntem pek mümkün değildir, ancak küçük çaptaki katı yanıcı maddeler emniyetli bir sahaya alınabilir. </a:t>
              </a:r>
              <a:endParaRPr/>
            </a:p>
          </p:txBody>
        </p:sp>
      </p:grpSp>
    </p:spTree>
  </p:cSld>
  <p:clrMapOvr>
    <a:masterClrMapping/>
  </p:clrMapOvr>
  <p:transition>
    <p:checker/>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78"/>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236" name="Google Shape;1236;p78"/>
          <p:cNvGrpSpPr/>
          <p:nvPr/>
        </p:nvGrpSpPr>
        <p:grpSpPr>
          <a:xfrm>
            <a:off x="323850" y="1111250"/>
            <a:ext cx="8496300" cy="1454150"/>
            <a:chOff x="975" y="155"/>
            <a:chExt cx="4055" cy="916"/>
          </a:xfrm>
        </p:grpSpPr>
        <p:sp>
          <p:nvSpPr>
            <p:cNvPr id="1237" name="Google Shape;1237;p78"/>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38" name="Google Shape;1238;p78"/>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SIVI YANICI MADDELERİN ORTADAN KALDIRILMASI</a:t>
              </a:r>
              <a:endParaRPr/>
            </a:p>
          </p:txBody>
        </p:sp>
      </p:grpSp>
      <p:grpSp>
        <p:nvGrpSpPr>
          <p:cNvPr id="1239" name="Google Shape;1239;p78"/>
          <p:cNvGrpSpPr/>
          <p:nvPr/>
        </p:nvGrpSpPr>
        <p:grpSpPr>
          <a:xfrm>
            <a:off x="339725" y="3095625"/>
            <a:ext cx="8496300" cy="2133600"/>
            <a:chOff x="310" y="1071"/>
            <a:chExt cx="5125" cy="2858"/>
          </a:xfrm>
        </p:grpSpPr>
        <p:sp>
          <p:nvSpPr>
            <p:cNvPr id="1240" name="Google Shape;1240;p78"/>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41" name="Google Shape;1241;p78"/>
            <p:cNvSpPr txBox="1"/>
            <p:nvPr/>
          </p:nvSpPr>
          <p:spPr>
            <a:xfrm>
              <a:off x="364" y="1071"/>
              <a:ext cx="5017" cy="24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B sınıfı yangınlarda (Sıvı yanıcı maddelerde) sızan yakıt devre üzerindeki valfın kapatılması yöntemi ile yangın kontrol altına alınabilir veya söndürülebilir.</a:t>
              </a:r>
              <a:r>
                <a:rPr lang="tr-TR" sz="2800">
                  <a:solidFill>
                    <a:schemeClr val="dk1"/>
                  </a:solidFill>
                  <a:latin typeface="Century Gothic"/>
                  <a:ea typeface="Century Gothic"/>
                  <a:cs typeface="Century Gothic"/>
                  <a:sym typeface="Century Gothic"/>
                </a:rPr>
                <a:t> </a:t>
              </a:r>
              <a:endParaRPr/>
            </a:p>
          </p:txBody>
        </p:sp>
      </p:grpSp>
    </p:spTree>
  </p:cSld>
  <p:clrMapOvr>
    <a:masterClrMapping/>
  </p:clrMapOvr>
  <p:transition>
    <p:checke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79"/>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247" name="Google Shape;1247;p79"/>
          <p:cNvGrpSpPr/>
          <p:nvPr/>
        </p:nvGrpSpPr>
        <p:grpSpPr>
          <a:xfrm>
            <a:off x="323850" y="1111250"/>
            <a:ext cx="8496300" cy="1454150"/>
            <a:chOff x="975" y="155"/>
            <a:chExt cx="4055" cy="916"/>
          </a:xfrm>
        </p:grpSpPr>
        <p:sp>
          <p:nvSpPr>
            <p:cNvPr id="1248" name="Google Shape;1248;p79"/>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49" name="Google Shape;1249;p79"/>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GAZ YANICI MADDELERİN ORTADAN KALDIRILMASI</a:t>
              </a:r>
              <a:endParaRPr/>
            </a:p>
          </p:txBody>
        </p:sp>
      </p:grpSp>
      <p:grpSp>
        <p:nvGrpSpPr>
          <p:cNvPr id="1250" name="Google Shape;1250;p79"/>
          <p:cNvGrpSpPr/>
          <p:nvPr/>
        </p:nvGrpSpPr>
        <p:grpSpPr>
          <a:xfrm>
            <a:off x="339725" y="3095625"/>
            <a:ext cx="8496300" cy="2133600"/>
            <a:chOff x="310" y="1071"/>
            <a:chExt cx="5125" cy="2858"/>
          </a:xfrm>
        </p:grpSpPr>
        <p:sp>
          <p:nvSpPr>
            <p:cNvPr id="1251" name="Google Shape;1251;p79"/>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52" name="Google Shape;1252;p79"/>
            <p:cNvSpPr txBox="1"/>
            <p:nvPr/>
          </p:nvSpPr>
          <p:spPr>
            <a:xfrm>
              <a:off x="364" y="1071"/>
              <a:ext cx="5017" cy="24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C sınıfı yangınlarda (Gaz yanıcı maddelerde) sızan gaz devre üzerindeki valfın kapatılması yöntemi ile yangın kontrol altına alınabilir veya söndürülebilir.</a:t>
              </a:r>
              <a:endParaRPr/>
            </a:p>
          </p:txBody>
        </p:sp>
      </p:grpSp>
    </p:spTree>
  </p:cSld>
  <p:clrMapOvr>
    <a:masterClrMapping/>
  </p:clrMapOvr>
  <p:transition>
    <p:checke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8"/>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361" name="Google Shape;361;p8"/>
          <p:cNvGrpSpPr/>
          <p:nvPr/>
        </p:nvGrpSpPr>
        <p:grpSpPr>
          <a:xfrm>
            <a:off x="2771775" y="404813"/>
            <a:ext cx="3455988" cy="865187"/>
            <a:chOff x="1746" y="320"/>
            <a:chExt cx="2177" cy="545"/>
          </a:xfrm>
        </p:grpSpPr>
        <p:sp>
          <p:nvSpPr>
            <p:cNvPr id="362" name="Google Shape;362;p8"/>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63" name="Google Shape;363;p8"/>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YANMA</a:t>
              </a:r>
              <a:endParaRPr/>
            </a:p>
          </p:txBody>
        </p:sp>
      </p:grpSp>
      <p:grpSp>
        <p:nvGrpSpPr>
          <p:cNvPr id="364" name="Google Shape;364;p8"/>
          <p:cNvGrpSpPr/>
          <p:nvPr/>
        </p:nvGrpSpPr>
        <p:grpSpPr>
          <a:xfrm>
            <a:off x="468313" y="1628775"/>
            <a:ext cx="8207375" cy="4648200"/>
            <a:chOff x="295" y="1142"/>
            <a:chExt cx="5170" cy="2812"/>
          </a:xfrm>
        </p:grpSpPr>
        <p:sp>
          <p:nvSpPr>
            <p:cNvPr id="365" name="Google Shape;365;p8"/>
            <p:cNvSpPr/>
            <p:nvPr/>
          </p:nvSpPr>
          <p:spPr>
            <a:xfrm>
              <a:off x="295" y="1142"/>
              <a:ext cx="5170" cy="2812"/>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66" name="Google Shape;366;p8"/>
            <p:cNvSpPr txBox="1"/>
            <p:nvPr/>
          </p:nvSpPr>
          <p:spPr>
            <a:xfrm>
              <a:off x="295" y="1142"/>
              <a:ext cx="5170" cy="27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1"/>
                  </a:solidFill>
                  <a:latin typeface="Century Gothic"/>
                  <a:ea typeface="Century Gothic"/>
                  <a:cs typeface="Century Gothic"/>
                  <a:sym typeface="Century Gothic"/>
                </a:rPr>
                <a:t>Yanma milyonlarca buhar molekülünün hızlı oksidasyon olarak tanımlanabilir. Moleküllerin okside olması atomlarının birbirlerinden ayrılıp oksijenle bir araya gelmeleri sonucunda yeni bir molekül oluşturmasından kaynaklanır. Atomların birbirlerinden ayrılması ve yeni bir molekül oluşturma sürecinde ısı ve ışık olarak enerji açığa çıkacaktır.</a:t>
              </a:r>
              <a:endParaRPr/>
            </a:p>
          </p:txBody>
        </p:sp>
      </p:grpSp>
    </p:spTree>
  </p:cSld>
  <p:clrMapOvr>
    <a:masterClrMapping/>
  </p:clrMapOvr>
  <p:transition>
    <p:checker/>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80"/>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258" name="Google Shape;1258;p80"/>
          <p:cNvGrpSpPr/>
          <p:nvPr/>
        </p:nvGrpSpPr>
        <p:grpSpPr>
          <a:xfrm>
            <a:off x="323850" y="1111250"/>
            <a:ext cx="8496300" cy="1454150"/>
            <a:chOff x="975" y="155"/>
            <a:chExt cx="4055" cy="916"/>
          </a:xfrm>
        </p:grpSpPr>
        <p:sp>
          <p:nvSpPr>
            <p:cNvPr id="1259" name="Google Shape;1259;p80"/>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60" name="Google Shape;1260;p80"/>
            <p:cNvSpPr txBox="1"/>
            <p:nvPr/>
          </p:nvSpPr>
          <p:spPr>
            <a:xfrm>
              <a:off x="975" y="155"/>
              <a:ext cx="4055" cy="90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METAL YANICI MADDELERİN ORTADAN KALDIRILMASI</a:t>
              </a:r>
              <a:endParaRPr/>
            </a:p>
          </p:txBody>
        </p:sp>
      </p:grpSp>
      <p:grpSp>
        <p:nvGrpSpPr>
          <p:cNvPr id="1261" name="Google Shape;1261;p80"/>
          <p:cNvGrpSpPr/>
          <p:nvPr/>
        </p:nvGrpSpPr>
        <p:grpSpPr>
          <a:xfrm>
            <a:off x="339725" y="3095625"/>
            <a:ext cx="8496300" cy="2133600"/>
            <a:chOff x="310" y="1071"/>
            <a:chExt cx="5125" cy="2858"/>
          </a:xfrm>
        </p:grpSpPr>
        <p:sp>
          <p:nvSpPr>
            <p:cNvPr id="1262" name="Google Shape;1262;p80"/>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63" name="Google Shape;1263;p80"/>
            <p:cNvSpPr txBox="1"/>
            <p:nvPr/>
          </p:nvSpPr>
          <p:spPr>
            <a:xfrm>
              <a:off x="364" y="1071"/>
              <a:ext cx="5017" cy="24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 D sınıfı yangınlarda (Metal madde yangınları) metal madde küçük ise denize atılabilir. Şayet yük olarak taşınıyorsa böyle bir durum mevzu bahis değildir.</a:t>
              </a:r>
              <a:endParaRPr/>
            </a:p>
          </p:txBody>
        </p:sp>
      </p:grpSp>
    </p:spTree>
  </p:cSld>
  <p:clrMapOvr>
    <a:masterClrMapping/>
  </p:clrMapOvr>
  <p:transition>
    <p:checker/>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81"/>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269" name="Google Shape;1269;p81"/>
          <p:cNvGrpSpPr/>
          <p:nvPr/>
        </p:nvGrpSpPr>
        <p:grpSpPr>
          <a:xfrm>
            <a:off x="323850" y="549275"/>
            <a:ext cx="8496300" cy="2101850"/>
            <a:chOff x="975" y="155"/>
            <a:chExt cx="4055" cy="924"/>
          </a:xfrm>
        </p:grpSpPr>
        <p:sp>
          <p:nvSpPr>
            <p:cNvPr id="1270" name="Google Shape;1270;p81"/>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71" name="Google Shape;1271;p81"/>
            <p:cNvSpPr txBox="1"/>
            <p:nvPr/>
          </p:nvSpPr>
          <p:spPr>
            <a:xfrm>
              <a:off x="975" y="155"/>
              <a:ext cx="4055" cy="92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ELEKTRİK YANGINLARINDA YANICI MADDENİN ORTADAN KALDIRILMASI</a:t>
              </a:r>
              <a:endParaRPr/>
            </a:p>
          </p:txBody>
        </p:sp>
      </p:grpSp>
      <p:grpSp>
        <p:nvGrpSpPr>
          <p:cNvPr id="1272" name="Google Shape;1272;p81"/>
          <p:cNvGrpSpPr/>
          <p:nvPr/>
        </p:nvGrpSpPr>
        <p:grpSpPr>
          <a:xfrm>
            <a:off x="339725" y="3095625"/>
            <a:ext cx="8496300" cy="2133600"/>
            <a:chOff x="310" y="1071"/>
            <a:chExt cx="5125" cy="2858"/>
          </a:xfrm>
        </p:grpSpPr>
        <p:sp>
          <p:nvSpPr>
            <p:cNvPr id="1273" name="Google Shape;1273;p81"/>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74" name="Google Shape;1274;p81"/>
            <p:cNvSpPr txBox="1"/>
            <p:nvPr/>
          </p:nvSpPr>
          <p:spPr>
            <a:xfrm>
              <a:off x="364" y="1071"/>
              <a:ext cx="5017" cy="24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1"/>
                  </a:solidFill>
                  <a:latin typeface="Century Gothic"/>
                  <a:ea typeface="Century Gothic"/>
                  <a:cs typeface="Century Gothic"/>
                  <a:sym typeface="Century Gothic"/>
                </a:rPr>
                <a:t>E sınıfı yangınlarda (Elektrik yangınlarında  yanıcı maddeler) enerjinin kesilmesi yanmayı durdurur (Eğer yangın “A”, “B”, “C”, “D”  sınıfı yangına dönüşmemiş ise).</a:t>
              </a:r>
              <a:endParaRPr/>
            </a:p>
          </p:txBody>
        </p:sp>
      </p:grpSp>
    </p:spTree>
  </p:cSld>
  <p:clrMapOvr>
    <a:masterClrMapping/>
  </p:clrMapOvr>
  <p:transition>
    <p:checker/>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82"/>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280" name="Google Shape;1280;p82"/>
          <p:cNvGrpSpPr/>
          <p:nvPr/>
        </p:nvGrpSpPr>
        <p:grpSpPr>
          <a:xfrm>
            <a:off x="1533525" y="128588"/>
            <a:ext cx="5975350" cy="1481137"/>
            <a:chOff x="975" y="155"/>
            <a:chExt cx="4055" cy="916"/>
          </a:xfrm>
        </p:grpSpPr>
        <p:sp>
          <p:nvSpPr>
            <p:cNvPr id="1281" name="Google Shape;1281;p82"/>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2" name="Google Shape;1282;p82"/>
            <p:cNvSpPr txBox="1"/>
            <p:nvPr/>
          </p:nvSpPr>
          <p:spPr>
            <a:xfrm>
              <a:off x="975" y="155"/>
              <a:ext cx="4055" cy="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ISIYI YOK ETMEK</a:t>
              </a:r>
              <a:br>
                <a:rPr b="1" lang="tr-TR" sz="4400">
                  <a:solidFill>
                    <a:srgbClr val="FF0000"/>
                  </a:solidFill>
                  <a:latin typeface="Century Gothic"/>
                  <a:ea typeface="Century Gothic"/>
                  <a:cs typeface="Century Gothic"/>
                  <a:sym typeface="Century Gothic"/>
                </a:rPr>
              </a:br>
              <a:r>
                <a:rPr b="1" lang="tr-TR" sz="4400">
                  <a:solidFill>
                    <a:srgbClr val="FF0000"/>
                  </a:solidFill>
                  <a:latin typeface="Century Gothic"/>
                  <a:ea typeface="Century Gothic"/>
                  <a:cs typeface="Century Gothic"/>
                  <a:sym typeface="Century Gothic"/>
                </a:rPr>
                <a:t>(Soğutma)</a:t>
              </a:r>
              <a:endParaRPr/>
            </a:p>
          </p:txBody>
        </p:sp>
      </p:grpSp>
      <p:grpSp>
        <p:nvGrpSpPr>
          <p:cNvPr id="1283" name="Google Shape;1283;p82"/>
          <p:cNvGrpSpPr/>
          <p:nvPr/>
        </p:nvGrpSpPr>
        <p:grpSpPr>
          <a:xfrm>
            <a:off x="4508500" y="1835150"/>
            <a:ext cx="1924050" cy="2665413"/>
            <a:chOff x="2840" y="1156"/>
            <a:chExt cx="1212" cy="1679"/>
          </a:xfrm>
        </p:grpSpPr>
        <p:sp>
          <p:nvSpPr>
            <p:cNvPr id="1284" name="Google Shape;1284;p82"/>
            <p:cNvSpPr/>
            <p:nvPr/>
          </p:nvSpPr>
          <p:spPr>
            <a:xfrm>
              <a:off x="2840" y="1156"/>
              <a:ext cx="1212" cy="1679"/>
            </a:xfrm>
            <a:custGeom>
              <a:rect b="b" l="l" r="r" t="t"/>
              <a:pathLst>
                <a:path extrusionOk="0" h="2736" w="1968">
                  <a:moveTo>
                    <a:pt x="48" y="768"/>
                  </a:moveTo>
                  <a:lnTo>
                    <a:pt x="0" y="0"/>
                  </a:lnTo>
                  <a:lnTo>
                    <a:pt x="1968" y="2736"/>
                  </a:lnTo>
                  <a:lnTo>
                    <a:pt x="1104" y="2304"/>
                  </a:lnTo>
                  <a:lnTo>
                    <a:pt x="48" y="768"/>
                  </a:lnTo>
                  <a:close/>
                </a:path>
              </a:pathLst>
            </a:custGeom>
            <a:solidFill>
              <a:srgbClr val="FFFF00"/>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5" name="Google Shape;1285;p82"/>
            <p:cNvSpPr txBox="1"/>
            <p:nvPr/>
          </p:nvSpPr>
          <p:spPr>
            <a:xfrm>
              <a:off x="3546" y="1787"/>
              <a:ext cx="397"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rgbClr val="FFFF00"/>
                  </a:solidFill>
                  <a:latin typeface="Century Gothic"/>
                  <a:ea typeface="Century Gothic"/>
                  <a:cs typeface="Century Gothic"/>
                  <a:sym typeface="Century Gothic"/>
                </a:rPr>
                <a:t>ISI</a:t>
              </a:r>
              <a:endParaRPr/>
            </a:p>
          </p:txBody>
        </p:sp>
      </p:grpSp>
      <p:grpSp>
        <p:nvGrpSpPr>
          <p:cNvPr id="1286" name="Google Shape;1286;p82"/>
          <p:cNvGrpSpPr/>
          <p:nvPr/>
        </p:nvGrpSpPr>
        <p:grpSpPr>
          <a:xfrm>
            <a:off x="2211388" y="1858963"/>
            <a:ext cx="4195837" cy="3194050"/>
            <a:chOff x="1393" y="1171"/>
            <a:chExt cx="2643" cy="2012"/>
          </a:xfrm>
        </p:grpSpPr>
        <p:sp>
          <p:nvSpPr>
            <p:cNvPr id="1287" name="Google Shape;1287;p82"/>
            <p:cNvSpPr/>
            <p:nvPr/>
          </p:nvSpPr>
          <p:spPr>
            <a:xfrm>
              <a:off x="1576" y="1171"/>
              <a:ext cx="1284" cy="1669"/>
            </a:xfrm>
            <a:custGeom>
              <a:rect b="b" l="l" r="r" t="t"/>
              <a:pathLst>
                <a:path extrusionOk="0" h="2736" w="2016">
                  <a:moveTo>
                    <a:pt x="2016" y="768"/>
                  </a:moveTo>
                  <a:lnTo>
                    <a:pt x="1968" y="0"/>
                  </a:lnTo>
                  <a:lnTo>
                    <a:pt x="0" y="2736"/>
                  </a:lnTo>
                  <a:lnTo>
                    <a:pt x="912" y="2304"/>
                  </a:lnTo>
                  <a:lnTo>
                    <a:pt x="2016" y="768"/>
                  </a:lnTo>
                  <a:close/>
                </a:path>
              </a:pathLst>
            </a:custGeom>
            <a:solidFill>
              <a:srgbClr val="FF0000"/>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8" name="Google Shape;1288;p82"/>
            <p:cNvSpPr txBox="1"/>
            <p:nvPr/>
          </p:nvSpPr>
          <p:spPr>
            <a:xfrm>
              <a:off x="1393" y="1514"/>
              <a:ext cx="924"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FF0000"/>
                  </a:solidFill>
                  <a:latin typeface="Century Gothic"/>
                  <a:ea typeface="Century Gothic"/>
                  <a:cs typeface="Century Gothic"/>
                  <a:sym typeface="Century Gothic"/>
                </a:rPr>
                <a:t>YANICI</a:t>
              </a:r>
              <a:endParaRPr/>
            </a:p>
            <a:p>
              <a:pPr indent="0" lvl="0" marL="0" marR="0" rtl="0" algn="ctr">
                <a:spcBef>
                  <a:spcPts val="0"/>
                </a:spcBef>
                <a:spcAft>
                  <a:spcPts val="0"/>
                </a:spcAft>
                <a:buNone/>
              </a:pPr>
              <a:r>
                <a:rPr b="1" lang="tr-TR" sz="2000">
                  <a:solidFill>
                    <a:srgbClr val="FF0000"/>
                  </a:solidFill>
                  <a:latin typeface="Century Gothic"/>
                  <a:ea typeface="Century Gothic"/>
                  <a:cs typeface="Century Gothic"/>
                  <a:sym typeface="Century Gothic"/>
                </a:rPr>
                <a:t> MADDE</a:t>
              </a:r>
              <a:endParaRPr/>
            </a:p>
          </p:txBody>
        </p:sp>
        <p:sp>
          <p:nvSpPr>
            <p:cNvPr id="1289" name="Google Shape;1289;p82"/>
            <p:cNvSpPr/>
            <p:nvPr/>
          </p:nvSpPr>
          <p:spPr>
            <a:xfrm rot="-28579">
              <a:off x="1603" y="2589"/>
              <a:ext cx="2432" cy="262"/>
            </a:xfrm>
            <a:custGeom>
              <a:rect b="b" l="l" r="r" t="t"/>
              <a:pathLst>
                <a:path extrusionOk="0" h="432" w="3888">
                  <a:moveTo>
                    <a:pt x="864" y="0"/>
                  </a:moveTo>
                  <a:lnTo>
                    <a:pt x="0" y="384"/>
                  </a:lnTo>
                  <a:lnTo>
                    <a:pt x="3888" y="432"/>
                  </a:lnTo>
                  <a:lnTo>
                    <a:pt x="3024" y="0"/>
                  </a:lnTo>
                  <a:lnTo>
                    <a:pt x="864" y="0"/>
                  </a:lnTo>
                  <a:close/>
                </a:path>
              </a:pathLst>
            </a:custGeom>
            <a:solidFill>
              <a:srgbClr val="341AD2"/>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90" name="Google Shape;1290;p82"/>
            <p:cNvSpPr txBox="1"/>
            <p:nvPr/>
          </p:nvSpPr>
          <p:spPr>
            <a:xfrm>
              <a:off x="2406" y="2933"/>
              <a:ext cx="818"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341AD2"/>
                  </a:solidFill>
                  <a:latin typeface="Century Gothic"/>
                  <a:ea typeface="Century Gothic"/>
                  <a:cs typeface="Century Gothic"/>
                  <a:sym typeface="Century Gothic"/>
                </a:rPr>
                <a:t>OKSİJEN</a:t>
              </a:r>
              <a:endParaRPr/>
            </a:p>
          </p:txBody>
        </p:sp>
      </p:grpSp>
      <p:sp>
        <p:nvSpPr>
          <p:cNvPr id="1291" name="Google Shape;1291;p82"/>
          <p:cNvSpPr txBox="1"/>
          <p:nvPr/>
        </p:nvSpPr>
        <p:spPr>
          <a:xfrm>
            <a:off x="4097338" y="3087688"/>
            <a:ext cx="1987550" cy="7000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00FF00"/>
                </a:solidFill>
                <a:latin typeface="Century Gothic"/>
                <a:ea typeface="Century Gothic"/>
                <a:cs typeface="Century Gothic"/>
                <a:sym typeface="Century Gothic"/>
              </a:rPr>
              <a:t>YANMA</a:t>
            </a:r>
            <a:endParaRPr/>
          </a:p>
          <a:p>
            <a:pPr indent="0" lvl="0" marL="0" marR="0" rtl="0" algn="ctr">
              <a:spcBef>
                <a:spcPts val="0"/>
              </a:spcBef>
              <a:spcAft>
                <a:spcPts val="0"/>
              </a:spcAft>
              <a:buNone/>
            </a:pPr>
            <a:r>
              <a:rPr b="1" lang="tr-TR" sz="2000">
                <a:solidFill>
                  <a:srgbClr val="00FF00"/>
                </a:solidFill>
                <a:latin typeface="Century Gothic"/>
                <a:ea typeface="Century Gothic"/>
                <a:cs typeface="Century Gothic"/>
                <a:sym typeface="Century Gothic"/>
              </a:rPr>
              <a:t>YOK</a:t>
            </a:r>
            <a:endParaRPr/>
          </a:p>
        </p:txBody>
      </p:sp>
      <p:grpSp>
        <p:nvGrpSpPr>
          <p:cNvPr id="1292" name="Google Shape;1292;p82"/>
          <p:cNvGrpSpPr/>
          <p:nvPr/>
        </p:nvGrpSpPr>
        <p:grpSpPr>
          <a:xfrm>
            <a:off x="84138" y="5053013"/>
            <a:ext cx="8964612" cy="1631950"/>
            <a:chOff x="975" y="155"/>
            <a:chExt cx="4055" cy="916"/>
          </a:xfrm>
        </p:grpSpPr>
        <p:sp>
          <p:nvSpPr>
            <p:cNvPr id="1293" name="Google Shape;1293;p82"/>
            <p:cNvSpPr/>
            <p:nvPr/>
          </p:nvSpPr>
          <p:spPr>
            <a:xfrm>
              <a:off x="975" y="164"/>
              <a:ext cx="4055" cy="90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94" name="Google Shape;1294;p82"/>
            <p:cNvSpPr txBox="1"/>
            <p:nvPr/>
          </p:nvSpPr>
          <p:spPr>
            <a:xfrm>
              <a:off x="975" y="155"/>
              <a:ext cx="4055" cy="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800">
                  <a:solidFill>
                    <a:schemeClr val="dk2"/>
                  </a:solidFill>
                  <a:latin typeface="Century Gothic"/>
                  <a:ea typeface="Century Gothic"/>
                  <a:cs typeface="Century Gothic"/>
                  <a:sym typeface="Century Gothic"/>
                </a:rPr>
                <a:t>Bu işlem genelde </a:t>
              </a:r>
              <a:r>
                <a:rPr b="1" lang="tr-TR" sz="2800">
                  <a:solidFill>
                    <a:srgbClr val="FF0000"/>
                  </a:solidFill>
                  <a:latin typeface="Century Gothic"/>
                  <a:ea typeface="Century Gothic"/>
                  <a:cs typeface="Century Gothic"/>
                  <a:sym typeface="Century Gothic"/>
                </a:rPr>
                <a:t>“Su”</a:t>
              </a:r>
              <a:r>
                <a:rPr b="1" lang="tr-TR" sz="2800">
                  <a:solidFill>
                    <a:schemeClr val="dk2"/>
                  </a:solidFill>
                  <a:latin typeface="Century Gothic"/>
                  <a:ea typeface="Century Gothic"/>
                  <a:cs typeface="Century Gothic"/>
                  <a:sym typeface="Century Gothic"/>
                </a:rPr>
                <a:t> kullanılarak yapılır. Yanan maddenin sıcaklığı tutuşma sıcaklığının altına düşürülür. Bu işleme de </a:t>
              </a:r>
              <a:r>
                <a:rPr b="1" lang="tr-TR" sz="2800">
                  <a:solidFill>
                    <a:srgbClr val="FF0000"/>
                  </a:solidFill>
                  <a:latin typeface="Century Gothic"/>
                  <a:ea typeface="Century Gothic"/>
                  <a:cs typeface="Century Gothic"/>
                  <a:sym typeface="Century Gothic"/>
                </a:rPr>
                <a:t>“Soğutma”</a:t>
              </a:r>
              <a:r>
                <a:rPr b="1" lang="tr-TR" sz="2800">
                  <a:solidFill>
                    <a:schemeClr val="dk2"/>
                  </a:solidFill>
                  <a:latin typeface="Century Gothic"/>
                  <a:ea typeface="Century Gothic"/>
                  <a:cs typeface="Century Gothic"/>
                  <a:sym typeface="Century Gothic"/>
                </a:rPr>
                <a:t> adı verilir.</a:t>
              </a:r>
              <a:endParaRPr/>
            </a:p>
          </p:txBody>
        </p:sp>
      </p:grpSp>
    </p:spTree>
  </p:cSld>
  <p:clrMapOvr>
    <a:masterClrMapping/>
  </p:clrMapOvr>
  <p:transition>
    <p:checker/>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83"/>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300" name="Google Shape;1300;p83"/>
          <p:cNvGrpSpPr/>
          <p:nvPr/>
        </p:nvGrpSpPr>
        <p:grpSpPr>
          <a:xfrm>
            <a:off x="1533525" y="128588"/>
            <a:ext cx="5975350" cy="1481137"/>
            <a:chOff x="975" y="155"/>
            <a:chExt cx="4055" cy="916"/>
          </a:xfrm>
        </p:grpSpPr>
        <p:sp>
          <p:nvSpPr>
            <p:cNvPr id="1301" name="Google Shape;1301;p83"/>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02" name="Google Shape;1302;p83"/>
            <p:cNvSpPr txBox="1"/>
            <p:nvPr/>
          </p:nvSpPr>
          <p:spPr>
            <a:xfrm>
              <a:off x="975" y="155"/>
              <a:ext cx="4055" cy="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OKSİJEN İLE TEMASINI KESMEK</a:t>
              </a:r>
              <a:endParaRPr/>
            </a:p>
          </p:txBody>
        </p:sp>
      </p:grpSp>
      <p:grpSp>
        <p:nvGrpSpPr>
          <p:cNvPr id="1303" name="Google Shape;1303;p83"/>
          <p:cNvGrpSpPr/>
          <p:nvPr/>
        </p:nvGrpSpPr>
        <p:grpSpPr>
          <a:xfrm>
            <a:off x="2211388" y="1835150"/>
            <a:ext cx="4221162" cy="2673350"/>
            <a:chOff x="1393" y="1156"/>
            <a:chExt cx="2659" cy="1684"/>
          </a:xfrm>
        </p:grpSpPr>
        <p:sp>
          <p:nvSpPr>
            <p:cNvPr id="1304" name="Google Shape;1304;p83"/>
            <p:cNvSpPr txBox="1"/>
            <p:nvPr/>
          </p:nvSpPr>
          <p:spPr>
            <a:xfrm>
              <a:off x="3546" y="1787"/>
              <a:ext cx="397"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rgbClr val="FFFF00"/>
                  </a:solidFill>
                  <a:latin typeface="Century Gothic"/>
                  <a:ea typeface="Century Gothic"/>
                  <a:cs typeface="Century Gothic"/>
                  <a:sym typeface="Century Gothic"/>
                </a:rPr>
                <a:t>ISI</a:t>
              </a:r>
              <a:endParaRPr/>
            </a:p>
          </p:txBody>
        </p:sp>
        <p:sp>
          <p:nvSpPr>
            <p:cNvPr id="1305" name="Google Shape;1305;p83"/>
            <p:cNvSpPr/>
            <p:nvPr/>
          </p:nvSpPr>
          <p:spPr>
            <a:xfrm>
              <a:off x="2840" y="1156"/>
              <a:ext cx="1212" cy="1679"/>
            </a:xfrm>
            <a:custGeom>
              <a:rect b="b" l="l" r="r" t="t"/>
              <a:pathLst>
                <a:path extrusionOk="0" h="2736" w="1968">
                  <a:moveTo>
                    <a:pt x="48" y="768"/>
                  </a:moveTo>
                  <a:lnTo>
                    <a:pt x="0" y="0"/>
                  </a:lnTo>
                  <a:lnTo>
                    <a:pt x="1968" y="2736"/>
                  </a:lnTo>
                  <a:lnTo>
                    <a:pt x="1104" y="2304"/>
                  </a:lnTo>
                  <a:lnTo>
                    <a:pt x="48" y="768"/>
                  </a:lnTo>
                  <a:close/>
                </a:path>
              </a:pathLst>
            </a:custGeom>
            <a:solidFill>
              <a:srgbClr val="FFFF00"/>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06" name="Google Shape;1306;p83"/>
            <p:cNvSpPr/>
            <p:nvPr/>
          </p:nvSpPr>
          <p:spPr>
            <a:xfrm>
              <a:off x="1576" y="1171"/>
              <a:ext cx="1284" cy="1669"/>
            </a:xfrm>
            <a:custGeom>
              <a:rect b="b" l="l" r="r" t="t"/>
              <a:pathLst>
                <a:path extrusionOk="0" h="2736" w="2016">
                  <a:moveTo>
                    <a:pt x="2016" y="768"/>
                  </a:moveTo>
                  <a:lnTo>
                    <a:pt x="1968" y="0"/>
                  </a:lnTo>
                  <a:lnTo>
                    <a:pt x="0" y="2736"/>
                  </a:lnTo>
                  <a:lnTo>
                    <a:pt x="912" y="2304"/>
                  </a:lnTo>
                  <a:lnTo>
                    <a:pt x="2016" y="768"/>
                  </a:lnTo>
                  <a:close/>
                </a:path>
              </a:pathLst>
            </a:custGeom>
            <a:solidFill>
              <a:srgbClr val="FF0000"/>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07" name="Google Shape;1307;p83"/>
            <p:cNvSpPr txBox="1"/>
            <p:nvPr/>
          </p:nvSpPr>
          <p:spPr>
            <a:xfrm>
              <a:off x="1393" y="1514"/>
              <a:ext cx="924"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FF0000"/>
                  </a:solidFill>
                  <a:latin typeface="Century Gothic"/>
                  <a:ea typeface="Century Gothic"/>
                  <a:cs typeface="Century Gothic"/>
                  <a:sym typeface="Century Gothic"/>
                </a:rPr>
                <a:t>YANICI</a:t>
              </a:r>
              <a:endParaRPr/>
            </a:p>
            <a:p>
              <a:pPr indent="0" lvl="0" marL="0" marR="0" rtl="0" algn="ctr">
                <a:spcBef>
                  <a:spcPts val="0"/>
                </a:spcBef>
                <a:spcAft>
                  <a:spcPts val="0"/>
                </a:spcAft>
                <a:buNone/>
              </a:pPr>
              <a:r>
                <a:rPr b="1" lang="tr-TR" sz="2000">
                  <a:solidFill>
                    <a:srgbClr val="FF0000"/>
                  </a:solidFill>
                  <a:latin typeface="Century Gothic"/>
                  <a:ea typeface="Century Gothic"/>
                  <a:cs typeface="Century Gothic"/>
                  <a:sym typeface="Century Gothic"/>
                </a:rPr>
                <a:t> MADDE</a:t>
              </a:r>
              <a:endParaRPr/>
            </a:p>
          </p:txBody>
        </p:sp>
      </p:grpSp>
      <p:grpSp>
        <p:nvGrpSpPr>
          <p:cNvPr id="1308" name="Google Shape;1308;p83"/>
          <p:cNvGrpSpPr/>
          <p:nvPr/>
        </p:nvGrpSpPr>
        <p:grpSpPr>
          <a:xfrm>
            <a:off x="2543101" y="4093998"/>
            <a:ext cx="3864124" cy="959015"/>
            <a:chOff x="1602" y="2579"/>
            <a:chExt cx="2434" cy="604"/>
          </a:xfrm>
        </p:grpSpPr>
        <p:sp>
          <p:nvSpPr>
            <p:cNvPr id="1309" name="Google Shape;1309;p83"/>
            <p:cNvSpPr/>
            <p:nvPr/>
          </p:nvSpPr>
          <p:spPr>
            <a:xfrm rot="-28579">
              <a:off x="1603" y="2589"/>
              <a:ext cx="2432" cy="262"/>
            </a:xfrm>
            <a:custGeom>
              <a:rect b="b" l="l" r="r" t="t"/>
              <a:pathLst>
                <a:path extrusionOk="0" h="432" w="3888">
                  <a:moveTo>
                    <a:pt x="864" y="0"/>
                  </a:moveTo>
                  <a:lnTo>
                    <a:pt x="0" y="384"/>
                  </a:lnTo>
                  <a:lnTo>
                    <a:pt x="3888" y="432"/>
                  </a:lnTo>
                  <a:lnTo>
                    <a:pt x="3024" y="0"/>
                  </a:lnTo>
                  <a:lnTo>
                    <a:pt x="864" y="0"/>
                  </a:lnTo>
                  <a:close/>
                </a:path>
              </a:pathLst>
            </a:custGeom>
            <a:solidFill>
              <a:srgbClr val="341AD2"/>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10" name="Google Shape;1310;p83"/>
            <p:cNvSpPr txBox="1"/>
            <p:nvPr/>
          </p:nvSpPr>
          <p:spPr>
            <a:xfrm>
              <a:off x="2406" y="2933"/>
              <a:ext cx="818"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341AD2"/>
                  </a:solidFill>
                  <a:latin typeface="Century Gothic"/>
                  <a:ea typeface="Century Gothic"/>
                  <a:cs typeface="Century Gothic"/>
                  <a:sym typeface="Century Gothic"/>
                </a:rPr>
                <a:t>OKSİJEN</a:t>
              </a:r>
              <a:endParaRPr/>
            </a:p>
          </p:txBody>
        </p:sp>
      </p:grpSp>
      <p:sp>
        <p:nvSpPr>
          <p:cNvPr id="1311" name="Google Shape;1311;p83"/>
          <p:cNvSpPr txBox="1"/>
          <p:nvPr/>
        </p:nvSpPr>
        <p:spPr>
          <a:xfrm>
            <a:off x="3563938" y="3449638"/>
            <a:ext cx="1987550" cy="7000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00FF00"/>
                </a:solidFill>
                <a:latin typeface="Century Gothic"/>
                <a:ea typeface="Century Gothic"/>
                <a:cs typeface="Century Gothic"/>
                <a:sym typeface="Century Gothic"/>
              </a:rPr>
              <a:t>YANMA</a:t>
            </a:r>
            <a:endParaRPr/>
          </a:p>
          <a:p>
            <a:pPr indent="0" lvl="0" marL="0" marR="0" rtl="0" algn="ctr">
              <a:spcBef>
                <a:spcPts val="0"/>
              </a:spcBef>
              <a:spcAft>
                <a:spcPts val="0"/>
              </a:spcAft>
              <a:buNone/>
            </a:pPr>
            <a:r>
              <a:rPr b="1" lang="tr-TR" sz="2000">
                <a:solidFill>
                  <a:srgbClr val="00FF00"/>
                </a:solidFill>
                <a:latin typeface="Century Gothic"/>
                <a:ea typeface="Century Gothic"/>
                <a:cs typeface="Century Gothic"/>
                <a:sym typeface="Century Gothic"/>
              </a:rPr>
              <a:t>YOK</a:t>
            </a:r>
            <a:endParaRPr/>
          </a:p>
        </p:txBody>
      </p:sp>
      <p:grpSp>
        <p:nvGrpSpPr>
          <p:cNvPr id="1312" name="Google Shape;1312;p83"/>
          <p:cNvGrpSpPr/>
          <p:nvPr/>
        </p:nvGrpSpPr>
        <p:grpSpPr>
          <a:xfrm>
            <a:off x="1258888" y="5053013"/>
            <a:ext cx="6553200" cy="1633537"/>
            <a:chOff x="975" y="155"/>
            <a:chExt cx="4055" cy="916"/>
          </a:xfrm>
        </p:grpSpPr>
        <p:sp>
          <p:nvSpPr>
            <p:cNvPr id="1313" name="Google Shape;1313;p83"/>
            <p:cNvSpPr/>
            <p:nvPr/>
          </p:nvSpPr>
          <p:spPr>
            <a:xfrm>
              <a:off x="975" y="164"/>
              <a:ext cx="4055" cy="90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14" name="Google Shape;1314;p83"/>
            <p:cNvSpPr txBox="1"/>
            <p:nvPr/>
          </p:nvSpPr>
          <p:spPr>
            <a:xfrm>
              <a:off x="975" y="155"/>
              <a:ext cx="4055" cy="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800">
                  <a:solidFill>
                    <a:schemeClr val="dk1"/>
                  </a:solidFill>
                  <a:latin typeface="Century Gothic"/>
                  <a:ea typeface="Century Gothic"/>
                  <a:cs typeface="Century Gothic"/>
                  <a:sym typeface="Century Gothic"/>
                </a:rPr>
                <a:t>Oksijen ile temas iki şekilde kesilir.</a:t>
              </a:r>
              <a:endParaRPr/>
            </a:p>
            <a:p>
              <a:pPr indent="0" lvl="0" marL="0" marR="0" rtl="0" algn="ctr">
                <a:spcBef>
                  <a:spcPts val="0"/>
                </a:spcBef>
                <a:spcAft>
                  <a:spcPts val="0"/>
                </a:spcAft>
                <a:buNone/>
              </a:pPr>
              <a:r>
                <a:rPr b="1" lang="tr-TR" sz="2800">
                  <a:solidFill>
                    <a:schemeClr val="dk1"/>
                  </a:solidFill>
                  <a:latin typeface="Century Gothic"/>
                  <a:ea typeface="Century Gothic"/>
                  <a:cs typeface="Century Gothic"/>
                  <a:sym typeface="Century Gothic"/>
                </a:rPr>
                <a:t>1. Yol “ÖRTME”</a:t>
              </a:r>
              <a:endParaRPr/>
            </a:p>
            <a:p>
              <a:pPr indent="0" lvl="0" marL="0" marR="0" rtl="0" algn="ctr">
                <a:spcBef>
                  <a:spcPts val="0"/>
                </a:spcBef>
                <a:spcAft>
                  <a:spcPts val="0"/>
                </a:spcAft>
                <a:buNone/>
              </a:pPr>
              <a:r>
                <a:rPr b="1" lang="tr-TR" sz="2800">
                  <a:solidFill>
                    <a:schemeClr val="dk1"/>
                  </a:solidFill>
                  <a:latin typeface="Century Gothic"/>
                  <a:ea typeface="Century Gothic"/>
                  <a:cs typeface="Century Gothic"/>
                  <a:sym typeface="Century Gothic"/>
                </a:rPr>
                <a:t>2. Yol “BOĞMA”</a:t>
              </a:r>
              <a:endParaRPr/>
            </a:p>
          </p:txBody>
        </p:sp>
      </p:grpSp>
    </p:spTree>
  </p:cSld>
  <p:clrMapOvr>
    <a:masterClrMapping/>
  </p:clrMapOvr>
  <p:transition>
    <p:checker/>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84"/>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320" name="Google Shape;1320;p84"/>
          <p:cNvGrpSpPr/>
          <p:nvPr/>
        </p:nvGrpSpPr>
        <p:grpSpPr>
          <a:xfrm>
            <a:off x="3013075" y="188913"/>
            <a:ext cx="3240088" cy="762000"/>
            <a:chOff x="975" y="155"/>
            <a:chExt cx="4055" cy="971"/>
          </a:xfrm>
        </p:grpSpPr>
        <p:sp>
          <p:nvSpPr>
            <p:cNvPr id="1321" name="Google Shape;1321;p84"/>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22" name="Google Shape;1322;p84"/>
            <p:cNvSpPr txBox="1"/>
            <p:nvPr/>
          </p:nvSpPr>
          <p:spPr>
            <a:xfrm>
              <a:off x="975" y="155"/>
              <a:ext cx="4055" cy="97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1.ÖRTME</a:t>
              </a:r>
              <a:endParaRPr/>
            </a:p>
          </p:txBody>
        </p:sp>
      </p:grpSp>
      <p:grpSp>
        <p:nvGrpSpPr>
          <p:cNvPr id="1323" name="Google Shape;1323;p84"/>
          <p:cNvGrpSpPr/>
          <p:nvPr/>
        </p:nvGrpSpPr>
        <p:grpSpPr>
          <a:xfrm>
            <a:off x="244475" y="1087438"/>
            <a:ext cx="8640763" cy="2111375"/>
            <a:chOff x="310" y="1071"/>
            <a:chExt cx="5125" cy="2858"/>
          </a:xfrm>
        </p:grpSpPr>
        <p:sp>
          <p:nvSpPr>
            <p:cNvPr id="1324" name="Google Shape;1324;p84"/>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25" name="Google Shape;1325;p84"/>
            <p:cNvSpPr txBox="1"/>
            <p:nvPr/>
          </p:nvSpPr>
          <p:spPr>
            <a:xfrm>
              <a:off x="364" y="1071"/>
              <a:ext cx="5017" cy="24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2"/>
                  </a:solidFill>
                  <a:latin typeface="Century Gothic"/>
                  <a:ea typeface="Century Gothic"/>
                  <a:cs typeface="Century Gothic"/>
                  <a:sym typeface="Century Gothic"/>
                </a:rPr>
                <a:t>Katı maddeler (kum, toprak, halı, kilim, vb.) ve kimyasal bileşkeler (foam köpüğü, AFFF, vb.) kullanılarak yanan maddenin oksijen ile temasının kesilmesiyle yapılan söndürmedir.</a:t>
              </a:r>
              <a:endParaRPr/>
            </a:p>
          </p:txBody>
        </p:sp>
      </p:grpSp>
      <p:grpSp>
        <p:nvGrpSpPr>
          <p:cNvPr id="1326" name="Google Shape;1326;p84"/>
          <p:cNvGrpSpPr/>
          <p:nvPr/>
        </p:nvGrpSpPr>
        <p:grpSpPr>
          <a:xfrm>
            <a:off x="3011488" y="3516313"/>
            <a:ext cx="3240087" cy="762000"/>
            <a:chOff x="975" y="155"/>
            <a:chExt cx="4055" cy="990"/>
          </a:xfrm>
        </p:grpSpPr>
        <p:sp>
          <p:nvSpPr>
            <p:cNvPr id="1327" name="Google Shape;1327;p84"/>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28" name="Google Shape;1328;p84"/>
            <p:cNvSpPr txBox="1"/>
            <p:nvPr/>
          </p:nvSpPr>
          <p:spPr>
            <a:xfrm>
              <a:off x="975" y="155"/>
              <a:ext cx="4055" cy="9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2.BOĞMA</a:t>
              </a:r>
              <a:r>
                <a:rPr b="1" lang="tr-TR" sz="4400" u="sng">
                  <a:solidFill>
                    <a:srgbClr val="FF0000"/>
                  </a:solidFill>
                  <a:latin typeface="Century Gothic"/>
                  <a:ea typeface="Century Gothic"/>
                  <a:cs typeface="Century Gothic"/>
                  <a:sym typeface="Century Gothic"/>
                </a:rPr>
                <a:t> </a:t>
              </a:r>
              <a:endParaRPr/>
            </a:p>
          </p:txBody>
        </p:sp>
      </p:grpSp>
      <p:grpSp>
        <p:nvGrpSpPr>
          <p:cNvPr id="1329" name="Google Shape;1329;p84"/>
          <p:cNvGrpSpPr/>
          <p:nvPr/>
        </p:nvGrpSpPr>
        <p:grpSpPr>
          <a:xfrm>
            <a:off x="211138" y="4365625"/>
            <a:ext cx="8640762" cy="2111375"/>
            <a:chOff x="310" y="1071"/>
            <a:chExt cx="5125" cy="2858"/>
          </a:xfrm>
        </p:grpSpPr>
        <p:sp>
          <p:nvSpPr>
            <p:cNvPr id="1330" name="Google Shape;1330;p84"/>
            <p:cNvSpPr/>
            <p:nvPr/>
          </p:nvSpPr>
          <p:spPr>
            <a:xfrm>
              <a:off x="310" y="1078"/>
              <a:ext cx="5125" cy="2851"/>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31" name="Google Shape;1331;p84"/>
            <p:cNvSpPr txBox="1"/>
            <p:nvPr/>
          </p:nvSpPr>
          <p:spPr>
            <a:xfrm>
              <a:off x="364" y="1071"/>
              <a:ext cx="5017" cy="24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800">
                  <a:solidFill>
                    <a:schemeClr val="dk2"/>
                  </a:solidFill>
                  <a:latin typeface="Century Gothic"/>
                  <a:ea typeface="Century Gothic"/>
                  <a:cs typeface="Century Gothic"/>
                  <a:sym typeface="Century Gothic"/>
                </a:rPr>
                <a:t>Yangının, oksijen ile temasının kesilmesi veya</a:t>
              </a:r>
              <a:endParaRPr/>
            </a:p>
            <a:p>
              <a:pPr indent="0" lvl="0" marL="0" marR="0" rtl="0" algn="just">
                <a:spcBef>
                  <a:spcPts val="0"/>
                </a:spcBef>
                <a:spcAft>
                  <a:spcPts val="0"/>
                </a:spcAft>
                <a:buNone/>
              </a:pPr>
              <a:r>
                <a:rPr b="1" lang="tr-TR" sz="2800">
                  <a:solidFill>
                    <a:schemeClr val="dk2"/>
                  </a:solidFill>
                  <a:latin typeface="Century Gothic"/>
                  <a:ea typeface="Century Gothic"/>
                  <a:cs typeface="Century Gothic"/>
                  <a:sym typeface="Century Gothic"/>
                </a:rPr>
                <a:t>azaltılması amacıyla yapılan söndürme yöntemidir. </a:t>
              </a:r>
              <a:r>
                <a:rPr b="1" lang="tr-TR" sz="2800">
                  <a:solidFill>
                    <a:schemeClr val="dk1"/>
                  </a:solidFill>
                  <a:latin typeface="Century Gothic"/>
                  <a:ea typeface="Century Gothic"/>
                  <a:cs typeface="Century Gothic"/>
                  <a:sym typeface="Century Gothic"/>
                </a:rPr>
                <a:t>Bu yönteme en iyi örnek “CO</a:t>
              </a:r>
              <a:r>
                <a:rPr b="1" baseline="-25000" lang="tr-TR" sz="2800">
                  <a:solidFill>
                    <a:schemeClr val="dk1"/>
                  </a:solidFill>
                  <a:latin typeface="Century Gothic"/>
                  <a:ea typeface="Century Gothic"/>
                  <a:cs typeface="Century Gothic"/>
                  <a:sym typeface="Century Gothic"/>
                </a:rPr>
                <a:t>2</a:t>
              </a:r>
              <a:r>
                <a:rPr b="1" lang="tr-TR" sz="2800">
                  <a:solidFill>
                    <a:schemeClr val="dk1"/>
                  </a:solidFill>
                  <a:latin typeface="Century Gothic"/>
                  <a:ea typeface="Century Gothic"/>
                  <a:cs typeface="Century Gothic"/>
                  <a:sym typeface="Century Gothic"/>
                </a:rPr>
                <a:t> Gazı” dır.</a:t>
              </a:r>
              <a:endParaRPr/>
            </a:p>
          </p:txBody>
        </p:sp>
      </p:grpSp>
    </p:spTree>
  </p:cSld>
  <p:clrMapOvr>
    <a:masterClrMapping/>
  </p:clrMapOvr>
  <p:transition>
    <p:checker/>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sp>
        <p:nvSpPr>
          <p:cNvPr id="1336" name="Google Shape;1336;p85"/>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1337" name="Google Shape;1337;p85"/>
          <p:cNvGrpSpPr/>
          <p:nvPr/>
        </p:nvGrpSpPr>
        <p:grpSpPr>
          <a:xfrm>
            <a:off x="1204913" y="128588"/>
            <a:ext cx="6854825" cy="1481137"/>
            <a:chOff x="975" y="155"/>
            <a:chExt cx="4055" cy="916"/>
          </a:xfrm>
        </p:grpSpPr>
        <p:sp>
          <p:nvSpPr>
            <p:cNvPr id="1338" name="Google Shape;1338;p85"/>
            <p:cNvSpPr/>
            <p:nvPr/>
          </p:nvSpPr>
          <p:spPr>
            <a:xfrm>
              <a:off x="975" y="164"/>
              <a:ext cx="4055" cy="907"/>
            </a:xfrm>
            <a:prstGeom prst="rect">
              <a:avLst/>
            </a:prstGeom>
            <a:solidFill>
              <a:schemeClr val="lt1"/>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39" name="Google Shape;1339;p85"/>
            <p:cNvSpPr txBox="1"/>
            <p:nvPr/>
          </p:nvSpPr>
          <p:spPr>
            <a:xfrm>
              <a:off x="975" y="155"/>
              <a:ext cx="4055" cy="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ZİNCİRLEME REAKSİYONU KIRMAK</a:t>
              </a:r>
              <a:endParaRPr/>
            </a:p>
          </p:txBody>
        </p:sp>
      </p:grpSp>
      <p:grpSp>
        <p:nvGrpSpPr>
          <p:cNvPr id="1340" name="Google Shape;1340;p85"/>
          <p:cNvGrpSpPr/>
          <p:nvPr/>
        </p:nvGrpSpPr>
        <p:grpSpPr>
          <a:xfrm>
            <a:off x="466725" y="1819275"/>
            <a:ext cx="8208963" cy="2058988"/>
            <a:chOff x="975" y="155"/>
            <a:chExt cx="4055" cy="916"/>
          </a:xfrm>
        </p:grpSpPr>
        <p:sp>
          <p:nvSpPr>
            <p:cNvPr id="1341" name="Google Shape;1341;p85"/>
            <p:cNvSpPr/>
            <p:nvPr/>
          </p:nvSpPr>
          <p:spPr>
            <a:xfrm>
              <a:off x="975" y="164"/>
              <a:ext cx="4055" cy="90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42" name="Google Shape;1342;p85"/>
            <p:cNvSpPr txBox="1"/>
            <p:nvPr/>
          </p:nvSpPr>
          <p:spPr>
            <a:xfrm>
              <a:off x="975" y="155"/>
              <a:ext cx="4055" cy="9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3200">
                  <a:solidFill>
                    <a:schemeClr val="dk2"/>
                  </a:solidFill>
                  <a:latin typeface="Century Gothic"/>
                  <a:ea typeface="Century Gothic"/>
                  <a:cs typeface="Century Gothic"/>
                  <a:sym typeface="Century Gothic"/>
                </a:rPr>
                <a:t>Yanma sırasında; </a:t>
              </a:r>
              <a:r>
                <a:rPr b="1" lang="tr-TR" sz="3200">
                  <a:solidFill>
                    <a:srgbClr val="FF0000"/>
                  </a:solidFill>
                  <a:latin typeface="Century Gothic"/>
                  <a:ea typeface="Century Gothic"/>
                  <a:cs typeface="Century Gothic"/>
                  <a:sym typeface="Century Gothic"/>
                </a:rPr>
                <a:t>yanıcı madde, oksijen</a:t>
              </a:r>
              <a:r>
                <a:rPr b="1" lang="tr-TR" sz="3200">
                  <a:solidFill>
                    <a:schemeClr val="dk2"/>
                  </a:solidFill>
                  <a:latin typeface="Century Gothic"/>
                  <a:ea typeface="Century Gothic"/>
                  <a:cs typeface="Century Gothic"/>
                  <a:sym typeface="Century Gothic"/>
                </a:rPr>
                <a:t> ve </a:t>
              </a:r>
              <a:r>
                <a:rPr b="1" lang="tr-TR" sz="3200">
                  <a:solidFill>
                    <a:srgbClr val="FF0000"/>
                  </a:solidFill>
                  <a:latin typeface="Century Gothic"/>
                  <a:ea typeface="Century Gothic"/>
                  <a:cs typeface="Century Gothic"/>
                  <a:sym typeface="Century Gothic"/>
                </a:rPr>
                <a:t>ısı</a:t>
              </a:r>
              <a:r>
                <a:rPr b="1" lang="tr-TR" sz="3200">
                  <a:solidFill>
                    <a:schemeClr val="dk2"/>
                  </a:solidFill>
                  <a:latin typeface="Century Gothic"/>
                  <a:ea typeface="Century Gothic"/>
                  <a:cs typeface="Century Gothic"/>
                  <a:sym typeface="Century Gothic"/>
                </a:rPr>
                <a:t> arasındaki alışverişin, kimyasal bir işlem ile kesilmesi suretiyle uygulanan söndürme tekniğidir.</a:t>
              </a:r>
              <a:endParaRPr/>
            </a:p>
          </p:txBody>
        </p:sp>
      </p:grpSp>
      <p:grpSp>
        <p:nvGrpSpPr>
          <p:cNvPr id="1343" name="Google Shape;1343;p85"/>
          <p:cNvGrpSpPr/>
          <p:nvPr/>
        </p:nvGrpSpPr>
        <p:grpSpPr>
          <a:xfrm>
            <a:off x="468313" y="4149725"/>
            <a:ext cx="8208962" cy="1079500"/>
            <a:chOff x="975" y="155"/>
            <a:chExt cx="4055" cy="916"/>
          </a:xfrm>
        </p:grpSpPr>
        <p:sp>
          <p:nvSpPr>
            <p:cNvPr id="1344" name="Google Shape;1344;p85"/>
            <p:cNvSpPr/>
            <p:nvPr/>
          </p:nvSpPr>
          <p:spPr>
            <a:xfrm>
              <a:off x="975" y="164"/>
              <a:ext cx="4055" cy="907"/>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45" name="Google Shape;1345;p85"/>
            <p:cNvSpPr txBox="1"/>
            <p:nvPr/>
          </p:nvSpPr>
          <p:spPr>
            <a:xfrm>
              <a:off x="975" y="155"/>
              <a:ext cx="4055" cy="9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tr-TR" sz="1800">
                  <a:solidFill>
                    <a:schemeClr val="dk1"/>
                  </a:solidFill>
                  <a:latin typeface="Century Gothic"/>
                  <a:ea typeface="Century Gothic"/>
                  <a:cs typeface="Century Gothic"/>
                  <a:sym typeface="Century Gothic"/>
                </a:rPr>
                <a:t> </a:t>
              </a:r>
              <a:r>
                <a:rPr b="1" lang="tr-TR" sz="3200">
                  <a:solidFill>
                    <a:schemeClr val="dk2"/>
                  </a:solidFill>
                  <a:latin typeface="Century Gothic"/>
                  <a:ea typeface="Century Gothic"/>
                  <a:cs typeface="Century Gothic"/>
                  <a:sym typeface="Century Gothic"/>
                </a:rPr>
                <a:t>Bu söndürme tekniğinde, genellikle </a:t>
              </a:r>
              <a:r>
                <a:rPr b="1" lang="tr-TR" sz="3200">
                  <a:solidFill>
                    <a:srgbClr val="FF0000"/>
                  </a:solidFill>
                  <a:latin typeface="Century Gothic"/>
                  <a:ea typeface="Century Gothic"/>
                  <a:cs typeface="Century Gothic"/>
                  <a:sym typeface="Century Gothic"/>
                </a:rPr>
                <a:t>“Halojenli”</a:t>
              </a:r>
              <a:r>
                <a:rPr b="1" lang="tr-TR" sz="3200">
                  <a:solidFill>
                    <a:schemeClr val="dk2"/>
                  </a:solidFill>
                  <a:latin typeface="Century Gothic"/>
                  <a:ea typeface="Century Gothic"/>
                  <a:cs typeface="Century Gothic"/>
                  <a:sym typeface="Century Gothic"/>
                </a:rPr>
                <a:t> söndürücüler kullanılır, örnek;</a:t>
              </a:r>
              <a:endParaRPr/>
            </a:p>
          </p:txBody>
        </p:sp>
      </p:grpSp>
      <p:grpSp>
        <p:nvGrpSpPr>
          <p:cNvPr id="1346" name="Google Shape;1346;p85"/>
          <p:cNvGrpSpPr/>
          <p:nvPr/>
        </p:nvGrpSpPr>
        <p:grpSpPr>
          <a:xfrm>
            <a:off x="900113" y="5516563"/>
            <a:ext cx="7345362" cy="1152525"/>
            <a:chOff x="421" y="984"/>
            <a:chExt cx="4898" cy="1448"/>
          </a:xfrm>
        </p:grpSpPr>
        <p:sp>
          <p:nvSpPr>
            <p:cNvPr id="1347" name="Google Shape;1347;p85"/>
            <p:cNvSpPr/>
            <p:nvPr/>
          </p:nvSpPr>
          <p:spPr>
            <a:xfrm>
              <a:off x="421" y="984"/>
              <a:ext cx="4898" cy="144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48" name="Google Shape;1348;p85"/>
            <p:cNvSpPr txBox="1"/>
            <p:nvPr/>
          </p:nvSpPr>
          <p:spPr>
            <a:xfrm>
              <a:off x="470" y="1060"/>
              <a:ext cx="4800" cy="13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chemeClr val="dk1"/>
                  </a:solidFill>
                  <a:latin typeface="Century Gothic"/>
                  <a:ea typeface="Century Gothic"/>
                  <a:cs typeface="Century Gothic"/>
                  <a:sym typeface="Century Gothic"/>
                </a:rPr>
                <a:t>→ Halon 1301		→ </a:t>
              </a:r>
              <a:r>
                <a:rPr b="1" lang="tr-TR" sz="3200">
                  <a:solidFill>
                    <a:schemeClr val="dk2"/>
                  </a:solidFill>
                  <a:latin typeface="Century Gothic"/>
                  <a:ea typeface="Century Gothic"/>
                  <a:cs typeface="Century Gothic"/>
                  <a:sym typeface="Century Gothic"/>
                </a:rPr>
                <a:t>FM 200 TM</a:t>
              </a:r>
              <a:r>
                <a:rPr b="1" lang="tr-TR" sz="3200">
                  <a:solidFill>
                    <a:schemeClr val="dk1"/>
                  </a:solidFill>
                  <a:latin typeface="Century Gothic"/>
                  <a:ea typeface="Century Gothic"/>
                  <a:cs typeface="Century Gothic"/>
                  <a:sym typeface="Century Gothic"/>
                </a:rPr>
                <a:t> 			→ </a:t>
              </a:r>
              <a:r>
                <a:rPr b="1" lang="tr-TR" sz="3200">
                  <a:solidFill>
                    <a:schemeClr val="dk2"/>
                  </a:solidFill>
                  <a:latin typeface="Century Gothic"/>
                  <a:ea typeface="Century Gothic"/>
                  <a:cs typeface="Century Gothic"/>
                  <a:sym typeface="Century Gothic"/>
                </a:rPr>
                <a:t>NAF Serisi Gazlar</a:t>
              </a:r>
              <a:r>
                <a:rPr lang="tr-TR" sz="3200">
                  <a:solidFill>
                    <a:schemeClr val="dk1"/>
                  </a:solidFill>
                  <a:latin typeface="Century Gothic"/>
                  <a:ea typeface="Century Gothic"/>
                  <a:cs typeface="Century Gothic"/>
                  <a:sym typeface="Century Gothic"/>
                </a:rPr>
                <a:t> </a:t>
              </a:r>
              <a:endParaRPr b="1" sz="3200">
                <a:solidFill>
                  <a:schemeClr val="dk1"/>
                </a:solidFill>
                <a:latin typeface="Century Gothic"/>
                <a:ea typeface="Century Gothic"/>
                <a:cs typeface="Century Gothic"/>
                <a:sym typeface="Century Gothic"/>
              </a:endParaRPr>
            </a:p>
          </p:txBody>
        </p:sp>
      </p:grpSp>
    </p:spTree>
  </p:cSld>
  <p:clrMapOvr>
    <a:masterClrMapping/>
  </p:clrMapOvr>
  <p:transition>
    <p:checke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pic>
        <p:nvPicPr>
          <p:cNvPr id="1353" name="Google Shape;1353;p86"/>
          <p:cNvPicPr preferRelativeResize="0"/>
          <p:nvPr>
            <p:ph idx="1" type="body"/>
          </p:nvPr>
        </p:nvPicPr>
        <p:blipFill rotWithShape="1">
          <a:blip r:embed="rId3">
            <a:alphaModFix/>
          </a:blip>
          <a:srcRect b="0" l="0" r="0" t="0"/>
          <a:stretch/>
        </p:blipFill>
        <p:spPr>
          <a:xfrm>
            <a:off x="1131491" y="1527967"/>
            <a:ext cx="6912768" cy="4720433"/>
          </a:xfrm>
          <a:prstGeom prst="rect">
            <a:avLst/>
          </a:prstGeom>
          <a:noFill/>
          <a:ln>
            <a:noFill/>
          </a:ln>
        </p:spPr>
      </p:pic>
      <p:sp>
        <p:nvSpPr>
          <p:cNvPr id="1354" name="Google Shape;1354;p86"/>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355" name="Google Shape;1355;p86"/>
          <p:cNvSpPr txBox="1"/>
          <p:nvPr/>
        </p:nvSpPr>
        <p:spPr>
          <a:xfrm>
            <a:off x="1025195" y="441627"/>
            <a:ext cx="7358105" cy="64633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C00000"/>
                </a:solidFill>
                <a:latin typeface="Century Gothic"/>
                <a:ea typeface="Century Gothic"/>
                <a:cs typeface="Century Gothic"/>
                <a:sym typeface="Century Gothic"/>
              </a:rPr>
              <a:t>YANGIN SÖNDÜRME MADDELERİ</a:t>
            </a:r>
            <a:endParaRPr/>
          </a:p>
        </p:txBody>
      </p:sp>
    </p:spTree>
  </p:cSld>
  <p:clrMapOvr>
    <a:masterClrMapping/>
  </p:clrMapOvr>
  <p:transition>
    <p:checker/>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8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361" name="Google Shape;1361;p87"/>
          <p:cNvSpPr txBox="1"/>
          <p:nvPr/>
        </p:nvSpPr>
        <p:spPr>
          <a:xfrm>
            <a:off x="762000" y="2286000"/>
            <a:ext cx="7924800" cy="2836863"/>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Noto Sans Symbols"/>
              <a:buChar char="⮚"/>
            </a:pPr>
            <a:r>
              <a:rPr b="1" lang="tr-TR" sz="3600">
                <a:solidFill>
                  <a:schemeClr val="dk1"/>
                </a:solidFill>
                <a:latin typeface="Century Gothic"/>
                <a:ea typeface="Century Gothic"/>
                <a:cs typeface="Century Gothic"/>
                <a:sym typeface="Century Gothic"/>
              </a:rPr>
              <a:t>SU</a:t>
            </a:r>
            <a:endParaRPr/>
          </a:p>
          <a:p>
            <a:pPr indent="-381000" lvl="0" marL="457200" marR="0" rtl="0" algn="l">
              <a:spcBef>
                <a:spcPts val="0"/>
              </a:spcBef>
              <a:spcAft>
                <a:spcPts val="0"/>
              </a:spcAft>
              <a:buClr>
                <a:schemeClr val="dk1"/>
              </a:buClr>
              <a:buSzPts val="1200"/>
              <a:buFont typeface="Noto Sans Symbols"/>
              <a:buNone/>
            </a:pPr>
            <a:r>
              <a:t/>
            </a:r>
            <a:endParaRPr b="1" sz="1200">
              <a:solidFill>
                <a:schemeClr val="dk1"/>
              </a:solidFill>
              <a:latin typeface="Century Gothic"/>
              <a:ea typeface="Century Gothic"/>
              <a:cs typeface="Century Gothic"/>
              <a:sym typeface="Century Gothic"/>
            </a:endParaRPr>
          </a:p>
          <a:p>
            <a:pPr indent="-571500" lvl="0" marL="571500" marR="0" rtl="0" algn="l">
              <a:spcBef>
                <a:spcPts val="0"/>
              </a:spcBef>
              <a:spcAft>
                <a:spcPts val="0"/>
              </a:spcAft>
              <a:buClr>
                <a:schemeClr val="dk1"/>
              </a:buClr>
              <a:buSzPts val="3600"/>
              <a:buFont typeface="Noto Sans Symbols"/>
              <a:buChar char="⮚"/>
            </a:pPr>
            <a:r>
              <a:rPr b="1" lang="tr-TR" sz="3600">
                <a:solidFill>
                  <a:schemeClr val="dk1"/>
                </a:solidFill>
                <a:latin typeface="Century Gothic"/>
                <a:ea typeface="Century Gothic"/>
                <a:cs typeface="Century Gothic"/>
                <a:sym typeface="Century Gothic"/>
              </a:rPr>
              <a:t>KÖPÜK SÖNDÜRÜCÜLER</a:t>
            </a:r>
            <a:endParaRPr/>
          </a:p>
          <a:p>
            <a:pPr indent="-381000" lvl="0" marL="457200" marR="0" rtl="0" algn="l">
              <a:spcBef>
                <a:spcPts val="0"/>
              </a:spcBef>
              <a:spcAft>
                <a:spcPts val="0"/>
              </a:spcAft>
              <a:buClr>
                <a:schemeClr val="dk1"/>
              </a:buClr>
              <a:buSzPts val="1200"/>
              <a:buFont typeface="Noto Sans Symbols"/>
              <a:buNone/>
            </a:pPr>
            <a:r>
              <a:t/>
            </a:r>
            <a:endParaRPr b="1" sz="1200">
              <a:solidFill>
                <a:schemeClr val="dk1"/>
              </a:solidFill>
              <a:latin typeface="Century Gothic"/>
              <a:ea typeface="Century Gothic"/>
              <a:cs typeface="Century Gothic"/>
              <a:sym typeface="Century Gothic"/>
            </a:endParaRPr>
          </a:p>
          <a:p>
            <a:pPr indent="-571500" lvl="0" marL="571500" marR="0" rtl="0" algn="l">
              <a:spcBef>
                <a:spcPts val="0"/>
              </a:spcBef>
              <a:spcAft>
                <a:spcPts val="0"/>
              </a:spcAft>
              <a:buClr>
                <a:schemeClr val="dk1"/>
              </a:buClr>
              <a:buSzPts val="3600"/>
              <a:buFont typeface="Noto Sans Symbols"/>
              <a:buChar char="⮚"/>
            </a:pPr>
            <a:r>
              <a:rPr b="1" lang="tr-TR" sz="3600">
                <a:solidFill>
                  <a:schemeClr val="dk1"/>
                </a:solidFill>
                <a:latin typeface="Century Gothic"/>
                <a:ea typeface="Century Gothic"/>
                <a:cs typeface="Century Gothic"/>
                <a:sym typeface="Century Gothic"/>
              </a:rPr>
              <a:t>KURU KİMYEVİ TOZLAR</a:t>
            </a:r>
            <a:endParaRPr/>
          </a:p>
          <a:p>
            <a:pPr indent="-381000" lvl="0" marL="457200" marR="0" rtl="0" algn="l">
              <a:spcBef>
                <a:spcPts val="0"/>
              </a:spcBef>
              <a:spcAft>
                <a:spcPts val="0"/>
              </a:spcAft>
              <a:buClr>
                <a:schemeClr val="dk1"/>
              </a:buClr>
              <a:buSzPts val="1200"/>
              <a:buFont typeface="Noto Sans Symbols"/>
              <a:buNone/>
            </a:pPr>
            <a:r>
              <a:t/>
            </a:r>
            <a:endParaRPr b="1" sz="1200">
              <a:solidFill>
                <a:schemeClr val="dk1"/>
              </a:solidFill>
              <a:latin typeface="Century Gothic"/>
              <a:ea typeface="Century Gothic"/>
              <a:cs typeface="Century Gothic"/>
              <a:sym typeface="Century Gothic"/>
            </a:endParaRPr>
          </a:p>
          <a:p>
            <a:pPr indent="-571500" lvl="0" marL="571500" marR="0" rtl="0" algn="l">
              <a:spcBef>
                <a:spcPts val="0"/>
              </a:spcBef>
              <a:spcAft>
                <a:spcPts val="0"/>
              </a:spcAft>
              <a:buClr>
                <a:schemeClr val="dk1"/>
              </a:buClr>
              <a:buSzPts val="3600"/>
              <a:buFont typeface="Noto Sans Symbols"/>
              <a:buChar char="⮚"/>
            </a:pPr>
            <a:r>
              <a:rPr b="1" lang="tr-TR" sz="3600">
                <a:solidFill>
                  <a:schemeClr val="dk1"/>
                </a:solidFill>
                <a:latin typeface="Century Gothic"/>
                <a:ea typeface="Century Gothic"/>
                <a:cs typeface="Century Gothic"/>
                <a:sym typeface="Century Gothic"/>
              </a:rPr>
              <a:t>KARBONDİOKSİT (CO</a:t>
            </a:r>
            <a:r>
              <a:rPr b="1" baseline="-25000" lang="tr-TR" sz="3600">
                <a:solidFill>
                  <a:schemeClr val="dk1"/>
                </a:solidFill>
                <a:latin typeface="Century Gothic"/>
                <a:ea typeface="Century Gothic"/>
                <a:cs typeface="Century Gothic"/>
                <a:sym typeface="Century Gothic"/>
              </a:rPr>
              <a:t>2</a:t>
            </a:r>
            <a:r>
              <a:rPr b="1" lang="tr-TR" sz="3600">
                <a:solidFill>
                  <a:schemeClr val="dk1"/>
                </a:solidFill>
                <a:latin typeface="Century Gothic"/>
                <a:ea typeface="Century Gothic"/>
                <a:cs typeface="Century Gothic"/>
                <a:sym typeface="Century Gothic"/>
              </a:rPr>
              <a:t>)</a:t>
            </a:r>
            <a:endParaRPr b="1" baseline="-25000" sz="3600">
              <a:solidFill>
                <a:schemeClr val="dk1"/>
              </a:solidFill>
              <a:latin typeface="Century Gothic"/>
              <a:ea typeface="Century Gothic"/>
              <a:cs typeface="Century Gothic"/>
              <a:sym typeface="Century Gothic"/>
            </a:endParaRPr>
          </a:p>
        </p:txBody>
      </p:sp>
      <p:sp>
        <p:nvSpPr>
          <p:cNvPr id="1362" name="Google Shape;1362;p87"/>
          <p:cNvSpPr txBox="1"/>
          <p:nvPr/>
        </p:nvSpPr>
        <p:spPr>
          <a:xfrm>
            <a:off x="457200" y="5638800"/>
            <a:ext cx="8059738" cy="60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400">
                <a:solidFill>
                  <a:schemeClr val="dk2"/>
                </a:solidFill>
                <a:latin typeface="Century Gothic"/>
                <a:ea typeface="Century Gothic"/>
                <a:cs typeface="Century Gothic"/>
                <a:sym typeface="Century Gothic"/>
              </a:rPr>
              <a:t>Bunlara; Stim ve Kum da ilave edilebilir. </a:t>
            </a:r>
            <a:endParaRPr/>
          </a:p>
        </p:txBody>
      </p:sp>
      <p:sp>
        <p:nvSpPr>
          <p:cNvPr id="1363" name="Google Shape;1363;p87"/>
          <p:cNvSpPr/>
          <p:nvPr/>
        </p:nvSpPr>
        <p:spPr>
          <a:xfrm>
            <a:off x="0" y="188913"/>
            <a:ext cx="9144000" cy="17843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4400">
                <a:solidFill>
                  <a:srgbClr val="EC002D"/>
                </a:solidFill>
                <a:latin typeface="Century Gothic"/>
                <a:ea typeface="Century Gothic"/>
                <a:cs typeface="Century Gothic"/>
                <a:sym typeface="Century Gothic"/>
              </a:rPr>
              <a:t>YANGIN SÖNDÜRMEDE KULLANILAN ANA SÖNDÜRÜCÜLER</a:t>
            </a:r>
            <a:endParaRPr/>
          </a:p>
        </p:txBody>
      </p:sp>
    </p:spTree>
  </p:cSld>
  <p:clrMapOvr>
    <a:masterClrMapping/>
  </p:clrMapOvr>
  <p:transition>
    <p:checker/>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pic>
        <p:nvPicPr>
          <p:cNvPr id="1368" name="Google Shape;1368;p88"/>
          <p:cNvPicPr preferRelativeResize="0"/>
          <p:nvPr>
            <p:ph idx="1" type="body"/>
          </p:nvPr>
        </p:nvPicPr>
        <p:blipFill rotWithShape="1">
          <a:blip r:embed="rId3">
            <a:alphaModFix/>
          </a:blip>
          <a:srcRect b="0" l="0" r="0" t="0"/>
          <a:stretch/>
        </p:blipFill>
        <p:spPr>
          <a:xfrm>
            <a:off x="0" y="0"/>
            <a:ext cx="2520950" cy="2032000"/>
          </a:xfrm>
          <a:prstGeom prst="rect">
            <a:avLst/>
          </a:prstGeom>
          <a:noFill/>
          <a:ln>
            <a:noFill/>
          </a:ln>
        </p:spPr>
      </p:pic>
      <p:sp>
        <p:nvSpPr>
          <p:cNvPr id="1369" name="Google Shape;1369;p88"/>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370" name="Google Shape;1370;p88"/>
          <p:cNvSpPr txBox="1"/>
          <p:nvPr/>
        </p:nvSpPr>
        <p:spPr>
          <a:xfrm>
            <a:off x="685800" y="2511425"/>
            <a:ext cx="4648200" cy="22891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600"/>
              <a:buFont typeface="Noto Sans Symbols"/>
              <a:buNone/>
            </a:pPr>
            <a:r>
              <a:rPr b="1" lang="tr-TR" sz="3600">
                <a:solidFill>
                  <a:schemeClr val="dk1"/>
                </a:solidFill>
                <a:latin typeface="Century Gothic"/>
                <a:ea typeface="Century Gothic"/>
                <a:cs typeface="Century Gothic"/>
                <a:sym typeface="Century Gothic"/>
              </a:rPr>
              <a:t>En yaygın, </a:t>
            </a:r>
            <a:endParaRPr/>
          </a:p>
          <a:p>
            <a:pPr indent="0" lvl="0" marL="0" marR="0" rtl="0" algn="l">
              <a:spcBef>
                <a:spcPts val="0"/>
              </a:spcBef>
              <a:spcAft>
                <a:spcPts val="0"/>
              </a:spcAft>
              <a:buClr>
                <a:schemeClr val="dk1"/>
              </a:buClr>
              <a:buSzPts val="3600"/>
              <a:buFont typeface="Noto Sans Symbols"/>
              <a:buNone/>
            </a:pPr>
            <a:r>
              <a:rPr b="1" lang="tr-TR" sz="3600">
                <a:solidFill>
                  <a:schemeClr val="dk1"/>
                </a:solidFill>
                <a:latin typeface="Century Gothic"/>
                <a:ea typeface="Century Gothic"/>
                <a:cs typeface="Century Gothic"/>
                <a:sym typeface="Century Gothic"/>
              </a:rPr>
              <a:t>en ucuz ve</a:t>
            </a:r>
            <a:endParaRPr/>
          </a:p>
          <a:p>
            <a:pPr indent="0" lvl="0" marL="0" marR="0" rtl="0" algn="l">
              <a:spcBef>
                <a:spcPts val="0"/>
              </a:spcBef>
              <a:spcAft>
                <a:spcPts val="0"/>
              </a:spcAft>
              <a:buClr>
                <a:schemeClr val="dk1"/>
              </a:buClr>
              <a:buSzPts val="3600"/>
              <a:buFont typeface="Noto Sans Symbols"/>
              <a:buNone/>
            </a:pPr>
            <a:r>
              <a:rPr b="1" lang="tr-TR" sz="3600">
                <a:solidFill>
                  <a:schemeClr val="dk1"/>
                </a:solidFill>
                <a:latin typeface="Century Gothic"/>
                <a:ea typeface="Century Gothic"/>
                <a:cs typeface="Century Gothic"/>
                <a:sym typeface="Century Gothic"/>
              </a:rPr>
              <a:t>temini en kolay olan </a:t>
            </a:r>
            <a:endParaRPr/>
          </a:p>
          <a:p>
            <a:pPr indent="0" lvl="0" marL="0" marR="0" rtl="0" algn="l">
              <a:spcBef>
                <a:spcPts val="0"/>
              </a:spcBef>
              <a:spcAft>
                <a:spcPts val="0"/>
              </a:spcAft>
              <a:buClr>
                <a:schemeClr val="dk1"/>
              </a:buClr>
              <a:buSzPts val="3600"/>
              <a:buFont typeface="Noto Sans Symbols"/>
              <a:buNone/>
            </a:pPr>
            <a:r>
              <a:rPr b="1" lang="tr-TR" sz="3600">
                <a:solidFill>
                  <a:schemeClr val="dk1"/>
                </a:solidFill>
                <a:latin typeface="Century Gothic"/>
                <a:ea typeface="Century Gothic"/>
                <a:cs typeface="Century Gothic"/>
                <a:sym typeface="Century Gothic"/>
              </a:rPr>
              <a:t>söndürücüdür.</a:t>
            </a:r>
            <a:endParaRPr/>
          </a:p>
        </p:txBody>
      </p:sp>
      <p:pic>
        <p:nvPicPr>
          <p:cNvPr id="1371" name="Google Shape;1371;p88"/>
          <p:cNvPicPr preferRelativeResize="0"/>
          <p:nvPr/>
        </p:nvPicPr>
        <p:blipFill rotWithShape="1">
          <a:blip r:embed="rId4">
            <a:alphaModFix/>
          </a:blip>
          <a:srcRect b="0" l="0" r="0" t="0"/>
          <a:stretch/>
        </p:blipFill>
        <p:spPr>
          <a:xfrm>
            <a:off x="5032375" y="404813"/>
            <a:ext cx="4672013" cy="5745162"/>
          </a:xfrm>
          <a:prstGeom prst="rect">
            <a:avLst/>
          </a:prstGeom>
          <a:noFill/>
          <a:ln>
            <a:noFill/>
          </a:ln>
        </p:spPr>
      </p:pic>
      <p:sp>
        <p:nvSpPr>
          <p:cNvPr id="1372" name="Google Shape;1372;p88"/>
          <p:cNvSpPr txBox="1"/>
          <p:nvPr/>
        </p:nvSpPr>
        <p:spPr>
          <a:xfrm>
            <a:off x="668338" y="5133975"/>
            <a:ext cx="5884862" cy="11906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600"/>
              <a:buFont typeface="Noto Sans Symbols"/>
              <a:buNone/>
            </a:pPr>
            <a:r>
              <a:rPr b="1" lang="tr-TR" sz="3600">
                <a:solidFill>
                  <a:schemeClr val="dk1"/>
                </a:solidFill>
                <a:latin typeface="Century Gothic"/>
                <a:ea typeface="Century Gothic"/>
                <a:cs typeface="Century Gothic"/>
                <a:sym typeface="Century Gothic"/>
              </a:rPr>
              <a:t>“A” sınıfı yangınların </a:t>
            </a:r>
            <a:endParaRPr/>
          </a:p>
          <a:p>
            <a:pPr indent="0" lvl="0" marL="0" marR="0" rtl="0" algn="l">
              <a:spcBef>
                <a:spcPts val="0"/>
              </a:spcBef>
              <a:spcAft>
                <a:spcPts val="0"/>
              </a:spcAft>
              <a:buClr>
                <a:schemeClr val="dk1"/>
              </a:buClr>
              <a:buSzPts val="3600"/>
              <a:buFont typeface="Noto Sans Symbols"/>
              <a:buNone/>
            </a:pPr>
            <a:r>
              <a:rPr b="1" lang="tr-TR" sz="3600">
                <a:solidFill>
                  <a:schemeClr val="dk1"/>
                </a:solidFill>
                <a:latin typeface="Century Gothic"/>
                <a:ea typeface="Century Gothic"/>
                <a:cs typeface="Century Gothic"/>
                <a:sym typeface="Century Gothic"/>
              </a:rPr>
              <a:t>en etkili söndürücüsüdür.</a:t>
            </a:r>
            <a:endParaRPr/>
          </a:p>
        </p:txBody>
      </p:sp>
      <p:sp>
        <p:nvSpPr>
          <p:cNvPr id="1373" name="Google Shape;1373;p88"/>
          <p:cNvSpPr txBox="1"/>
          <p:nvPr/>
        </p:nvSpPr>
        <p:spPr>
          <a:xfrm>
            <a:off x="2483768" y="764704"/>
            <a:ext cx="1071127" cy="10156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6000">
                <a:solidFill>
                  <a:srgbClr val="C00000"/>
                </a:solidFill>
                <a:latin typeface="Century Gothic"/>
                <a:ea typeface="Century Gothic"/>
                <a:cs typeface="Century Gothic"/>
                <a:sym typeface="Century Gothic"/>
              </a:rPr>
              <a:t>SU</a:t>
            </a:r>
            <a:endParaRPr/>
          </a:p>
        </p:txBody>
      </p:sp>
    </p:spTree>
  </p:cSld>
  <p:clrMapOvr>
    <a:masterClrMapping/>
  </p:clrMapOvr>
  <p:transition>
    <p:checker/>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8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379" name="Google Shape;1379;p89"/>
          <p:cNvSpPr txBox="1"/>
          <p:nvPr/>
        </p:nvSpPr>
        <p:spPr>
          <a:xfrm>
            <a:off x="381000" y="1524000"/>
            <a:ext cx="8382000" cy="2862322"/>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chemeClr val="dk1"/>
              </a:buClr>
              <a:buSzPts val="3600"/>
              <a:buFont typeface="Noto Sans Symbols"/>
              <a:buChar char="⮚"/>
            </a:pPr>
            <a:r>
              <a:rPr b="1" lang="tr-TR" sz="3600">
                <a:solidFill>
                  <a:schemeClr val="dk1"/>
                </a:solidFill>
                <a:latin typeface="Century Gothic"/>
                <a:ea typeface="Century Gothic"/>
                <a:cs typeface="Century Gothic"/>
                <a:sym typeface="Century Gothic"/>
              </a:rPr>
              <a:t>Su zerreciklerinin çok yüksek ısı emici özelliği sayesinde, hem </a:t>
            </a:r>
            <a:r>
              <a:rPr b="1" lang="tr-TR" sz="3600">
                <a:solidFill>
                  <a:srgbClr val="FF0000"/>
                </a:solidFill>
                <a:latin typeface="Century Gothic"/>
                <a:ea typeface="Century Gothic"/>
                <a:cs typeface="Century Gothic"/>
                <a:sym typeface="Century Gothic"/>
              </a:rPr>
              <a:t>soğutma</a:t>
            </a:r>
            <a:r>
              <a:rPr b="1" lang="tr-TR" sz="3600">
                <a:solidFill>
                  <a:schemeClr val="dk1"/>
                </a:solidFill>
                <a:latin typeface="Century Gothic"/>
                <a:ea typeface="Century Gothic"/>
                <a:cs typeface="Century Gothic"/>
                <a:sym typeface="Century Gothic"/>
              </a:rPr>
              <a:t>  hem de meydana getirdiği su buharı ile </a:t>
            </a:r>
            <a:r>
              <a:rPr b="1" lang="tr-TR" sz="3600">
                <a:solidFill>
                  <a:srgbClr val="FF0000"/>
                </a:solidFill>
                <a:latin typeface="Century Gothic"/>
                <a:ea typeface="Century Gothic"/>
                <a:cs typeface="Century Gothic"/>
                <a:sym typeface="Century Gothic"/>
              </a:rPr>
              <a:t>boğma</a:t>
            </a:r>
            <a:r>
              <a:rPr b="1" lang="tr-TR" sz="3600">
                <a:solidFill>
                  <a:schemeClr val="dk1"/>
                </a:solidFill>
                <a:latin typeface="Century Gothic"/>
                <a:ea typeface="Century Gothic"/>
                <a:cs typeface="Century Gothic"/>
                <a:sym typeface="Century Gothic"/>
              </a:rPr>
              <a:t> yaparak yangını söndürür.</a:t>
            </a:r>
            <a:endParaRPr/>
          </a:p>
        </p:txBody>
      </p:sp>
      <p:sp>
        <p:nvSpPr>
          <p:cNvPr id="1380" name="Google Shape;1380;p89"/>
          <p:cNvSpPr txBox="1"/>
          <p:nvPr/>
        </p:nvSpPr>
        <p:spPr>
          <a:xfrm>
            <a:off x="381000" y="5013325"/>
            <a:ext cx="8686800" cy="1200329"/>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Noto Sans Symbols"/>
              <a:buChar char="⮚"/>
            </a:pPr>
            <a:r>
              <a:rPr b="1" lang="tr-TR" sz="3600">
                <a:solidFill>
                  <a:schemeClr val="dk1"/>
                </a:solidFill>
                <a:latin typeface="Century Gothic"/>
                <a:ea typeface="Century Gothic"/>
                <a:cs typeface="Century Gothic"/>
                <a:sym typeface="Century Gothic"/>
              </a:rPr>
              <a:t>Elektriği iletmesi nedeniyle</a:t>
            </a:r>
            <a:endParaRPr/>
          </a:p>
          <a:p>
            <a:pPr indent="0" lvl="0" marL="0" marR="0" rtl="0" algn="l">
              <a:spcBef>
                <a:spcPts val="0"/>
              </a:spcBef>
              <a:spcAft>
                <a:spcPts val="0"/>
              </a:spcAft>
              <a:buClr>
                <a:srgbClr val="FF0000"/>
              </a:buClr>
              <a:buSzPts val="3600"/>
              <a:buFont typeface="Noto Sans Symbols"/>
              <a:buNone/>
            </a:pPr>
            <a:r>
              <a:rPr b="1" lang="tr-TR" sz="3600">
                <a:solidFill>
                  <a:srgbClr val="FF0000"/>
                </a:solidFill>
                <a:latin typeface="Century Gothic"/>
                <a:ea typeface="Century Gothic"/>
                <a:cs typeface="Century Gothic"/>
                <a:sym typeface="Century Gothic"/>
              </a:rPr>
              <a:t>“E” sınıfı yangınlarda </a:t>
            </a:r>
            <a:r>
              <a:rPr b="1" lang="tr-TR" sz="3600" u="sng">
                <a:solidFill>
                  <a:srgbClr val="FF0000"/>
                </a:solidFill>
                <a:latin typeface="Century Gothic"/>
                <a:ea typeface="Century Gothic"/>
                <a:cs typeface="Century Gothic"/>
                <a:sym typeface="Century Gothic"/>
              </a:rPr>
              <a:t>kullanılmaz</a:t>
            </a:r>
            <a:r>
              <a:rPr b="1" lang="tr-TR" sz="3600">
                <a:solidFill>
                  <a:srgbClr val="FF0000"/>
                </a:solidFill>
                <a:latin typeface="Century Gothic"/>
                <a:ea typeface="Century Gothic"/>
                <a:cs typeface="Century Gothic"/>
                <a:sym typeface="Century Gothic"/>
              </a:rPr>
              <a:t>.</a:t>
            </a:r>
            <a:endParaRPr b="1" sz="3600">
              <a:solidFill>
                <a:schemeClr val="dk1"/>
              </a:solidFill>
              <a:latin typeface="Century Gothic"/>
              <a:ea typeface="Century Gothic"/>
              <a:cs typeface="Century Gothic"/>
              <a:sym typeface="Century Gothic"/>
            </a:endParaRPr>
          </a:p>
        </p:txBody>
      </p:sp>
      <p:sp>
        <p:nvSpPr>
          <p:cNvPr id="1381" name="Google Shape;1381;p89"/>
          <p:cNvSpPr txBox="1"/>
          <p:nvPr/>
        </p:nvSpPr>
        <p:spPr>
          <a:xfrm>
            <a:off x="4188836" y="462513"/>
            <a:ext cx="1071127" cy="10156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6000">
                <a:solidFill>
                  <a:srgbClr val="C00000"/>
                </a:solidFill>
                <a:latin typeface="Century Gothic"/>
                <a:ea typeface="Century Gothic"/>
                <a:cs typeface="Century Gothic"/>
                <a:sym typeface="Century Gothic"/>
              </a:rPr>
              <a:t>SU</a:t>
            </a:r>
            <a:endParaRPr/>
          </a:p>
        </p:txBody>
      </p:sp>
    </p:spTree>
  </p:cSld>
  <p:clrMapOvr>
    <a:masterClrMapping/>
  </p:clrMapOvr>
  <p:transition>
    <p:checke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9"/>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372" name="Google Shape;372;p9"/>
          <p:cNvGrpSpPr/>
          <p:nvPr/>
        </p:nvGrpSpPr>
        <p:grpSpPr>
          <a:xfrm>
            <a:off x="468313" y="2124075"/>
            <a:ext cx="8135937" cy="3609975"/>
            <a:chOff x="295" y="975"/>
            <a:chExt cx="5125" cy="2274"/>
          </a:xfrm>
        </p:grpSpPr>
        <p:sp>
          <p:nvSpPr>
            <p:cNvPr id="373" name="Google Shape;373;p9"/>
            <p:cNvSpPr/>
            <p:nvPr/>
          </p:nvSpPr>
          <p:spPr>
            <a:xfrm>
              <a:off x="295" y="981"/>
              <a:ext cx="5125" cy="2268"/>
            </a:xfrm>
            <a:prstGeom prst="rect">
              <a:avLst/>
            </a:prstGeom>
            <a:solidFill>
              <a:srgbClr val="FFFF00"/>
            </a:solid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4" name="Google Shape;374;p9"/>
            <p:cNvSpPr txBox="1"/>
            <p:nvPr/>
          </p:nvSpPr>
          <p:spPr>
            <a:xfrm>
              <a:off x="346" y="975"/>
              <a:ext cx="5023" cy="1958"/>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Yanma (oxidation) oksijenle birleşen bir maddenin meydana getirdiği kimyasal bir prosestir.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Bu proses sırasında, genellikle ısı (heat) şeklinde olmak üzere enerji açığa çıkar.</a:t>
              </a:r>
              <a:endParaRPr/>
            </a:p>
            <a:p>
              <a:pPr indent="-177800" lvl="0" marL="0" marR="0" rtl="0" algn="just">
                <a:spcBef>
                  <a:spcPts val="0"/>
                </a:spcBef>
                <a:spcAft>
                  <a:spcPts val="0"/>
                </a:spcAft>
                <a:buClr>
                  <a:schemeClr val="dk1"/>
                </a:buClr>
                <a:buSzPts val="2800"/>
                <a:buFont typeface="Century Gothic"/>
                <a:buChar char="•"/>
              </a:pPr>
              <a:r>
                <a:rPr b="1" lang="tr-TR" sz="2800">
                  <a:solidFill>
                    <a:schemeClr val="dk1"/>
                  </a:solidFill>
                  <a:latin typeface="Century Gothic"/>
                  <a:ea typeface="Century Gothic"/>
                  <a:cs typeface="Century Gothic"/>
                  <a:sym typeface="Century Gothic"/>
                </a:rPr>
                <a:t> Demirin paslanması ve odunun çürümesi yavaş yanmaya örnek olarak gösterilebilir.</a:t>
              </a:r>
              <a:endParaRPr/>
            </a:p>
          </p:txBody>
        </p:sp>
      </p:grpSp>
      <p:grpSp>
        <p:nvGrpSpPr>
          <p:cNvPr id="375" name="Google Shape;375;p9"/>
          <p:cNvGrpSpPr/>
          <p:nvPr/>
        </p:nvGrpSpPr>
        <p:grpSpPr>
          <a:xfrm>
            <a:off x="1908175" y="404813"/>
            <a:ext cx="5329238" cy="865187"/>
            <a:chOff x="1746" y="320"/>
            <a:chExt cx="2177" cy="545"/>
          </a:xfrm>
        </p:grpSpPr>
        <p:sp>
          <p:nvSpPr>
            <p:cNvPr id="376" name="Google Shape;376;p9"/>
            <p:cNvSpPr/>
            <p:nvPr/>
          </p:nvSpPr>
          <p:spPr>
            <a:xfrm>
              <a:off x="1746" y="320"/>
              <a:ext cx="2177" cy="545"/>
            </a:xfrm>
            <a:prstGeom prst="rect">
              <a:avLst/>
            </a:prstGeom>
            <a:solidFill>
              <a:schemeClr val="lt1"/>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7" name="Google Shape;377;p9"/>
            <p:cNvSpPr txBox="1"/>
            <p:nvPr/>
          </p:nvSpPr>
          <p:spPr>
            <a:xfrm>
              <a:off x="1746" y="365"/>
              <a:ext cx="2177" cy="48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400">
                  <a:solidFill>
                    <a:srgbClr val="FF0000"/>
                  </a:solidFill>
                  <a:latin typeface="Century Gothic"/>
                  <a:ea typeface="Century Gothic"/>
                  <a:cs typeface="Century Gothic"/>
                  <a:sym typeface="Century Gothic"/>
                </a:rPr>
                <a:t>YANGIN KİMYASI</a:t>
              </a:r>
              <a:endParaRPr/>
            </a:p>
          </p:txBody>
        </p:sp>
      </p:grpSp>
    </p:spTree>
  </p:cSld>
  <p:clrMapOvr>
    <a:masterClrMapping/>
  </p:clrMapOvr>
  <p:transition>
    <p:checker/>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9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387" name="Google Shape;1387;p90"/>
          <p:cNvPicPr preferRelativeResize="0"/>
          <p:nvPr/>
        </p:nvPicPr>
        <p:blipFill rotWithShape="1">
          <a:blip r:embed="rId3">
            <a:alphaModFix/>
          </a:blip>
          <a:srcRect b="0" l="0" r="0" t="0"/>
          <a:stretch/>
        </p:blipFill>
        <p:spPr>
          <a:xfrm>
            <a:off x="755650" y="222250"/>
            <a:ext cx="7696200" cy="4953000"/>
          </a:xfrm>
          <a:prstGeom prst="rect">
            <a:avLst/>
          </a:prstGeom>
          <a:noFill/>
          <a:ln cap="flat" cmpd="sng" w="38100">
            <a:solidFill>
              <a:srgbClr val="FF0000"/>
            </a:solidFill>
            <a:prstDash val="solid"/>
            <a:miter lim="800000"/>
            <a:headEnd len="sm" w="sm" type="none"/>
            <a:tailEnd len="sm" w="sm" type="none"/>
          </a:ln>
        </p:spPr>
      </p:pic>
      <p:sp>
        <p:nvSpPr>
          <p:cNvPr id="1388" name="Google Shape;1388;p90"/>
          <p:cNvSpPr txBox="1"/>
          <p:nvPr/>
        </p:nvSpPr>
        <p:spPr>
          <a:xfrm>
            <a:off x="331788" y="5318125"/>
            <a:ext cx="8748712" cy="11874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400"/>
              <a:buFont typeface="Noto Sans Symbols"/>
              <a:buAutoNum type="arabicPeriod"/>
            </a:pPr>
            <a:r>
              <a:rPr b="1" lang="tr-TR" sz="2400">
                <a:solidFill>
                  <a:schemeClr val="dk2"/>
                </a:solidFill>
                <a:latin typeface="Times New Roman"/>
                <a:ea typeface="Times New Roman"/>
                <a:cs typeface="Times New Roman"/>
                <a:sym typeface="Times New Roman"/>
              </a:rPr>
              <a:t>100 Lb./pus</a:t>
            </a:r>
            <a:r>
              <a:rPr b="1" baseline="30000" lang="tr-TR" sz="2400">
                <a:solidFill>
                  <a:schemeClr val="dk1"/>
                </a:solidFill>
                <a:latin typeface="Times New Roman"/>
                <a:ea typeface="Times New Roman"/>
                <a:cs typeface="Times New Roman"/>
                <a:sym typeface="Times New Roman"/>
              </a:rPr>
              <a:t>2</a:t>
            </a:r>
            <a:r>
              <a:rPr lang="tr-TR" sz="2400">
                <a:solidFill>
                  <a:schemeClr val="dk1"/>
                </a:solidFill>
                <a:latin typeface="Times New Roman"/>
                <a:ea typeface="Times New Roman"/>
                <a:cs typeface="Times New Roman"/>
                <a:sym typeface="Times New Roman"/>
              </a:rPr>
              <a:t> </a:t>
            </a:r>
            <a:r>
              <a:rPr b="1" lang="tr-TR" sz="2400">
                <a:solidFill>
                  <a:schemeClr val="dk2"/>
                </a:solidFill>
                <a:latin typeface="Times New Roman"/>
                <a:ea typeface="Times New Roman"/>
                <a:cs typeface="Times New Roman"/>
                <a:sym typeface="Times New Roman"/>
              </a:rPr>
              <a:t>su = 1,5 pus – solid - 30 mt menzil-dk. 360 lt.</a:t>
            </a:r>
            <a:endParaRPr/>
          </a:p>
          <a:p>
            <a:pPr indent="-457200" lvl="0" marL="457200" marR="0" rtl="0" algn="l">
              <a:spcBef>
                <a:spcPts val="0"/>
              </a:spcBef>
              <a:spcAft>
                <a:spcPts val="0"/>
              </a:spcAft>
              <a:buClr>
                <a:schemeClr val="dk2"/>
              </a:buClr>
              <a:buSzPts val="2400"/>
              <a:buFont typeface="Noto Sans Symbols"/>
              <a:buAutoNum type="arabicPeriod"/>
            </a:pPr>
            <a:r>
              <a:rPr b="1" lang="tr-TR" sz="2400">
                <a:solidFill>
                  <a:schemeClr val="dk2"/>
                </a:solidFill>
                <a:latin typeface="Times New Roman"/>
                <a:ea typeface="Times New Roman"/>
                <a:cs typeface="Times New Roman"/>
                <a:sym typeface="Times New Roman"/>
              </a:rPr>
              <a:t>100 Lb./pus</a:t>
            </a:r>
            <a:r>
              <a:rPr b="1" baseline="30000" lang="tr-TR" sz="2400">
                <a:solidFill>
                  <a:schemeClr val="dk1"/>
                </a:solidFill>
                <a:latin typeface="Times New Roman"/>
                <a:ea typeface="Times New Roman"/>
                <a:cs typeface="Times New Roman"/>
                <a:sym typeface="Times New Roman"/>
              </a:rPr>
              <a:t>2</a:t>
            </a:r>
            <a:r>
              <a:rPr b="1" baseline="30000" lang="tr-TR" sz="2400">
                <a:solidFill>
                  <a:schemeClr val="dk2"/>
                </a:solidFill>
                <a:latin typeface="Times New Roman"/>
                <a:ea typeface="Times New Roman"/>
                <a:cs typeface="Times New Roman"/>
                <a:sym typeface="Times New Roman"/>
              </a:rPr>
              <a:t> </a:t>
            </a:r>
            <a:r>
              <a:rPr b="1" lang="tr-TR" sz="2400">
                <a:solidFill>
                  <a:schemeClr val="dk2"/>
                </a:solidFill>
                <a:latin typeface="Times New Roman"/>
                <a:ea typeface="Times New Roman"/>
                <a:cs typeface="Times New Roman"/>
                <a:sym typeface="Times New Roman"/>
              </a:rPr>
              <a:t>su = 1,5 pus – hüzme - 5 mt – 3 mt dk. 235 lt.</a:t>
            </a:r>
            <a:endParaRPr/>
          </a:p>
          <a:p>
            <a:pPr indent="-457200" lvl="0" marL="457200" marR="0" rtl="0" algn="l">
              <a:spcBef>
                <a:spcPts val="0"/>
              </a:spcBef>
              <a:spcAft>
                <a:spcPts val="0"/>
              </a:spcAft>
              <a:buClr>
                <a:schemeClr val="dk2"/>
              </a:buClr>
              <a:buSzPts val="2400"/>
              <a:buFont typeface="Noto Sans Symbols"/>
              <a:buAutoNum type="arabicPeriod"/>
            </a:pPr>
            <a:r>
              <a:rPr b="1" lang="tr-TR" sz="2400">
                <a:solidFill>
                  <a:schemeClr val="dk2"/>
                </a:solidFill>
                <a:latin typeface="Times New Roman"/>
                <a:ea typeface="Times New Roman"/>
                <a:cs typeface="Times New Roman"/>
                <a:sym typeface="Times New Roman"/>
              </a:rPr>
              <a:t>100 Lb./pus</a:t>
            </a:r>
            <a:r>
              <a:rPr b="1" baseline="30000" lang="tr-TR" sz="2400">
                <a:solidFill>
                  <a:schemeClr val="dk1"/>
                </a:solidFill>
                <a:latin typeface="Times New Roman"/>
                <a:ea typeface="Times New Roman"/>
                <a:cs typeface="Times New Roman"/>
                <a:sym typeface="Times New Roman"/>
              </a:rPr>
              <a:t>2</a:t>
            </a:r>
            <a:r>
              <a:rPr b="1" lang="tr-TR" sz="2400">
                <a:solidFill>
                  <a:schemeClr val="dk2"/>
                </a:solidFill>
                <a:latin typeface="Times New Roman"/>
                <a:ea typeface="Times New Roman"/>
                <a:cs typeface="Times New Roman"/>
                <a:sym typeface="Times New Roman"/>
              </a:rPr>
              <a:t> su = 1,5 pus – aplikatör – 2,5 mt- 5 mt dk. 165 lt.</a:t>
            </a:r>
            <a:endParaRPr/>
          </a:p>
        </p:txBody>
      </p:sp>
    </p:spTree>
  </p:cSld>
  <p:clrMapOvr>
    <a:masterClrMapping/>
  </p:clrMapOvr>
  <p:transition>
    <p:checker/>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9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394" name="Google Shape;1394;p91"/>
          <p:cNvPicPr preferRelativeResize="0"/>
          <p:nvPr/>
        </p:nvPicPr>
        <p:blipFill rotWithShape="1">
          <a:blip r:embed="rId3">
            <a:alphaModFix/>
          </a:blip>
          <a:srcRect b="0" l="0" r="0" t="0"/>
          <a:stretch/>
        </p:blipFill>
        <p:spPr>
          <a:xfrm>
            <a:off x="685800" y="762000"/>
            <a:ext cx="7848600" cy="4343400"/>
          </a:xfrm>
          <a:prstGeom prst="rect">
            <a:avLst/>
          </a:prstGeom>
          <a:noFill/>
          <a:ln cap="flat" cmpd="sng" w="38100">
            <a:solidFill>
              <a:srgbClr val="FF0000"/>
            </a:solidFill>
            <a:prstDash val="solid"/>
            <a:miter lim="800000"/>
            <a:headEnd len="sm" w="sm" type="none"/>
            <a:tailEnd len="sm" w="sm" type="none"/>
          </a:ln>
        </p:spPr>
      </p:pic>
    </p:spTree>
  </p:cSld>
  <p:clrMapOvr>
    <a:masterClrMapping/>
  </p:clrMapOvr>
  <p:transition>
    <p:checker/>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9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00" name="Google Shape;1400;p92"/>
          <p:cNvPicPr preferRelativeResize="0"/>
          <p:nvPr/>
        </p:nvPicPr>
        <p:blipFill rotWithShape="1">
          <a:blip r:embed="rId3">
            <a:alphaModFix/>
          </a:blip>
          <a:srcRect b="0" l="0" r="0" t="0"/>
          <a:stretch/>
        </p:blipFill>
        <p:spPr>
          <a:xfrm>
            <a:off x="685800" y="457200"/>
            <a:ext cx="7924800" cy="4800600"/>
          </a:xfrm>
          <a:prstGeom prst="rect">
            <a:avLst/>
          </a:prstGeom>
          <a:noFill/>
          <a:ln cap="flat" cmpd="sng" w="38100">
            <a:solidFill>
              <a:srgbClr val="FF0000"/>
            </a:solidFill>
            <a:prstDash val="solid"/>
            <a:miter lim="800000"/>
            <a:headEnd len="sm" w="sm" type="none"/>
            <a:tailEnd len="sm" w="sm" type="none"/>
          </a:ln>
        </p:spPr>
      </p:pic>
    </p:spTree>
  </p:cSld>
  <p:clrMapOvr>
    <a:masterClrMapping/>
  </p:clrMapOvr>
  <p:transition>
    <p:checker/>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9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06" name="Google Shape;1406;p93"/>
          <p:cNvPicPr preferRelativeResize="0"/>
          <p:nvPr/>
        </p:nvPicPr>
        <p:blipFill rotWithShape="1">
          <a:blip r:embed="rId3">
            <a:alphaModFix/>
          </a:blip>
          <a:srcRect b="0" l="0" r="0" t="0"/>
          <a:stretch/>
        </p:blipFill>
        <p:spPr>
          <a:xfrm>
            <a:off x="611188" y="620713"/>
            <a:ext cx="7924800" cy="4800600"/>
          </a:xfrm>
          <a:prstGeom prst="rect">
            <a:avLst/>
          </a:prstGeom>
          <a:noFill/>
          <a:ln cap="flat" cmpd="sng" w="38100">
            <a:solidFill>
              <a:srgbClr val="FF0000"/>
            </a:solidFill>
            <a:prstDash val="solid"/>
            <a:miter lim="800000"/>
            <a:headEnd len="sm" w="sm" type="none"/>
            <a:tailEnd len="sm" w="sm" type="none"/>
          </a:ln>
        </p:spPr>
      </p:pic>
    </p:spTree>
  </p:cSld>
  <p:clrMapOvr>
    <a:masterClrMapping/>
  </p:clrMapOvr>
  <p:transition>
    <p:checker/>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9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12" name="Google Shape;1412;p94"/>
          <p:cNvPicPr preferRelativeResize="0"/>
          <p:nvPr/>
        </p:nvPicPr>
        <p:blipFill rotWithShape="1">
          <a:blip r:embed="rId3">
            <a:alphaModFix/>
          </a:blip>
          <a:srcRect b="0" l="0" r="0" t="0"/>
          <a:stretch/>
        </p:blipFill>
        <p:spPr>
          <a:xfrm>
            <a:off x="685800" y="457200"/>
            <a:ext cx="7848600" cy="4724400"/>
          </a:xfrm>
          <a:prstGeom prst="rect">
            <a:avLst/>
          </a:prstGeom>
          <a:noFill/>
          <a:ln cap="flat" cmpd="sng" w="38100">
            <a:solidFill>
              <a:srgbClr val="FF0000"/>
            </a:solidFill>
            <a:prstDash val="solid"/>
            <a:miter lim="800000"/>
            <a:headEnd len="sm" w="sm" type="none"/>
            <a:tailEnd len="sm" w="sm" type="none"/>
          </a:ln>
        </p:spPr>
      </p:pic>
    </p:spTree>
  </p:cSld>
  <p:clrMapOvr>
    <a:masterClrMapping/>
  </p:clrMapOvr>
  <p:transition>
    <p:checker/>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9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18" name="Google Shape;1418;p95"/>
          <p:cNvPicPr preferRelativeResize="0"/>
          <p:nvPr/>
        </p:nvPicPr>
        <p:blipFill rotWithShape="1">
          <a:blip r:embed="rId3">
            <a:alphaModFix/>
          </a:blip>
          <a:srcRect b="0" l="0" r="0" t="0"/>
          <a:stretch/>
        </p:blipFill>
        <p:spPr>
          <a:xfrm>
            <a:off x="685800" y="609600"/>
            <a:ext cx="7772400" cy="4648200"/>
          </a:xfrm>
          <a:prstGeom prst="rect">
            <a:avLst/>
          </a:prstGeom>
          <a:noFill/>
          <a:ln cap="flat" cmpd="sng" w="38100">
            <a:solidFill>
              <a:srgbClr val="FF0000"/>
            </a:solidFill>
            <a:prstDash val="solid"/>
            <a:miter lim="800000"/>
            <a:headEnd len="sm" w="sm" type="none"/>
            <a:tailEnd len="sm" w="sm" type="none"/>
          </a:ln>
        </p:spPr>
      </p:pic>
    </p:spTree>
  </p:cSld>
  <p:clrMapOvr>
    <a:masterClrMapping/>
  </p:clrMapOvr>
  <p:transition>
    <p:checker/>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9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24" name="Google Shape;1424;p9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25" name="Google Shape;1425;p96"/>
          <p:cNvSpPr txBox="1"/>
          <p:nvPr/>
        </p:nvSpPr>
        <p:spPr>
          <a:xfrm>
            <a:off x="89843" y="137245"/>
            <a:ext cx="8964313" cy="101566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tr-TR" sz="6000">
                <a:solidFill>
                  <a:srgbClr val="C00000"/>
                </a:solidFill>
                <a:latin typeface="Century Gothic"/>
                <a:ea typeface="Century Gothic"/>
                <a:cs typeface="Century Gothic"/>
                <a:sym typeface="Century Gothic"/>
              </a:rPr>
              <a:t>KÖPÜK SÖNDÜRÜCÜLER</a:t>
            </a:r>
            <a:endParaRPr/>
          </a:p>
        </p:txBody>
      </p:sp>
    </p:spTree>
  </p:cSld>
  <p:clrMapOvr>
    <a:masterClrMapping/>
  </p:clrMapOvr>
  <p:transition>
    <p:checker/>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97"/>
          <p:cNvSpPr txBox="1"/>
          <p:nvPr>
            <p:ph type="title"/>
          </p:nvPr>
        </p:nvSpPr>
        <p:spPr>
          <a:xfrm>
            <a:off x="1309128" y="641732"/>
            <a:ext cx="7656512" cy="65722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600"/>
              <a:buFont typeface="Century Gothic"/>
              <a:buNone/>
            </a:pPr>
            <a:r>
              <a:rPr b="1" lang="tr-TR">
                <a:solidFill>
                  <a:srgbClr val="FF0000"/>
                </a:solidFill>
              </a:rPr>
              <a:t>KÖPÜK SÖNDÜRÜCÜLER</a:t>
            </a:r>
            <a:endParaRPr/>
          </a:p>
        </p:txBody>
      </p:sp>
      <p:sp>
        <p:nvSpPr>
          <p:cNvPr id="1431" name="Google Shape;1431;p9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432" name="Google Shape;1432;p97"/>
          <p:cNvSpPr txBox="1"/>
          <p:nvPr/>
        </p:nvSpPr>
        <p:spPr>
          <a:xfrm>
            <a:off x="304800" y="1279525"/>
            <a:ext cx="8686800" cy="147732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3000"/>
              <a:buFont typeface="Noto Sans Symbols"/>
              <a:buChar char="✔"/>
            </a:pPr>
            <a:r>
              <a:rPr b="1" lang="tr-TR" sz="3000">
                <a:solidFill>
                  <a:schemeClr val="dk2"/>
                </a:solidFill>
                <a:latin typeface="Century Gothic"/>
                <a:ea typeface="Century Gothic"/>
                <a:cs typeface="Century Gothic"/>
                <a:sym typeface="Century Gothic"/>
              </a:rPr>
              <a:t>Foam’ da denilen söndürme sıvısının belirli oranda </a:t>
            </a:r>
            <a:r>
              <a:rPr b="1" lang="tr-TR" sz="3000">
                <a:solidFill>
                  <a:srgbClr val="FF0000"/>
                </a:solidFill>
                <a:latin typeface="Century Gothic"/>
                <a:ea typeface="Century Gothic"/>
                <a:cs typeface="Century Gothic"/>
                <a:sym typeface="Century Gothic"/>
              </a:rPr>
              <a:t>su</a:t>
            </a:r>
            <a:r>
              <a:rPr b="1" lang="tr-TR" sz="3000">
                <a:solidFill>
                  <a:schemeClr val="dk2"/>
                </a:solidFill>
                <a:latin typeface="Century Gothic"/>
                <a:ea typeface="Century Gothic"/>
                <a:cs typeface="Century Gothic"/>
                <a:sym typeface="Century Gothic"/>
              </a:rPr>
              <a:t> ve </a:t>
            </a:r>
            <a:r>
              <a:rPr b="1" lang="tr-TR" sz="3000">
                <a:solidFill>
                  <a:srgbClr val="FF0000"/>
                </a:solidFill>
                <a:latin typeface="Century Gothic"/>
                <a:ea typeface="Century Gothic"/>
                <a:cs typeface="Century Gothic"/>
                <a:sym typeface="Century Gothic"/>
              </a:rPr>
              <a:t>hava</a:t>
            </a:r>
            <a:r>
              <a:rPr b="1" lang="tr-TR" sz="3000">
                <a:solidFill>
                  <a:schemeClr val="dk2"/>
                </a:solidFill>
                <a:latin typeface="Century Gothic"/>
                <a:ea typeface="Century Gothic"/>
                <a:cs typeface="Century Gothic"/>
                <a:sym typeface="Century Gothic"/>
              </a:rPr>
              <a:t> ile karıştırılması ile elde edilir. </a:t>
            </a:r>
            <a:r>
              <a:rPr b="1" lang="tr-TR" sz="1800">
                <a:solidFill>
                  <a:schemeClr val="dk2"/>
                </a:solidFill>
                <a:latin typeface="Century Gothic"/>
                <a:ea typeface="Century Gothic"/>
                <a:cs typeface="Century Gothic"/>
                <a:sym typeface="Century Gothic"/>
              </a:rPr>
              <a:t> </a:t>
            </a:r>
            <a:endParaRPr/>
          </a:p>
        </p:txBody>
      </p:sp>
      <p:sp>
        <p:nvSpPr>
          <p:cNvPr id="1433" name="Google Shape;1433;p97"/>
          <p:cNvSpPr txBox="1"/>
          <p:nvPr/>
        </p:nvSpPr>
        <p:spPr>
          <a:xfrm>
            <a:off x="304800" y="2376488"/>
            <a:ext cx="8686800" cy="1738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b="1" sz="1800">
              <a:solidFill>
                <a:schemeClr val="dk2"/>
              </a:solidFill>
              <a:latin typeface="Century Gothic"/>
              <a:ea typeface="Century Gothic"/>
              <a:cs typeface="Century Gothic"/>
              <a:sym typeface="Century Gothic"/>
            </a:endParaRPr>
          </a:p>
          <a:p>
            <a:pPr indent="-190500" lvl="0" marL="0" marR="0" rtl="0" algn="l">
              <a:spcBef>
                <a:spcPts val="0"/>
              </a:spcBef>
              <a:spcAft>
                <a:spcPts val="0"/>
              </a:spcAft>
              <a:buClr>
                <a:schemeClr val="dk2"/>
              </a:buClr>
              <a:buSzPts val="3000"/>
              <a:buFont typeface="Noto Sans Symbols"/>
              <a:buChar char="✔"/>
            </a:pPr>
            <a:r>
              <a:rPr b="1" lang="tr-TR" sz="3000">
                <a:solidFill>
                  <a:schemeClr val="dk2"/>
                </a:solidFill>
                <a:latin typeface="Century Gothic"/>
                <a:ea typeface="Century Gothic"/>
                <a:cs typeface="Century Gothic"/>
                <a:sym typeface="Century Gothic"/>
              </a:rPr>
              <a:t>   Köpük </a:t>
            </a:r>
            <a:r>
              <a:rPr b="1" lang="tr-TR" sz="3000">
                <a:solidFill>
                  <a:srgbClr val="FF0000"/>
                </a:solidFill>
                <a:latin typeface="Century Gothic"/>
                <a:ea typeface="Century Gothic"/>
                <a:cs typeface="Century Gothic"/>
                <a:sym typeface="Century Gothic"/>
              </a:rPr>
              <a:t>“B”</a:t>
            </a:r>
            <a:r>
              <a:rPr b="1" lang="tr-TR" sz="3000">
                <a:solidFill>
                  <a:schemeClr val="dk2"/>
                </a:solidFill>
                <a:latin typeface="Century Gothic"/>
                <a:ea typeface="Century Gothic"/>
                <a:cs typeface="Century Gothic"/>
                <a:sym typeface="Century Gothic"/>
              </a:rPr>
              <a:t> sınıfı yangınların ideal söndürücüsü</a:t>
            </a:r>
            <a:endParaRPr/>
          </a:p>
          <a:p>
            <a:pPr indent="0" lvl="0" marL="0" marR="0" rtl="0" algn="l">
              <a:spcBef>
                <a:spcPts val="0"/>
              </a:spcBef>
              <a:spcAft>
                <a:spcPts val="0"/>
              </a:spcAft>
              <a:buClr>
                <a:schemeClr val="dk2"/>
              </a:buClr>
              <a:buSzPts val="3000"/>
              <a:buFont typeface="Noto Sans Symbols"/>
              <a:buNone/>
            </a:pPr>
            <a:r>
              <a:rPr b="1" lang="tr-TR" sz="3000">
                <a:solidFill>
                  <a:schemeClr val="dk2"/>
                </a:solidFill>
                <a:latin typeface="Century Gothic"/>
                <a:ea typeface="Century Gothic"/>
                <a:cs typeface="Century Gothic"/>
                <a:sym typeface="Century Gothic"/>
              </a:rPr>
              <a:t>dür. Kütlesel olarak yanan </a:t>
            </a:r>
            <a:r>
              <a:rPr b="1" lang="tr-TR" sz="3000">
                <a:solidFill>
                  <a:srgbClr val="FF0000"/>
                </a:solidFill>
                <a:latin typeface="Century Gothic"/>
                <a:ea typeface="Century Gothic"/>
                <a:cs typeface="Century Gothic"/>
                <a:sym typeface="Century Gothic"/>
              </a:rPr>
              <a:t>“A”</a:t>
            </a:r>
            <a:r>
              <a:rPr b="1" lang="tr-TR" sz="3000">
                <a:solidFill>
                  <a:schemeClr val="dk2"/>
                </a:solidFill>
                <a:latin typeface="Century Gothic"/>
                <a:ea typeface="Century Gothic"/>
                <a:cs typeface="Century Gothic"/>
                <a:sym typeface="Century Gothic"/>
              </a:rPr>
              <a:t> Sınıfı yanıcı maddelere de rahatlıkla uygulanır.</a:t>
            </a:r>
            <a:endParaRPr/>
          </a:p>
        </p:txBody>
      </p:sp>
      <p:sp>
        <p:nvSpPr>
          <p:cNvPr id="1434" name="Google Shape;1434;p97"/>
          <p:cNvSpPr txBox="1"/>
          <p:nvPr/>
        </p:nvSpPr>
        <p:spPr>
          <a:xfrm>
            <a:off x="304800" y="4479925"/>
            <a:ext cx="8686800" cy="549275"/>
          </a:xfrm>
          <a:prstGeom prst="rect">
            <a:avLst/>
          </a:prstGeom>
          <a:noFill/>
          <a:ln>
            <a:noFill/>
          </a:ln>
        </p:spPr>
        <p:txBody>
          <a:bodyPr anchorCtr="0" anchor="t" bIns="45700" lIns="91425" spcFirstLastPara="1" rIns="91425" wrap="square" tIns="45700">
            <a:spAutoFit/>
          </a:bodyPr>
          <a:lstStyle/>
          <a:p>
            <a:pPr indent="-190500" lvl="0" marL="0" marR="0" rtl="0" algn="l">
              <a:spcBef>
                <a:spcPts val="0"/>
              </a:spcBef>
              <a:spcAft>
                <a:spcPts val="0"/>
              </a:spcAft>
              <a:buClr>
                <a:schemeClr val="dk2"/>
              </a:buClr>
              <a:buSzPts val="3000"/>
              <a:buFont typeface="Noto Sans Symbols"/>
              <a:buChar char="✔"/>
            </a:pPr>
            <a:r>
              <a:rPr b="1" lang="tr-TR" sz="3000">
                <a:solidFill>
                  <a:schemeClr val="dk2"/>
                </a:solidFill>
                <a:latin typeface="Century Gothic"/>
                <a:ea typeface="Century Gothic"/>
                <a:cs typeface="Century Gothic"/>
                <a:sym typeface="Century Gothic"/>
              </a:rPr>
              <a:t>   Köpüğün söndürme metotları;</a:t>
            </a:r>
            <a:endParaRPr b="1" sz="1200">
              <a:solidFill>
                <a:schemeClr val="dk2"/>
              </a:solidFill>
              <a:latin typeface="Century Gothic"/>
              <a:ea typeface="Century Gothic"/>
              <a:cs typeface="Century Gothic"/>
              <a:sym typeface="Century Gothic"/>
            </a:endParaRPr>
          </a:p>
        </p:txBody>
      </p:sp>
      <p:sp>
        <p:nvSpPr>
          <p:cNvPr id="1435" name="Google Shape;1435;p97"/>
          <p:cNvSpPr txBox="1"/>
          <p:nvPr/>
        </p:nvSpPr>
        <p:spPr>
          <a:xfrm>
            <a:off x="304800" y="5318125"/>
            <a:ext cx="8686800" cy="10064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3000"/>
              <a:buFont typeface="Noto Sans Symbols"/>
              <a:buNone/>
            </a:pPr>
            <a:r>
              <a:rPr b="1" lang="tr-TR" sz="3000">
                <a:solidFill>
                  <a:schemeClr val="dk2"/>
                </a:solidFill>
                <a:latin typeface="Century Gothic"/>
                <a:ea typeface="Century Gothic"/>
                <a:cs typeface="Century Gothic"/>
                <a:sym typeface="Century Gothic"/>
              </a:rPr>
              <a:t>      ⯄   Soğutarak             ⯄   Bastırarak</a:t>
            </a:r>
            <a:endParaRPr/>
          </a:p>
          <a:p>
            <a:pPr indent="0" lvl="0" marL="0" marR="0" rtl="0" algn="l">
              <a:spcBef>
                <a:spcPts val="0"/>
              </a:spcBef>
              <a:spcAft>
                <a:spcPts val="0"/>
              </a:spcAft>
              <a:buClr>
                <a:schemeClr val="dk2"/>
              </a:buClr>
              <a:buSzPts val="3000"/>
              <a:buFont typeface="Noto Sans Symbols"/>
              <a:buNone/>
            </a:pPr>
            <a:r>
              <a:rPr b="1" lang="tr-TR" sz="3000">
                <a:solidFill>
                  <a:schemeClr val="dk2"/>
                </a:solidFill>
                <a:latin typeface="Century Gothic"/>
                <a:ea typeface="Century Gothic"/>
                <a:cs typeface="Century Gothic"/>
                <a:sym typeface="Century Gothic"/>
              </a:rPr>
              <a:t>      ⯄   Ayırarak               ⯄   Kaplayarak</a:t>
            </a:r>
            <a:endParaRPr/>
          </a:p>
        </p:txBody>
      </p:sp>
    </p:spTree>
  </p:cSld>
  <p:clrMapOvr>
    <a:masterClrMapping/>
  </p:clrMapOvr>
  <p:transition>
    <p:checker/>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9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pic>
        <p:nvPicPr>
          <p:cNvPr id="1441" name="Google Shape;1441;p98"/>
          <p:cNvPicPr preferRelativeResize="0"/>
          <p:nvPr/>
        </p:nvPicPr>
        <p:blipFill rotWithShape="1">
          <a:blip r:embed="rId3">
            <a:alphaModFix/>
          </a:blip>
          <a:srcRect b="0" l="0" r="0" t="0"/>
          <a:stretch/>
        </p:blipFill>
        <p:spPr>
          <a:xfrm>
            <a:off x="762000" y="1524000"/>
            <a:ext cx="7620000" cy="2500313"/>
          </a:xfrm>
          <a:prstGeom prst="rect">
            <a:avLst/>
          </a:prstGeom>
          <a:noFill/>
          <a:ln cap="flat" cmpd="sng" w="38100">
            <a:solidFill>
              <a:srgbClr val="FF0000"/>
            </a:solidFill>
            <a:prstDash val="solid"/>
            <a:miter lim="800000"/>
            <a:headEnd len="sm" w="sm" type="none"/>
            <a:tailEnd len="sm" w="sm" type="none"/>
          </a:ln>
        </p:spPr>
      </p:pic>
    </p:spTree>
  </p:cSld>
  <p:clrMapOvr>
    <a:masterClrMapping/>
  </p:clrMapOvr>
  <p:transition>
    <p:checker/>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99"/>
          <p:cNvSpPr txBox="1"/>
          <p:nvPr>
            <p:ph type="title"/>
          </p:nvPr>
        </p:nvSpPr>
        <p:spPr>
          <a:xfrm>
            <a:off x="903288" y="746125"/>
            <a:ext cx="7337425" cy="9429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600"/>
              <a:buFont typeface="Century Gothic"/>
              <a:buNone/>
            </a:pPr>
            <a:r>
              <a:rPr b="1" lang="tr-TR">
                <a:solidFill>
                  <a:srgbClr val="FF0000"/>
                </a:solidFill>
              </a:rPr>
              <a:t>KÖPÜK SÖNDÜRÜCÜLER</a:t>
            </a:r>
            <a:endParaRPr/>
          </a:p>
        </p:txBody>
      </p:sp>
      <p:pic>
        <p:nvPicPr>
          <p:cNvPr id="1447" name="Google Shape;1447;p99"/>
          <p:cNvPicPr preferRelativeResize="0"/>
          <p:nvPr>
            <p:ph idx="2" type="clipArt"/>
          </p:nvPr>
        </p:nvPicPr>
        <p:blipFill rotWithShape="1">
          <a:blip r:embed="rId3">
            <a:alphaModFix/>
          </a:blip>
          <a:srcRect b="0" l="0" r="0" t="0"/>
          <a:stretch/>
        </p:blipFill>
        <p:spPr>
          <a:xfrm>
            <a:off x="685800" y="1981200"/>
            <a:ext cx="3238500" cy="4114800"/>
          </a:xfrm>
          <a:prstGeom prst="rect">
            <a:avLst/>
          </a:prstGeom>
          <a:noFill/>
          <a:ln cap="flat" cmpd="thinThick" w="88900">
            <a:solidFill>
              <a:srgbClr val="FF3300"/>
            </a:solidFill>
            <a:prstDash val="solid"/>
            <a:miter lim="800000"/>
            <a:headEnd len="sm" w="sm" type="none"/>
            <a:tailEnd len="sm" w="sm" type="none"/>
          </a:ln>
        </p:spPr>
      </p:pic>
      <p:sp>
        <p:nvSpPr>
          <p:cNvPr id="1448" name="Google Shape;1448;p99"/>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449" name="Google Shape;1449;p99"/>
          <p:cNvSpPr/>
          <p:nvPr/>
        </p:nvSpPr>
        <p:spPr>
          <a:xfrm>
            <a:off x="4572000" y="1981200"/>
            <a:ext cx="4046538" cy="4111625"/>
          </a:xfrm>
          <a:prstGeom prst="rect">
            <a:avLst/>
          </a:prstGeom>
          <a:gradFill>
            <a:gsLst>
              <a:gs pos="0">
                <a:srgbClr val="3399FF"/>
              </a:gs>
              <a:gs pos="50000">
                <a:srgbClr val="2672BF"/>
              </a:gs>
              <a:gs pos="100000">
                <a:srgbClr val="3399FF"/>
              </a:gs>
            </a:gsLst>
            <a:lin ang="5400000" scaled="0"/>
          </a:gradFill>
          <a:ln cap="flat" cmpd="thinThick" w="8890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2240"/>
              <a:buFont typeface="Noto Sans Symbols"/>
              <a:buNone/>
            </a:pPr>
            <a:r>
              <a:rPr b="1" lang="tr-TR" sz="2800" u="sng">
                <a:solidFill>
                  <a:srgbClr val="FF0000"/>
                </a:solidFill>
                <a:latin typeface="Century Gothic"/>
                <a:ea typeface="Century Gothic"/>
                <a:cs typeface="Century Gothic"/>
                <a:sym typeface="Century Gothic"/>
              </a:rPr>
              <a:t>UYARI</a:t>
            </a:r>
            <a:endParaRPr/>
          </a:p>
          <a:p>
            <a:pPr indent="0" lvl="0" marL="0" marR="0" rtl="0" algn="ctr">
              <a:spcBef>
                <a:spcPts val="180"/>
              </a:spcBef>
              <a:spcAft>
                <a:spcPts val="0"/>
              </a:spcAft>
              <a:buClr>
                <a:schemeClr val="accent2"/>
              </a:buClr>
              <a:buSzPts val="720"/>
              <a:buFont typeface="Noto Sans Symbols"/>
              <a:buNone/>
            </a:pPr>
            <a:r>
              <a:t/>
            </a:r>
            <a:endParaRPr b="1" sz="900">
              <a:solidFill>
                <a:srgbClr val="FF0000"/>
              </a:solidFill>
              <a:latin typeface="Century Gothic"/>
              <a:ea typeface="Century Gothic"/>
              <a:cs typeface="Century Gothic"/>
              <a:sym typeface="Century Gothic"/>
            </a:endParaRPr>
          </a:p>
          <a:p>
            <a:pPr indent="0" lvl="0" marL="0" marR="0" rtl="0" algn="ctr">
              <a:spcBef>
                <a:spcPts val="480"/>
              </a:spcBef>
              <a:spcAft>
                <a:spcPts val="0"/>
              </a:spcAft>
              <a:buClr>
                <a:schemeClr val="accent2"/>
              </a:buClr>
              <a:buSzPts val="1920"/>
              <a:buFont typeface="Noto Sans Symbols"/>
              <a:buNone/>
            </a:pPr>
            <a:r>
              <a:rPr b="1" lang="tr-TR" sz="2400">
                <a:solidFill>
                  <a:schemeClr val="dk1"/>
                </a:solidFill>
                <a:latin typeface="Century Gothic"/>
                <a:ea typeface="Century Gothic"/>
                <a:cs typeface="Century Gothic"/>
                <a:sym typeface="Century Gothic"/>
              </a:rPr>
              <a:t>Köpüğün karışımında</a:t>
            </a:r>
            <a:endParaRPr/>
          </a:p>
          <a:p>
            <a:pPr indent="0" lvl="0" marL="0" marR="0" rtl="0" algn="ctr">
              <a:spcBef>
                <a:spcPts val="480"/>
              </a:spcBef>
              <a:spcAft>
                <a:spcPts val="0"/>
              </a:spcAft>
              <a:buClr>
                <a:schemeClr val="accent2"/>
              </a:buClr>
              <a:buSzPts val="1920"/>
              <a:buFont typeface="Noto Sans Symbols"/>
              <a:buNone/>
            </a:pPr>
            <a:r>
              <a:rPr b="1" lang="tr-TR" sz="2400">
                <a:solidFill>
                  <a:schemeClr val="dk1"/>
                </a:solidFill>
                <a:latin typeface="Century Gothic"/>
                <a:ea typeface="Century Gothic"/>
                <a:cs typeface="Century Gothic"/>
                <a:sym typeface="Century Gothic"/>
              </a:rPr>
              <a:t> su olduğu için hiçbir</a:t>
            </a:r>
            <a:endParaRPr/>
          </a:p>
          <a:p>
            <a:pPr indent="0" lvl="0" marL="0" marR="0" rtl="0" algn="ctr">
              <a:spcBef>
                <a:spcPts val="480"/>
              </a:spcBef>
              <a:spcAft>
                <a:spcPts val="0"/>
              </a:spcAft>
              <a:buClr>
                <a:schemeClr val="accent2"/>
              </a:buClr>
              <a:buSzPts val="1920"/>
              <a:buFont typeface="Noto Sans Symbols"/>
              <a:buNone/>
            </a:pPr>
            <a:r>
              <a:rPr b="1" lang="tr-TR" sz="2400">
                <a:solidFill>
                  <a:schemeClr val="dk1"/>
                </a:solidFill>
                <a:latin typeface="Century Gothic"/>
                <a:ea typeface="Century Gothic"/>
                <a:cs typeface="Century Gothic"/>
                <a:sym typeface="Century Gothic"/>
              </a:rPr>
              <a:t> zaman elektrik devreleri </a:t>
            </a:r>
            <a:endParaRPr/>
          </a:p>
          <a:p>
            <a:pPr indent="0" lvl="0" marL="0" marR="0" rtl="0" algn="ctr">
              <a:spcBef>
                <a:spcPts val="480"/>
              </a:spcBef>
              <a:spcAft>
                <a:spcPts val="0"/>
              </a:spcAft>
              <a:buClr>
                <a:schemeClr val="accent2"/>
              </a:buClr>
              <a:buSzPts val="1920"/>
              <a:buFont typeface="Noto Sans Symbols"/>
              <a:buNone/>
            </a:pPr>
            <a:r>
              <a:rPr b="1" lang="tr-TR" sz="2400">
                <a:solidFill>
                  <a:schemeClr val="dk1"/>
                </a:solidFill>
                <a:latin typeface="Century Gothic"/>
                <a:ea typeface="Century Gothic"/>
                <a:cs typeface="Century Gothic"/>
                <a:sym typeface="Century Gothic"/>
              </a:rPr>
              <a:t> üzerine </a:t>
            </a:r>
            <a:r>
              <a:rPr b="1" lang="tr-TR" sz="2400" u="sng">
                <a:solidFill>
                  <a:srgbClr val="FF0000"/>
                </a:solidFill>
                <a:latin typeface="Century Gothic"/>
                <a:ea typeface="Century Gothic"/>
                <a:cs typeface="Century Gothic"/>
                <a:sym typeface="Century Gothic"/>
              </a:rPr>
              <a:t>sıkılmamalıdır</a:t>
            </a:r>
            <a:r>
              <a:rPr b="1" lang="tr-TR" sz="2400">
                <a:solidFill>
                  <a:srgbClr val="FF0000"/>
                </a:solidFill>
                <a:latin typeface="Century Gothic"/>
                <a:ea typeface="Century Gothic"/>
                <a:cs typeface="Century Gothic"/>
                <a:sym typeface="Century Gothic"/>
              </a:rPr>
              <a:t>.</a:t>
            </a:r>
            <a:endParaRPr/>
          </a:p>
        </p:txBody>
      </p:sp>
    </p:spTree>
  </p:cSld>
  <p:clrMapOvr>
    <a:masterClrMapping/>
  </p:clrMapOvr>
  <p:transition>
    <p:checker/>
  </p:transition>
</p:sld>
</file>

<file path=ppt/theme/theme1.xml><?xml version="1.0" encoding="utf-8"?>
<a:theme xmlns:a="http://schemas.openxmlformats.org/drawingml/2006/main" xmlns:r="http://schemas.openxmlformats.org/officeDocument/2006/relationships" name="Duman">
  <a:themeElements>
    <a:clrScheme name="Duman">
      <a:dk1>
        <a:srgbClr val="000000"/>
      </a:dk1>
      <a:lt1>
        <a:srgbClr val="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2000-04-07T12:54:55Z</dcterms:created>
  <dc:creator>Evren GÜREL</dc:creator>
</cp:coreProperties>
</file>