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35" r:id="rId1"/>
    <p:sldMasterId id="2147484347" r:id="rId2"/>
  </p:sldMasterIdLst>
  <p:sldIdLst>
    <p:sldId id="320" r:id="rId3"/>
    <p:sldId id="257" r:id="rId4"/>
    <p:sldId id="258" r:id="rId5"/>
    <p:sldId id="265" r:id="rId6"/>
    <p:sldId id="264" r:id="rId7"/>
    <p:sldId id="268" r:id="rId8"/>
    <p:sldId id="266" r:id="rId9"/>
    <p:sldId id="267" r:id="rId10"/>
    <p:sldId id="284" r:id="rId11"/>
    <p:sldId id="285" r:id="rId12"/>
    <p:sldId id="302" r:id="rId13"/>
    <p:sldId id="271" r:id="rId14"/>
    <p:sldId id="272" r:id="rId15"/>
    <p:sldId id="305" r:id="rId16"/>
    <p:sldId id="308" r:id="rId17"/>
    <p:sldId id="309" r:id="rId18"/>
    <p:sldId id="306" r:id="rId19"/>
    <p:sldId id="311" r:id="rId20"/>
    <p:sldId id="310" r:id="rId21"/>
    <p:sldId id="273" r:id="rId22"/>
    <p:sldId id="303" r:id="rId23"/>
    <p:sldId id="304" r:id="rId24"/>
    <p:sldId id="319" r:id="rId25"/>
    <p:sldId id="318" r:id="rId26"/>
    <p:sldId id="317" r:id="rId27"/>
    <p:sldId id="282" r:id="rId28"/>
    <p:sldId id="295" r:id="rId29"/>
    <p:sldId id="299" r:id="rId30"/>
    <p:sldId id="300" r:id="rId31"/>
    <p:sldId id="296" r:id="rId32"/>
    <p:sldId id="297" r:id="rId33"/>
    <p:sldId id="298" r:id="rId34"/>
    <p:sldId id="301" r:id="rId35"/>
    <p:sldId id="286" r:id="rId36"/>
    <p:sldId id="312" r:id="rId37"/>
    <p:sldId id="290" r:id="rId38"/>
    <p:sldId id="313" r:id="rId39"/>
    <p:sldId id="315" r:id="rId40"/>
    <p:sldId id="314" r:id="rId41"/>
    <p:sldId id="316" r:id="rId42"/>
    <p:sldId id="291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035C45-03F2-47F2-A58A-E29F4AFB555B}" type="doc">
      <dgm:prSet loTypeId="urn:microsoft.com/office/officeart/2005/8/layout/vList3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tr-TR"/>
        </a:p>
      </dgm:t>
    </dgm:pt>
    <dgm:pt modelId="{EFC43B32-EF45-4619-8FEA-C3237674E457}">
      <dgm:prSet phldrT="[Metin]"/>
      <dgm:spPr/>
      <dgm:t>
        <a:bodyPr/>
        <a:lstStyle/>
        <a:p>
          <a:r>
            <a:rPr lang="tr-TR" dirty="0" smtClean="0"/>
            <a:t>Cihaz Kullanımı</a:t>
          </a:r>
          <a:endParaRPr lang="tr-TR" dirty="0"/>
        </a:p>
      </dgm:t>
    </dgm:pt>
    <dgm:pt modelId="{A229DF28-DFE7-48DC-B028-6F7D62AE122F}" type="parTrans" cxnId="{0DE6F886-34C0-47ED-8FB1-8F05039AF76A}">
      <dgm:prSet/>
      <dgm:spPr/>
      <dgm:t>
        <a:bodyPr/>
        <a:lstStyle/>
        <a:p>
          <a:endParaRPr lang="tr-TR"/>
        </a:p>
      </dgm:t>
    </dgm:pt>
    <dgm:pt modelId="{CC3FA424-D403-4FBD-9F24-F278C901B7B8}" type="sibTrans" cxnId="{0DE6F886-34C0-47ED-8FB1-8F05039AF76A}">
      <dgm:prSet/>
      <dgm:spPr/>
      <dgm:t>
        <a:bodyPr/>
        <a:lstStyle/>
        <a:p>
          <a:endParaRPr lang="tr-TR"/>
        </a:p>
      </dgm:t>
    </dgm:pt>
    <dgm:pt modelId="{10F5362A-874C-43BA-9F9A-5681BAF49449}">
      <dgm:prSet/>
      <dgm:spPr/>
      <dgm:t>
        <a:bodyPr/>
        <a:lstStyle/>
        <a:p>
          <a:r>
            <a:rPr lang="tr-TR" dirty="0" smtClean="0"/>
            <a:t>Lehimleme</a:t>
          </a:r>
          <a:endParaRPr lang="tr-TR" dirty="0"/>
        </a:p>
      </dgm:t>
    </dgm:pt>
    <dgm:pt modelId="{471E0485-0CC6-4F15-B9BA-FC97CA25A7B0}" type="parTrans" cxnId="{74CBC451-73C7-4E60-80BA-B5289FDB5838}">
      <dgm:prSet/>
      <dgm:spPr/>
      <dgm:t>
        <a:bodyPr/>
        <a:lstStyle/>
        <a:p>
          <a:endParaRPr lang="tr-TR"/>
        </a:p>
      </dgm:t>
    </dgm:pt>
    <dgm:pt modelId="{6D7B130F-0623-4397-852E-8F4D1B566EFB}" type="sibTrans" cxnId="{74CBC451-73C7-4E60-80BA-B5289FDB5838}">
      <dgm:prSet/>
      <dgm:spPr/>
      <dgm:t>
        <a:bodyPr/>
        <a:lstStyle/>
        <a:p>
          <a:endParaRPr lang="tr-TR"/>
        </a:p>
      </dgm:t>
    </dgm:pt>
    <dgm:pt modelId="{3BC9844A-C8F0-49F0-8753-6649DFE279DD}">
      <dgm:prSet/>
      <dgm:spPr/>
      <dgm:t>
        <a:bodyPr/>
        <a:lstStyle/>
        <a:p>
          <a:r>
            <a:rPr lang="tr-TR" dirty="0" smtClean="0"/>
            <a:t>Diyot Karakteristikleri </a:t>
          </a:r>
          <a:endParaRPr lang="tr-TR" dirty="0"/>
        </a:p>
      </dgm:t>
    </dgm:pt>
    <dgm:pt modelId="{6F46D53B-BE97-4889-972F-A65F416BC5EF}" type="parTrans" cxnId="{1F6F0557-AD2A-4CC9-A3F6-00A82EF57A2D}">
      <dgm:prSet/>
      <dgm:spPr/>
      <dgm:t>
        <a:bodyPr/>
        <a:lstStyle/>
        <a:p>
          <a:endParaRPr lang="tr-TR"/>
        </a:p>
      </dgm:t>
    </dgm:pt>
    <dgm:pt modelId="{F527562B-5A27-471C-84B2-521BFF413E13}" type="sibTrans" cxnId="{1F6F0557-AD2A-4CC9-A3F6-00A82EF57A2D}">
      <dgm:prSet/>
      <dgm:spPr/>
      <dgm:t>
        <a:bodyPr/>
        <a:lstStyle/>
        <a:p>
          <a:endParaRPr lang="tr-TR"/>
        </a:p>
      </dgm:t>
    </dgm:pt>
    <dgm:pt modelId="{FD5CD1B2-5A58-49EE-8223-9A8C95A12C33}" type="pres">
      <dgm:prSet presAssocID="{4D035C45-03F2-47F2-A58A-E29F4AFB555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3DBFC38-17E3-4414-A262-02183DC24F60}" type="pres">
      <dgm:prSet presAssocID="{EFC43B32-EF45-4619-8FEA-C3237674E457}" presName="composite" presStyleCnt="0"/>
      <dgm:spPr/>
    </dgm:pt>
    <dgm:pt modelId="{FC480566-C650-41A0-B0EE-DC4440CF5E87}" type="pres">
      <dgm:prSet presAssocID="{EFC43B32-EF45-4619-8FEA-C3237674E457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7CF4ADF-BF92-4D64-8D9E-FCB64B5ADEAC}" type="pres">
      <dgm:prSet presAssocID="{EFC43B32-EF45-4619-8FEA-C3237674E45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1ABB20D-8E40-4227-BFA2-47F1FB295D63}" type="pres">
      <dgm:prSet presAssocID="{CC3FA424-D403-4FBD-9F24-F278C901B7B8}" presName="spacing" presStyleCnt="0"/>
      <dgm:spPr/>
    </dgm:pt>
    <dgm:pt modelId="{D1651D33-661C-4EEC-8334-86C451BF87D7}" type="pres">
      <dgm:prSet presAssocID="{10F5362A-874C-43BA-9F9A-5681BAF49449}" presName="composite" presStyleCnt="0"/>
      <dgm:spPr/>
    </dgm:pt>
    <dgm:pt modelId="{5E0A0A97-3EF3-4656-AC00-FFA82E7A51CA}" type="pres">
      <dgm:prSet presAssocID="{10F5362A-874C-43BA-9F9A-5681BAF49449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B8850A9-BE13-4A28-B862-D045D8CFA5CC}" type="pres">
      <dgm:prSet presAssocID="{10F5362A-874C-43BA-9F9A-5681BAF4944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3EE83E-8EBE-4355-8FF5-A9146E315AF4}" type="pres">
      <dgm:prSet presAssocID="{6D7B130F-0623-4397-852E-8F4D1B566EFB}" presName="spacing" presStyleCnt="0"/>
      <dgm:spPr/>
    </dgm:pt>
    <dgm:pt modelId="{01EDC7F1-A0E3-4C7A-B914-688856D07415}" type="pres">
      <dgm:prSet presAssocID="{3BC9844A-C8F0-49F0-8753-6649DFE279DD}" presName="composite" presStyleCnt="0"/>
      <dgm:spPr/>
    </dgm:pt>
    <dgm:pt modelId="{3993927E-0282-4FF5-8FA0-EE05D48F3428}" type="pres">
      <dgm:prSet presAssocID="{3BC9844A-C8F0-49F0-8753-6649DFE279DD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7DC4952-66A0-4133-AA79-73B2E09CBA3D}" type="pres">
      <dgm:prSet presAssocID="{3BC9844A-C8F0-49F0-8753-6649DFE279D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4CBC451-73C7-4E60-80BA-B5289FDB5838}" srcId="{4D035C45-03F2-47F2-A58A-E29F4AFB555B}" destId="{10F5362A-874C-43BA-9F9A-5681BAF49449}" srcOrd="1" destOrd="0" parTransId="{471E0485-0CC6-4F15-B9BA-FC97CA25A7B0}" sibTransId="{6D7B130F-0623-4397-852E-8F4D1B566EFB}"/>
    <dgm:cxn modelId="{1F6F0557-AD2A-4CC9-A3F6-00A82EF57A2D}" srcId="{4D035C45-03F2-47F2-A58A-E29F4AFB555B}" destId="{3BC9844A-C8F0-49F0-8753-6649DFE279DD}" srcOrd="2" destOrd="0" parTransId="{6F46D53B-BE97-4889-972F-A65F416BC5EF}" sibTransId="{F527562B-5A27-471C-84B2-521BFF413E13}"/>
    <dgm:cxn modelId="{0DE6F886-34C0-47ED-8FB1-8F05039AF76A}" srcId="{4D035C45-03F2-47F2-A58A-E29F4AFB555B}" destId="{EFC43B32-EF45-4619-8FEA-C3237674E457}" srcOrd="0" destOrd="0" parTransId="{A229DF28-DFE7-48DC-B028-6F7D62AE122F}" sibTransId="{CC3FA424-D403-4FBD-9F24-F278C901B7B8}"/>
    <dgm:cxn modelId="{DA1B0C07-EF98-4E9F-8AC2-2DADBC452125}" type="presOf" srcId="{3BC9844A-C8F0-49F0-8753-6649DFE279DD}" destId="{A7DC4952-66A0-4133-AA79-73B2E09CBA3D}" srcOrd="0" destOrd="0" presId="urn:microsoft.com/office/officeart/2005/8/layout/vList3"/>
    <dgm:cxn modelId="{D58DAB2C-52AA-45F8-9EAE-1463DE2D9DCA}" type="presOf" srcId="{10F5362A-874C-43BA-9F9A-5681BAF49449}" destId="{2B8850A9-BE13-4A28-B862-D045D8CFA5CC}" srcOrd="0" destOrd="0" presId="urn:microsoft.com/office/officeart/2005/8/layout/vList3"/>
    <dgm:cxn modelId="{AC94E646-C3FB-4617-AC23-6B1A0F7C6120}" type="presOf" srcId="{EFC43B32-EF45-4619-8FEA-C3237674E457}" destId="{E7CF4ADF-BF92-4D64-8D9E-FCB64B5ADEAC}" srcOrd="0" destOrd="0" presId="urn:microsoft.com/office/officeart/2005/8/layout/vList3"/>
    <dgm:cxn modelId="{F81D0674-B63D-461F-BFA6-CF3909093263}" type="presOf" srcId="{4D035C45-03F2-47F2-A58A-E29F4AFB555B}" destId="{FD5CD1B2-5A58-49EE-8223-9A8C95A12C33}" srcOrd="0" destOrd="0" presId="urn:microsoft.com/office/officeart/2005/8/layout/vList3"/>
    <dgm:cxn modelId="{095BE0BD-AB17-45AF-9C74-E9D3746B6AAC}" type="presParOf" srcId="{FD5CD1B2-5A58-49EE-8223-9A8C95A12C33}" destId="{83DBFC38-17E3-4414-A262-02183DC24F60}" srcOrd="0" destOrd="0" presId="urn:microsoft.com/office/officeart/2005/8/layout/vList3"/>
    <dgm:cxn modelId="{DB36BC5A-7BB5-411A-A3C8-5C52FFFF4EAB}" type="presParOf" srcId="{83DBFC38-17E3-4414-A262-02183DC24F60}" destId="{FC480566-C650-41A0-B0EE-DC4440CF5E87}" srcOrd="0" destOrd="0" presId="urn:microsoft.com/office/officeart/2005/8/layout/vList3"/>
    <dgm:cxn modelId="{6B1873AB-F737-4583-8B05-B3F36E94950D}" type="presParOf" srcId="{83DBFC38-17E3-4414-A262-02183DC24F60}" destId="{E7CF4ADF-BF92-4D64-8D9E-FCB64B5ADEAC}" srcOrd="1" destOrd="0" presId="urn:microsoft.com/office/officeart/2005/8/layout/vList3"/>
    <dgm:cxn modelId="{3BBFFD6D-C35F-4503-8EC7-B5DA6A05161F}" type="presParOf" srcId="{FD5CD1B2-5A58-49EE-8223-9A8C95A12C33}" destId="{21ABB20D-8E40-4227-BFA2-47F1FB295D63}" srcOrd="1" destOrd="0" presId="urn:microsoft.com/office/officeart/2005/8/layout/vList3"/>
    <dgm:cxn modelId="{1409FB79-A6AA-474D-ACC1-0B5407FC86DB}" type="presParOf" srcId="{FD5CD1B2-5A58-49EE-8223-9A8C95A12C33}" destId="{D1651D33-661C-4EEC-8334-86C451BF87D7}" srcOrd="2" destOrd="0" presId="urn:microsoft.com/office/officeart/2005/8/layout/vList3"/>
    <dgm:cxn modelId="{4FE2637E-8BAD-4D55-8196-E6094C22995F}" type="presParOf" srcId="{D1651D33-661C-4EEC-8334-86C451BF87D7}" destId="{5E0A0A97-3EF3-4656-AC00-FFA82E7A51CA}" srcOrd="0" destOrd="0" presId="urn:microsoft.com/office/officeart/2005/8/layout/vList3"/>
    <dgm:cxn modelId="{86F96872-72E8-48D3-B666-109B69CE947D}" type="presParOf" srcId="{D1651D33-661C-4EEC-8334-86C451BF87D7}" destId="{2B8850A9-BE13-4A28-B862-D045D8CFA5CC}" srcOrd="1" destOrd="0" presId="urn:microsoft.com/office/officeart/2005/8/layout/vList3"/>
    <dgm:cxn modelId="{358AF434-749F-4C0C-8563-6B0503FB2D78}" type="presParOf" srcId="{FD5CD1B2-5A58-49EE-8223-9A8C95A12C33}" destId="{483EE83E-8EBE-4355-8FF5-A9146E315AF4}" srcOrd="3" destOrd="0" presId="urn:microsoft.com/office/officeart/2005/8/layout/vList3"/>
    <dgm:cxn modelId="{2FEE86C6-6D11-4687-B179-E93E5C57254F}" type="presParOf" srcId="{FD5CD1B2-5A58-49EE-8223-9A8C95A12C33}" destId="{01EDC7F1-A0E3-4C7A-B914-688856D07415}" srcOrd="4" destOrd="0" presId="urn:microsoft.com/office/officeart/2005/8/layout/vList3"/>
    <dgm:cxn modelId="{3A234869-8FF9-446B-9A3C-55438E063655}" type="presParOf" srcId="{01EDC7F1-A0E3-4C7A-B914-688856D07415}" destId="{3993927E-0282-4FF5-8FA0-EE05D48F3428}" srcOrd="0" destOrd="0" presId="urn:microsoft.com/office/officeart/2005/8/layout/vList3"/>
    <dgm:cxn modelId="{4DDB723A-7A73-420E-ABE1-5929C6945365}" type="presParOf" srcId="{01EDC7F1-A0E3-4C7A-B914-688856D07415}" destId="{A7DC4952-66A0-4133-AA79-73B2E09CBA3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E73F98-9242-4C2B-962C-C8127581AF82}" type="doc">
      <dgm:prSet loTypeId="urn:microsoft.com/office/officeart/2005/8/layout/p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4B8AAFDE-5D6B-4798-AF0F-F80EBC086F7D}">
      <dgm:prSet phldrT="[Metin]"/>
      <dgm:spPr/>
      <dgm:t>
        <a:bodyPr/>
        <a:lstStyle/>
        <a:p>
          <a:r>
            <a:rPr lang="tr-TR" dirty="0" smtClean="0">
              <a:latin typeface="+mn-lt"/>
            </a:rPr>
            <a:t>DC Güç Kaynağı</a:t>
          </a:r>
          <a:endParaRPr lang="tr-TR" dirty="0">
            <a:latin typeface="+mn-lt"/>
          </a:endParaRPr>
        </a:p>
      </dgm:t>
    </dgm:pt>
    <dgm:pt modelId="{BC495269-81C7-49FD-9908-1DA6FBFFF50B}" type="parTrans" cxnId="{D7FBCEB7-74EC-4165-ACEB-DAC673EBEB48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F50D7F4D-A551-48CE-9D4E-6614A2BCB6F1}" type="sibTrans" cxnId="{D7FBCEB7-74EC-4165-ACEB-DAC673EBEB48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2D8AE6B1-EB45-4B56-A0A4-F4545BD93D2E}">
      <dgm:prSet phldrT="[Metin]"/>
      <dgm:spPr/>
      <dgm:t>
        <a:bodyPr/>
        <a:lstStyle/>
        <a:p>
          <a:r>
            <a:rPr lang="tr-TR" dirty="0" err="1" smtClean="0">
              <a:latin typeface="+mn-lt"/>
            </a:rPr>
            <a:t>Osiloskop</a:t>
          </a:r>
          <a:endParaRPr lang="tr-TR" dirty="0">
            <a:latin typeface="+mn-lt"/>
          </a:endParaRPr>
        </a:p>
      </dgm:t>
    </dgm:pt>
    <dgm:pt modelId="{21062E52-DB42-41BF-9BB3-56CB4B1330AF}" type="parTrans" cxnId="{350951DD-BC1C-4AA9-8CB7-25D1065EA7E3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FFD021FB-6367-449B-AEEF-E1ED5DE79C56}" type="sibTrans" cxnId="{350951DD-BC1C-4AA9-8CB7-25D1065EA7E3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EABC4620-F5C8-41FC-8D7B-F80410D34873}">
      <dgm:prSet phldrT="[Metin]"/>
      <dgm:spPr/>
      <dgm:t>
        <a:bodyPr/>
        <a:lstStyle/>
        <a:p>
          <a:r>
            <a:rPr lang="tr-TR" dirty="0" smtClean="0">
              <a:latin typeface="+mn-lt"/>
            </a:rPr>
            <a:t>Sinyal Jeneratörü</a:t>
          </a:r>
          <a:endParaRPr lang="tr-TR" dirty="0">
            <a:latin typeface="+mn-lt"/>
          </a:endParaRPr>
        </a:p>
      </dgm:t>
    </dgm:pt>
    <dgm:pt modelId="{5C2E637B-DA5E-4466-83C3-CE7145CB59A3}" type="parTrans" cxnId="{C1C300B9-3108-4B64-B5F6-287681B2A508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60F4E42D-573B-41E8-B6F4-3CF3614F87C9}" type="sibTrans" cxnId="{C1C300B9-3108-4B64-B5F6-287681B2A508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80657117-28DC-46E5-A338-5AA3DADD44F7}">
      <dgm:prSet phldrT="[Metin]"/>
      <dgm:spPr/>
      <dgm:t>
        <a:bodyPr/>
        <a:lstStyle/>
        <a:p>
          <a:r>
            <a:rPr lang="tr-TR" dirty="0" smtClean="0">
              <a:latin typeface="+mn-lt"/>
            </a:rPr>
            <a:t>Trafo</a:t>
          </a:r>
          <a:endParaRPr lang="tr-TR" dirty="0">
            <a:latin typeface="+mn-lt"/>
          </a:endParaRPr>
        </a:p>
      </dgm:t>
    </dgm:pt>
    <dgm:pt modelId="{30E78419-23E6-47BB-A2AD-07192596BEDD}" type="sibTrans" cxnId="{AA4EA1C9-AB54-4684-B3AA-7629CE550159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4614210C-938A-4371-9DD2-BAA5545713CD}" type="parTrans" cxnId="{AA4EA1C9-AB54-4684-B3AA-7629CE550159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E3B454EB-FA60-463D-88B1-DD413B4A8108}">
      <dgm:prSet phldrT="[Metin]"/>
      <dgm:spPr/>
      <dgm:t>
        <a:bodyPr/>
        <a:lstStyle/>
        <a:p>
          <a:r>
            <a:rPr lang="tr-TR" dirty="0" err="1" smtClean="0">
              <a:latin typeface="+mn-lt"/>
            </a:rPr>
            <a:t>Multimetre</a:t>
          </a:r>
          <a:endParaRPr lang="tr-TR" dirty="0">
            <a:latin typeface="+mn-lt"/>
          </a:endParaRPr>
        </a:p>
      </dgm:t>
    </dgm:pt>
    <dgm:pt modelId="{29403874-4B27-4F68-AFB1-FD657A76FD16}" type="sibTrans" cxnId="{5C4C8432-84CB-4C51-B85B-13C21E2C65CE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FD3AA67A-2507-4653-A358-508B81CE7F61}" type="parTrans" cxnId="{5C4C8432-84CB-4C51-B85B-13C21E2C65CE}">
      <dgm:prSet/>
      <dgm:spPr/>
      <dgm:t>
        <a:bodyPr/>
        <a:lstStyle/>
        <a:p>
          <a:endParaRPr lang="tr-TR">
            <a:latin typeface="+mn-lt"/>
          </a:endParaRPr>
        </a:p>
      </dgm:t>
    </dgm:pt>
    <dgm:pt modelId="{48D3754D-602C-432A-AE3E-F6480D1837F8}" type="pres">
      <dgm:prSet presAssocID="{92E73F98-9242-4C2B-962C-C8127581AF8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E2B004C2-2393-48C3-BF3D-B510C16857CA}" type="pres">
      <dgm:prSet presAssocID="{4B8AAFDE-5D6B-4798-AF0F-F80EBC086F7D}" presName="compNode" presStyleCnt="0"/>
      <dgm:spPr/>
    </dgm:pt>
    <dgm:pt modelId="{4CCD41E1-5FAE-48E2-B553-9A8262FF94C2}" type="pres">
      <dgm:prSet presAssocID="{4B8AAFDE-5D6B-4798-AF0F-F80EBC086F7D}" presName="pictRect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BFDE66A4-71F1-4EFA-839F-B6C75C8B6DB0}" type="pres">
      <dgm:prSet presAssocID="{4B8AAFDE-5D6B-4798-AF0F-F80EBC086F7D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8D63AD7-FFCC-4A4D-AFA5-A39951918217}" type="pres">
      <dgm:prSet presAssocID="{F50D7F4D-A551-48CE-9D4E-6614A2BCB6F1}" presName="sibTrans" presStyleLbl="sibTrans2D1" presStyleIdx="0" presStyleCnt="0"/>
      <dgm:spPr/>
      <dgm:t>
        <a:bodyPr/>
        <a:lstStyle/>
        <a:p>
          <a:endParaRPr lang="tr-TR"/>
        </a:p>
      </dgm:t>
    </dgm:pt>
    <dgm:pt modelId="{0B52FA35-9C57-4DAA-8500-87F82F534BF3}" type="pres">
      <dgm:prSet presAssocID="{2D8AE6B1-EB45-4B56-A0A4-F4545BD93D2E}" presName="compNode" presStyleCnt="0"/>
      <dgm:spPr/>
    </dgm:pt>
    <dgm:pt modelId="{4EA180C5-C7DF-4E9D-BF93-31EE57B5F099}" type="pres">
      <dgm:prSet presAssocID="{2D8AE6B1-EB45-4B56-A0A4-F4545BD93D2E}" presName="pictRect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21B2313-D4BA-4783-9FB9-B4DF8498775F}" type="pres">
      <dgm:prSet presAssocID="{2D8AE6B1-EB45-4B56-A0A4-F4545BD93D2E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208E5B0-6DC9-4C8C-9C52-FE011F5E767F}" type="pres">
      <dgm:prSet presAssocID="{FFD021FB-6367-449B-AEEF-E1ED5DE79C56}" presName="sibTrans" presStyleLbl="sibTrans2D1" presStyleIdx="0" presStyleCnt="0"/>
      <dgm:spPr/>
      <dgm:t>
        <a:bodyPr/>
        <a:lstStyle/>
        <a:p>
          <a:endParaRPr lang="tr-TR"/>
        </a:p>
      </dgm:t>
    </dgm:pt>
    <dgm:pt modelId="{19EE54C4-D777-49DB-B477-D719EC2B1D16}" type="pres">
      <dgm:prSet presAssocID="{EABC4620-F5C8-41FC-8D7B-F80410D34873}" presName="compNode" presStyleCnt="0"/>
      <dgm:spPr/>
    </dgm:pt>
    <dgm:pt modelId="{B8971FAB-4290-4F55-987E-69F3859210E6}" type="pres">
      <dgm:prSet presAssocID="{EABC4620-F5C8-41FC-8D7B-F80410D34873}" presName="pictRect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8C46913-2EB8-45D1-BA12-E2ABD76EE164}" type="pres">
      <dgm:prSet presAssocID="{EABC4620-F5C8-41FC-8D7B-F80410D34873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732D0FE-D98A-4028-A02F-071DD0CD4E5A}" type="pres">
      <dgm:prSet presAssocID="{60F4E42D-573B-41E8-B6F4-3CF3614F87C9}" presName="sibTrans" presStyleLbl="sibTrans2D1" presStyleIdx="0" presStyleCnt="0"/>
      <dgm:spPr/>
      <dgm:t>
        <a:bodyPr/>
        <a:lstStyle/>
        <a:p>
          <a:endParaRPr lang="tr-TR"/>
        </a:p>
      </dgm:t>
    </dgm:pt>
    <dgm:pt modelId="{A19E1DBF-76FB-4E60-8067-C81D77D1D5B1}" type="pres">
      <dgm:prSet presAssocID="{E3B454EB-FA60-463D-88B1-DD413B4A8108}" presName="compNode" presStyleCnt="0"/>
      <dgm:spPr/>
    </dgm:pt>
    <dgm:pt modelId="{B4EC908D-E549-459C-9A21-BF7B92870578}" type="pres">
      <dgm:prSet presAssocID="{E3B454EB-FA60-463D-88B1-DD413B4A8108}" presName="pictRect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03B261A7-447C-4AA2-8BB1-CEFEC46B782B}" type="pres">
      <dgm:prSet presAssocID="{E3B454EB-FA60-463D-88B1-DD413B4A8108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F7B7E27-0E88-449D-896E-60FF9418F5B2}" type="pres">
      <dgm:prSet presAssocID="{29403874-4B27-4F68-AFB1-FD657A76FD16}" presName="sibTrans" presStyleLbl="sibTrans2D1" presStyleIdx="0" presStyleCnt="0"/>
      <dgm:spPr/>
      <dgm:t>
        <a:bodyPr/>
        <a:lstStyle/>
        <a:p>
          <a:endParaRPr lang="tr-TR"/>
        </a:p>
      </dgm:t>
    </dgm:pt>
    <dgm:pt modelId="{9903DFF3-8323-4148-A256-D228D3B8721B}" type="pres">
      <dgm:prSet presAssocID="{80657117-28DC-46E5-A338-5AA3DADD44F7}" presName="compNode" presStyleCnt="0"/>
      <dgm:spPr/>
    </dgm:pt>
    <dgm:pt modelId="{127AA62C-E323-4459-93B9-227B40D4EEA9}" type="pres">
      <dgm:prSet presAssocID="{80657117-28DC-46E5-A338-5AA3DADD44F7}" presName="pictRect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AE11141-6638-4281-AC81-B63AB6736F7E}" type="pres">
      <dgm:prSet presAssocID="{80657117-28DC-46E5-A338-5AA3DADD44F7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35D882D-35F7-42C2-90F3-89EF78A71368}" type="presOf" srcId="{EABC4620-F5C8-41FC-8D7B-F80410D34873}" destId="{D8C46913-2EB8-45D1-BA12-E2ABD76EE164}" srcOrd="0" destOrd="0" presId="urn:microsoft.com/office/officeart/2005/8/layout/pList1"/>
    <dgm:cxn modelId="{A620738D-C56A-4993-9D9A-1F4C7CD51EC5}" type="presOf" srcId="{4B8AAFDE-5D6B-4798-AF0F-F80EBC086F7D}" destId="{BFDE66A4-71F1-4EFA-839F-B6C75C8B6DB0}" srcOrd="0" destOrd="0" presId="urn:microsoft.com/office/officeart/2005/8/layout/pList1"/>
    <dgm:cxn modelId="{D7FBCEB7-74EC-4165-ACEB-DAC673EBEB48}" srcId="{92E73F98-9242-4C2B-962C-C8127581AF82}" destId="{4B8AAFDE-5D6B-4798-AF0F-F80EBC086F7D}" srcOrd="0" destOrd="0" parTransId="{BC495269-81C7-49FD-9908-1DA6FBFFF50B}" sibTransId="{F50D7F4D-A551-48CE-9D4E-6614A2BCB6F1}"/>
    <dgm:cxn modelId="{881253C7-626F-430F-A89E-501F99C76225}" type="presOf" srcId="{FFD021FB-6367-449B-AEEF-E1ED5DE79C56}" destId="{1208E5B0-6DC9-4C8C-9C52-FE011F5E767F}" srcOrd="0" destOrd="0" presId="urn:microsoft.com/office/officeart/2005/8/layout/pList1"/>
    <dgm:cxn modelId="{5991AFE8-21E4-4642-B89C-26E121B53FB1}" type="presOf" srcId="{F50D7F4D-A551-48CE-9D4E-6614A2BCB6F1}" destId="{78D63AD7-FFCC-4A4D-AFA5-A39951918217}" srcOrd="0" destOrd="0" presId="urn:microsoft.com/office/officeart/2005/8/layout/pList1"/>
    <dgm:cxn modelId="{350951DD-BC1C-4AA9-8CB7-25D1065EA7E3}" srcId="{92E73F98-9242-4C2B-962C-C8127581AF82}" destId="{2D8AE6B1-EB45-4B56-A0A4-F4545BD93D2E}" srcOrd="1" destOrd="0" parTransId="{21062E52-DB42-41BF-9BB3-56CB4B1330AF}" sibTransId="{FFD021FB-6367-449B-AEEF-E1ED5DE79C56}"/>
    <dgm:cxn modelId="{07B4AD83-380E-44E4-A0A6-06D94723CFF9}" type="presOf" srcId="{92E73F98-9242-4C2B-962C-C8127581AF82}" destId="{48D3754D-602C-432A-AE3E-F6480D1837F8}" srcOrd="0" destOrd="0" presId="urn:microsoft.com/office/officeart/2005/8/layout/pList1"/>
    <dgm:cxn modelId="{20D6E384-CC95-45B3-8A8F-FCB7FF82D3ED}" type="presOf" srcId="{E3B454EB-FA60-463D-88B1-DD413B4A8108}" destId="{03B261A7-447C-4AA2-8BB1-CEFEC46B782B}" srcOrd="0" destOrd="0" presId="urn:microsoft.com/office/officeart/2005/8/layout/pList1"/>
    <dgm:cxn modelId="{C1C300B9-3108-4B64-B5F6-287681B2A508}" srcId="{92E73F98-9242-4C2B-962C-C8127581AF82}" destId="{EABC4620-F5C8-41FC-8D7B-F80410D34873}" srcOrd="2" destOrd="0" parTransId="{5C2E637B-DA5E-4466-83C3-CE7145CB59A3}" sibTransId="{60F4E42D-573B-41E8-B6F4-3CF3614F87C9}"/>
    <dgm:cxn modelId="{A06FA49C-37F3-4A59-B99A-A7FC3C455C05}" type="presOf" srcId="{2D8AE6B1-EB45-4B56-A0A4-F4545BD93D2E}" destId="{A21B2313-D4BA-4783-9FB9-B4DF8498775F}" srcOrd="0" destOrd="0" presId="urn:microsoft.com/office/officeart/2005/8/layout/pList1"/>
    <dgm:cxn modelId="{32E9751C-C62B-4F2A-95FC-0D65E3E97931}" type="presOf" srcId="{60F4E42D-573B-41E8-B6F4-3CF3614F87C9}" destId="{8732D0FE-D98A-4028-A02F-071DD0CD4E5A}" srcOrd="0" destOrd="0" presId="urn:microsoft.com/office/officeart/2005/8/layout/pList1"/>
    <dgm:cxn modelId="{6BE9947A-BA5E-426D-ADA3-B0BDC0FFA28A}" type="presOf" srcId="{29403874-4B27-4F68-AFB1-FD657A76FD16}" destId="{5F7B7E27-0E88-449D-896E-60FF9418F5B2}" srcOrd="0" destOrd="0" presId="urn:microsoft.com/office/officeart/2005/8/layout/pList1"/>
    <dgm:cxn modelId="{AA4EA1C9-AB54-4684-B3AA-7629CE550159}" srcId="{92E73F98-9242-4C2B-962C-C8127581AF82}" destId="{80657117-28DC-46E5-A338-5AA3DADD44F7}" srcOrd="4" destOrd="0" parTransId="{4614210C-938A-4371-9DD2-BAA5545713CD}" sibTransId="{30E78419-23E6-47BB-A2AD-07192596BEDD}"/>
    <dgm:cxn modelId="{527DB4FB-8FC1-49A8-91CE-536473068330}" type="presOf" srcId="{80657117-28DC-46E5-A338-5AA3DADD44F7}" destId="{4AE11141-6638-4281-AC81-B63AB6736F7E}" srcOrd="0" destOrd="0" presId="urn:microsoft.com/office/officeart/2005/8/layout/pList1"/>
    <dgm:cxn modelId="{5C4C8432-84CB-4C51-B85B-13C21E2C65CE}" srcId="{92E73F98-9242-4C2B-962C-C8127581AF82}" destId="{E3B454EB-FA60-463D-88B1-DD413B4A8108}" srcOrd="3" destOrd="0" parTransId="{FD3AA67A-2507-4653-A358-508B81CE7F61}" sibTransId="{29403874-4B27-4F68-AFB1-FD657A76FD16}"/>
    <dgm:cxn modelId="{29FABB74-DAF5-4EF3-B135-3008BFA0AB9D}" type="presParOf" srcId="{48D3754D-602C-432A-AE3E-F6480D1837F8}" destId="{E2B004C2-2393-48C3-BF3D-B510C16857CA}" srcOrd="0" destOrd="0" presId="urn:microsoft.com/office/officeart/2005/8/layout/pList1"/>
    <dgm:cxn modelId="{2BD81C83-1E2E-4A04-98ED-90BA4CC2C421}" type="presParOf" srcId="{E2B004C2-2393-48C3-BF3D-B510C16857CA}" destId="{4CCD41E1-5FAE-48E2-B553-9A8262FF94C2}" srcOrd="0" destOrd="0" presId="urn:microsoft.com/office/officeart/2005/8/layout/pList1"/>
    <dgm:cxn modelId="{65CF28FA-6108-4CA9-8072-67427974331C}" type="presParOf" srcId="{E2B004C2-2393-48C3-BF3D-B510C16857CA}" destId="{BFDE66A4-71F1-4EFA-839F-B6C75C8B6DB0}" srcOrd="1" destOrd="0" presId="urn:microsoft.com/office/officeart/2005/8/layout/pList1"/>
    <dgm:cxn modelId="{7DA61E1D-119C-4B8C-990C-186D9974BDFF}" type="presParOf" srcId="{48D3754D-602C-432A-AE3E-F6480D1837F8}" destId="{78D63AD7-FFCC-4A4D-AFA5-A39951918217}" srcOrd="1" destOrd="0" presId="urn:microsoft.com/office/officeart/2005/8/layout/pList1"/>
    <dgm:cxn modelId="{E666BDB9-7388-496E-814B-41E951F65251}" type="presParOf" srcId="{48D3754D-602C-432A-AE3E-F6480D1837F8}" destId="{0B52FA35-9C57-4DAA-8500-87F82F534BF3}" srcOrd="2" destOrd="0" presId="urn:microsoft.com/office/officeart/2005/8/layout/pList1"/>
    <dgm:cxn modelId="{BF453019-8D82-4E7F-B128-64F7B655C41F}" type="presParOf" srcId="{0B52FA35-9C57-4DAA-8500-87F82F534BF3}" destId="{4EA180C5-C7DF-4E9D-BF93-31EE57B5F099}" srcOrd="0" destOrd="0" presId="urn:microsoft.com/office/officeart/2005/8/layout/pList1"/>
    <dgm:cxn modelId="{DFDBE301-93FB-4C63-82F5-32E03E9E8E65}" type="presParOf" srcId="{0B52FA35-9C57-4DAA-8500-87F82F534BF3}" destId="{A21B2313-D4BA-4783-9FB9-B4DF8498775F}" srcOrd="1" destOrd="0" presId="urn:microsoft.com/office/officeart/2005/8/layout/pList1"/>
    <dgm:cxn modelId="{26BC7568-51B3-4CD0-939E-29E28FE1B356}" type="presParOf" srcId="{48D3754D-602C-432A-AE3E-F6480D1837F8}" destId="{1208E5B0-6DC9-4C8C-9C52-FE011F5E767F}" srcOrd="3" destOrd="0" presId="urn:microsoft.com/office/officeart/2005/8/layout/pList1"/>
    <dgm:cxn modelId="{155AFF8A-48E3-4FEF-A97F-2984D777CADB}" type="presParOf" srcId="{48D3754D-602C-432A-AE3E-F6480D1837F8}" destId="{19EE54C4-D777-49DB-B477-D719EC2B1D16}" srcOrd="4" destOrd="0" presId="urn:microsoft.com/office/officeart/2005/8/layout/pList1"/>
    <dgm:cxn modelId="{65626E7F-D876-418A-8185-106690DEC57F}" type="presParOf" srcId="{19EE54C4-D777-49DB-B477-D719EC2B1D16}" destId="{B8971FAB-4290-4F55-987E-69F3859210E6}" srcOrd="0" destOrd="0" presId="urn:microsoft.com/office/officeart/2005/8/layout/pList1"/>
    <dgm:cxn modelId="{28D26C27-44EC-4402-859E-0B884C09233F}" type="presParOf" srcId="{19EE54C4-D777-49DB-B477-D719EC2B1D16}" destId="{D8C46913-2EB8-45D1-BA12-E2ABD76EE164}" srcOrd="1" destOrd="0" presId="urn:microsoft.com/office/officeart/2005/8/layout/pList1"/>
    <dgm:cxn modelId="{36E7AD79-DBF9-4A81-A6A9-6C602EA43ACE}" type="presParOf" srcId="{48D3754D-602C-432A-AE3E-F6480D1837F8}" destId="{8732D0FE-D98A-4028-A02F-071DD0CD4E5A}" srcOrd="5" destOrd="0" presId="urn:microsoft.com/office/officeart/2005/8/layout/pList1"/>
    <dgm:cxn modelId="{5F1EB084-4A89-4829-A409-2564B97924E7}" type="presParOf" srcId="{48D3754D-602C-432A-AE3E-F6480D1837F8}" destId="{A19E1DBF-76FB-4E60-8067-C81D77D1D5B1}" srcOrd="6" destOrd="0" presId="urn:microsoft.com/office/officeart/2005/8/layout/pList1"/>
    <dgm:cxn modelId="{9A2DC788-9945-4662-A8B6-E7CC975CAE61}" type="presParOf" srcId="{A19E1DBF-76FB-4E60-8067-C81D77D1D5B1}" destId="{B4EC908D-E549-459C-9A21-BF7B92870578}" srcOrd="0" destOrd="0" presId="urn:microsoft.com/office/officeart/2005/8/layout/pList1"/>
    <dgm:cxn modelId="{E258D4F2-3C2D-48F7-8977-95351B06EE77}" type="presParOf" srcId="{A19E1DBF-76FB-4E60-8067-C81D77D1D5B1}" destId="{03B261A7-447C-4AA2-8BB1-CEFEC46B782B}" srcOrd="1" destOrd="0" presId="urn:microsoft.com/office/officeart/2005/8/layout/pList1"/>
    <dgm:cxn modelId="{2DAE725A-C1C4-4304-8726-58CF62CF7469}" type="presParOf" srcId="{48D3754D-602C-432A-AE3E-F6480D1837F8}" destId="{5F7B7E27-0E88-449D-896E-60FF9418F5B2}" srcOrd="7" destOrd="0" presId="urn:microsoft.com/office/officeart/2005/8/layout/pList1"/>
    <dgm:cxn modelId="{D2566487-C6E3-412D-A5B0-1DE0A7661099}" type="presParOf" srcId="{48D3754D-602C-432A-AE3E-F6480D1837F8}" destId="{9903DFF3-8323-4148-A256-D228D3B8721B}" srcOrd="8" destOrd="0" presId="urn:microsoft.com/office/officeart/2005/8/layout/pList1"/>
    <dgm:cxn modelId="{166F4FDE-8EF1-4CCB-92B2-4E3B8715C97C}" type="presParOf" srcId="{9903DFF3-8323-4148-A256-D228D3B8721B}" destId="{127AA62C-E323-4459-93B9-227B40D4EEA9}" srcOrd="0" destOrd="0" presId="urn:microsoft.com/office/officeart/2005/8/layout/pList1"/>
    <dgm:cxn modelId="{4CCB7408-D453-47CA-9F87-B7565FB7C483}" type="presParOf" srcId="{9903DFF3-8323-4148-A256-D228D3B8721B}" destId="{4AE11141-6638-4281-AC81-B63AB6736F7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28E079-1C5C-43EA-A8D9-B6AF71B896BD}" type="doc">
      <dgm:prSet loTypeId="urn:microsoft.com/office/officeart/2005/8/layout/p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tr-TR"/>
        </a:p>
      </dgm:t>
    </dgm:pt>
    <dgm:pt modelId="{34CB37DA-42A3-44ED-AECB-BF332C2A3C02}">
      <dgm:prSet phldrT="[Metin]"/>
      <dgm:spPr/>
      <dgm:t>
        <a:bodyPr/>
        <a:lstStyle/>
        <a:p>
          <a:r>
            <a:rPr lang="tr-TR" dirty="0" smtClean="0"/>
            <a:t>Havya</a:t>
          </a:r>
          <a:endParaRPr lang="tr-TR" dirty="0"/>
        </a:p>
      </dgm:t>
    </dgm:pt>
    <dgm:pt modelId="{182C0A89-BEC5-4730-9F3A-D2329FE82C07}" type="parTrans" cxnId="{CC486A47-A756-4A9D-A21B-50157CA0B7D4}">
      <dgm:prSet/>
      <dgm:spPr/>
      <dgm:t>
        <a:bodyPr/>
        <a:lstStyle/>
        <a:p>
          <a:endParaRPr lang="tr-TR"/>
        </a:p>
      </dgm:t>
    </dgm:pt>
    <dgm:pt modelId="{37988E81-F95F-42CE-B4B4-6E4DDFFCC403}" type="sibTrans" cxnId="{CC486A47-A756-4A9D-A21B-50157CA0B7D4}">
      <dgm:prSet/>
      <dgm:spPr/>
      <dgm:t>
        <a:bodyPr/>
        <a:lstStyle/>
        <a:p>
          <a:endParaRPr lang="tr-TR"/>
        </a:p>
      </dgm:t>
    </dgm:pt>
    <dgm:pt modelId="{9A693307-DCD7-45F6-955A-916AF6EBAB15}">
      <dgm:prSet phldrT="[Metin]"/>
      <dgm:spPr/>
      <dgm:t>
        <a:bodyPr/>
        <a:lstStyle/>
        <a:p>
          <a:r>
            <a:rPr lang="tr-TR" dirty="0" smtClean="0"/>
            <a:t>Lehim Teli</a:t>
          </a:r>
          <a:endParaRPr lang="tr-TR" dirty="0"/>
        </a:p>
      </dgm:t>
    </dgm:pt>
    <dgm:pt modelId="{89CC581B-D398-453F-91C9-3FAFB3A3D625}" type="parTrans" cxnId="{17EB6C8A-63FD-400B-B21C-30B49C1AAABF}">
      <dgm:prSet/>
      <dgm:spPr/>
      <dgm:t>
        <a:bodyPr/>
        <a:lstStyle/>
        <a:p>
          <a:endParaRPr lang="tr-TR"/>
        </a:p>
      </dgm:t>
    </dgm:pt>
    <dgm:pt modelId="{AC70805F-8670-48A5-965E-C6FE4BDBF7E1}" type="sibTrans" cxnId="{17EB6C8A-63FD-400B-B21C-30B49C1AAABF}">
      <dgm:prSet/>
      <dgm:spPr/>
      <dgm:t>
        <a:bodyPr/>
        <a:lstStyle/>
        <a:p>
          <a:endParaRPr lang="tr-TR"/>
        </a:p>
      </dgm:t>
    </dgm:pt>
    <dgm:pt modelId="{1A06B460-CD21-4A84-A67B-5DB7D079DC76}">
      <dgm:prSet phldrT="[Metin]"/>
      <dgm:spPr/>
      <dgm:t>
        <a:bodyPr/>
        <a:lstStyle/>
        <a:p>
          <a:r>
            <a:rPr lang="tr-TR" dirty="0" smtClean="0"/>
            <a:t>Lehim Pastası</a:t>
          </a:r>
          <a:endParaRPr lang="tr-TR" dirty="0"/>
        </a:p>
      </dgm:t>
    </dgm:pt>
    <dgm:pt modelId="{4838630C-034D-4968-87FC-FCC1E2FE162B}" type="parTrans" cxnId="{758B567E-4AB8-4D44-8964-ACFC916402EE}">
      <dgm:prSet/>
      <dgm:spPr/>
      <dgm:t>
        <a:bodyPr/>
        <a:lstStyle/>
        <a:p>
          <a:endParaRPr lang="tr-TR"/>
        </a:p>
      </dgm:t>
    </dgm:pt>
    <dgm:pt modelId="{945EB61F-2E27-440C-BA81-75468A3FE796}" type="sibTrans" cxnId="{758B567E-4AB8-4D44-8964-ACFC916402EE}">
      <dgm:prSet/>
      <dgm:spPr/>
      <dgm:t>
        <a:bodyPr/>
        <a:lstStyle/>
        <a:p>
          <a:endParaRPr lang="tr-TR"/>
        </a:p>
      </dgm:t>
    </dgm:pt>
    <dgm:pt modelId="{17095C6A-7D56-4961-A161-2CF01B790670}" type="pres">
      <dgm:prSet presAssocID="{7828E079-1C5C-43EA-A8D9-B6AF71B896B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A072135-23C4-4F1B-98FC-8BFC914058DB}" type="pres">
      <dgm:prSet presAssocID="{34CB37DA-42A3-44ED-AECB-BF332C2A3C02}" presName="compNode" presStyleCnt="0"/>
      <dgm:spPr/>
    </dgm:pt>
    <dgm:pt modelId="{FDD04B36-A5D0-4AB0-A8A2-76E82BB4603A}" type="pres">
      <dgm:prSet presAssocID="{34CB37DA-42A3-44ED-AECB-BF332C2A3C02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A70C43D-5E84-43A2-AD47-393DADD16C30}" type="pres">
      <dgm:prSet presAssocID="{34CB37DA-42A3-44ED-AECB-BF332C2A3C02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BF57095-F4F0-431E-99D2-A174BF91581B}" type="pres">
      <dgm:prSet presAssocID="{37988E81-F95F-42CE-B4B4-6E4DDFFCC403}" presName="sibTrans" presStyleLbl="sibTrans2D1" presStyleIdx="0" presStyleCnt="0"/>
      <dgm:spPr/>
      <dgm:t>
        <a:bodyPr/>
        <a:lstStyle/>
        <a:p>
          <a:endParaRPr lang="tr-TR"/>
        </a:p>
      </dgm:t>
    </dgm:pt>
    <dgm:pt modelId="{5344CA14-F81C-48EA-9573-2F461B068AD5}" type="pres">
      <dgm:prSet presAssocID="{9A693307-DCD7-45F6-955A-916AF6EBAB15}" presName="compNode" presStyleCnt="0"/>
      <dgm:spPr/>
    </dgm:pt>
    <dgm:pt modelId="{F66FFDDE-0CF7-470E-BEE9-8BA0BF22A1F1}" type="pres">
      <dgm:prSet presAssocID="{9A693307-DCD7-45F6-955A-916AF6EBAB15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352A57B-BB9C-445B-8704-11CAB8D456EE}" type="pres">
      <dgm:prSet presAssocID="{9A693307-DCD7-45F6-955A-916AF6EBAB15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EABCBF0-E5B4-4535-A545-14007A7848A9}" type="pres">
      <dgm:prSet presAssocID="{AC70805F-8670-48A5-965E-C6FE4BDBF7E1}" presName="sibTrans" presStyleLbl="sibTrans2D1" presStyleIdx="0" presStyleCnt="0"/>
      <dgm:spPr/>
      <dgm:t>
        <a:bodyPr/>
        <a:lstStyle/>
        <a:p>
          <a:endParaRPr lang="tr-TR"/>
        </a:p>
      </dgm:t>
    </dgm:pt>
    <dgm:pt modelId="{80BF6E1E-55BA-43B2-B568-F9E14BEB7D3C}" type="pres">
      <dgm:prSet presAssocID="{1A06B460-CD21-4A84-A67B-5DB7D079DC76}" presName="compNode" presStyleCnt="0"/>
      <dgm:spPr/>
    </dgm:pt>
    <dgm:pt modelId="{230A2A0F-E301-492F-BE70-074C03F27903}" type="pres">
      <dgm:prSet presAssocID="{1A06B460-CD21-4A84-A67B-5DB7D079DC76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158F28B-BB03-4AA6-938B-C9E230F1E635}" type="pres">
      <dgm:prSet presAssocID="{1A06B460-CD21-4A84-A67B-5DB7D079DC76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58B567E-4AB8-4D44-8964-ACFC916402EE}" srcId="{7828E079-1C5C-43EA-A8D9-B6AF71B896BD}" destId="{1A06B460-CD21-4A84-A67B-5DB7D079DC76}" srcOrd="2" destOrd="0" parTransId="{4838630C-034D-4968-87FC-FCC1E2FE162B}" sibTransId="{945EB61F-2E27-440C-BA81-75468A3FE796}"/>
    <dgm:cxn modelId="{200EA4D1-CF39-4DD9-A982-D082287AC102}" type="presOf" srcId="{7828E079-1C5C-43EA-A8D9-B6AF71B896BD}" destId="{17095C6A-7D56-4961-A161-2CF01B790670}" srcOrd="0" destOrd="0" presId="urn:microsoft.com/office/officeart/2005/8/layout/pList1"/>
    <dgm:cxn modelId="{39FB7739-EBA8-4DC6-B35F-77BF6443E271}" type="presOf" srcId="{1A06B460-CD21-4A84-A67B-5DB7D079DC76}" destId="{0158F28B-BB03-4AA6-938B-C9E230F1E635}" srcOrd="0" destOrd="0" presId="urn:microsoft.com/office/officeart/2005/8/layout/pList1"/>
    <dgm:cxn modelId="{139602D5-BAD0-4274-BA5D-D7B316C91651}" type="presOf" srcId="{9A693307-DCD7-45F6-955A-916AF6EBAB15}" destId="{1352A57B-BB9C-445B-8704-11CAB8D456EE}" srcOrd="0" destOrd="0" presId="urn:microsoft.com/office/officeart/2005/8/layout/pList1"/>
    <dgm:cxn modelId="{4D5072D0-7684-4EF8-A173-6EC2001528AD}" type="presOf" srcId="{AC70805F-8670-48A5-965E-C6FE4BDBF7E1}" destId="{8EABCBF0-E5B4-4535-A545-14007A7848A9}" srcOrd="0" destOrd="0" presId="urn:microsoft.com/office/officeart/2005/8/layout/pList1"/>
    <dgm:cxn modelId="{17EB6C8A-63FD-400B-B21C-30B49C1AAABF}" srcId="{7828E079-1C5C-43EA-A8D9-B6AF71B896BD}" destId="{9A693307-DCD7-45F6-955A-916AF6EBAB15}" srcOrd="1" destOrd="0" parTransId="{89CC581B-D398-453F-91C9-3FAFB3A3D625}" sibTransId="{AC70805F-8670-48A5-965E-C6FE4BDBF7E1}"/>
    <dgm:cxn modelId="{E774EFA1-83F7-4ED5-9811-36114AA7604E}" type="presOf" srcId="{37988E81-F95F-42CE-B4B4-6E4DDFFCC403}" destId="{CBF57095-F4F0-431E-99D2-A174BF91581B}" srcOrd="0" destOrd="0" presId="urn:microsoft.com/office/officeart/2005/8/layout/pList1"/>
    <dgm:cxn modelId="{CC486A47-A756-4A9D-A21B-50157CA0B7D4}" srcId="{7828E079-1C5C-43EA-A8D9-B6AF71B896BD}" destId="{34CB37DA-42A3-44ED-AECB-BF332C2A3C02}" srcOrd="0" destOrd="0" parTransId="{182C0A89-BEC5-4730-9F3A-D2329FE82C07}" sibTransId="{37988E81-F95F-42CE-B4B4-6E4DDFFCC403}"/>
    <dgm:cxn modelId="{6B93A89C-CF0A-4FF9-B3E3-CA538289A6B6}" type="presOf" srcId="{34CB37DA-42A3-44ED-AECB-BF332C2A3C02}" destId="{6A70C43D-5E84-43A2-AD47-393DADD16C30}" srcOrd="0" destOrd="0" presId="urn:microsoft.com/office/officeart/2005/8/layout/pList1"/>
    <dgm:cxn modelId="{4BE8A6D5-889F-4EF7-BA50-06C4DD305050}" type="presParOf" srcId="{17095C6A-7D56-4961-A161-2CF01B790670}" destId="{6A072135-23C4-4F1B-98FC-8BFC914058DB}" srcOrd="0" destOrd="0" presId="urn:microsoft.com/office/officeart/2005/8/layout/pList1"/>
    <dgm:cxn modelId="{2040B177-0735-48C8-9D76-45ABF9C820B2}" type="presParOf" srcId="{6A072135-23C4-4F1B-98FC-8BFC914058DB}" destId="{FDD04B36-A5D0-4AB0-A8A2-76E82BB4603A}" srcOrd="0" destOrd="0" presId="urn:microsoft.com/office/officeart/2005/8/layout/pList1"/>
    <dgm:cxn modelId="{352BE555-3154-4AA1-A675-63247B0FB553}" type="presParOf" srcId="{6A072135-23C4-4F1B-98FC-8BFC914058DB}" destId="{6A70C43D-5E84-43A2-AD47-393DADD16C30}" srcOrd="1" destOrd="0" presId="urn:microsoft.com/office/officeart/2005/8/layout/pList1"/>
    <dgm:cxn modelId="{7F071129-4616-4DD5-9B3B-6EB4273F8262}" type="presParOf" srcId="{17095C6A-7D56-4961-A161-2CF01B790670}" destId="{CBF57095-F4F0-431E-99D2-A174BF91581B}" srcOrd="1" destOrd="0" presId="urn:microsoft.com/office/officeart/2005/8/layout/pList1"/>
    <dgm:cxn modelId="{206AC3C6-B09C-45D2-AEBD-6EB11E38E191}" type="presParOf" srcId="{17095C6A-7D56-4961-A161-2CF01B790670}" destId="{5344CA14-F81C-48EA-9573-2F461B068AD5}" srcOrd="2" destOrd="0" presId="urn:microsoft.com/office/officeart/2005/8/layout/pList1"/>
    <dgm:cxn modelId="{2247008C-AA5F-4EB9-AE20-CA7D6250DD13}" type="presParOf" srcId="{5344CA14-F81C-48EA-9573-2F461B068AD5}" destId="{F66FFDDE-0CF7-470E-BEE9-8BA0BF22A1F1}" srcOrd="0" destOrd="0" presId="urn:microsoft.com/office/officeart/2005/8/layout/pList1"/>
    <dgm:cxn modelId="{38B6CD93-36C0-4237-990A-B16A0FE14ED3}" type="presParOf" srcId="{5344CA14-F81C-48EA-9573-2F461B068AD5}" destId="{1352A57B-BB9C-445B-8704-11CAB8D456EE}" srcOrd="1" destOrd="0" presId="urn:microsoft.com/office/officeart/2005/8/layout/pList1"/>
    <dgm:cxn modelId="{E8EB1692-18E8-4A4C-928E-412CEE619197}" type="presParOf" srcId="{17095C6A-7D56-4961-A161-2CF01B790670}" destId="{8EABCBF0-E5B4-4535-A545-14007A7848A9}" srcOrd="3" destOrd="0" presId="urn:microsoft.com/office/officeart/2005/8/layout/pList1"/>
    <dgm:cxn modelId="{B3553FEB-BBF3-4A31-9270-EE25B0947983}" type="presParOf" srcId="{17095C6A-7D56-4961-A161-2CF01B790670}" destId="{80BF6E1E-55BA-43B2-B568-F9E14BEB7D3C}" srcOrd="4" destOrd="0" presId="urn:microsoft.com/office/officeart/2005/8/layout/pList1"/>
    <dgm:cxn modelId="{B1E12220-F827-4006-B1B3-CA9E8DD86229}" type="presParOf" srcId="{80BF6E1E-55BA-43B2-B568-F9E14BEB7D3C}" destId="{230A2A0F-E301-492F-BE70-074C03F27903}" srcOrd="0" destOrd="0" presId="urn:microsoft.com/office/officeart/2005/8/layout/pList1"/>
    <dgm:cxn modelId="{F3E6FE25-BDD0-48FE-9020-C3A3138C7BB1}" type="presParOf" srcId="{80BF6E1E-55BA-43B2-B568-F9E14BEB7D3C}" destId="{0158F28B-BB03-4AA6-938B-C9E230F1E63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F4ADF-BF92-4D64-8D9E-FCB64B5ADEAC}">
      <dsp:nvSpPr>
        <dsp:cNvPr id="0" name=""/>
        <dsp:cNvSpPr/>
      </dsp:nvSpPr>
      <dsp:spPr>
        <a:xfrm rot="10800000">
          <a:off x="1737697" y="2526"/>
          <a:ext cx="5405120" cy="1505029"/>
        </a:xfrm>
        <a:prstGeom prst="homePlat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Cihaz Kullanımı</a:t>
          </a:r>
          <a:endParaRPr lang="tr-TR" sz="3600" kern="1200" dirty="0"/>
        </a:p>
      </dsp:txBody>
      <dsp:txXfrm rot="10800000">
        <a:off x="2113954" y="2526"/>
        <a:ext cx="5028863" cy="1505029"/>
      </dsp:txXfrm>
    </dsp:sp>
    <dsp:sp modelId="{FC480566-C650-41A0-B0EE-DC4440CF5E87}">
      <dsp:nvSpPr>
        <dsp:cNvPr id="0" name=""/>
        <dsp:cNvSpPr/>
      </dsp:nvSpPr>
      <dsp:spPr>
        <a:xfrm>
          <a:off x="985182" y="2526"/>
          <a:ext cx="1505029" cy="15050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850A9-BE13-4A28-B862-D045D8CFA5CC}">
      <dsp:nvSpPr>
        <dsp:cNvPr id="0" name=""/>
        <dsp:cNvSpPr/>
      </dsp:nvSpPr>
      <dsp:spPr>
        <a:xfrm rot="10800000">
          <a:off x="1737697" y="1956818"/>
          <a:ext cx="5405120" cy="1505029"/>
        </a:xfrm>
        <a:prstGeom prst="homePlate">
          <a:avLst/>
        </a:prstGeom>
        <a:solidFill>
          <a:schemeClr val="accent2">
            <a:shade val="80000"/>
            <a:hueOff val="259796"/>
            <a:satOff val="-11129"/>
            <a:lumOff val="153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Lehimleme</a:t>
          </a:r>
          <a:endParaRPr lang="tr-TR" sz="3600" kern="1200" dirty="0"/>
        </a:p>
      </dsp:txBody>
      <dsp:txXfrm rot="10800000">
        <a:off x="2113954" y="1956818"/>
        <a:ext cx="5028863" cy="1505029"/>
      </dsp:txXfrm>
    </dsp:sp>
    <dsp:sp modelId="{5E0A0A97-3EF3-4656-AC00-FFA82E7A51CA}">
      <dsp:nvSpPr>
        <dsp:cNvPr id="0" name=""/>
        <dsp:cNvSpPr/>
      </dsp:nvSpPr>
      <dsp:spPr>
        <a:xfrm>
          <a:off x="985182" y="1956818"/>
          <a:ext cx="1505029" cy="15050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C4952-66A0-4133-AA79-73B2E09CBA3D}">
      <dsp:nvSpPr>
        <dsp:cNvPr id="0" name=""/>
        <dsp:cNvSpPr/>
      </dsp:nvSpPr>
      <dsp:spPr>
        <a:xfrm rot="10800000">
          <a:off x="1737697" y="3911110"/>
          <a:ext cx="5405120" cy="1505029"/>
        </a:xfrm>
        <a:prstGeom prst="homePlate">
          <a:avLst/>
        </a:prstGeom>
        <a:solidFill>
          <a:schemeClr val="accent2">
            <a:shade val="80000"/>
            <a:hueOff val="519592"/>
            <a:satOff val="-22257"/>
            <a:lumOff val="306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Diyot Karakteristikleri </a:t>
          </a:r>
          <a:endParaRPr lang="tr-TR" sz="3600" kern="1200" dirty="0"/>
        </a:p>
      </dsp:txBody>
      <dsp:txXfrm rot="10800000">
        <a:off x="2113954" y="3911110"/>
        <a:ext cx="5028863" cy="1505029"/>
      </dsp:txXfrm>
    </dsp:sp>
    <dsp:sp modelId="{3993927E-0282-4FF5-8FA0-EE05D48F3428}">
      <dsp:nvSpPr>
        <dsp:cNvPr id="0" name=""/>
        <dsp:cNvSpPr/>
      </dsp:nvSpPr>
      <dsp:spPr>
        <a:xfrm>
          <a:off x="985182" y="3911110"/>
          <a:ext cx="1505029" cy="15050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D41E1-5FAE-48E2-B553-9A8262FF94C2}">
      <dsp:nvSpPr>
        <dsp:cNvPr id="0" name=""/>
        <dsp:cNvSpPr/>
      </dsp:nvSpPr>
      <dsp:spPr>
        <a:xfrm>
          <a:off x="1203" y="56722"/>
          <a:ext cx="1908960" cy="131527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E66A4-71F1-4EFA-839F-B6C75C8B6DB0}">
      <dsp:nvSpPr>
        <dsp:cNvPr id="0" name=""/>
        <dsp:cNvSpPr/>
      </dsp:nvSpPr>
      <dsp:spPr>
        <a:xfrm>
          <a:off x="1203" y="1371996"/>
          <a:ext cx="1908960" cy="708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+mn-lt"/>
            </a:rPr>
            <a:t>DC Güç Kaynağı</a:t>
          </a:r>
          <a:endParaRPr lang="tr-TR" sz="2000" kern="1200" dirty="0">
            <a:latin typeface="+mn-lt"/>
          </a:endParaRPr>
        </a:p>
      </dsp:txBody>
      <dsp:txXfrm>
        <a:off x="1203" y="1371996"/>
        <a:ext cx="1908960" cy="708224"/>
      </dsp:txXfrm>
    </dsp:sp>
    <dsp:sp modelId="{4EA180C5-C7DF-4E9D-BF93-31EE57B5F099}">
      <dsp:nvSpPr>
        <dsp:cNvPr id="0" name=""/>
        <dsp:cNvSpPr/>
      </dsp:nvSpPr>
      <dsp:spPr>
        <a:xfrm>
          <a:off x="2101140" y="56722"/>
          <a:ext cx="1908960" cy="1315273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1B2313-D4BA-4783-9FB9-B4DF8498775F}">
      <dsp:nvSpPr>
        <dsp:cNvPr id="0" name=""/>
        <dsp:cNvSpPr/>
      </dsp:nvSpPr>
      <dsp:spPr>
        <a:xfrm>
          <a:off x="2101140" y="1371996"/>
          <a:ext cx="1908960" cy="708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latin typeface="+mn-lt"/>
            </a:rPr>
            <a:t>Osiloskop</a:t>
          </a:r>
          <a:endParaRPr lang="tr-TR" sz="2000" kern="1200" dirty="0">
            <a:latin typeface="+mn-lt"/>
          </a:endParaRPr>
        </a:p>
      </dsp:txBody>
      <dsp:txXfrm>
        <a:off x="2101140" y="1371996"/>
        <a:ext cx="1908960" cy="708224"/>
      </dsp:txXfrm>
    </dsp:sp>
    <dsp:sp modelId="{B8971FAB-4290-4F55-987E-69F3859210E6}">
      <dsp:nvSpPr>
        <dsp:cNvPr id="0" name=""/>
        <dsp:cNvSpPr/>
      </dsp:nvSpPr>
      <dsp:spPr>
        <a:xfrm>
          <a:off x="4201077" y="56722"/>
          <a:ext cx="1908960" cy="1315273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46913-2EB8-45D1-BA12-E2ABD76EE164}">
      <dsp:nvSpPr>
        <dsp:cNvPr id="0" name=""/>
        <dsp:cNvSpPr/>
      </dsp:nvSpPr>
      <dsp:spPr>
        <a:xfrm>
          <a:off x="4201077" y="1371996"/>
          <a:ext cx="1908960" cy="708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+mn-lt"/>
            </a:rPr>
            <a:t>Sinyal Jeneratörü</a:t>
          </a:r>
          <a:endParaRPr lang="tr-TR" sz="2000" kern="1200" dirty="0">
            <a:latin typeface="+mn-lt"/>
          </a:endParaRPr>
        </a:p>
      </dsp:txBody>
      <dsp:txXfrm>
        <a:off x="4201077" y="1371996"/>
        <a:ext cx="1908960" cy="708224"/>
      </dsp:txXfrm>
    </dsp:sp>
    <dsp:sp modelId="{B4EC908D-E549-459C-9A21-BF7B92870578}">
      <dsp:nvSpPr>
        <dsp:cNvPr id="0" name=""/>
        <dsp:cNvSpPr/>
      </dsp:nvSpPr>
      <dsp:spPr>
        <a:xfrm>
          <a:off x="1051171" y="2271117"/>
          <a:ext cx="1908960" cy="1315273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261A7-447C-4AA2-8BB1-CEFEC46B782B}">
      <dsp:nvSpPr>
        <dsp:cNvPr id="0" name=""/>
        <dsp:cNvSpPr/>
      </dsp:nvSpPr>
      <dsp:spPr>
        <a:xfrm>
          <a:off x="1051171" y="3586390"/>
          <a:ext cx="1908960" cy="708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latin typeface="+mn-lt"/>
            </a:rPr>
            <a:t>Multimetre</a:t>
          </a:r>
          <a:endParaRPr lang="tr-TR" sz="2000" kern="1200" dirty="0">
            <a:latin typeface="+mn-lt"/>
          </a:endParaRPr>
        </a:p>
      </dsp:txBody>
      <dsp:txXfrm>
        <a:off x="1051171" y="3586390"/>
        <a:ext cx="1908960" cy="708224"/>
      </dsp:txXfrm>
    </dsp:sp>
    <dsp:sp modelId="{127AA62C-E323-4459-93B9-227B40D4EEA9}">
      <dsp:nvSpPr>
        <dsp:cNvPr id="0" name=""/>
        <dsp:cNvSpPr/>
      </dsp:nvSpPr>
      <dsp:spPr>
        <a:xfrm>
          <a:off x="3151108" y="2271117"/>
          <a:ext cx="1908960" cy="1315273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11141-6638-4281-AC81-B63AB6736F7E}">
      <dsp:nvSpPr>
        <dsp:cNvPr id="0" name=""/>
        <dsp:cNvSpPr/>
      </dsp:nvSpPr>
      <dsp:spPr>
        <a:xfrm>
          <a:off x="3151108" y="3586390"/>
          <a:ext cx="1908960" cy="708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+mn-lt"/>
            </a:rPr>
            <a:t>Trafo</a:t>
          </a:r>
          <a:endParaRPr lang="tr-TR" sz="2000" kern="1200" dirty="0">
            <a:latin typeface="+mn-lt"/>
          </a:endParaRPr>
        </a:p>
      </dsp:txBody>
      <dsp:txXfrm>
        <a:off x="3151108" y="3586390"/>
        <a:ext cx="1908960" cy="708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04B36-A5D0-4AB0-A8A2-76E82BB4603A}">
      <dsp:nvSpPr>
        <dsp:cNvPr id="0" name=""/>
        <dsp:cNvSpPr/>
      </dsp:nvSpPr>
      <dsp:spPr>
        <a:xfrm>
          <a:off x="568361" y="2618"/>
          <a:ext cx="1809679" cy="124686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0C43D-5E84-43A2-AD47-393DADD16C30}">
      <dsp:nvSpPr>
        <dsp:cNvPr id="0" name=""/>
        <dsp:cNvSpPr/>
      </dsp:nvSpPr>
      <dsp:spPr>
        <a:xfrm>
          <a:off x="568361" y="1249487"/>
          <a:ext cx="1809679" cy="67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Havya</a:t>
          </a:r>
          <a:endParaRPr lang="tr-TR" sz="2000" kern="1200" dirty="0"/>
        </a:p>
      </dsp:txBody>
      <dsp:txXfrm>
        <a:off x="568361" y="1249487"/>
        <a:ext cx="1809679" cy="671391"/>
      </dsp:txXfrm>
    </dsp:sp>
    <dsp:sp modelId="{F66FFDDE-0CF7-470E-BEE9-8BA0BF22A1F1}">
      <dsp:nvSpPr>
        <dsp:cNvPr id="0" name=""/>
        <dsp:cNvSpPr/>
      </dsp:nvSpPr>
      <dsp:spPr>
        <a:xfrm>
          <a:off x="2559084" y="2618"/>
          <a:ext cx="1809679" cy="124686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2A57B-BB9C-445B-8704-11CAB8D456EE}">
      <dsp:nvSpPr>
        <dsp:cNvPr id="0" name=""/>
        <dsp:cNvSpPr/>
      </dsp:nvSpPr>
      <dsp:spPr>
        <a:xfrm>
          <a:off x="2559084" y="1249487"/>
          <a:ext cx="1809679" cy="67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Lehim Teli</a:t>
          </a:r>
          <a:endParaRPr lang="tr-TR" sz="2000" kern="1200" dirty="0"/>
        </a:p>
      </dsp:txBody>
      <dsp:txXfrm>
        <a:off x="2559084" y="1249487"/>
        <a:ext cx="1809679" cy="671391"/>
      </dsp:txXfrm>
    </dsp:sp>
    <dsp:sp modelId="{230A2A0F-E301-492F-BE70-074C03F27903}">
      <dsp:nvSpPr>
        <dsp:cNvPr id="0" name=""/>
        <dsp:cNvSpPr/>
      </dsp:nvSpPr>
      <dsp:spPr>
        <a:xfrm>
          <a:off x="1563722" y="2101846"/>
          <a:ext cx="1809679" cy="124686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8F28B-BB03-4AA6-938B-C9E230F1E635}">
      <dsp:nvSpPr>
        <dsp:cNvPr id="0" name=""/>
        <dsp:cNvSpPr/>
      </dsp:nvSpPr>
      <dsp:spPr>
        <a:xfrm>
          <a:off x="1563722" y="3348715"/>
          <a:ext cx="1809679" cy="671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Lehim Pastası</a:t>
          </a:r>
          <a:endParaRPr lang="tr-TR" sz="2000" kern="1200" dirty="0"/>
        </a:p>
      </dsp:txBody>
      <dsp:txXfrm>
        <a:off x="1563722" y="3348715"/>
        <a:ext cx="1809679" cy="671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09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7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90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0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94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39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5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499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51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5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33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071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46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41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4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6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2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331444B-B92B-4E27-8C94-BB93EAF5CB18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7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95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8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1E4327B-207A-4249-BE6D-54D3A1475BE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00"/>
              <a:t>28.10.2022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D29F97C-853A-4159-AF8A-66CF51B4EF7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1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402771" y="1679711"/>
            <a:ext cx="11386457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EHM3151 </a:t>
            </a:r>
            <a:b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Elektronik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Devreler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Laboratuvarı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tr-TR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628503" y="3645580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Deney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1: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Cihaz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Kullanimi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Lehimleme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Tekniği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Diyot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Karakteristikleri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/>
        </p:nvSpPr>
        <p:spPr>
          <a:xfrm>
            <a:off x="4143103" y="63902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>
                <a:solidFill>
                  <a:prstClr val="black">
                    <a:tint val="7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Elektronik Devreler 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tr-TR" dirty="0" smtClean="0">
                <a:solidFill>
                  <a:prstClr val="black">
                    <a:tint val="7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Laboratuvarı</a:t>
            </a:r>
            <a:endParaRPr lang="tr-TR" dirty="0">
              <a:solidFill>
                <a:prstClr val="black">
                  <a:tint val="7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NI-T UT-58C Dijital Multimetre - SRC AYDINLATMA - Multimetrel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r="14168"/>
          <a:stretch/>
        </p:blipFill>
        <p:spPr bwMode="auto">
          <a:xfrm>
            <a:off x="748933" y="2880359"/>
            <a:ext cx="2570936" cy="36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Multimetre</a:t>
            </a:r>
            <a:r>
              <a:rPr lang="tr-TR" b="1" dirty="0"/>
              <a:t> Kullanımı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cxnSp>
        <p:nvCxnSpPr>
          <p:cNvPr id="7" name="Düz Ok Bağlayıcısı 6"/>
          <p:cNvCxnSpPr>
            <a:stCxn id="8" idx="6"/>
          </p:cNvCxnSpPr>
          <p:nvPr/>
        </p:nvCxnSpPr>
        <p:spPr>
          <a:xfrm flipV="1">
            <a:off x="2290457" y="3326353"/>
            <a:ext cx="3543186" cy="1745913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43827" y="4495939"/>
            <a:ext cx="1146630" cy="1152654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/>
          <p:cNvSpPr/>
          <p:nvPr/>
        </p:nvSpPr>
        <p:spPr>
          <a:xfrm>
            <a:off x="5760255" y="952126"/>
            <a:ext cx="4258161" cy="4345587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3"/>
          <a:srcRect l="32461" t="32544" r="41508" b="25128"/>
          <a:stretch/>
        </p:blipFill>
        <p:spPr>
          <a:xfrm>
            <a:off x="5701866" y="1005667"/>
            <a:ext cx="4368171" cy="4354286"/>
          </a:xfrm>
          <a:prstGeom prst="ellipse">
            <a:avLst/>
          </a:prstGeom>
          <a:ln>
            <a:solidFill>
              <a:schemeClr val="accent5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17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Multimetre</a:t>
            </a:r>
            <a:r>
              <a:rPr lang="tr-TR" b="1" dirty="0"/>
              <a:t> Kullanımı</a:t>
            </a: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6755"/>
          <a:stretch/>
        </p:blipFill>
        <p:spPr>
          <a:xfrm rot="5400000">
            <a:off x="238125" y="3473399"/>
            <a:ext cx="3621214" cy="2584307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cxnSp>
        <p:nvCxnSpPr>
          <p:cNvPr id="7" name="Düz Ok Bağlayıcısı 6"/>
          <p:cNvCxnSpPr>
            <a:stCxn id="8" idx="6"/>
          </p:cNvCxnSpPr>
          <p:nvPr/>
        </p:nvCxnSpPr>
        <p:spPr>
          <a:xfrm flipV="1">
            <a:off x="2670628" y="2363018"/>
            <a:ext cx="2916922" cy="1877968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97733" y="3532601"/>
            <a:ext cx="1772895" cy="141676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/>
          <p:cNvSpPr/>
          <p:nvPr/>
        </p:nvSpPr>
        <p:spPr>
          <a:xfrm>
            <a:off x="5587551" y="594359"/>
            <a:ext cx="4451677" cy="3815816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 t="24815" r="41556" b="9788"/>
          <a:stretch/>
        </p:blipFill>
        <p:spPr>
          <a:xfrm rot="5400000">
            <a:off x="5906863" y="275046"/>
            <a:ext cx="3846287" cy="4484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715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Trafo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3A464D"/>
                </a:solidFill>
                <a:latin typeface="poppins"/>
              </a:rPr>
              <a:t> 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3A464D"/>
                </a:solidFill>
                <a:latin typeface="poppins"/>
              </a:rPr>
              <a:t> </a:t>
            </a:r>
            <a:endParaRPr lang="tr-TR" dirty="0"/>
          </a:p>
        </p:txBody>
      </p:sp>
      <p:pic>
        <p:nvPicPr>
          <p:cNvPr id="4104" name="Picture 8" descr="YHDC PCB welding isolation transformer PE2012-M 0,6VA variations 220V/6Vx2-24Vx2  | eBa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8" t="13835" r="9645" b="17894"/>
          <a:stretch/>
        </p:blipFill>
        <p:spPr bwMode="auto">
          <a:xfrm>
            <a:off x="2003283" y="4009173"/>
            <a:ext cx="1425575" cy="20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021" y="2100262"/>
            <a:ext cx="2324100" cy="1962150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300" y="1762942"/>
            <a:ext cx="4750310" cy="2246232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00" y="4009173"/>
            <a:ext cx="4724819" cy="222970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9091" r="26422"/>
          <a:stretch/>
        </p:blipFill>
        <p:spPr>
          <a:xfrm>
            <a:off x="4024383" y="2886058"/>
            <a:ext cx="2639463" cy="2432685"/>
          </a:xfrm>
          <a:prstGeom prst="rect">
            <a:avLst/>
          </a:prstGeom>
        </p:spPr>
      </p:pic>
      <p:sp>
        <p:nvSpPr>
          <p:cNvPr id="6" name="Yay 5"/>
          <p:cNvSpPr/>
          <p:nvPr/>
        </p:nvSpPr>
        <p:spPr>
          <a:xfrm>
            <a:off x="5299364" y="3266003"/>
            <a:ext cx="921029" cy="347663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8" name="Eğri Bağlayıcı 7"/>
          <p:cNvCxnSpPr/>
          <p:nvPr/>
        </p:nvCxnSpPr>
        <p:spPr>
          <a:xfrm>
            <a:off x="6050982" y="3298731"/>
            <a:ext cx="1395548" cy="1348448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Yay 14"/>
          <p:cNvSpPr/>
          <p:nvPr/>
        </p:nvSpPr>
        <p:spPr>
          <a:xfrm>
            <a:off x="3949196" y="3043356"/>
            <a:ext cx="2436954" cy="347663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6" name="Eğri Bağlayıcı 15"/>
          <p:cNvCxnSpPr/>
          <p:nvPr/>
        </p:nvCxnSpPr>
        <p:spPr>
          <a:xfrm>
            <a:off x="6179168" y="3091892"/>
            <a:ext cx="2018980" cy="1250973"/>
          </a:xfrm>
          <a:prstGeom prst="curvedConnector3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10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İçerik Yer Tutucusu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5353" r="4960" b="8269"/>
          <a:stretch/>
        </p:blipFill>
        <p:spPr>
          <a:xfrm>
            <a:off x="2527069" y="2061556"/>
            <a:ext cx="6816436" cy="347472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Sinyal Jeneratörü</a:t>
            </a:r>
            <a:endParaRPr lang="tr-TR" dirty="0"/>
          </a:p>
        </p:txBody>
      </p:sp>
      <p:sp>
        <p:nvSpPr>
          <p:cNvPr id="5" name="Sağ Ok 4"/>
          <p:cNvSpPr/>
          <p:nvPr/>
        </p:nvSpPr>
        <p:spPr>
          <a:xfrm rot="8540000">
            <a:off x="7733338" y="3631871"/>
            <a:ext cx="840459" cy="2324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ağ Ok 5"/>
          <p:cNvSpPr/>
          <p:nvPr/>
        </p:nvSpPr>
        <p:spPr>
          <a:xfrm rot="16200000">
            <a:off x="5534811" y="4693909"/>
            <a:ext cx="840459" cy="2324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/>
          <p:cNvSpPr/>
          <p:nvPr/>
        </p:nvSpPr>
        <p:spPr>
          <a:xfrm rot="16200000">
            <a:off x="3441368" y="4693908"/>
            <a:ext cx="840459" cy="2324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/>
          <p:cNvSpPr/>
          <p:nvPr/>
        </p:nvSpPr>
        <p:spPr>
          <a:xfrm rot="5400000">
            <a:off x="4003695" y="2569834"/>
            <a:ext cx="840459" cy="2324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İçerik Yer Tutucus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557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Sinyal Jeneratörü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5353" r="4960" b="8269"/>
          <a:stretch/>
        </p:blipFill>
        <p:spPr>
          <a:xfrm>
            <a:off x="2527069" y="2061556"/>
            <a:ext cx="6816436" cy="3474720"/>
          </a:xfrm>
        </p:spPr>
      </p:pic>
      <p:sp>
        <p:nvSpPr>
          <p:cNvPr id="5" name="Yuvarlatılmış Dikdörtgen 4"/>
          <p:cNvSpPr/>
          <p:nvPr/>
        </p:nvSpPr>
        <p:spPr>
          <a:xfrm>
            <a:off x="4465319" y="2832274"/>
            <a:ext cx="1977045" cy="7588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7198822" y="2832274"/>
            <a:ext cx="376844" cy="7588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/>
          <p:cNvSpPr/>
          <p:nvPr/>
        </p:nvSpPr>
        <p:spPr>
          <a:xfrm rot="8645890">
            <a:off x="7816577" y="2895061"/>
            <a:ext cx="791236" cy="241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482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Sinyal Jeneratörü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20877" r="11887" b="26321"/>
          <a:stretch/>
        </p:blipFill>
        <p:spPr>
          <a:xfrm>
            <a:off x="2828925" y="2686050"/>
            <a:ext cx="6019800" cy="2124075"/>
          </a:xfr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2362417"/>
            <a:ext cx="6019704" cy="3389989"/>
          </a:xfrm>
          <a:prstGeom prst="rect">
            <a:avLst/>
          </a:prstGeom>
        </p:spPr>
      </p:pic>
      <p:sp>
        <p:nvSpPr>
          <p:cNvPr id="5" name="Sağ Ok 4"/>
          <p:cNvSpPr/>
          <p:nvPr/>
        </p:nvSpPr>
        <p:spPr>
          <a:xfrm rot="8645890">
            <a:off x="7670282" y="3842712"/>
            <a:ext cx="791236" cy="241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ağ Ok 5"/>
          <p:cNvSpPr/>
          <p:nvPr/>
        </p:nvSpPr>
        <p:spPr>
          <a:xfrm rot="16200000">
            <a:off x="5609906" y="4764691"/>
            <a:ext cx="791236" cy="241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ağ Ok 6"/>
          <p:cNvSpPr/>
          <p:nvPr/>
        </p:nvSpPr>
        <p:spPr>
          <a:xfrm rot="16200000">
            <a:off x="4149637" y="4924739"/>
            <a:ext cx="791236" cy="241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/>
          <p:cNvSpPr/>
          <p:nvPr/>
        </p:nvSpPr>
        <p:spPr>
          <a:xfrm>
            <a:off x="2828829" y="3842712"/>
            <a:ext cx="791236" cy="241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448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Sinyal Jeneratörü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20877" r="11887" b="26321"/>
          <a:stretch/>
        </p:blipFill>
        <p:spPr>
          <a:xfrm>
            <a:off x="2828925" y="2686050"/>
            <a:ext cx="6019800" cy="2124075"/>
          </a:xfr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2362417"/>
            <a:ext cx="6019704" cy="3389989"/>
          </a:xfrm>
          <a:prstGeom prst="rect">
            <a:avLst/>
          </a:prstGeom>
        </p:spPr>
      </p:pic>
      <p:sp>
        <p:nvSpPr>
          <p:cNvPr id="5" name="Sağ Ok 4"/>
          <p:cNvSpPr/>
          <p:nvPr/>
        </p:nvSpPr>
        <p:spPr>
          <a:xfrm rot="5400000">
            <a:off x="6273744" y="2745432"/>
            <a:ext cx="791236" cy="241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3556732" y="3101935"/>
            <a:ext cx="1977045" cy="7588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/>
          <p:cNvSpPr/>
          <p:nvPr/>
        </p:nvSpPr>
        <p:spPr>
          <a:xfrm>
            <a:off x="6871584" y="2989263"/>
            <a:ext cx="933363" cy="64339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Sinyal Jeneratörü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27" y="1846263"/>
            <a:ext cx="7143272" cy="4022725"/>
          </a:xfrm>
        </p:spPr>
      </p:pic>
      <p:sp>
        <p:nvSpPr>
          <p:cNvPr id="6" name="Sağ Ok 5"/>
          <p:cNvSpPr/>
          <p:nvPr/>
        </p:nvSpPr>
        <p:spPr>
          <a:xfrm rot="8540000">
            <a:off x="8473171" y="3706685"/>
            <a:ext cx="840459" cy="2324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ağ Ok 6"/>
          <p:cNvSpPr/>
          <p:nvPr/>
        </p:nvSpPr>
        <p:spPr>
          <a:xfrm rot="5400000">
            <a:off x="8185726" y="2233768"/>
            <a:ext cx="840459" cy="2324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/>
          <p:cNvSpPr/>
          <p:nvPr/>
        </p:nvSpPr>
        <p:spPr>
          <a:xfrm rot="16200000">
            <a:off x="3433056" y="4727159"/>
            <a:ext cx="840459" cy="2324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/>
          <p:cNvSpPr/>
          <p:nvPr/>
        </p:nvSpPr>
        <p:spPr>
          <a:xfrm rot="5400000">
            <a:off x="4064985" y="2453455"/>
            <a:ext cx="840459" cy="2324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52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Sinyal Jeneratörü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27" y="1846263"/>
            <a:ext cx="7143272" cy="4022725"/>
          </a:xfrm>
        </p:spPr>
      </p:pic>
      <p:sp>
        <p:nvSpPr>
          <p:cNvPr id="4" name="Yuvarlatılmış Dikdörtgen 3"/>
          <p:cNvSpPr/>
          <p:nvPr/>
        </p:nvSpPr>
        <p:spPr>
          <a:xfrm>
            <a:off x="4590011" y="3414494"/>
            <a:ext cx="1702724" cy="7255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/>
          <p:cNvSpPr/>
          <p:nvPr/>
        </p:nvSpPr>
        <p:spPr>
          <a:xfrm>
            <a:off x="7951374" y="3337398"/>
            <a:ext cx="851803" cy="72557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ağ Ok 6"/>
          <p:cNvSpPr/>
          <p:nvPr/>
        </p:nvSpPr>
        <p:spPr>
          <a:xfrm rot="5400000">
            <a:off x="6726436" y="2979195"/>
            <a:ext cx="791236" cy="2313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395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Sinyal Jeneratörü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27" y="1846263"/>
            <a:ext cx="7143272" cy="4022725"/>
          </a:xfrm>
        </p:spPr>
      </p:pic>
      <p:cxnSp>
        <p:nvCxnSpPr>
          <p:cNvPr id="7" name="Düz Ok Bağlayıcısı 6"/>
          <p:cNvCxnSpPr/>
          <p:nvPr/>
        </p:nvCxnSpPr>
        <p:spPr>
          <a:xfrm flipH="1">
            <a:off x="3900973" y="5158737"/>
            <a:ext cx="9379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ksi 7"/>
          <p:cNvSpPr/>
          <p:nvPr/>
        </p:nvSpPr>
        <p:spPr>
          <a:xfrm rot="10800000">
            <a:off x="3479733" y="5063701"/>
            <a:ext cx="421240" cy="1900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9" name="Düz Ok Bağlayıcısı 8"/>
          <p:cNvCxnSpPr/>
          <p:nvPr/>
        </p:nvCxnSpPr>
        <p:spPr>
          <a:xfrm>
            <a:off x="6690726" y="5158736"/>
            <a:ext cx="915144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tı 9"/>
          <p:cNvSpPr/>
          <p:nvPr/>
        </p:nvSpPr>
        <p:spPr>
          <a:xfrm rot="10800000">
            <a:off x="7735800" y="4934970"/>
            <a:ext cx="489734" cy="447532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15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32174186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21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Osiloskop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13179" r="5353" b="18666"/>
          <a:stretch/>
        </p:blipFill>
        <p:spPr>
          <a:xfrm>
            <a:off x="2600325" y="2143127"/>
            <a:ext cx="7000875" cy="3076574"/>
          </a:xfrm>
        </p:spPr>
      </p:pic>
      <p:sp>
        <p:nvSpPr>
          <p:cNvPr id="9" name="Sağ Ok 8"/>
          <p:cNvSpPr/>
          <p:nvPr/>
        </p:nvSpPr>
        <p:spPr>
          <a:xfrm rot="1437459">
            <a:off x="6345111" y="4415445"/>
            <a:ext cx="840459" cy="2324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9"/>
          <p:cNvSpPr/>
          <p:nvPr/>
        </p:nvSpPr>
        <p:spPr>
          <a:xfrm rot="8645890">
            <a:off x="8098083" y="4357579"/>
            <a:ext cx="791236" cy="241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845" y="3398260"/>
            <a:ext cx="2333625" cy="1952625"/>
          </a:xfrm>
          <a:prstGeom prst="rect">
            <a:avLst/>
          </a:prstGeom>
        </p:spPr>
      </p:pic>
      <p:cxnSp>
        <p:nvCxnSpPr>
          <p:cNvPr id="8" name="Düz Ok Bağlayıcısı 7"/>
          <p:cNvCxnSpPr/>
          <p:nvPr/>
        </p:nvCxnSpPr>
        <p:spPr>
          <a:xfrm rot="10800000">
            <a:off x="9896690" y="3080216"/>
            <a:ext cx="0" cy="6360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ksi 10"/>
          <p:cNvSpPr/>
          <p:nvPr/>
        </p:nvSpPr>
        <p:spPr>
          <a:xfrm rot="10800000">
            <a:off x="9790845" y="2937125"/>
            <a:ext cx="421240" cy="1900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Ok Bağlayıcısı 11"/>
          <p:cNvCxnSpPr/>
          <p:nvPr/>
        </p:nvCxnSpPr>
        <p:spPr>
          <a:xfrm rot="10800000">
            <a:off x="11234151" y="3127197"/>
            <a:ext cx="0" cy="6360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tı 12"/>
          <p:cNvSpPr/>
          <p:nvPr/>
        </p:nvSpPr>
        <p:spPr>
          <a:xfrm rot="10800000">
            <a:off x="10802850" y="2808395"/>
            <a:ext cx="489734" cy="447532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326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Osiloskop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13179" r="5353" b="18666"/>
          <a:stretch/>
        </p:blipFill>
        <p:spPr>
          <a:xfrm>
            <a:off x="2600325" y="2143127"/>
            <a:ext cx="7000875" cy="3076574"/>
          </a:xfrm>
        </p:spPr>
      </p:pic>
      <p:sp>
        <p:nvSpPr>
          <p:cNvPr id="9" name="Sağ Ok 8"/>
          <p:cNvSpPr/>
          <p:nvPr/>
        </p:nvSpPr>
        <p:spPr>
          <a:xfrm rot="1437459">
            <a:off x="6634790" y="3692869"/>
            <a:ext cx="536774" cy="14315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6934199" y="3131532"/>
            <a:ext cx="895351" cy="5927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7019925" y="4014898"/>
            <a:ext cx="619125" cy="5190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/>
          <p:cNvSpPr/>
          <p:nvPr/>
        </p:nvSpPr>
        <p:spPr>
          <a:xfrm>
            <a:off x="8505825" y="2908901"/>
            <a:ext cx="685800" cy="81537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ağ Ok 11"/>
          <p:cNvSpPr/>
          <p:nvPr/>
        </p:nvSpPr>
        <p:spPr>
          <a:xfrm rot="8737075">
            <a:off x="9499520" y="2944144"/>
            <a:ext cx="536774" cy="14315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/>
          <p:cNvSpPr/>
          <p:nvPr/>
        </p:nvSpPr>
        <p:spPr>
          <a:xfrm rot="8737075">
            <a:off x="9499521" y="2626690"/>
            <a:ext cx="536774" cy="14315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3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3125" t="11548" r="7037" b="11114"/>
          <a:stretch/>
        </p:blipFill>
        <p:spPr>
          <a:xfrm>
            <a:off x="1959725" y="1809750"/>
            <a:ext cx="7984376" cy="3870713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Osiloskop</a:t>
            </a:r>
            <a:r>
              <a:rPr lang="tr-TR" dirty="0" smtClean="0"/>
              <a:t> Ölçüm Alma</a:t>
            </a:r>
            <a:endParaRPr lang="tr-TR" dirty="0"/>
          </a:p>
        </p:txBody>
      </p:sp>
      <p:sp>
        <p:nvSpPr>
          <p:cNvPr id="7" name="Sağ Ok 6"/>
          <p:cNvSpPr/>
          <p:nvPr/>
        </p:nvSpPr>
        <p:spPr>
          <a:xfrm rot="4590936">
            <a:off x="7240818" y="2331191"/>
            <a:ext cx="763405" cy="1535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6305549" y="2797027"/>
            <a:ext cx="895351" cy="17178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/>
          <p:cNvSpPr/>
          <p:nvPr/>
        </p:nvSpPr>
        <p:spPr>
          <a:xfrm rot="4590936">
            <a:off x="2259242" y="3999227"/>
            <a:ext cx="763405" cy="153514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ağ Ayraç 5"/>
          <p:cNvSpPr/>
          <p:nvPr/>
        </p:nvSpPr>
        <p:spPr>
          <a:xfrm>
            <a:off x="3650456" y="3601973"/>
            <a:ext cx="133350" cy="169863"/>
          </a:xfrm>
          <a:prstGeom prst="rightBrace">
            <a:avLst>
              <a:gd name="adj1" fmla="val 37962"/>
              <a:gd name="adj2" fmla="val 100000"/>
            </a:avLst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/>
          <p:cNvSpPr/>
          <p:nvPr/>
        </p:nvSpPr>
        <p:spPr>
          <a:xfrm rot="4590936">
            <a:off x="4059469" y="3999227"/>
            <a:ext cx="763405" cy="15351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ağ Ayraç 13"/>
          <p:cNvSpPr/>
          <p:nvPr/>
        </p:nvSpPr>
        <p:spPr>
          <a:xfrm rot="5400000">
            <a:off x="4667130" y="3837940"/>
            <a:ext cx="133350" cy="169863"/>
          </a:xfrm>
          <a:prstGeom prst="rightBrace">
            <a:avLst>
              <a:gd name="adj1" fmla="val 37962"/>
              <a:gd name="adj2" fmla="val 100000"/>
            </a:avLst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2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  <p:bldP spid="6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Osiloskop</a:t>
            </a:r>
            <a:r>
              <a:rPr lang="tr-TR" dirty="0"/>
              <a:t> Ölçüm Alma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9985" r="5353" b="8564"/>
          <a:stretch/>
        </p:blipFill>
        <p:spPr>
          <a:xfrm>
            <a:off x="2695575" y="2247900"/>
            <a:ext cx="6619875" cy="3276600"/>
          </a:xfrm>
        </p:spPr>
      </p:pic>
      <p:sp>
        <p:nvSpPr>
          <p:cNvPr id="5" name="Sağ Ok 4"/>
          <p:cNvSpPr/>
          <p:nvPr/>
        </p:nvSpPr>
        <p:spPr>
          <a:xfrm rot="4590936">
            <a:off x="7107469" y="2560222"/>
            <a:ext cx="763405" cy="1535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ağ Ok 6"/>
          <p:cNvSpPr/>
          <p:nvPr/>
        </p:nvSpPr>
        <p:spPr>
          <a:xfrm rot="10800000">
            <a:off x="6184778" y="3093191"/>
            <a:ext cx="349371" cy="1535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/>
          <p:cNvSpPr/>
          <p:nvPr/>
        </p:nvSpPr>
        <p:spPr>
          <a:xfrm rot="10800000">
            <a:off x="6184778" y="3398979"/>
            <a:ext cx="349371" cy="1535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487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14289" r="7171" b="8219"/>
          <a:stretch/>
        </p:blipFill>
        <p:spPr>
          <a:xfrm>
            <a:off x="2383848" y="2018869"/>
            <a:ext cx="7166286" cy="3484418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Osiloskop</a:t>
            </a:r>
            <a:r>
              <a:rPr lang="tr-TR" dirty="0"/>
              <a:t> X-Y </a:t>
            </a:r>
            <a:r>
              <a:rPr lang="tr-TR" dirty="0" err="1"/>
              <a:t>Modu</a:t>
            </a:r>
            <a:endParaRPr lang="tr-TR" dirty="0"/>
          </a:p>
        </p:txBody>
      </p:sp>
      <p:sp>
        <p:nvSpPr>
          <p:cNvPr id="7" name="Sağ Ok 6"/>
          <p:cNvSpPr/>
          <p:nvPr/>
        </p:nvSpPr>
        <p:spPr>
          <a:xfrm rot="4590936">
            <a:off x="7505795" y="2502641"/>
            <a:ext cx="763405" cy="1535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/>
          <p:cNvSpPr/>
          <p:nvPr/>
        </p:nvSpPr>
        <p:spPr>
          <a:xfrm rot="4590936">
            <a:off x="5498725" y="2432791"/>
            <a:ext cx="763405" cy="1535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704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Breadboard</a:t>
            </a:r>
            <a:r>
              <a:rPr lang="tr-TR" dirty="0" smtClean="0"/>
              <a:t> kullanımı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Breadboard (Devre Tahtası) Nedir? Nasıl Kullanılır? - Teknoloji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60" y="3857414"/>
            <a:ext cx="4876800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eadboard (Devre Tahtası) Nedir? Nasıl Kullanılır? - Teknoloji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60" y="1845734"/>
            <a:ext cx="487680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aker.robotistan.com/wp-content/uploads/2018/10/breadboard-i%C3%A7-yap%C4%B1s%C4%B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480" y="4077999"/>
            <a:ext cx="3256735" cy="20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/>
          <a:srcRect l="9801" t="22406" r="7575" b="22737"/>
          <a:stretch/>
        </p:blipFill>
        <p:spPr>
          <a:xfrm>
            <a:off x="1808480" y="1845734"/>
            <a:ext cx="3198949" cy="21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Lehimleme Tekniği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 err="1"/>
              <a:t>Lehimlenecek</a:t>
            </a:r>
            <a:r>
              <a:rPr lang="tr-TR" dirty="0"/>
              <a:t> bölge havya ile ısıtılır.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Isıtılan bölgeye lehim tutulur ve lehim iletken bölgeyi kaplar.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Lehim soğuduğunda işlem tamamlanmış olur.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endParaRPr lang="tr-TR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14952747"/>
              </p:ext>
            </p:extLst>
          </p:nvPr>
        </p:nvGraphicFramePr>
        <p:xfrm>
          <a:off x="6218238" y="1846263"/>
          <a:ext cx="4937125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140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Diyot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200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Diyot, yalnızca bir yönde akım geçiren devre elemanıdır. </a:t>
            </a:r>
            <a:endParaRPr lang="tr-TR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Bir </a:t>
            </a:r>
            <a:r>
              <a:rPr lang="tr-TR" dirty="0"/>
              <a:t>yöndeki direnci ihmal edilebilecek kadar küçük, </a:t>
            </a:r>
            <a:r>
              <a:rPr lang="tr-TR" dirty="0" smtClean="0"/>
              <a:t>diğer yöndeki </a:t>
            </a:r>
            <a:r>
              <a:rPr lang="tr-TR" dirty="0"/>
              <a:t>dirençleri ise çok büyük olan elemanlardır. </a:t>
            </a:r>
            <a:endParaRPr lang="tr-TR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Direncin </a:t>
            </a:r>
            <a:r>
              <a:rPr lang="tr-TR" dirty="0"/>
              <a:t>küçük olduğu </a:t>
            </a:r>
            <a:r>
              <a:rPr lang="tr-TR" dirty="0" smtClean="0"/>
              <a:t>yöne “</a:t>
            </a:r>
            <a:r>
              <a:rPr lang="tr-TR" dirty="0"/>
              <a:t>iletim yönü”, büyük </a:t>
            </a:r>
            <a:r>
              <a:rPr lang="tr-TR" dirty="0" smtClean="0"/>
              <a:t>olduğu yöne “tıkama </a:t>
            </a:r>
            <a:r>
              <a:rPr lang="tr-TR" dirty="0"/>
              <a:t>yönü” denir. </a:t>
            </a:r>
            <a:endParaRPr lang="tr-TR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Diyot </a:t>
            </a:r>
            <a:r>
              <a:rPr lang="tr-TR" dirty="0"/>
              <a:t>sembolü akım geçiş yönünü gösteren bir ok şeklindedir. Ayrıca, diyotun uçları pozitif (+) ve negatif (-) işaretleri ile de belirlenir. “+” uca anot, “-” uca katot denir. </a:t>
            </a:r>
            <a:endParaRPr lang="tr-TR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Diyotun </a:t>
            </a:r>
            <a:r>
              <a:rPr lang="tr-TR" dirty="0"/>
              <a:t>anoduna, gerilim kaynağının pozitif (+) kutbu, katoduna kaynağın negatif (-) kutbu gelecek şekilde gerilim uygulandığında diyot iletime geçer</a:t>
            </a:r>
            <a:r>
              <a:rPr lang="tr-TR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672" y="4565330"/>
            <a:ext cx="3781953" cy="1448002"/>
          </a:xfrm>
          <a:prstGeom prst="rect">
            <a:avLst/>
          </a:prstGeom>
        </p:spPr>
      </p:pic>
      <p:pic>
        <p:nvPicPr>
          <p:cNvPr id="1026" name="Picture 2" descr="1N4001 - Multicomp Pro - DIODE, STANDARD RECOVERY, 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02" y="4823263"/>
            <a:ext cx="30194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8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Diyot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1845734"/>
            <a:ext cx="6488084" cy="449200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Yarıiletkenlerin yapımında kullanılan en çok kullanılan maddeler silikon ve germanyumdur. </a:t>
            </a:r>
            <a:endParaRPr lang="tr-TR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Bu </a:t>
            </a:r>
            <a:r>
              <a:rPr lang="tr-TR" dirty="0"/>
              <a:t>maddeler saflaştırılıp etken maddeler eklendikten sonra P tipi ve N tipi olarak iki farklı yarı iletken madde elde edilir</a:t>
            </a:r>
            <a:r>
              <a:rPr lang="tr-TR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Temel </a:t>
            </a:r>
            <a:r>
              <a:rPr lang="tr-TR" dirty="0"/>
              <a:t>anlamda diyot bir N ve bir P tipi yarı iletkenin aralarında bir bariyer olacak şekilde yan yana getirilmelerinden oluşur</a:t>
            </a:r>
            <a:r>
              <a:rPr lang="tr-TR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Diyotta p ve n tipi malzemeler arasında düzlemsel metalürjik kontak da denen </a:t>
            </a:r>
            <a:r>
              <a:rPr lang="tr-TR" dirty="0" err="1"/>
              <a:t>jonksiyon</a:t>
            </a:r>
            <a:r>
              <a:rPr lang="tr-TR" dirty="0"/>
              <a:t> (eklem) vardır</a:t>
            </a:r>
            <a:r>
              <a:rPr lang="tr-TR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Çalışması </a:t>
            </a:r>
            <a:r>
              <a:rPr lang="tr-TR" dirty="0" err="1"/>
              <a:t>kutuplanmasına</a:t>
            </a:r>
            <a:r>
              <a:rPr lang="tr-TR" dirty="0"/>
              <a:t> bağlı olarak uzay yük bölgesinin (SCR) genişleyip daralması prensibi üzeredir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489" y="1845734"/>
            <a:ext cx="2143125" cy="214312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489" y="398885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Diyot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Kaynağın pozitif ucu p tarafı kontağına negatif ucu da n tarafının kontağına bağlanırsa diyot iletim yönünde </a:t>
            </a:r>
            <a:r>
              <a:rPr lang="tr-TR" dirty="0" err="1"/>
              <a:t>kutuplanır</a:t>
            </a:r>
            <a:r>
              <a:rPr lang="tr-TR" dirty="0"/>
              <a:t> çünkü uzay yük bölgesi en dar şekle gelmiştir ve uygulanan gerilim bu dar bölgenin geçilmesine yeterli bir eşik gerilim değerini aştığı zaman iletim akımı </a:t>
            </a:r>
            <a:r>
              <a:rPr lang="tr-TR" dirty="0" err="1"/>
              <a:t>I</a:t>
            </a:r>
            <a:r>
              <a:rPr lang="tr-TR" baseline="-25000" dirty="0" err="1"/>
              <a:t>d</a:t>
            </a:r>
            <a:r>
              <a:rPr lang="tr-TR" dirty="0"/>
              <a:t> akar. </a:t>
            </a:r>
            <a:endParaRPr lang="tr-TR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Ters </a:t>
            </a:r>
            <a:r>
              <a:rPr lang="tr-TR" dirty="0" err="1"/>
              <a:t>kutuplanması</a:t>
            </a:r>
            <a:r>
              <a:rPr lang="tr-TR" dirty="0"/>
              <a:t> halinde idealde diyotun akım iletmemesi gerekmektedir çünkü uzay yük bölgesi çok büyüyecektir açık devre karakteristiği gösterecektir, ancak çok küçük (</a:t>
            </a:r>
            <a:r>
              <a:rPr lang="tr-TR" dirty="0" err="1"/>
              <a:t>femto</a:t>
            </a:r>
            <a:r>
              <a:rPr lang="tr-TR" dirty="0"/>
              <a:t> Amper mertebesinde) bir sızıntı akımı akar bu akıma I</a:t>
            </a:r>
            <a:r>
              <a:rPr lang="tr-TR" baseline="-25000" dirty="0"/>
              <a:t>s</a:t>
            </a:r>
            <a:r>
              <a:rPr lang="tr-TR" dirty="0"/>
              <a:t> ters </a:t>
            </a:r>
            <a:r>
              <a:rPr lang="tr-TR" dirty="0" err="1"/>
              <a:t>satürasyon</a:t>
            </a:r>
            <a:r>
              <a:rPr lang="tr-TR" dirty="0"/>
              <a:t> akımı denir.</a:t>
            </a:r>
          </a:p>
        </p:txBody>
      </p:sp>
    </p:spTree>
    <p:extLst>
      <p:ext uri="{BB962C8B-B14F-4D97-AF65-F5344CB8AC3E}">
        <p14:creationId xmlns:p14="http://schemas.microsoft.com/office/powerpoint/2010/main" val="36678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latin typeface="+mn-lt"/>
              </a:rPr>
              <a:t>Laboratuvarda Kullanılan Cihazlar</a:t>
            </a:r>
            <a:endParaRPr lang="tr-TR" dirty="0">
              <a:latin typeface="+mn-lt"/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542425"/>
              </p:ext>
            </p:extLst>
          </p:nvPr>
        </p:nvGraphicFramePr>
        <p:xfrm>
          <a:off x="3068439" y="1987583"/>
          <a:ext cx="611124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71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Diyot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Diyot </a:t>
            </a:r>
            <a:r>
              <a:rPr lang="tr-TR" sz="2400" dirty="0" smtClean="0"/>
              <a:t>akımının yönü ve akım-gerilim ilişki denklemi </a:t>
            </a:r>
            <a:r>
              <a:rPr lang="tr-TR" sz="2400" dirty="0"/>
              <a:t>ile </a:t>
            </a:r>
            <a:r>
              <a:rPr lang="tr-TR" sz="2400" dirty="0" smtClean="0"/>
              <a:t>aşağıda verilmiştir.</a:t>
            </a:r>
            <a:endParaRPr lang="tr-TR" sz="2400" dirty="0"/>
          </a:p>
        </p:txBody>
      </p:sp>
      <p:pic>
        <p:nvPicPr>
          <p:cNvPr id="4" name="Resim 3"/>
          <p:cNvPicPr/>
          <p:nvPr/>
        </p:nvPicPr>
        <p:blipFill>
          <a:blip r:embed="rId2"/>
          <a:stretch>
            <a:fillRect/>
          </a:stretch>
        </p:blipFill>
        <p:spPr>
          <a:xfrm>
            <a:off x="3310759" y="2368078"/>
            <a:ext cx="5155324" cy="1444951"/>
          </a:xfrm>
          <a:prstGeom prst="rect">
            <a:avLst/>
          </a:prstGeom>
        </p:spPr>
      </p:pic>
      <p:pic>
        <p:nvPicPr>
          <p:cNvPr id="5" name="Resi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45" y="4668689"/>
            <a:ext cx="4051738" cy="10384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Dikdörtgen 5"/>
              <p:cNvSpPr/>
              <p:nvPr/>
            </p:nvSpPr>
            <p:spPr>
              <a:xfrm>
                <a:off x="9054662" y="4668689"/>
                <a:ext cx="3636579" cy="1435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tr-TR" i="1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tr-TR" i="1" baseline="-25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tr-TR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tr-TR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Ters </a:t>
                </a:r>
                <a:r>
                  <a:rPr lang="tr-TR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satürasyon</a:t>
                </a:r>
                <a:r>
                  <a:rPr lang="tr-TR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akımı </a:t>
                </a:r>
                <a:endParaRPr lang="tr-T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tr-TR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tr-TR" i="1" baseline="-25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tr-TR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tr-TR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Diyota uygulanan gerilim </a:t>
                </a:r>
                <a:endParaRPr lang="tr-TR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tr-TR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  </a:t>
                </a:r>
                <a:r>
                  <a:rPr lang="tr-TR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İdealden uzaklaşma faktörü</a:t>
                </a:r>
                <a:endParaRPr lang="tr-T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tr-TR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tr-TR" i="1" baseline="-25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tr-TR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tr-TR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Termal voltaj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tr-T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𝑉</m:t>
                        </m:r>
                      </m:e>
                      <m:sub>
                        <m:r>
                          <a:rPr lang="tr-T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𝑇</m:t>
                        </m:r>
                      </m:sub>
                    </m:sSub>
                    <m:r>
                      <a:rPr lang="tr-TR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tr-T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tr-T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</m:t>
                        </m:r>
                        <m:r>
                          <a:rPr lang="tr-T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r>
                          <a:rPr lang="tr-T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𝑇</m:t>
                        </m:r>
                      </m:num>
                      <m:den>
                        <m:r>
                          <a:rPr lang="tr-TR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tr-TR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tr-TR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Dikdörtgen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4662" y="4668689"/>
                <a:ext cx="3636579" cy="1435842"/>
              </a:xfrm>
              <a:prstGeom prst="rect">
                <a:avLst/>
              </a:prstGeom>
              <a:blipFill rotWithShape="0">
                <a:blip r:embed="rId4"/>
                <a:stretch>
                  <a:fillRect l="-1340" t="-85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45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Parçalı Lineer Diyot Modeli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2004"/>
          </a:xfrm>
        </p:spPr>
        <p:txBody>
          <a:bodyPr>
            <a:normAutofit/>
          </a:bodyPr>
          <a:lstStyle/>
          <a:p>
            <a:pPr algn="just"/>
            <a:r>
              <a:rPr lang="tr-TR" dirty="0"/>
              <a:t>Diyot </a:t>
            </a:r>
            <a:r>
              <a:rPr lang="tr-TR" dirty="0" smtClean="0"/>
              <a:t>karakteristik </a:t>
            </a:r>
            <a:r>
              <a:rPr lang="tr-TR" dirty="0"/>
              <a:t>eğrisine çizilen teğetlerle parçalı lineer modellenir. </a:t>
            </a:r>
            <a:r>
              <a:rPr lang="tr-TR" dirty="0" smtClean="0"/>
              <a:t>Karakteristik </a:t>
            </a:r>
            <a:r>
              <a:rPr lang="tr-TR" dirty="0"/>
              <a:t>teğetleri incelenirse diyotun; gerilimi iletmeye başladığı bir açma potansiyeline ve iletim yönünde çizilen teğetin eğimi kadar bir iletkenliğe sahip olduğu görülür</a:t>
            </a:r>
            <a:r>
              <a:rPr lang="tr-TR" dirty="0" smtClean="0"/>
              <a:t>.</a:t>
            </a:r>
            <a:r>
              <a:rPr lang="tr-TR" dirty="0"/>
              <a:t> Diyotun iki bacağına uygulanan gerilim farkı eşik geriliminden büyük olursa diyot iletime geçer aksi halde yani uygulanan gerilim eşik geriliminden küçük veya ters </a:t>
            </a:r>
            <a:r>
              <a:rPr lang="tr-TR" dirty="0" err="1"/>
              <a:t>kutuplanmış</a:t>
            </a:r>
            <a:r>
              <a:rPr lang="tr-TR" dirty="0"/>
              <a:t> ise diyot kesimdedir.</a:t>
            </a:r>
          </a:p>
          <a:p>
            <a:pPr algn="just"/>
            <a:endParaRPr lang="tr-TR" dirty="0"/>
          </a:p>
        </p:txBody>
      </p:sp>
      <p:pic>
        <p:nvPicPr>
          <p:cNvPr id="7" name="Resim 6"/>
          <p:cNvPicPr/>
          <p:nvPr/>
        </p:nvPicPr>
        <p:blipFill rotWithShape="1">
          <a:blip r:embed="rId2"/>
          <a:srcRect l="6074" t="4845" r="11456" b="3964"/>
          <a:stretch/>
        </p:blipFill>
        <p:spPr bwMode="auto">
          <a:xfrm>
            <a:off x="1385747" y="3681248"/>
            <a:ext cx="3410717" cy="2650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Resim 7"/>
          <p:cNvPicPr/>
          <p:nvPr/>
        </p:nvPicPr>
        <p:blipFill>
          <a:blip r:embed="rId3"/>
          <a:stretch>
            <a:fillRect/>
          </a:stretch>
        </p:blipFill>
        <p:spPr>
          <a:xfrm>
            <a:off x="6141137" y="3611074"/>
            <a:ext cx="5760720" cy="1031240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>
          <a:blip r:embed="rId4"/>
          <a:stretch>
            <a:fillRect/>
          </a:stretch>
        </p:blipFill>
        <p:spPr>
          <a:xfrm>
            <a:off x="6221072" y="5288897"/>
            <a:ext cx="5760720" cy="781685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6812289" y="4589494"/>
            <a:ext cx="46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İletimdeki </a:t>
            </a:r>
            <a:r>
              <a:rPr lang="tr-TR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diyotun eşdeğer parçalı lineer modeli.</a:t>
            </a:r>
            <a:endParaRPr lang="tr-TR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7311766" y="5962208"/>
            <a:ext cx="341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Kesimdeki </a:t>
            </a:r>
            <a:r>
              <a:rPr lang="tr-TR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diyotun eşdeğer modeli.</a:t>
            </a:r>
            <a:endParaRPr lang="tr-TR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88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Zener</a:t>
            </a:r>
            <a:r>
              <a:rPr lang="tr-TR" dirty="0"/>
              <a:t> Diyot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200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 err="1"/>
              <a:t>Zener</a:t>
            </a:r>
            <a:r>
              <a:rPr lang="tr-TR" dirty="0"/>
              <a:t> diyot, P ve N tipi yarı iletken malzemelerden </a:t>
            </a:r>
            <a:r>
              <a:rPr lang="tr-TR" dirty="0" smtClean="0"/>
              <a:t>oluşmuş </a:t>
            </a:r>
            <a:r>
              <a:rPr lang="tr-TR" dirty="0"/>
              <a:t>silikon yapılıdır. Uçlarına uygulanan gerilimi sabit tutmaya yarayan diyotlardır.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Devreye </a:t>
            </a:r>
            <a:r>
              <a:rPr lang="tr-TR" dirty="0"/>
              <a:t>doğru yönde bağlandığı zaman normal bir diyot gibi çalışır. Ters yönde bağlandığı zaman ise kırılma gerilimine (</a:t>
            </a:r>
            <a:r>
              <a:rPr lang="tr-TR" dirty="0" err="1"/>
              <a:t>zener</a:t>
            </a:r>
            <a:r>
              <a:rPr lang="tr-TR" dirty="0"/>
              <a:t> gerilimine) kadar iletime geçmez, kırılma gerilimi aşıldığında ise </a:t>
            </a:r>
            <a:r>
              <a:rPr lang="tr-TR" dirty="0" smtClean="0"/>
              <a:t>akım </a:t>
            </a:r>
            <a:r>
              <a:rPr lang="tr-TR" dirty="0"/>
              <a:t>geçirir ve iletime geçer. Ters gerilim kalkınca, </a:t>
            </a:r>
            <a:r>
              <a:rPr lang="tr-TR" dirty="0" err="1"/>
              <a:t>zener</a:t>
            </a:r>
            <a:r>
              <a:rPr lang="tr-TR" dirty="0"/>
              <a:t> diyot da normal haline döner. </a:t>
            </a:r>
            <a:r>
              <a:rPr lang="tr-TR" dirty="0" err="1"/>
              <a:t>Zener</a:t>
            </a:r>
            <a:r>
              <a:rPr lang="tr-TR" dirty="0"/>
              <a:t> diyotlar ters </a:t>
            </a:r>
            <a:r>
              <a:rPr lang="tr-TR" dirty="0" err="1"/>
              <a:t>polarlamada</a:t>
            </a:r>
            <a:r>
              <a:rPr lang="tr-TR" dirty="0"/>
              <a:t> çalıştıkları için devreye ters bağlanırlar. </a:t>
            </a:r>
            <a:r>
              <a:rPr lang="tr-TR" dirty="0" err="1"/>
              <a:t>Zener</a:t>
            </a:r>
            <a:r>
              <a:rPr lang="tr-TR" dirty="0"/>
              <a:t> noktası (kırılma gerilimi) değeri üretim aşamasında katkı maddesi miktarı ayarlanarak belirlenir</a:t>
            </a:r>
            <a:r>
              <a:rPr lang="tr-TR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8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İleri yönde </a:t>
            </a:r>
            <a:r>
              <a:rPr lang="tr-TR" dirty="0" err="1" smtClean="0"/>
              <a:t>polarlamalı</a:t>
            </a:r>
            <a:r>
              <a:rPr lang="tr-TR" dirty="0" smtClean="0"/>
              <a:t> </a:t>
            </a:r>
            <a:r>
              <a:rPr lang="tr-TR" dirty="0"/>
              <a:t>halde normal bir diyot gibi çalışır.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Ters </a:t>
            </a:r>
            <a:r>
              <a:rPr lang="tr-TR" dirty="0" err="1"/>
              <a:t>polarlamalı</a:t>
            </a:r>
            <a:r>
              <a:rPr lang="tr-TR" dirty="0"/>
              <a:t> halde, belirli bir gerilimden (</a:t>
            </a:r>
            <a:r>
              <a:rPr lang="tr-TR" dirty="0" err="1"/>
              <a:t>zener</a:t>
            </a:r>
            <a:r>
              <a:rPr lang="tr-TR" dirty="0"/>
              <a:t> gerilimi) sonra iletime geçer.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Ters gerilim kalkınca, </a:t>
            </a:r>
            <a:r>
              <a:rPr lang="tr-TR" dirty="0" err="1"/>
              <a:t>zener</a:t>
            </a:r>
            <a:r>
              <a:rPr lang="tr-TR" dirty="0"/>
              <a:t> diyot da normal haline döner.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Devrelerde, ters yönde çalışacak şekilde kullanılır.</a:t>
            </a:r>
          </a:p>
          <a:p>
            <a:endParaRPr lang="tr-TR" dirty="0"/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Zener</a:t>
            </a:r>
            <a:r>
              <a:rPr lang="tr-TR" dirty="0" smtClean="0"/>
              <a:t> Diyot</a:t>
            </a:r>
            <a:endParaRPr lang="tr-TR" dirty="0"/>
          </a:p>
        </p:txBody>
      </p:sp>
      <p:grpSp>
        <p:nvGrpSpPr>
          <p:cNvPr id="4" name="Grup 3"/>
          <p:cNvGrpSpPr/>
          <p:nvPr/>
        </p:nvGrpSpPr>
        <p:grpSpPr>
          <a:xfrm>
            <a:off x="7574246" y="4138903"/>
            <a:ext cx="3781953" cy="1506952"/>
            <a:chOff x="7574246" y="4138903"/>
            <a:chExt cx="3781953" cy="1506952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4246" y="4138903"/>
              <a:ext cx="3781953" cy="1448002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6510" y="4674169"/>
              <a:ext cx="1057423" cy="971686"/>
            </a:xfrm>
            <a:prstGeom prst="rect">
              <a:avLst/>
            </a:prstGeom>
          </p:spPr>
        </p:pic>
      </p:grp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50" y="437726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9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Diyot ve </a:t>
            </a:r>
            <a:r>
              <a:rPr lang="tr-TR" dirty="0" err="1"/>
              <a:t>Zener</a:t>
            </a:r>
            <a:r>
              <a:rPr lang="tr-TR" dirty="0"/>
              <a:t> </a:t>
            </a:r>
            <a:r>
              <a:rPr lang="tr-TR" dirty="0" smtClean="0"/>
              <a:t>Karakteristikleri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tr-TR" b="1" dirty="0" smtClean="0"/>
              <a:t>Diyot</a:t>
            </a:r>
            <a:endParaRPr lang="tr-TR" b="1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tr-TR" b="1" dirty="0" err="1" smtClean="0"/>
              <a:t>Zener</a:t>
            </a:r>
            <a:endParaRPr lang="tr-TR" b="1" dirty="0"/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031914" y="2582334"/>
            <a:ext cx="3540442" cy="3524707"/>
          </a:xfrm>
          <a:prstGeom prst="rect">
            <a:avLst/>
          </a:prstGeom>
        </p:spPr>
      </p:pic>
      <p:grpSp>
        <p:nvGrpSpPr>
          <p:cNvPr id="14" name="Grup 13"/>
          <p:cNvGrpSpPr/>
          <p:nvPr/>
        </p:nvGrpSpPr>
        <p:grpSpPr>
          <a:xfrm>
            <a:off x="1751761" y="2114549"/>
            <a:ext cx="3723322" cy="3873520"/>
            <a:chOff x="1751761" y="2114549"/>
            <a:chExt cx="3723322" cy="3873520"/>
          </a:xfrm>
        </p:grpSpPr>
        <p:pic>
          <p:nvPicPr>
            <p:cNvPr id="7" name="İçerik Yer Tutucusu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4641" y="2463361"/>
              <a:ext cx="3540442" cy="3524707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1751761" y="3505200"/>
              <a:ext cx="695325" cy="2363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Dikdörtgen 10"/>
            <p:cNvSpPr/>
            <p:nvPr/>
          </p:nvSpPr>
          <p:spPr>
            <a:xfrm>
              <a:off x="2282303" y="4000501"/>
              <a:ext cx="1161657" cy="1987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2" name="Dikdörtgen 11"/>
            <p:cNvSpPr/>
            <p:nvPr/>
          </p:nvSpPr>
          <p:spPr>
            <a:xfrm>
              <a:off x="4313426" y="2114549"/>
              <a:ext cx="1161657" cy="1233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36777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344800"/>
          </a:xfrm>
        </p:spPr>
        <p:txBody>
          <a:bodyPr/>
          <a:lstStyle/>
          <a:p>
            <a:r>
              <a:rPr lang="tr-TR" dirty="0" smtClean="0"/>
              <a:t>DENEYİN YAPILIŞI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Ders kitapçığında yer alan, ders anlatımında aktarılan ve ders öncesi araştırmalarınız ile edilen bilgiler doğrultusunda föydeki boşlukları tamamlayınız.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 Şekil </a:t>
            </a:r>
            <a:r>
              <a:rPr lang="tr-TR" dirty="0" smtClean="0"/>
              <a:t>1 için Silisyum diyot </a:t>
            </a:r>
            <a:r>
              <a:rPr lang="tr-TR" dirty="0"/>
              <a:t>ile kurulan </a:t>
            </a:r>
            <a:r>
              <a:rPr lang="tr-TR" dirty="0" smtClean="0"/>
              <a:t>devre sonucunda Tablo 1’i, Germanyum diyot </a:t>
            </a:r>
            <a:r>
              <a:rPr lang="tr-TR" dirty="0"/>
              <a:t>ile kurulan devre sonucunda Tablo </a:t>
            </a:r>
            <a:r>
              <a:rPr lang="tr-TR" dirty="0" smtClean="0"/>
              <a:t>2’yi </a:t>
            </a:r>
            <a:r>
              <a:rPr lang="tr-TR" dirty="0"/>
              <a:t>doldurunuz.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/>
              <a:t>Şekil 3</a:t>
            </a:r>
            <a:r>
              <a:rPr lang="tr-TR" dirty="0" smtClean="0"/>
              <a:t> </a:t>
            </a:r>
            <a:r>
              <a:rPr lang="tr-TR" dirty="0" err="1" smtClean="0"/>
              <a:t>Zener</a:t>
            </a:r>
            <a:r>
              <a:rPr lang="tr-TR" dirty="0" smtClean="0"/>
              <a:t> diyot </a:t>
            </a:r>
            <a:r>
              <a:rPr lang="tr-TR" dirty="0"/>
              <a:t>ile kurulan devre sonucunda Tablo </a:t>
            </a:r>
            <a:r>
              <a:rPr lang="tr-TR" dirty="0" smtClean="0"/>
              <a:t>3’ü </a:t>
            </a:r>
            <a:r>
              <a:rPr lang="tr-TR" dirty="0"/>
              <a:t>doldurunuz</a:t>
            </a:r>
            <a:r>
              <a:rPr lang="tr-TR" dirty="0" smtClean="0"/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LED elemanının eşik gerilimini bulunuz.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İstenilen karakteristikleri çiziniz.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Şekil 4 ve Şekil 5 ölçüm düzeneklerini kullanarak </a:t>
            </a:r>
            <a:r>
              <a:rPr lang="tr-TR" dirty="0" err="1" smtClean="0"/>
              <a:t>osiloskop</a:t>
            </a:r>
            <a:r>
              <a:rPr lang="tr-TR" dirty="0" smtClean="0"/>
              <a:t> </a:t>
            </a:r>
            <a:r>
              <a:rPr lang="tr-TR" dirty="0"/>
              <a:t>ekranında </a:t>
            </a:r>
            <a:r>
              <a:rPr lang="tr-TR" dirty="0" smtClean="0"/>
              <a:t> XY </a:t>
            </a:r>
            <a:r>
              <a:rPr lang="tr-TR" dirty="0" err="1" smtClean="0"/>
              <a:t>modda</a:t>
            </a:r>
            <a:r>
              <a:rPr lang="tr-TR" dirty="0" smtClean="0"/>
              <a:t> karakteristik grafiklerini elde ediniz.</a:t>
            </a:r>
            <a:endParaRPr lang="tr-TR" dirty="0"/>
          </a:p>
          <a:p>
            <a:pPr algn="just">
              <a:buFont typeface="Wingdings" panose="05000000000000000000" pitchFamily="2" charset="2"/>
              <a:buChar char="Ø"/>
            </a:pP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tr-TR" sz="2800" dirty="0" smtClean="0"/>
          </a:p>
          <a:p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421929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376331"/>
          </a:xfrm>
        </p:spPr>
        <p:txBody>
          <a:bodyPr/>
          <a:lstStyle/>
          <a:p>
            <a:r>
              <a:rPr lang="tr-TR" dirty="0" smtClean="0"/>
              <a:t>DENEYİN YAPILIŞI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200400" cy="857644"/>
          </a:xfrm>
        </p:spPr>
        <p:txBody>
          <a:bodyPr>
            <a:normAutofit/>
          </a:bodyPr>
          <a:lstStyle/>
          <a:p>
            <a:r>
              <a:rPr lang="tr-TR" sz="2800" dirty="0"/>
              <a:t>D</a:t>
            </a:r>
            <a:r>
              <a:rPr lang="tr-TR" sz="2800" dirty="0" smtClean="0"/>
              <a:t>iyot Karakteristiği</a:t>
            </a:r>
            <a:endParaRPr lang="tr-TR" sz="2800" dirty="0"/>
          </a:p>
        </p:txBody>
      </p:sp>
      <p:pic>
        <p:nvPicPr>
          <p:cNvPr id="5" name="Resim 4"/>
          <p:cNvPicPr/>
          <p:nvPr/>
        </p:nvPicPr>
        <p:blipFill>
          <a:blip r:embed="rId2"/>
          <a:stretch>
            <a:fillRect/>
          </a:stretch>
        </p:blipFill>
        <p:spPr>
          <a:xfrm>
            <a:off x="315310" y="3001754"/>
            <a:ext cx="3200400" cy="2528001"/>
          </a:xfrm>
          <a:prstGeom prst="rect">
            <a:avLst/>
          </a:prstGeom>
        </p:spPr>
      </p:pic>
      <p:sp>
        <p:nvSpPr>
          <p:cNvPr id="10" name="İçerik Yer Tutucus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64907"/>
            <a:ext cx="7028303" cy="4713593"/>
          </a:xfrm>
          <a:prstGeom prst="rect">
            <a:avLst/>
          </a:prstGeom>
        </p:spPr>
      </p:pic>
      <p:cxnSp>
        <p:nvCxnSpPr>
          <p:cNvPr id="9" name="Düz Ok Bağlayıcısı 8"/>
          <p:cNvCxnSpPr/>
          <p:nvPr/>
        </p:nvCxnSpPr>
        <p:spPr>
          <a:xfrm flipV="1">
            <a:off x="1066800" y="1846580"/>
            <a:ext cx="4432300" cy="25349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 32"/>
          <p:cNvGrpSpPr/>
          <p:nvPr/>
        </p:nvGrpSpPr>
        <p:grpSpPr>
          <a:xfrm>
            <a:off x="1803400" y="1061195"/>
            <a:ext cx="4953000" cy="2081432"/>
            <a:chOff x="1803400" y="1061195"/>
            <a:chExt cx="4953000" cy="2081432"/>
          </a:xfrm>
        </p:grpSpPr>
        <p:cxnSp>
          <p:nvCxnSpPr>
            <p:cNvPr id="24" name="Düz Bağlayıcı 23"/>
            <p:cNvCxnSpPr/>
            <p:nvPr/>
          </p:nvCxnSpPr>
          <p:spPr>
            <a:xfrm flipV="1">
              <a:off x="1803400" y="1064907"/>
              <a:ext cx="0" cy="20777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Düz Bağlayıcı 24"/>
            <p:cNvCxnSpPr/>
            <p:nvPr/>
          </p:nvCxnSpPr>
          <p:spPr>
            <a:xfrm>
              <a:off x="1803400" y="1064907"/>
              <a:ext cx="4953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üz Ok Bağlayıcısı 29"/>
            <p:cNvCxnSpPr/>
            <p:nvPr/>
          </p:nvCxnSpPr>
          <p:spPr>
            <a:xfrm>
              <a:off x="6756400" y="1061195"/>
              <a:ext cx="0" cy="827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Dirsek Bağlayıcısı 38"/>
          <p:cNvCxnSpPr/>
          <p:nvPr/>
        </p:nvCxnSpPr>
        <p:spPr>
          <a:xfrm flipV="1">
            <a:off x="3282950" y="2103767"/>
            <a:ext cx="4337050" cy="2277733"/>
          </a:xfrm>
          <a:prstGeom prst="bentConnector3">
            <a:avLst>
              <a:gd name="adj1" fmla="val 10007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4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887" y="1061195"/>
            <a:ext cx="3806825" cy="4737276"/>
          </a:xfrm>
          <a:prstGeom prst="rect">
            <a:avLst/>
          </a:prstGeom>
        </p:spPr>
      </p:pic>
      <p:pic>
        <p:nvPicPr>
          <p:cNvPr id="13" name="Resim 12"/>
          <p:cNvPicPr/>
          <p:nvPr/>
        </p:nvPicPr>
        <p:blipFill>
          <a:blip r:embed="rId3"/>
          <a:stretch>
            <a:fillRect/>
          </a:stretch>
        </p:blipFill>
        <p:spPr>
          <a:xfrm>
            <a:off x="561975" y="3070293"/>
            <a:ext cx="2838450" cy="2277732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376331"/>
          </a:xfrm>
        </p:spPr>
        <p:txBody>
          <a:bodyPr/>
          <a:lstStyle/>
          <a:p>
            <a:r>
              <a:rPr lang="tr-TR" dirty="0" smtClean="0"/>
              <a:t>DENEYİN YAPILIŞI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4438" y="1998007"/>
            <a:ext cx="3807337" cy="857644"/>
          </a:xfrm>
        </p:spPr>
        <p:txBody>
          <a:bodyPr>
            <a:normAutofit lnSpcReduction="10000"/>
          </a:bodyPr>
          <a:lstStyle/>
          <a:p>
            <a:r>
              <a:rPr lang="tr-TR" sz="2800" dirty="0" err="1" smtClean="0"/>
              <a:t>Zener</a:t>
            </a:r>
            <a:r>
              <a:rPr lang="tr-TR" sz="2800" dirty="0" smtClean="0"/>
              <a:t> Diyot Karakteristiği</a:t>
            </a:r>
            <a:endParaRPr lang="tr-TR" sz="2800" dirty="0"/>
          </a:p>
        </p:txBody>
      </p:sp>
      <p:cxnSp>
        <p:nvCxnSpPr>
          <p:cNvPr id="9" name="Düz Ok Bağlayıcısı 8"/>
          <p:cNvCxnSpPr/>
          <p:nvPr/>
        </p:nvCxnSpPr>
        <p:spPr>
          <a:xfrm flipV="1">
            <a:off x="1066800" y="1846580"/>
            <a:ext cx="4432300" cy="25349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 32"/>
          <p:cNvGrpSpPr/>
          <p:nvPr/>
        </p:nvGrpSpPr>
        <p:grpSpPr>
          <a:xfrm>
            <a:off x="1803400" y="1061195"/>
            <a:ext cx="4953000" cy="2081432"/>
            <a:chOff x="1803400" y="1061195"/>
            <a:chExt cx="4953000" cy="2081432"/>
          </a:xfrm>
        </p:grpSpPr>
        <p:cxnSp>
          <p:nvCxnSpPr>
            <p:cNvPr id="24" name="Düz Bağlayıcı 23"/>
            <p:cNvCxnSpPr/>
            <p:nvPr/>
          </p:nvCxnSpPr>
          <p:spPr>
            <a:xfrm flipV="1">
              <a:off x="1803400" y="1064907"/>
              <a:ext cx="0" cy="20777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Düz Bağlayıcı 24"/>
            <p:cNvCxnSpPr/>
            <p:nvPr/>
          </p:nvCxnSpPr>
          <p:spPr>
            <a:xfrm>
              <a:off x="1803400" y="1064907"/>
              <a:ext cx="4953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üz Ok Bağlayıcısı 29"/>
            <p:cNvCxnSpPr/>
            <p:nvPr/>
          </p:nvCxnSpPr>
          <p:spPr>
            <a:xfrm>
              <a:off x="6756400" y="1061195"/>
              <a:ext cx="0" cy="827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Dirsek Bağlayıcısı 38"/>
          <p:cNvCxnSpPr/>
          <p:nvPr/>
        </p:nvCxnSpPr>
        <p:spPr>
          <a:xfrm flipV="1">
            <a:off x="3282950" y="2122117"/>
            <a:ext cx="4584700" cy="2259384"/>
          </a:xfrm>
          <a:prstGeom prst="bentConnector3">
            <a:avLst>
              <a:gd name="adj1" fmla="val 9986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401888" y="4167187"/>
            <a:ext cx="560387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76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376331"/>
          </a:xfrm>
        </p:spPr>
        <p:txBody>
          <a:bodyPr/>
          <a:lstStyle/>
          <a:p>
            <a:r>
              <a:rPr lang="tr-TR" dirty="0" smtClean="0"/>
              <a:t>DENEYİN YAPILIŞI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09550" y="2057400"/>
            <a:ext cx="3448050" cy="857644"/>
          </a:xfrm>
        </p:spPr>
        <p:txBody>
          <a:bodyPr>
            <a:normAutofit lnSpcReduction="10000"/>
          </a:bodyPr>
          <a:lstStyle/>
          <a:p>
            <a:r>
              <a:rPr lang="tr-TR" sz="2800" dirty="0" smtClean="0"/>
              <a:t>Karakteristik Grafiklerin Çizilmesi</a:t>
            </a:r>
            <a:endParaRPr lang="tr-TR" sz="2800" dirty="0"/>
          </a:p>
        </p:txBody>
      </p:sp>
      <p:sp>
        <p:nvSpPr>
          <p:cNvPr id="10" name="İçerik Yer Tutucus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Resim 6"/>
          <p:cNvPicPr/>
          <p:nvPr/>
        </p:nvPicPr>
        <p:blipFill>
          <a:blip r:embed="rId2"/>
          <a:stretch>
            <a:fillRect/>
          </a:stretch>
        </p:blipFill>
        <p:spPr>
          <a:xfrm>
            <a:off x="5418157" y="1209541"/>
            <a:ext cx="5504496" cy="44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376331"/>
          </a:xfrm>
        </p:spPr>
        <p:txBody>
          <a:bodyPr/>
          <a:lstStyle/>
          <a:p>
            <a:r>
              <a:rPr lang="tr-TR" dirty="0" smtClean="0"/>
              <a:t>DENEYİN YAPILIŞI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200400" cy="857644"/>
          </a:xfrm>
        </p:spPr>
        <p:txBody>
          <a:bodyPr>
            <a:normAutofit/>
          </a:bodyPr>
          <a:lstStyle/>
          <a:p>
            <a:r>
              <a:rPr lang="tr-TR" sz="2800" dirty="0" smtClean="0"/>
              <a:t>LED Eşik Gerilimi</a:t>
            </a:r>
            <a:endParaRPr lang="tr-TR" sz="2800" dirty="0"/>
          </a:p>
        </p:txBody>
      </p:sp>
      <p:pic>
        <p:nvPicPr>
          <p:cNvPr id="5" name="Resim 4"/>
          <p:cNvPicPr/>
          <p:nvPr/>
        </p:nvPicPr>
        <p:blipFill>
          <a:blip r:embed="rId2"/>
          <a:stretch>
            <a:fillRect/>
          </a:stretch>
        </p:blipFill>
        <p:spPr>
          <a:xfrm>
            <a:off x="4800600" y="731520"/>
            <a:ext cx="6492240" cy="4754880"/>
          </a:xfrm>
          <a:prstGeom prst="rect">
            <a:avLst/>
          </a:prstGeom>
        </p:spPr>
      </p:pic>
      <p:sp>
        <p:nvSpPr>
          <p:cNvPr id="10" name="İçerik Yer Tutucus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Sağ Ok 12"/>
          <p:cNvSpPr/>
          <p:nvPr/>
        </p:nvSpPr>
        <p:spPr>
          <a:xfrm rot="9034881">
            <a:off x="10927951" y="2772668"/>
            <a:ext cx="1258752" cy="35201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193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6666" r="15116" b="9167"/>
          <a:stretch/>
        </p:blipFill>
        <p:spPr>
          <a:xfrm>
            <a:off x="2787403" y="1932570"/>
            <a:ext cx="6678153" cy="419809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DC Güç Kaynağı Kullanımı</a:t>
            </a:r>
            <a:endParaRPr lang="tr-TR" dirty="0"/>
          </a:p>
        </p:txBody>
      </p:sp>
      <p:sp>
        <p:nvSpPr>
          <p:cNvPr id="13" name="Yuvarlatılmış Dikdörtgen 12"/>
          <p:cNvSpPr/>
          <p:nvPr/>
        </p:nvSpPr>
        <p:spPr>
          <a:xfrm>
            <a:off x="8238162" y="3583834"/>
            <a:ext cx="1347627" cy="8955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6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67" y="3536288"/>
            <a:ext cx="3117553" cy="208840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839" y="841118"/>
            <a:ext cx="3210811" cy="2124075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376331"/>
          </a:xfrm>
        </p:spPr>
        <p:txBody>
          <a:bodyPr/>
          <a:lstStyle/>
          <a:p>
            <a:r>
              <a:rPr lang="tr-TR" dirty="0" smtClean="0"/>
              <a:t>DENEYİN YAPILIŞI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47650" y="2057400"/>
            <a:ext cx="3409950" cy="857644"/>
          </a:xfrm>
        </p:spPr>
        <p:txBody>
          <a:bodyPr>
            <a:normAutofit fontScale="85000" lnSpcReduction="10000"/>
          </a:bodyPr>
          <a:lstStyle/>
          <a:p>
            <a:r>
              <a:rPr lang="tr-TR" sz="2800" dirty="0" smtClean="0"/>
              <a:t>Karakteristik Grafiklerin Elde Edilmesi</a:t>
            </a:r>
            <a:endParaRPr lang="tr-TR" sz="2800" dirty="0"/>
          </a:p>
        </p:txBody>
      </p:sp>
      <p:pic>
        <p:nvPicPr>
          <p:cNvPr id="9" name="Resim 8"/>
          <p:cNvPicPr/>
          <p:nvPr/>
        </p:nvPicPr>
        <p:blipFill>
          <a:blip r:embed="rId4"/>
          <a:stretch>
            <a:fillRect/>
          </a:stretch>
        </p:blipFill>
        <p:spPr>
          <a:xfrm>
            <a:off x="8272779" y="750570"/>
            <a:ext cx="2771775" cy="2202180"/>
          </a:xfrm>
          <a:prstGeom prst="rect">
            <a:avLst/>
          </a:prstGeom>
        </p:spPr>
      </p:pic>
      <p:pic>
        <p:nvPicPr>
          <p:cNvPr id="11" name="Resim 10"/>
          <p:cNvPicPr/>
          <p:nvPr/>
        </p:nvPicPr>
        <p:blipFill>
          <a:blip r:embed="rId4"/>
          <a:stretch>
            <a:fillRect/>
          </a:stretch>
        </p:blipFill>
        <p:spPr>
          <a:xfrm>
            <a:off x="8266909" y="3536209"/>
            <a:ext cx="2771775" cy="2202180"/>
          </a:xfrm>
          <a:prstGeom prst="rect">
            <a:avLst/>
          </a:prstGeom>
        </p:spPr>
      </p:pic>
      <p:cxnSp>
        <p:nvCxnSpPr>
          <p:cNvPr id="5" name="Düz Ok Bağlayıcısı 4"/>
          <p:cNvCxnSpPr/>
          <p:nvPr/>
        </p:nvCxnSpPr>
        <p:spPr>
          <a:xfrm flipH="1" flipV="1">
            <a:off x="7591425" y="1162050"/>
            <a:ext cx="276225" cy="295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Ok Bağlayıcısı 12"/>
          <p:cNvCxnSpPr/>
          <p:nvPr/>
        </p:nvCxnSpPr>
        <p:spPr>
          <a:xfrm flipH="1">
            <a:off x="7577136" y="1457325"/>
            <a:ext cx="290514" cy="360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>
            <a:off x="7867650" y="1457325"/>
            <a:ext cx="860714" cy="4458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/>
          <p:cNvCxnSpPr/>
          <p:nvPr/>
        </p:nvCxnSpPr>
        <p:spPr>
          <a:xfrm flipH="1">
            <a:off x="5714999" y="972043"/>
            <a:ext cx="571501" cy="19423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Ok Bağlayıcısı 17"/>
          <p:cNvCxnSpPr/>
          <p:nvPr/>
        </p:nvCxnSpPr>
        <p:spPr>
          <a:xfrm>
            <a:off x="6276975" y="972043"/>
            <a:ext cx="3171825" cy="29527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/>
          <p:cNvCxnSpPr/>
          <p:nvPr/>
        </p:nvCxnSpPr>
        <p:spPr>
          <a:xfrm flipV="1">
            <a:off x="6324600" y="960402"/>
            <a:ext cx="861696" cy="1164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Ok Bağlayıcısı 36"/>
          <p:cNvCxnSpPr/>
          <p:nvPr/>
        </p:nvCxnSpPr>
        <p:spPr>
          <a:xfrm flipH="1" flipV="1">
            <a:off x="7605714" y="3955519"/>
            <a:ext cx="276225" cy="295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Ok Bağlayıcısı 37"/>
          <p:cNvCxnSpPr/>
          <p:nvPr/>
        </p:nvCxnSpPr>
        <p:spPr>
          <a:xfrm flipH="1">
            <a:off x="7591425" y="4250794"/>
            <a:ext cx="290514" cy="360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Düz Ok Bağlayıcısı 38"/>
          <p:cNvCxnSpPr/>
          <p:nvPr/>
        </p:nvCxnSpPr>
        <p:spPr>
          <a:xfrm>
            <a:off x="7881939" y="4250794"/>
            <a:ext cx="906443" cy="3865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Ok Bağlayıcısı 39"/>
          <p:cNvCxnSpPr/>
          <p:nvPr/>
        </p:nvCxnSpPr>
        <p:spPr>
          <a:xfrm flipH="1">
            <a:off x="5729288" y="3765512"/>
            <a:ext cx="571501" cy="19423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Düz Ok Bağlayıcısı 40"/>
          <p:cNvCxnSpPr/>
          <p:nvPr/>
        </p:nvCxnSpPr>
        <p:spPr>
          <a:xfrm>
            <a:off x="6291264" y="3765512"/>
            <a:ext cx="3157536" cy="24264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üz Ok Bağlayıcısı 41"/>
          <p:cNvCxnSpPr/>
          <p:nvPr/>
        </p:nvCxnSpPr>
        <p:spPr>
          <a:xfrm flipV="1">
            <a:off x="6338889" y="3753871"/>
            <a:ext cx="861696" cy="1164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76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Beklenen Sonuçlar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Diyot karakteristiği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err="1" smtClean="0"/>
              <a:t>Zener</a:t>
            </a:r>
            <a:r>
              <a:rPr lang="tr-TR" dirty="0" smtClean="0"/>
              <a:t> karakteristiği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60" y="2982701"/>
            <a:ext cx="5260820" cy="288639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2982701"/>
            <a:ext cx="4937760" cy="288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4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6666" r="15116" b="9167"/>
          <a:stretch/>
        </p:blipFill>
        <p:spPr>
          <a:xfrm>
            <a:off x="2787403" y="1908396"/>
            <a:ext cx="6678153" cy="419809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DC Güç Kaynağı Kullanımı</a:t>
            </a:r>
            <a:endParaRPr lang="tr-TR" dirty="0"/>
          </a:p>
        </p:txBody>
      </p:sp>
      <p:sp>
        <p:nvSpPr>
          <p:cNvPr id="8" name="Yuvarlatılmış Dikdörtgen 7"/>
          <p:cNvSpPr/>
          <p:nvPr/>
        </p:nvSpPr>
        <p:spPr>
          <a:xfrm>
            <a:off x="4212405" y="5250094"/>
            <a:ext cx="1602768" cy="965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7617753" y="5250094"/>
            <a:ext cx="1602768" cy="9657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/>
          <p:cNvSpPr/>
          <p:nvPr/>
        </p:nvSpPr>
        <p:spPr>
          <a:xfrm>
            <a:off x="2957246" y="5250093"/>
            <a:ext cx="1347627" cy="8955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ağ Ok 14"/>
          <p:cNvSpPr/>
          <p:nvPr/>
        </p:nvSpPr>
        <p:spPr>
          <a:xfrm rot="16200000">
            <a:off x="3949292" y="4099389"/>
            <a:ext cx="1900717" cy="40069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Sağ Ok 15"/>
          <p:cNvSpPr/>
          <p:nvPr/>
        </p:nvSpPr>
        <p:spPr>
          <a:xfrm rot="16200000">
            <a:off x="6928923" y="4067249"/>
            <a:ext cx="1964997" cy="40069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942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3" grpId="1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6666" r="15116" b="9167"/>
          <a:stretch/>
        </p:blipFill>
        <p:spPr>
          <a:xfrm>
            <a:off x="2787403" y="1932570"/>
            <a:ext cx="6678153" cy="419809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DC Güç Kaynağı Kullanımı</a:t>
            </a:r>
            <a:endParaRPr lang="tr-TR" dirty="0"/>
          </a:p>
        </p:txBody>
      </p:sp>
      <p:cxnSp>
        <p:nvCxnSpPr>
          <p:cNvPr id="7" name="Düz Ok Bağlayıcısı 6"/>
          <p:cNvCxnSpPr/>
          <p:nvPr/>
        </p:nvCxnSpPr>
        <p:spPr>
          <a:xfrm>
            <a:off x="4438436" y="5856270"/>
            <a:ext cx="0" cy="6360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ksi 8"/>
          <p:cNvSpPr/>
          <p:nvPr/>
        </p:nvSpPr>
        <p:spPr>
          <a:xfrm>
            <a:off x="4227816" y="6621088"/>
            <a:ext cx="421240" cy="1900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1" name="Düz Ok Bağlayıcısı 10"/>
          <p:cNvCxnSpPr/>
          <p:nvPr/>
        </p:nvCxnSpPr>
        <p:spPr>
          <a:xfrm>
            <a:off x="5484688" y="5856270"/>
            <a:ext cx="0" cy="6360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Çarpma 12"/>
          <p:cNvSpPr/>
          <p:nvPr/>
        </p:nvSpPr>
        <p:spPr>
          <a:xfrm>
            <a:off x="4626797" y="5301465"/>
            <a:ext cx="647271" cy="904126"/>
          </a:xfrm>
          <a:prstGeom prst="mathMultiply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rtı 9"/>
          <p:cNvSpPr/>
          <p:nvPr/>
        </p:nvSpPr>
        <p:spPr>
          <a:xfrm>
            <a:off x="5239821" y="6492358"/>
            <a:ext cx="489734" cy="447532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7" name="Düz Ok Bağlayıcısı 16"/>
          <p:cNvCxnSpPr/>
          <p:nvPr/>
        </p:nvCxnSpPr>
        <p:spPr>
          <a:xfrm>
            <a:off x="7929082" y="5856270"/>
            <a:ext cx="0" cy="6360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ksi 17"/>
          <p:cNvSpPr/>
          <p:nvPr/>
        </p:nvSpPr>
        <p:spPr>
          <a:xfrm>
            <a:off x="7718462" y="6612348"/>
            <a:ext cx="421240" cy="1900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9" name="Düz Ok Bağlayıcısı 18"/>
          <p:cNvCxnSpPr/>
          <p:nvPr/>
        </p:nvCxnSpPr>
        <p:spPr>
          <a:xfrm>
            <a:off x="9046075" y="5856270"/>
            <a:ext cx="0" cy="6360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Çarpma 19"/>
          <p:cNvSpPr/>
          <p:nvPr/>
        </p:nvSpPr>
        <p:spPr>
          <a:xfrm>
            <a:off x="8153937" y="5301465"/>
            <a:ext cx="647271" cy="904126"/>
          </a:xfrm>
          <a:prstGeom prst="mathMultiply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Artı 20"/>
          <p:cNvSpPr/>
          <p:nvPr/>
        </p:nvSpPr>
        <p:spPr>
          <a:xfrm>
            <a:off x="8782266" y="6492358"/>
            <a:ext cx="489734" cy="447532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88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0" grpId="0" animBg="1"/>
      <p:bldP spid="18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6666" r="15116" b="9167"/>
          <a:stretch/>
        </p:blipFill>
        <p:spPr>
          <a:xfrm>
            <a:off x="2787403" y="1886335"/>
            <a:ext cx="6678153" cy="419809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DC Güç Kaynağı Kullanımı</a:t>
            </a:r>
            <a:endParaRPr lang="tr-TR" dirty="0"/>
          </a:p>
        </p:txBody>
      </p:sp>
      <p:sp>
        <p:nvSpPr>
          <p:cNvPr id="8" name="Yuvarlatılmış Dikdörtgen 7"/>
          <p:cNvSpPr/>
          <p:nvPr/>
        </p:nvSpPr>
        <p:spPr>
          <a:xfrm>
            <a:off x="4212405" y="5250094"/>
            <a:ext cx="1602768" cy="965771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Çarpma 2"/>
          <p:cNvSpPr/>
          <p:nvPr/>
        </p:nvSpPr>
        <p:spPr>
          <a:xfrm>
            <a:off x="4541178" y="4130211"/>
            <a:ext cx="1119883" cy="131509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" name="Düz Ok Bağlayıcısı 5"/>
          <p:cNvCxnSpPr/>
          <p:nvPr/>
        </p:nvCxnSpPr>
        <p:spPr>
          <a:xfrm flipH="1" flipV="1">
            <a:off x="3551275" y="5101119"/>
            <a:ext cx="661130" cy="52398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 flipH="1" flipV="1">
            <a:off x="4193143" y="4921321"/>
            <a:ext cx="19262" cy="421241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/>
          <p:cNvCxnSpPr/>
          <p:nvPr/>
        </p:nvCxnSpPr>
        <p:spPr>
          <a:xfrm flipH="1" flipV="1">
            <a:off x="5815173" y="3193143"/>
            <a:ext cx="759798" cy="7922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6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6666" r="15116" b="9167"/>
          <a:stretch/>
        </p:blipFill>
        <p:spPr>
          <a:xfrm>
            <a:off x="2613232" y="1987445"/>
            <a:ext cx="6678153" cy="419809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DC Güç Kaynağı Kullanımı</a:t>
            </a:r>
            <a:endParaRPr lang="tr-TR" dirty="0"/>
          </a:p>
        </p:txBody>
      </p:sp>
      <p:sp>
        <p:nvSpPr>
          <p:cNvPr id="8" name="Yuvarlatılmış Dikdörtgen 7"/>
          <p:cNvSpPr/>
          <p:nvPr/>
        </p:nvSpPr>
        <p:spPr>
          <a:xfrm>
            <a:off x="7448765" y="5260368"/>
            <a:ext cx="1602768" cy="965771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Çarpma 2"/>
          <p:cNvSpPr/>
          <p:nvPr/>
        </p:nvSpPr>
        <p:spPr>
          <a:xfrm>
            <a:off x="7777538" y="4140485"/>
            <a:ext cx="1119883" cy="131509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" name="Düz Ok Bağlayıcısı 5"/>
          <p:cNvCxnSpPr/>
          <p:nvPr/>
        </p:nvCxnSpPr>
        <p:spPr>
          <a:xfrm flipH="1" flipV="1">
            <a:off x="6787635" y="5111393"/>
            <a:ext cx="661130" cy="523982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 flipH="1" flipV="1">
            <a:off x="7429503" y="4931595"/>
            <a:ext cx="19262" cy="421241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27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I-T UT-58C Dijital Multimetre - SRC AYDINLATMA - Multimetrel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65498" r="37505" b="10262"/>
          <a:stretch/>
        </p:blipFill>
        <p:spPr bwMode="auto">
          <a:xfrm>
            <a:off x="5845358" y="1986455"/>
            <a:ext cx="4426526" cy="26480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NI-T UT-58C Dijital Multimetre - SRC AYDINLATMA - Multimetrel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r="14168"/>
          <a:stretch/>
        </p:blipFill>
        <p:spPr bwMode="auto">
          <a:xfrm>
            <a:off x="748933" y="2880359"/>
            <a:ext cx="2570936" cy="36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Multimetre</a:t>
            </a:r>
            <a:r>
              <a:rPr lang="tr-TR" b="1" dirty="0"/>
              <a:t> Kullanımı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cxnSp>
        <p:nvCxnSpPr>
          <p:cNvPr id="7" name="Düz Ok Bağlayıcısı 6"/>
          <p:cNvCxnSpPr>
            <a:stCxn id="8" idx="6"/>
          </p:cNvCxnSpPr>
          <p:nvPr/>
        </p:nvCxnSpPr>
        <p:spPr>
          <a:xfrm flipV="1">
            <a:off x="2360840" y="3747960"/>
            <a:ext cx="3663043" cy="1773013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94897" y="5064675"/>
            <a:ext cx="1465943" cy="912596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/>
          <p:cNvSpPr/>
          <p:nvPr/>
        </p:nvSpPr>
        <p:spPr>
          <a:xfrm>
            <a:off x="5835197" y="1808833"/>
            <a:ext cx="4258161" cy="2960914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7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Geçmişe bakış">
  <a:themeElements>
    <a:clrScheme name="Geçmişe bakış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Özel 2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259</TotalTime>
  <Words>756</Words>
  <Application>Microsoft Office PowerPoint</Application>
  <PresentationFormat>Geniş ekran</PresentationFormat>
  <Paragraphs>101</Paragraphs>
  <Slides>41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41</vt:i4>
      </vt:variant>
    </vt:vector>
  </HeadingPairs>
  <TitlesOfParts>
    <vt:vector size="51" baseType="lpstr">
      <vt:lpstr>Arial</vt:lpstr>
      <vt:lpstr>Calibri</vt:lpstr>
      <vt:lpstr>Calibri Light</vt:lpstr>
      <vt:lpstr>Cambria</vt:lpstr>
      <vt:lpstr>Cambria Math</vt:lpstr>
      <vt:lpstr>poppins</vt:lpstr>
      <vt:lpstr>Times New Roman</vt:lpstr>
      <vt:lpstr>Wingdings</vt:lpstr>
      <vt:lpstr>Geçmişe bakış</vt:lpstr>
      <vt:lpstr>Office Teması</vt:lpstr>
      <vt:lpstr>EHM3151  Elektronik Devreler 1 Laboratuvarı </vt:lpstr>
      <vt:lpstr>PowerPoint Sunusu</vt:lpstr>
      <vt:lpstr>Laboratuvarda Kullanılan Cihazlar</vt:lpstr>
      <vt:lpstr>DC Güç Kaynağı Kullanımı</vt:lpstr>
      <vt:lpstr>DC Güç Kaynağı Kullanımı</vt:lpstr>
      <vt:lpstr>DC Güç Kaynağı Kullanımı</vt:lpstr>
      <vt:lpstr>DC Güç Kaynağı Kullanımı</vt:lpstr>
      <vt:lpstr>DC Güç Kaynağı Kullanımı</vt:lpstr>
      <vt:lpstr>Multimetre Kullanımı</vt:lpstr>
      <vt:lpstr>Multimetre Kullanımı</vt:lpstr>
      <vt:lpstr>Multimetre Kullanımı</vt:lpstr>
      <vt:lpstr>Trafo</vt:lpstr>
      <vt:lpstr>Sinyal Jeneratörü</vt:lpstr>
      <vt:lpstr>Sinyal Jeneratörü</vt:lpstr>
      <vt:lpstr>Sinyal Jeneratörü</vt:lpstr>
      <vt:lpstr>Sinyal Jeneratörü</vt:lpstr>
      <vt:lpstr>Sinyal Jeneratörü</vt:lpstr>
      <vt:lpstr>Sinyal Jeneratörü</vt:lpstr>
      <vt:lpstr>Sinyal Jeneratörü</vt:lpstr>
      <vt:lpstr>Osiloskop</vt:lpstr>
      <vt:lpstr>Osiloskop</vt:lpstr>
      <vt:lpstr>Osiloskop Ölçüm Alma</vt:lpstr>
      <vt:lpstr>Osiloskop Ölçüm Alma</vt:lpstr>
      <vt:lpstr>Osiloskop X-Y Modu</vt:lpstr>
      <vt:lpstr>Breadboard kullanımı</vt:lpstr>
      <vt:lpstr>Lehimleme Tekniği</vt:lpstr>
      <vt:lpstr>Diyot</vt:lpstr>
      <vt:lpstr>Diyot</vt:lpstr>
      <vt:lpstr>Diyot</vt:lpstr>
      <vt:lpstr>Diyot </vt:lpstr>
      <vt:lpstr>Parçalı Lineer Diyot Modeli</vt:lpstr>
      <vt:lpstr>Zener Diyot</vt:lpstr>
      <vt:lpstr>Zener Diyot</vt:lpstr>
      <vt:lpstr>Diyot ve Zener Karakteristikleri</vt:lpstr>
      <vt:lpstr>DENEYİN YAPILIŞI</vt:lpstr>
      <vt:lpstr>DENEYİN YAPILIŞI</vt:lpstr>
      <vt:lpstr>DENEYİN YAPILIŞI</vt:lpstr>
      <vt:lpstr>DENEYİN YAPILIŞI</vt:lpstr>
      <vt:lpstr>DENEYİN YAPILIŞI</vt:lpstr>
      <vt:lpstr>DENEYİN YAPILIŞI</vt:lpstr>
      <vt:lpstr>Beklenen Sonuçlar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ELEKTRONİK DEVRELER 1 LABORATUVARI</dc:title>
  <dc:creator>Microsoft hesabı</dc:creator>
  <cp:lastModifiedBy>Microsoft hesabı</cp:lastModifiedBy>
  <cp:revision>44</cp:revision>
  <dcterms:created xsi:type="dcterms:W3CDTF">2022-10-11T20:22:35Z</dcterms:created>
  <dcterms:modified xsi:type="dcterms:W3CDTF">2022-10-28T14:14:12Z</dcterms:modified>
</cp:coreProperties>
</file>