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8E3E536-EE5B-4B88-8420-ED16FC16B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12EF41A-3372-4FED-9E13-B264BA2AF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A018C0B-1914-43C5-BCC5-BADD174A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AD94E0D-BFEA-4AC4-8DE9-7671D1F0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88AC6DA-6B96-4B95-99FC-D3724FF5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533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E0101D4-9C24-4D66-A28C-3F4F29BB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DA2EC28-62BF-4AEB-94D1-8E8A3267E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22BEE34-24B2-4DB3-8429-C41D71429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FF7003A-C788-4AD7-BC47-F29D4E19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9C31C3-DC07-4B2F-9A9F-25982C0A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492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DC7583D-AC42-47EB-A56F-F8BCC1370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7BA57AA-A590-43DF-B1A6-5B4B50623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313C48-F263-4A0C-89A8-CD0AE1AE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125DFD8-6AB9-48DE-BAF1-441FA208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6814A9E-B44F-4944-B9C0-D4DC09BB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422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7EF4837-FFDA-4E23-9B48-B39ED6A0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BFDDB5-BBB6-453D-A67A-95C4F8590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CC25477-AAC9-49A0-8B6D-79840D18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575CFF-C719-4213-9ADE-3D3DA256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DB32C2-500E-41BA-95B8-4C507AC0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0804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E5699B0-0B1D-42C4-B607-7898F810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37BD7D1-3A9C-462D-BBFA-BDD715AD1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FC909AF-9139-4B92-BBA5-6A7DB953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FF64B8C-B685-49D5-B591-98150DF8F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046903E-A6B8-4BB3-893A-91D2F286E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861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9F99B6E-2DEB-4527-AEFD-11C416E9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67D130-86AD-46D6-8E5A-3964D2511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FC9AECA-278B-4014-8D92-CE8B174C4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E12C691-EADD-4288-ADB6-8A049EDE4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7470D5F-A00A-49FC-84F6-7E1A0B762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0F0BC70-52EC-471D-A2F6-A0168F06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936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38A930D-376D-4EB4-84C0-4692A414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B6F230C-4E67-465D-AC37-592B42183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C46D93F-EE4B-4528-A164-00565549D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BB1F4C0-D4F5-4506-9627-F98DED4A4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85EB6E8-EBA4-4A3B-9C27-3065FE66A4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2BF3A86-BB22-46A3-BA0F-4EC2546B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0F49697-8476-402F-B94F-86D76EFB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1A09742-1D92-41C4-A387-7F0DF5D4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991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7E9DC06-E312-4439-82C4-13E4B7F2E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6453904-3962-4366-9F79-C8230C20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C02CD21-D478-4F8C-B9E9-85269D2A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A75F538-8464-43BF-92A2-C85D75A4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7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F9F7FCF-3BC1-4F00-8963-16542D535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2B4780B-C277-477E-9775-FEE3A410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604B295-6472-426D-9F68-6E587B5D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105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77AD7A7-2FB1-427A-B0A5-0FABE4FD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1E30806-42FF-4E7D-9993-C4D92F078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159816F-8F90-4F35-B2E8-8E9412567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0E457F-43F4-4D23-AF60-ED2277E5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90BC4CE-74C4-4021-AE72-7CB92E5F4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5370B73-9FDC-43CB-8BC3-63D2D603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424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05C39AD-BD0C-4F0A-ACF3-01FA241A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33A55E1-C743-4F45-9D7C-41F6B1367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540A00C-E934-41EA-B96A-2EF800F1A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CCBBF39-4CF9-4855-AF58-C4786F88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07E0350-6816-4F85-ADEE-5BB4092A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B65119F-64B0-40EA-9297-746967FC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679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3697812-B93F-4480-BF04-2BC8E431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8EBD34B-B76B-42FD-9A37-F4E23F125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4307E0F-62C2-4052-8323-6016633762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EEC66-E416-4466-AD89-B65F8FE71690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40021A8-F624-4556-8E62-60ADF61E4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0DF141B-1431-4FD1-88CB-C91D53CFB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37DC1-A101-47F1-89BC-10A3065AAD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14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7450267-2C6B-4BB2-B0AA-740D813A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319" y="468868"/>
            <a:ext cx="8615362" cy="62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9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178271B-81C7-4A32-8B45-CBCF65838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5" y="514350"/>
            <a:ext cx="752475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85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31410BD-4452-4DB7-98ED-DFFCC5A98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452437"/>
            <a:ext cx="82010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7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5EF8525-2834-470F-86D8-6E56A8BC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400050"/>
            <a:ext cx="813435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7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D39AB60-53F5-44AE-9C02-19918AD9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95300"/>
            <a:ext cx="8077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71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345D962-45C2-49D5-BEBB-9ECFEF70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7" y="628650"/>
            <a:ext cx="793432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5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AFB003C-C4EB-486F-B23C-E5970262A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62" y="366712"/>
            <a:ext cx="791527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028BFAE-1E65-4F62-B9FC-B9E5A6FB8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7" y="509587"/>
            <a:ext cx="789622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8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4E02EF0-E918-4DF1-B897-E75B4D6C6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509587"/>
            <a:ext cx="782955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66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FF86719-39BC-489F-AC1B-5816F5481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452437"/>
            <a:ext cx="76485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02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8DE734C-F89C-4F02-B36A-7BF3D208F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481012"/>
            <a:ext cx="790575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95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6D9FC91-0E1D-4205-8FF3-D9F7E44E5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306" y="656069"/>
            <a:ext cx="8815387" cy="60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31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E439B03-5FAF-4CCF-80BA-9A0CBBDCE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7" y="419100"/>
            <a:ext cx="804862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03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3A599CB-CC8C-454F-8BE4-0FB5C698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571500"/>
            <a:ext cx="7962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63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121B239-4B19-41F8-8389-002B83102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528637"/>
            <a:ext cx="79724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90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4FE1B51-7F0F-495C-93BF-CF076360E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25" y="428625"/>
            <a:ext cx="79819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71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42F21C8-8667-4D4D-BE67-29E3DA46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333375"/>
            <a:ext cx="8001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13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C83BB9E-0619-4FB5-AFBE-26C86DB94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542925"/>
            <a:ext cx="80200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33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0B565E3-6CCB-4691-9ABE-249225BA7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442912"/>
            <a:ext cx="787717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39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283D296-326B-4090-8DFB-4435B04D3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409575"/>
            <a:ext cx="813435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83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BAB051C-3ABA-4FC3-BEF5-454A05C61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495300"/>
            <a:ext cx="78486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5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A06A473-03D8-4B51-A863-34F192C6A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495300"/>
            <a:ext cx="78867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5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D9DFB10-AC1F-4F3B-BD85-85C3FE526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519112"/>
            <a:ext cx="80391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20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AE9DC7E-2865-4175-97FB-D7761F41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500062"/>
            <a:ext cx="782002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99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F34CC80-00B4-48A3-9CA9-F3369EC7C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7" y="552450"/>
            <a:ext cx="747712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19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4AECCFF-CCCD-4348-90FF-04B59C1B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7" y="647700"/>
            <a:ext cx="789622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85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4177225-7B9A-4838-8A6D-4A556335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442912"/>
            <a:ext cx="766762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71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8BA440A-CC3C-4F23-82D8-4751AD51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428625"/>
            <a:ext cx="81438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57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F23463F-A464-4ECC-8C7E-3B178EF6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2" y="457200"/>
            <a:ext cx="79533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62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BD492D7-0AF5-4E05-B831-B1FB7BB8E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485775"/>
            <a:ext cx="8172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3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7776780-2C20-40C2-ADF8-370864A2C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347662"/>
            <a:ext cx="817245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94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13FDD61-0F39-4611-BF60-075D3F601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62" y="614362"/>
            <a:ext cx="73818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12BD823-8F86-4E1D-8297-13AA3437C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471487"/>
            <a:ext cx="78200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22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0D32041-5F64-4C3D-B8A3-002F931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419100"/>
            <a:ext cx="782002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95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1330797-F7CC-45F5-A328-F47771CA2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490537"/>
            <a:ext cx="776287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4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4196287-E7B5-4697-B946-AEBDFA027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433387"/>
            <a:ext cx="75438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3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DA37E8C-0FB5-4BA9-9030-5748CC114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319087"/>
            <a:ext cx="782002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7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D4C1EF6-E8B2-45A6-8C80-1584CE1E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04825"/>
            <a:ext cx="79248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90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507CC94-F1D0-4169-938D-20E2CE883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447675"/>
            <a:ext cx="8353425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2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49513B2-35E3-4F20-88C1-A6063A7B8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7" y="509587"/>
            <a:ext cx="812482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0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1630DEA-E51F-4490-B698-C2020BC8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466725"/>
            <a:ext cx="815340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13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AE89F6E-C9E0-4CA1-9351-CCBA1E181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404812"/>
            <a:ext cx="7972425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57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Geniş ekran</PresentationFormat>
  <Paragraphs>0</Paragraphs>
  <Slides>42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7</cp:revision>
  <dcterms:created xsi:type="dcterms:W3CDTF">2022-11-23T06:57:01Z</dcterms:created>
  <dcterms:modified xsi:type="dcterms:W3CDTF">2022-12-07T08:20:58Z</dcterms:modified>
</cp:coreProperties>
</file>