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F9B"/>
    <a:srgbClr val="FFE0A3"/>
    <a:srgbClr val="FF3399"/>
    <a:srgbClr val="CC3399"/>
    <a:srgbClr val="70AC2E"/>
    <a:srgbClr val="C19FFF"/>
    <a:srgbClr val="CAB4EA"/>
    <a:srgbClr val="D3B5E9"/>
    <a:srgbClr val="D68B1C"/>
    <a:srgbClr val="D00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03" autoAdjust="0"/>
    <p:restoredTop sz="94660"/>
  </p:normalViewPr>
  <p:slideViewPr>
    <p:cSldViewPr>
      <p:cViewPr varScale="1">
        <p:scale>
          <a:sx n="116" d="100"/>
          <a:sy n="116" d="100"/>
        </p:scale>
        <p:origin x="141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FE68E-E54A-40F8-BA80-A14D51FDFDBD}" type="datetimeFigureOut">
              <a:rPr lang="tr-TR" smtClean="0"/>
              <a:t>1.12.2021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CE87-98C0-4673-8C56-2AC28CFF89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276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5261460"/>
            <a:ext cx="7772400" cy="76352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4192525"/>
            <a:ext cx="6400800" cy="106893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B3EBB-FD4A-4E85-887B-BD62F966C5AC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1E3CF-7432-4661-9108-AB48C032BE6B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2AA79-BB71-4AFB-AE80-D3989DE9BCB9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7E7E-E0AD-45AE-8C77-D44D45C6333E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80" y="1901950"/>
            <a:ext cx="7329840" cy="3970329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6EE7C-CB37-473C-BC20-BBB9A8014769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F19D-90A5-4496-9F9E-E3A568029194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572A8-26AB-4528-9192-41261577336E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21420-5153-4D0D-8D70-1B8D2C474E20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40" y="1291130"/>
            <a:ext cx="8076895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70C0"/>
                </a:solidFill>
              </a:defRPr>
            </a:lvl1pPr>
            <a:lvl2pPr>
              <a:defRPr sz="2000">
                <a:solidFill>
                  <a:srgbClr val="0070C0"/>
                </a:solidFill>
              </a:defRPr>
            </a:lvl2pPr>
            <a:lvl3pPr>
              <a:defRPr sz="1800">
                <a:solidFill>
                  <a:srgbClr val="0070C0"/>
                </a:solidFill>
              </a:defRPr>
            </a:lvl3pPr>
            <a:lvl4pPr>
              <a:defRPr sz="1600">
                <a:solidFill>
                  <a:srgbClr val="0070C0"/>
                </a:solidFill>
              </a:defRPr>
            </a:lvl4pPr>
            <a:lvl5pPr>
              <a:defRPr sz="1600">
                <a:solidFill>
                  <a:srgbClr val="0070C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76396-9704-466F-9370-8A43C60953E9}" type="datetime1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04F55-FED6-476F-8CC4-9F714B13574E}" type="datetime1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D3B9-4744-4247-8B93-BC5714B4CB8B}" type="datetime1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F19E5-3877-48D9-8975-354A8BA07332}" type="datetime1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6184A-F422-4DD9-AFF1-7648D089014E}" type="datetime1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74" y="2512770"/>
            <a:ext cx="3910165" cy="1068935"/>
          </a:xfrm>
          <a:solidFill>
            <a:schemeClr val="bg1">
              <a:alpha val="42000"/>
            </a:schemeClr>
          </a:solidFill>
          <a:effectLst>
            <a:reflection endPos="0" dir="5400000" sy="-100000" algn="bl" rotWithShape="0"/>
          </a:effectLst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002060"/>
                </a:solidFill>
              </a:rPr>
              <a:t>Araştırma Yöntemleri ve Bilimsel Etik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37574" y="5261460"/>
            <a:ext cx="3910165" cy="763525"/>
          </a:xfrm>
        </p:spPr>
        <p:txBody>
          <a:bodyPr>
            <a:normAutofit/>
          </a:bodyPr>
          <a:lstStyle/>
          <a:p>
            <a:r>
              <a:rPr lang="tr-TR" sz="2400" b="1" i="1" dirty="0" err="1" smtClean="0">
                <a:solidFill>
                  <a:srgbClr val="E85E5E"/>
                </a:solidFill>
              </a:rPr>
              <a:t>Doç</a:t>
            </a:r>
            <a:r>
              <a:rPr lang="en-US" sz="2400" b="1" i="1" dirty="0" smtClean="0">
                <a:solidFill>
                  <a:srgbClr val="E85E5E"/>
                </a:solidFill>
              </a:rPr>
              <a:t>. </a:t>
            </a:r>
            <a:r>
              <a:rPr lang="en-US" sz="2400" b="1" i="1" dirty="0">
                <a:solidFill>
                  <a:srgbClr val="E85E5E"/>
                </a:solidFill>
              </a:rPr>
              <a:t>Dr. </a:t>
            </a:r>
            <a:r>
              <a:rPr lang="tr-TR" sz="2400" b="1" i="1" dirty="0" err="1" smtClean="0">
                <a:solidFill>
                  <a:srgbClr val="E85E5E"/>
                </a:solidFill>
              </a:rPr>
              <a:t>Afşın</a:t>
            </a:r>
            <a:r>
              <a:rPr lang="tr-TR" sz="2400" b="1" i="1" dirty="0" smtClean="0">
                <a:solidFill>
                  <a:srgbClr val="E85E5E"/>
                </a:solidFill>
              </a:rPr>
              <a:t> ÇETİNKAYA</a:t>
            </a:r>
            <a:endParaRPr lang="en-US" sz="2400" b="1" i="1" dirty="0">
              <a:solidFill>
                <a:srgbClr val="E85E5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015" y="1749245"/>
            <a:ext cx="6566314" cy="381762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88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955" y="1759976"/>
            <a:ext cx="5374045" cy="4275623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38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720" y="1702803"/>
            <a:ext cx="6108200" cy="4607104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835" y="1914923"/>
            <a:ext cx="5497379" cy="3970338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16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GÖRSELLİK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900" y="2360065"/>
            <a:ext cx="6414525" cy="2165104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99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799" y="2054655"/>
            <a:ext cx="6560825" cy="366492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81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014" y="1749245"/>
            <a:ext cx="6566315" cy="412303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53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720" y="1749245"/>
            <a:ext cx="6413610" cy="3970338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86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310" y="1901950"/>
            <a:ext cx="6566315" cy="397033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89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4130" y="1749245"/>
            <a:ext cx="6252670" cy="412303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7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720" y="1749245"/>
            <a:ext cx="7024431" cy="4415343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41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606" y="1873982"/>
            <a:ext cx="7007960" cy="3970338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94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720" y="1702739"/>
            <a:ext cx="5650085" cy="4581387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7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Sunum Anı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605" y="2054655"/>
            <a:ext cx="7160664" cy="412303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63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195" y="2054655"/>
            <a:ext cx="7321605" cy="3664920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0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014" y="1650029"/>
            <a:ext cx="6871725" cy="4165778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83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080" y="2207360"/>
            <a:ext cx="7993665" cy="320680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97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3310" y="1505925"/>
            <a:ext cx="7091583" cy="4384731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04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SIK YAPILAN HATALAR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490" y="2313611"/>
            <a:ext cx="7329840" cy="399628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7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635" y="2054655"/>
            <a:ext cx="7237990" cy="3359509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34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606" y="1929564"/>
            <a:ext cx="7177134" cy="394271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86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867" y="1596540"/>
            <a:ext cx="7078133" cy="4124951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97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015" y="1901825"/>
            <a:ext cx="6702550" cy="3970338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0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717" y="1901950"/>
            <a:ext cx="6175087" cy="3592238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2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015" y="1901824"/>
            <a:ext cx="6413610" cy="427586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5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720" y="1749245"/>
            <a:ext cx="6413610" cy="3707059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0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5350" y="1901950"/>
            <a:ext cx="6334275" cy="381762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2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054" y="2360065"/>
            <a:ext cx="7329840" cy="290139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8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813" y="2643981"/>
            <a:ext cx="4524375" cy="2486025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44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2082</TotalTime>
  <Words>47</Words>
  <Application>Microsoft Office PowerPoint</Application>
  <PresentationFormat>Ekran Gösterisi (4:3)</PresentationFormat>
  <Paragraphs>35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Doç. Dr. Afşın ÇETİNKAYA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GÖRSELLİK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Sunum Anı</vt:lpstr>
      <vt:lpstr>PowerPoint Sunusu</vt:lpstr>
      <vt:lpstr>PowerPoint Sunusu</vt:lpstr>
      <vt:lpstr>PowerPoint Sunusu</vt:lpstr>
      <vt:lpstr>PowerPoint Sunusu</vt:lpstr>
      <vt:lpstr>SIK YAPILAN HATALAR</vt:lpstr>
      <vt:lpstr>PowerPoint Sunusu</vt:lpstr>
      <vt:lpstr>PowerPoint Sunusu</vt:lpstr>
      <vt:lpstr>PowerPoint Sunusu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228</cp:revision>
  <cp:lastPrinted>2017-03-28T12:53:05Z</cp:lastPrinted>
  <dcterms:created xsi:type="dcterms:W3CDTF">2013-08-21T19:17:07Z</dcterms:created>
  <dcterms:modified xsi:type="dcterms:W3CDTF">2021-12-01T07:19:36Z</dcterms:modified>
</cp:coreProperties>
</file>