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1" r:id="rId6"/>
    <p:sldId id="260" r:id="rId7"/>
    <p:sldId id="266" r:id="rId8"/>
    <p:sldId id="264" r:id="rId9"/>
    <p:sldId id="263" r:id="rId10"/>
    <p:sldId id="25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1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3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8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B850-A959-48CC-A4A9-95CCF6215FC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"/>
          <a:stretch/>
        </p:blipFill>
        <p:spPr>
          <a:xfrm rot="16200000">
            <a:off x="2462527" y="-1085604"/>
            <a:ext cx="674320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2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780" y="-1143000"/>
            <a:ext cx="6858000" cy="9144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229350" y="2057400"/>
            <a:ext cx="9525" cy="36195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86475" y="2238375"/>
            <a:ext cx="30480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86475" y="2695575"/>
            <a:ext cx="30480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133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577" t="26655" r="8416" b="32010"/>
          <a:stretch/>
        </p:blipFill>
        <p:spPr>
          <a:xfrm>
            <a:off x="2099255" y="978794"/>
            <a:ext cx="6492006" cy="47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2264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5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8951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7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/>
        </p:blipFill>
        <p:spPr>
          <a:xfrm rot="16200000">
            <a:off x="3079661" y="-1043457"/>
            <a:ext cx="607775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3933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" r="13709"/>
          <a:stretch/>
        </p:blipFill>
        <p:spPr>
          <a:xfrm rot="16200000">
            <a:off x="2953555" y="-943378"/>
            <a:ext cx="568602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09" t="22146" r="2077" b="22991"/>
          <a:stretch/>
        </p:blipFill>
        <p:spPr>
          <a:xfrm>
            <a:off x="875763" y="1030310"/>
            <a:ext cx="10510571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556" t="27782" r="12641" b="22053"/>
          <a:stretch/>
        </p:blipFill>
        <p:spPr>
          <a:xfrm>
            <a:off x="3155324" y="90152"/>
            <a:ext cx="5950040" cy="343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141" t="35862" r="13486" b="23367"/>
          <a:stretch/>
        </p:blipFill>
        <p:spPr>
          <a:xfrm>
            <a:off x="3155324" y="3709116"/>
            <a:ext cx="5653825" cy="27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4"/>
          <a:stretch/>
        </p:blipFill>
        <p:spPr>
          <a:xfrm rot="16200000">
            <a:off x="2981133" y="-1550504"/>
            <a:ext cx="604299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8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0</Words>
  <Application>Microsoft Office PowerPoint</Application>
  <PresentationFormat>Geniş ekran</PresentationFormat>
  <Paragraphs>0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fatih2</dc:creator>
  <cp:lastModifiedBy>Fatih Akyol</cp:lastModifiedBy>
  <cp:revision>12</cp:revision>
  <dcterms:created xsi:type="dcterms:W3CDTF">2021-04-25T09:31:49Z</dcterms:created>
  <dcterms:modified xsi:type="dcterms:W3CDTF">2024-03-26T09:26:35Z</dcterms:modified>
</cp:coreProperties>
</file>