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7" r:id="rId14"/>
    <p:sldId id="268" r:id="rId15"/>
    <p:sldId id="27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85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1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3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8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B850-A959-48CC-A4A9-95CCF6215FCF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C5B26-EB3D-4B37-B739-F8FE185C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9DA8488-C378-4C95-807D-1C2E9A182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4927"/>
          <a:stretch/>
        </p:blipFill>
        <p:spPr>
          <a:xfrm rot="10800000">
            <a:off x="1974574" y="0"/>
            <a:ext cx="7832035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8BE1948-253D-4EEA-8C54-649E4FA60E8F}"/>
              </a:ext>
            </a:extLst>
          </p:cNvPr>
          <p:cNvSpPr txBox="1"/>
          <p:nvPr/>
        </p:nvSpPr>
        <p:spPr>
          <a:xfrm>
            <a:off x="9104242" y="58972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  <a:endParaRPr lang="tr-T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5AE3EF23-C355-4758-8C77-C9AB4EF763ED}"/>
                  </a:ext>
                </a:extLst>
              </p:cNvPr>
              <p:cNvSpPr txBox="1"/>
              <p:nvPr/>
            </p:nvSpPr>
            <p:spPr>
              <a:xfrm>
                <a:off x="7294631" y="6040760"/>
                <a:ext cx="2357184" cy="2769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highlight>
                      <a:srgbClr val="808080"/>
                    </a:highlight>
                  </a:rPr>
                  <a:t>1 eV</a:t>
                </a:r>
                <a14:m>
                  <m:oMath xmlns:m="http://schemas.openxmlformats.org/officeDocument/2006/math">
                    <m:r>
                      <a:rPr lang="tr-TR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1.6 </m:t>
                    </m:r>
                    <m:r>
                      <a:rPr lang="en-US" b="0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tr-TR" i="1" smtClean="0">
                            <a:highlight>
                              <a:srgbClr val="80808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highlight>
                              <a:srgbClr val="808080"/>
                            </a:highligh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highlight>
                              <a:srgbClr val="808080"/>
                            </a:highlight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b="0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highlight>
                          <a:srgbClr val="808080"/>
                        </a:highlight>
                        <a:latin typeface="Cambria Math" panose="02040503050406030204" pitchFamily="18" charset="0"/>
                      </a:rPr>
                      <m:t>𝐽𝑜𝑢𝑙𝑒</m:t>
                    </m:r>
                  </m:oMath>
                </a14:m>
                <a:endParaRPr lang="tr-TR" dirty="0">
                  <a:highlight>
                    <a:srgbClr val="808080"/>
                  </a:highlight>
                </a:endParaRPr>
              </a:p>
            </p:txBody>
          </p:sp>
        </mc:Choice>
        <mc:Fallback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5AE3EF23-C355-4758-8C77-C9AB4EF76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31" y="6040760"/>
                <a:ext cx="2357184" cy="276999"/>
              </a:xfrm>
              <a:prstGeom prst="rect">
                <a:avLst/>
              </a:prstGeom>
              <a:blipFill>
                <a:blip r:embed="rId3"/>
                <a:stretch>
                  <a:fillRect l="-6218" t="-28889" r="-3886" b="-5111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45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2AFE474-733A-4DB8-B41E-DEAC10330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" b="3623"/>
          <a:stretch/>
        </p:blipFill>
        <p:spPr>
          <a:xfrm rot="16200000">
            <a:off x="2665244" y="-882826"/>
            <a:ext cx="6861512" cy="86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71F44B3-BB78-4B6B-9EBE-42CE5C252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-1" b="-73"/>
          <a:stretch/>
        </p:blipFill>
        <p:spPr>
          <a:xfrm rot="16200000">
            <a:off x="2557670" y="-1769166"/>
            <a:ext cx="6761922" cy="104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90E8CA-9E4B-4451-83A6-850E736E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/>
          <a:stretch/>
        </p:blipFill>
        <p:spPr>
          <a:xfrm rot="16200000">
            <a:off x="2790766" y="-2204357"/>
            <a:ext cx="6858000" cy="112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1EDC655-AAC3-48BE-8D18-E4835F4D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9" t="26848" r="15109" b="29459"/>
          <a:stretch/>
        </p:blipFill>
        <p:spPr>
          <a:xfrm>
            <a:off x="0" y="1096618"/>
            <a:ext cx="12244217" cy="43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9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F38C34C-480D-499A-9BAD-504037495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/>
          <a:stretch/>
        </p:blipFill>
        <p:spPr>
          <a:xfrm rot="16200000">
            <a:off x="2494643" y="-2186530"/>
            <a:ext cx="6858000" cy="112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082C830-A48C-441F-9429-B3CF8CFC2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5" t="29168" r="18695" b="30619"/>
          <a:stretch/>
        </p:blipFill>
        <p:spPr>
          <a:xfrm>
            <a:off x="132521" y="1166191"/>
            <a:ext cx="11505688" cy="39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D6DBD2E-87B8-4F44-BC84-40EE876414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b="2120"/>
          <a:stretch/>
        </p:blipFill>
        <p:spPr>
          <a:xfrm rot="16200000">
            <a:off x="2410239" y="-1850335"/>
            <a:ext cx="6858000" cy="105586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7141667-72DD-42F7-BFD7-FEE65AE6B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8" t="70300" r="44307" b="27489"/>
          <a:stretch/>
        </p:blipFill>
        <p:spPr>
          <a:xfrm rot="16200000">
            <a:off x="8169964" y="4075040"/>
            <a:ext cx="331307" cy="23853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B1EECBD-BE78-4207-BBBE-8B5CAC1B3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3" t="70915" r="50532" b="26874"/>
          <a:stretch/>
        </p:blipFill>
        <p:spPr>
          <a:xfrm rot="16200000">
            <a:off x="8050694" y="3624476"/>
            <a:ext cx="331309" cy="2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0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8756958-5D1B-404D-8019-1BCE3C699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2"/>
          <a:stretch/>
        </p:blipFill>
        <p:spPr>
          <a:xfrm rot="16200000">
            <a:off x="2802835" y="-2583432"/>
            <a:ext cx="6586330" cy="117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75EF660-F24E-4DBB-B81A-0DEC1462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b="3918"/>
          <a:stretch/>
        </p:blipFill>
        <p:spPr>
          <a:xfrm rot="16200000">
            <a:off x="2667000" y="-2229556"/>
            <a:ext cx="6858000" cy="113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1D2BE0-5F9B-464D-9FB6-A4899CD44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3623"/>
          <a:stretch/>
        </p:blipFill>
        <p:spPr>
          <a:xfrm rot="16200000">
            <a:off x="2755675" y="-2225589"/>
            <a:ext cx="6082748" cy="105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8542D4-A32C-4620-AA70-FA7041E3B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5"/>
          <a:stretch/>
        </p:blipFill>
        <p:spPr>
          <a:xfrm rot="16200000">
            <a:off x="2911107" y="-1330786"/>
            <a:ext cx="6858000" cy="95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45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C9A2E0A-3EF3-425C-900F-0C2FEECF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/>
          <a:stretch/>
        </p:blipFill>
        <p:spPr>
          <a:xfrm rot="16200000">
            <a:off x="3532597" y="-2909745"/>
            <a:ext cx="4863550" cy="107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21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8E9710E-6190-4324-8B77-A011A3910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74" t="17762" r="17391" b="14378"/>
          <a:stretch/>
        </p:blipFill>
        <p:spPr>
          <a:xfrm>
            <a:off x="2584172" y="132522"/>
            <a:ext cx="6294783" cy="63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1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043164-67D9-4245-BCD7-F21F14D04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/>
          <a:stretch/>
        </p:blipFill>
        <p:spPr>
          <a:xfrm rot="16200000">
            <a:off x="2921557" y="-2732713"/>
            <a:ext cx="5976730" cy="11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A942E9-1204-4D78-B359-9A2A9AA4F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"/>
          <a:stretch/>
        </p:blipFill>
        <p:spPr>
          <a:xfrm rot="16200000">
            <a:off x="2140319" y="-1288865"/>
            <a:ext cx="6858000" cy="94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4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7388835-3673-4ECB-B9EB-6968CA787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0" t="23175" r="16956" b="13605"/>
          <a:stretch/>
        </p:blipFill>
        <p:spPr>
          <a:xfrm>
            <a:off x="795129" y="463826"/>
            <a:ext cx="10594204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83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998F8E-0D39-4FBA-8A93-59D72DEB3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7"/>
          <a:stretch/>
        </p:blipFill>
        <p:spPr>
          <a:xfrm rot="16200000">
            <a:off x="2779063" y="-2737521"/>
            <a:ext cx="6675415" cy="12150457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EBAAEBC-43B3-4DE8-9497-47E81944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5B26-EB3D-4B37-B739-F8FE185C51AE}" type="slidenum">
              <a:rPr lang="en-US" smtClean="0"/>
              <a:t>25</a:t>
            </a:fld>
            <a:endParaRPr lang="en-US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3D8D514-6633-41FD-BEC1-C2F923F602A2}"/>
              </a:ext>
            </a:extLst>
          </p:cNvPr>
          <p:cNvSpPr/>
          <p:nvPr/>
        </p:nvSpPr>
        <p:spPr>
          <a:xfrm>
            <a:off x="-1" y="5663150"/>
            <a:ext cx="5528931" cy="10122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03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9395E2-BF6F-433E-9D09-0D5DBADD7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/>
          <a:stretch/>
        </p:blipFill>
        <p:spPr>
          <a:xfrm rot="16200000">
            <a:off x="2138414" y="-1740090"/>
            <a:ext cx="6858000" cy="10338179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AD7A1F0-F1A2-444B-95BC-C7D273FDE728}"/>
              </a:ext>
            </a:extLst>
          </p:cNvPr>
          <p:cNvSpPr/>
          <p:nvPr/>
        </p:nvSpPr>
        <p:spPr>
          <a:xfrm>
            <a:off x="6783572" y="2219968"/>
            <a:ext cx="3952932" cy="10122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6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B6A38E-158D-417B-B24B-DF31724829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8" b="5797"/>
          <a:stretch/>
        </p:blipFill>
        <p:spPr>
          <a:xfrm rot="10800000">
            <a:off x="0" y="596347"/>
            <a:ext cx="12192000" cy="52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63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1EA74DD-0A3F-4D47-BA8C-99129BD2A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 rot="10800000">
            <a:off x="1166192" y="-1"/>
            <a:ext cx="9369286" cy="68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0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BA47C23-3558-43D8-8D75-44CB7689D3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/>
          <a:stretch/>
        </p:blipFill>
        <p:spPr>
          <a:xfrm rot="10800000">
            <a:off x="1643269" y="0"/>
            <a:ext cx="8905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EC8C91-F722-44C9-92CA-3E2A31273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/>
          <a:stretch/>
        </p:blipFill>
        <p:spPr>
          <a:xfrm rot="16200000">
            <a:off x="2759089" y="-2177660"/>
            <a:ext cx="6858000" cy="112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4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8EB0FB-153C-49CB-B055-2C7070B941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/>
          <a:stretch/>
        </p:blipFill>
        <p:spPr>
          <a:xfrm rot="16200000">
            <a:off x="2571061" y="-2289453"/>
            <a:ext cx="6858000" cy="1143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9AFECB2-B73F-4094-90CC-940DD418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9" t="33422" r="18479" b="11479"/>
          <a:stretch/>
        </p:blipFill>
        <p:spPr>
          <a:xfrm>
            <a:off x="583094" y="0"/>
            <a:ext cx="10413976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2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39DA85-7C6E-4593-9F2D-F5C3CE4CA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/>
          <a:stretch/>
        </p:blipFill>
        <p:spPr>
          <a:xfrm rot="16200000">
            <a:off x="2667000" y="-2093684"/>
            <a:ext cx="6858000" cy="110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6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3AD3D1-D2A7-4D9E-AE96-F6DB3146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b="2271"/>
          <a:stretch/>
        </p:blipFill>
        <p:spPr>
          <a:xfrm rot="16200000">
            <a:off x="2666999" y="-2256959"/>
            <a:ext cx="6858001" cy="113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A37E1B-2D21-4960-8F31-74A663E58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/>
          <a:stretch/>
        </p:blipFill>
        <p:spPr>
          <a:xfrm rot="16200000">
            <a:off x="2557208" y="-1406170"/>
            <a:ext cx="6858000" cy="96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83B8965-BFF6-4BAB-8077-31A1859C7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/>
          <a:stretch/>
        </p:blipFill>
        <p:spPr>
          <a:xfrm rot="16200000">
            <a:off x="3385929" y="-2898227"/>
            <a:ext cx="5420141" cy="114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45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9</Words>
  <Application>Microsoft Office PowerPoint</Application>
  <PresentationFormat>Geniş ekran</PresentationFormat>
  <Paragraphs>3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fatih2</dc:creator>
  <cp:lastModifiedBy>Fatih Akyol</cp:lastModifiedBy>
  <cp:revision>27</cp:revision>
  <dcterms:created xsi:type="dcterms:W3CDTF">2021-04-25T09:31:49Z</dcterms:created>
  <dcterms:modified xsi:type="dcterms:W3CDTF">2023-03-03T13:33:09Z</dcterms:modified>
</cp:coreProperties>
</file>