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8AE9B2E-45ED-4115-A534-3A28EA9CC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A13E4C0-4B2C-4DB8-A0F8-20CD47591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A221798-814A-4604-9E34-4582C6F6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585879-67FC-45E3-9427-A0DA3644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1D29371-F270-468D-B4A2-75C07D20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8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4BFAA2B-44A3-4E9F-80FA-8B0E84707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9577A87-EBEA-4A6E-B9B2-123D87DA0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912C2FD-1B22-4F8C-BFB1-D6CC5303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C30470-D649-44F2-8272-BB986582D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3C93994-3B00-4671-B6CF-288BFEB0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8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6F0CA31-3BC1-4899-A7E8-CC907C221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3914234-89EB-47F6-9271-79A903E99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04808E2-2BF8-4246-B844-9B7B2287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78760DB-1C87-4B8E-BA1E-7A637B81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71B51F4-03C8-4EEA-BF9E-3D053B9E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2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62A6B5A-9A00-4968-94AC-D6F39F73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D38754-E24D-4970-BA08-3CB0BBFFE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0166654-84D6-41D7-92D7-642F9D02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BE7422-ECB1-4082-8EBA-590C65EA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50D2F0D-9BF2-42D1-8F34-EE7387F4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1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D1DBC81-7608-43F2-A7D2-0E6CD3DD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C44FE4-8FC1-4581-A4AA-E8DC77DE6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5D5B03-79E2-40A0-8E14-FCFF9142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B01286-85CA-4174-84BE-1B93021A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E920A6-A5BE-46FF-8896-0E57040F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3674EE-A4EB-433D-A4AA-D2718237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7EB76B-6B65-40F5-9AB2-94899D3EE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E2F789-752B-4E07-9B30-4411D2859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82AAB2E-4957-4904-B040-F71A8E0F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D9FC726-3683-4AED-9AA1-68CBBB58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2DA173D-A02E-4792-A9D6-69A67989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2F7A10B-3E6C-4860-BD2C-F92F47EB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31B47F6-7E09-4643-9F4C-1EEC3BFC8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337F0B7-C14F-437E-8F01-E70682514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A917B8E-4409-40B6-BDB0-81E9858B9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3136508-530C-4D2F-AD08-973FD3212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2BF7D1F-AE20-46EB-8919-F829848F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1D15C04-B60C-457A-BBC8-88813809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DC04E2E-2655-4DB5-A87F-593B01CF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2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92E2B7B-BC08-44C9-A4AE-579D9039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3429652-81BC-465B-8A21-CD35F293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123A84F-D78C-4C53-9A4D-2D4D7796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37BB130-036E-40BA-9D27-0847B3F9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8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7F2587D-1B21-46ED-821E-30792861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099C3DE-78E2-4F99-96E9-9E15ACBC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38A9AB9-C82B-4AA6-A5F4-08F6E7E7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4896053-1F34-47FC-B501-F1CB2A2E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262B75-C3B1-4FEB-BB12-F3EBF634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6B66C9D-9DA6-4143-8A77-4939445A2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7EA7770-4518-4ADB-996E-37CAA1AF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815FD4E-92A9-4C31-9801-E102596D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CA0481F-B4C5-4858-9CB0-66BB5211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7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039D529-912E-4FA1-94B9-E50DE72D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EBD5A10-27FB-4D84-8107-431B75976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F32F519-6812-403A-A2DF-3A585C95B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3E0C268-0DC8-44CC-B382-5141BEE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C8A9199-5730-4C9B-8D42-058DD8F3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A9A9B80-CD00-425F-B2D6-B772644B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7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07612F3-04C2-48F1-96EA-5F5BAE52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3619599-B3FB-453C-B497-0AAB1927F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CDE87F-1D90-407C-A380-73343E956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91192-A5FB-430F-A49A-715F950734D5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F397ED4-5999-49D5-948A-011C5587F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0D76E9-E0FF-4E67-87B3-519C846D1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81CB-8FA7-45AE-A64F-880AEEECC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C98DFA5-F01D-4033-BA14-D23CCA9E2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/>
          <a:stretch/>
        </p:blipFill>
        <p:spPr>
          <a:xfrm rot="16200000">
            <a:off x="2506400" y="-1453655"/>
            <a:ext cx="6854469" cy="97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3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692C9C5-E1EB-46DC-AB7D-A50C4345D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61" t="16394" r="12769" b="19986"/>
          <a:stretch/>
        </p:blipFill>
        <p:spPr>
          <a:xfrm>
            <a:off x="576774" y="672681"/>
            <a:ext cx="7146388" cy="590768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A7ACB89-1C13-4713-BD47-DA9063808CBD}"/>
              </a:ext>
            </a:extLst>
          </p:cNvPr>
          <p:cNvSpPr txBox="1"/>
          <p:nvPr/>
        </p:nvSpPr>
        <p:spPr>
          <a:xfrm>
            <a:off x="3778972" y="211016"/>
            <a:ext cx="4376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Bipolar Junction Transistor (BJT)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1BF7A5F-6FB2-4A2A-B019-3C1CDA870E39}"/>
              </a:ext>
            </a:extLst>
          </p:cNvPr>
          <p:cNvSpPr txBox="1"/>
          <p:nvPr/>
        </p:nvSpPr>
        <p:spPr>
          <a:xfrm>
            <a:off x="8381443" y="810365"/>
            <a:ext cx="32337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Emitter – base junction is forward biased and a small signal bias is also connected as input bias =&gt; A small change in voltage results large hole injection to base =&gt; diode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holes in base travel in thin base and reach the collector.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reverse bias in collector attracts the holes and holes current flows on the load resulting in large voltage drop on the load (output voltage).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a small input bias controls the large output bias, it has gain and shows transistor operation.</a:t>
            </a:r>
          </a:p>
        </p:txBody>
      </p:sp>
    </p:spTree>
    <p:extLst>
      <p:ext uri="{BB962C8B-B14F-4D97-AF65-F5344CB8AC3E}">
        <p14:creationId xmlns:p14="http://schemas.microsoft.com/office/powerpoint/2010/main" val="166794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2C7504B-3D23-4EAC-BEBE-A246ECAD5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5" t="24326" r="37976" b="6433"/>
          <a:stretch/>
        </p:blipFill>
        <p:spPr>
          <a:xfrm>
            <a:off x="715203" y="1756229"/>
            <a:ext cx="6560457" cy="474617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E2C05A9-5685-491A-89A4-E1433B496491}"/>
              </a:ext>
            </a:extLst>
          </p:cNvPr>
          <p:cNvSpPr txBox="1"/>
          <p:nvPr/>
        </p:nvSpPr>
        <p:spPr>
          <a:xfrm>
            <a:off x="1993715" y="355600"/>
            <a:ext cx="774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Metal-Oxide-Semiconductor Field Effect Transistor (MOSFET)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467C983-6ED2-45DF-8CCC-B0F91E3B5875}"/>
              </a:ext>
            </a:extLst>
          </p:cNvPr>
          <p:cNvSpPr txBox="1"/>
          <p:nvPr/>
        </p:nvSpPr>
        <p:spPr>
          <a:xfrm>
            <a:off x="715203" y="1126606"/>
            <a:ext cx="3124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p- Channel </a:t>
            </a:r>
            <a:r>
              <a:rPr lang="en-US" sz="2200" dirty="0" err="1"/>
              <a:t>Mosfet</a:t>
            </a:r>
            <a:r>
              <a:rPr lang="en-US" sz="2200" dirty="0"/>
              <a:t> Design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2A9B8D9-EA0B-4E0E-967C-784276237221}"/>
              </a:ext>
            </a:extLst>
          </p:cNvPr>
          <p:cNvSpPr txBox="1"/>
          <p:nvPr/>
        </p:nvSpPr>
        <p:spPr>
          <a:xfrm>
            <a:off x="7895772" y="1557493"/>
            <a:ext cx="40349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Applying small (how small depends on the design) positive bias on Gate metal attracts electrons in p-substrate and generates n-type channel region below the oxide layer in p-region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 large Source – Drain voltage is applied, large current flows </a:t>
            </a:r>
            <a:r>
              <a:rPr lang="en-US" dirty="0" err="1"/>
              <a:t>fromn</a:t>
            </a:r>
            <a:r>
              <a:rPr lang="en-US" dirty="0"/>
              <a:t>-type source to n-channel to n-type drain.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no gate bias or a negative gate bias is applied then no n-channel channel formed so no electron current can flow across the MOSFET.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a small gate bias and gate current controls the large current flow, there is gain and transistor operation in the device. </a:t>
            </a:r>
          </a:p>
        </p:txBody>
      </p:sp>
    </p:spTree>
    <p:extLst>
      <p:ext uri="{BB962C8B-B14F-4D97-AF65-F5344CB8AC3E}">
        <p14:creationId xmlns:p14="http://schemas.microsoft.com/office/powerpoint/2010/main" val="124487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91AADD-036E-4A83-997B-99A373B6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" b="21641"/>
          <a:stretch/>
        </p:blipFill>
        <p:spPr>
          <a:xfrm>
            <a:off x="401944" y="0"/>
            <a:ext cx="11388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1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5205B16-B91D-4C24-B347-473432F5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2"/>
          <a:stretch/>
        </p:blipFill>
        <p:spPr>
          <a:xfrm>
            <a:off x="1524000" y="0"/>
            <a:ext cx="9026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F3231B-B00E-47B0-8785-13CC7B85A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2" r="10359"/>
          <a:stretch/>
        </p:blipFill>
        <p:spPr>
          <a:xfrm>
            <a:off x="1786597" y="0"/>
            <a:ext cx="793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20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3BFEEC8-E6D0-4399-BA3F-B36746F2A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641"/>
          <a:stretch/>
        </p:blipFill>
        <p:spPr>
          <a:xfrm>
            <a:off x="0" y="492368"/>
            <a:ext cx="12212056" cy="57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3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DAE526E-B223-4F30-AD42-3227D4748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468922" y="0"/>
            <a:ext cx="1148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0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E502CCC-0E3D-4A2D-928F-2CD8F44A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9" b="16308"/>
          <a:stretch/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6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40D04C5-F3DB-46D5-A5E3-343631736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" t="27271" r="66654" b="38046"/>
          <a:stretch/>
        </p:blipFill>
        <p:spPr>
          <a:xfrm>
            <a:off x="7853833" y="841689"/>
            <a:ext cx="4338167" cy="266600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86B5D95-02C8-40B8-8FCB-E971EBC0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8" y="0"/>
            <a:ext cx="6848637" cy="434938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DC9E8C7-F9CA-4528-B484-258919BA0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t="32122" r="52202" b="33763"/>
          <a:stretch/>
        </p:blipFill>
        <p:spPr>
          <a:xfrm>
            <a:off x="6688209" y="4311905"/>
            <a:ext cx="5503791" cy="23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5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925ADE8-017A-4BB8-AE4A-2AD4747B0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2137"/>
          <a:stretch/>
        </p:blipFill>
        <p:spPr>
          <a:xfrm rot="16200000">
            <a:off x="2667000" y="-1339574"/>
            <a:ext cx="6858000" cy="95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56D3E0A-5E19-4AC7-AB5D-E7C8AEB32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b="17863"/>
          <a:stretch/>
        </p:blipFill>
        <p:spPr>
          <a:xfrm rot="16200000">
            <a:off x="2725844" y="-395883"/>
            <a:ext cx="6858000" cy="76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6A2847-7300-4EB6-8E5F-006C87D34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0" y="253218"/>
            <a:ext cx="12210756" cy="61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0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F5222D-8FBF-44AE-8C4C-B52F05E4E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386" y="-1145418"/>
            <a:ext cx="6872508" cy="916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4BD3BC-7135-4A47-91F6-FA29E019B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/>
          <a:stretch/>
        </p:blipFill>
        <p:spPr>
          <a:xfrm rot="16200000">
            <a:off x="2425740" y="-1826690"/>
            <a:ext cx="6858000" cy="1051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6F8DC2-377E-47BA-8DC2-30C5C9B04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/>
          <a:stretch/>
        </p:blipFill>
        <p:spPr>
          <a:xfrm rot="16200000">
            <a:off x="2522834" y="-1811243"/>
            <a:ext cx="6858000" cy="104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8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18E20C6-435C-435B-A08D-F161CCE277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1481797" y="0"/>
            <a:ext cx="8886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5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209</Words>
  <Application>Microsoft Office PowerPoint</Application>
  <PresentationFormat>Geniş ekran</PresentationFormat>
  <Paragraphs>11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Fatih Akyol</dc:creator>
  <cp:lastModifiedBy>Fatih Akyol</cp:lastModifiedBy>
  <cp:revision>7</cp:revision>
  <dcterms:created xsi:type="dcterms:W3CDTF">2021-08-06T23:12:42Z</dcterms:created>
  <dcterms:modified xsi:type="dcterms:W3CDTF">2024-03-26T09:35:10Z</dcterms:modified>
</cp:coreProperties>
</file>