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3D97-D328-496F-A24B-A8D0BF752D4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DDEF-5DCE-487B-AE0E-C961933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tNCPUMoYA" TargetMode="External"/><Relationship Id="rId2" Type="http://schemas.openxmlformats.org/officeDocument/2006/relationships/hyperlink" Target="https://www.youtube.com/watch?v=FWCN_uI5yg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1759527" y="2272145"/>
            <a:ext cx="768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Explaining electromagnetic radiation: watch from this hyperlink 00:00 – 5:40 min</a:t>
            </a:r>
            <a:endParaRPr lang="en-US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1759527" y="3505201"/>
            <a:ext cx="924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 of linearly polarized electric field: watch from this hyperlink  59:00 – 1:03:00 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9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14" t="25172" r="76338" b="45902"/>
          <a:stretch/>
        </p:blipFill>
        <p:spPr>
          <a:xfrm>
            <a:off x="206061" y="180304"/>
            <a:ext cx="11897507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6" t="10066" r="72323" b="48473"/>
          <a:stretch/>
        </p:blipFill>
        <p:spPr>
          <a:xfrm>
            <a:off x="1378039" y="901521"/>
            <a:ext cx="8409905" cy="47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fatih2</dc:creator>
  <cp:lastModifiedBy>fatih2</cp:lastModifiedBy>
  <cp:revision>6</cp:revision>
  <dcterms:created xsi:type="dcterms:W3CDTF">2021-03-08T14:58:21Z</dcterms:created>
  <dcterms:modified xsi:type="dcterms:W3CDTF">2021-03-22T20:34:28Z</dcterms:modified>
</cp:coreProperties>
</file>