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şlık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22" name="Alt Başlık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BFFA43-1AA1-4205-9535-38C0EEEAEA23}" type="datetimeFigureOut">
              <a:rPr lang="tr-TR" smtClean="0"/>
              <a:t>23.03.2020</a:t>
            </a:fld>
            <a:endParaRPr lang="tr-TR"/>
          </a:p>
        </p:txBody>
      </p:sp>
      <p:sp>
        <p:nvSpPr>
          <p:cNvPr id="20" name="Altbilgi Yer Tutucusu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6CC0A9-2C41-436D-BC9F-F15175D76063}" type="slidenum">
              <a:rPr lang="tr-TR" smtClean="0"/>
              <a:t>‹#›</a:t>
            </a:fld>
            <a:endParaRPr lang="tr-TR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BFFA43-1AA1-4205-9535-38C0EEEAEA23}" type="datetimeFigureOut">
              <a:rPr lang="tr-TR" smtClean="0"/>
              <a:t>23.03.2020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6CC0A9-2C41-436D-BC9F-F15175D76063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BFFA43-1AA1-4205-9535-38C0EEEAEA23}" type="datetimeFigureOut">
              <a:rPr lang="tr-TR" smtClean="0"/>
              <a:t>23.03.2020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6CC0A9-2C41-436D-BC9F-F15175D76063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BFFA43-1AA1-4205-9535-38C0EEEAEA23}" type="datetimeFigureOut">
              <a:rPr lang="tr-TR" smtClean="0"/>
              <a:t>23.03.2020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6CC0A9-2C41-436D-BC9F-F15175D76063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BFFA43-1AA1-4205-9535-38C0EEEAEA23}" type="datetimeFigureOut">
              <a:rPr lang="tr-TR" smtClean="0"/>
              <a:t>23.03.2020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6CC0A9-2C41-436D-BC9F-F15175D76063}" type="slidenum">
              <a:rPr lang="tr-TR" smtClean="0"/>
              <a:t>‹#›</a:t>
            </a:fld>
            <a:endParaRPr lang="tr-TR"/>
          </a:p>
        </p:txBody>
      </p:sp>
      <p:sp>
        <p:nvSpPr>
          <p:cNvPr id="10" name="Dikdörtgen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BFFA43-1AA1-4205-9535-38C0EEEAEA23}" type="datetimeFigureOut">
              <a:rPr lang="tr-TR" smtClean="0"/>
              <a:t>23.03.2020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6CC0A9-2C41-436D-BC9F-F15175D76063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BFFA43-1AA1-4205-9535-38C0EEEAEA23}" type="datetimeFigureOut">
              <a:rPr lang="tr-TR" smtClean="0"/>
              <a:t>23.03.2020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6CC0A9-2C41-436D-BC9F-F15175D76063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BFFA43-1AA1-4205-9535-38C0EEEAEA23}" type="datetimeFigureOut">
              <a:rPr lang="tr-TR" smtClean="0"/>
              <a:t>23.03.2020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6CC0A9-2C41-436D-BC9F-F15175D76063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BFFA43-1AA1-4205-9535-38C0EEEAEA23}" type="datetimeFigureOut">
              <a:rPr lang="tr-TR" smtClean="0"/>
              <a:t>23.03.2020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6CC0A9-2C41-436D-BC9F-F15175D76063}" type="slidenum">
              <a:rPr lang="tr-TR" smtClean="0"/>
              <a:t>‹#›</a:t>
            </a:fld>
            <a:endParaRPr lang="tr-TR"/>
          </a:p>
        </p:txBody>
      </p:sp>
      <p:sp>
        <p:nvSpPr>
          <p:cNvPr id="6" name="Dikdörtgen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BFFA43-1AA1-4205-9535-38C0EEEAEA23}" type="datetimeFigureOut">
              <a:rPr lang="tr-TR" smtClean="0"/>
              <a:t>23.03.2020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6CC0A9-2C41-436D-BC9F-F15175D76063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BFFA43-1AA1-4205-9535-38C0EEEAEA23}" type="datetimeFigureOut">
              <a:rPr lang="tr-TR" smtClean="0"/>
              <a:t>23.03.2020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6CC0A9-2C41-436D-BC9F-F15175D76063}" type="slidenum">
              <a:rPr lang="tr-TR" smtClean="0"/>
              <a:t>‹#›</a:t>
            </a:fld>
            <a:endParaRPr lang="tr-TR"/>
          </a:p>
        </p:txBody>
      </p:sp>
      <p:sp>
        <p:nvSpPr>
          <p:cNvPr id="8" name="Dikdörtgen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9" name="Akış Çizelgesi: İşlem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Akış Çizelgesi: İşlem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st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Halka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Dikdörtgen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Başlık Yer Tutucusu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Metin Yer Tutucusu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24" name="Veri Yer Tutucusu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9BFFA43-1AA1-4205-9535-38C0EEEAEA23}" type="datetimeFigureOut">
              <a:rPr lang="tr-TR" smtClean="0"/>
              <a:t>23.03.2020</a:t>
            </a:fld>
            <a:endParaRPr lang="tr-TR"/>
          </a:p>
        </p:txBody>
      </p:sp>
      <p:sp>
        <p:nvSpPr>
          <p:cNvPr id="10" name="Altbilgi Yer Tutucusu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tr-TR"/>
          </a:p>
        </p:txBody>
      </p:sp>
      <p:sp>
        <p:nvSpPr>
          <p:cNvPr id="22" name="Slayt Numarası Yer Tutucus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196CC0A9-2C41-436D-BC9F-F15175D76063}" type="slidenum">
              <a:rPr lang="tr-TR" smtClean="0"/>
              <a:t>‹#›</a:t>
            </a:fld>
            <a:endParaRPr lang="tr-TR"/>
          </a:p>
        </p:txBody>
      </p:sp>
      <p:sp>
        <p:nvSpPr>
          <p:cNvPr id="15" name="Dikdörtgen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603936" cy="3861190"/>
          </a:xfrm>
        </p:spPr>
        <p:txBody>
          <a:bodyPr>
            <a:normAutofit/>
          </a:bodyPr>
          <a:lstStyle/>
          <a:p>
            <a:pPr algn="ctr"/>
            <a:r>
              <a:rPr lang="tr-TR" sz="4800" dirty="0" smtClean="0">
                <a:solidFill>
                  <a:srgbClr val="FF0000"/>
                </a:solidFill>
              </a:rPr>
              <a:t>Kırsal Toprak Düzenlemesi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Kamulaştırmalı Örnek Çözümü</a:t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403648" y="4581128"/>
            <a:ext cx="7406640" cy="1752600"/>
          </a:xfrm>
        </p:spPr>
        <p:txBody>
          <a:bodyPr/>
          <a:lstStyle/>
          <a:p>
            <a:pPr algn="ctr"/>
            <a:r>
              <a:rPr lang="tr-TR" dirty="0" smtClean="0"/>
              <a:t>Öğretim Üyesi :</a:t>
            </a:r>
            <a:br>
              <a:rPr lang="tr-TR" dirty="0" smtClean="0"/>
            </a:br>
            <a:r>
              <a:rPr lang="tr-TR" dirty="0" smtClean="0"/>
              <a:t>Mehmet ALKAN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4441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42"/>
            <a:ext cx="9146701" cy="665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36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96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08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51"/>
          <a:stretch/>
        </p:blipFill>
        <p:spPr bwMode="auto">
          <a:xfrm>
            <a:off x="1331640" y="5854"/>
            <a:ext cx="6336704" cy="6909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66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4"/>
          <a:stretch/>
        </p:blipFill>
        <p:spPr bwMode="auto">
          <a:xfrm>
            <a:off x="835190" y="20750"/>
            <a:ext cx="8296372" cy="672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74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7"/>
          <a:stretch/>
        </p:blipFill>
        <p:spPr bwMode="auto">
          <a:xfrm>
            <a:off x="-22068" y="620688"/>
            <a:ext cx="909292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65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0" t="4843" r="48940" b="11760"/>
          <a:stretch/>
        </p:blipFill>
        <p:spPr>
          <a:xfrm rot="5400000">
            <a:off x="1603204" y="-1375491"/>
            <a:ext cx="6165305" cy="891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5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8" t="4843" r="5691" b="11760"/>
          <a:stretch/>
        </p:blipFill>
        <p:spPr>
          <a:xfrm rot="5400000">
            <a:off x="1618972" y="-1295445"/>
            <a:ext cx="6237313" cy="8828203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323527" y="6381328"/>
            <a:ext cx="842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Geri kalanının cevaplarını sizden bekliyoruz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6565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1115616" y="908720"/>
            <a:ext cx="78488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FF0000"/>
                </a:solidFill>
              </a:rPr>
              <a:t>BİR SONRAKİ DERS DE TAPU SİCİLİ UYGULAMALARI NA GEÇECEĞİZ.</a:t>
            </a:r>
          </a:p>
          <a:p>
            <a:pPr algn="ctr"/>
            <a:endParaRPr lang="tr-TR" sz="3600" b="1" dirty="0" smtClean="0"/>
          </a:p>
          <a:p>
            <a:pPr algn="ctr"/>
            <a:endParaRPr lang="tr-TR" sz="3600" b="1" dirty="0" smtClean="0"/>
          </a:p>
          <a:p>
            <a:pPr algn="ctr"/>
            <a:r>
              <a:rPr lang="tr-TR" sz="3600" b="1" dirty="0" smtClean="0"/>
              <a:t>Hayırlı Günler.</a:t>
            </a:r>
          </a:p>
          <a:p>
            <a:pPr algn="ctr"/>
            <a:r>
              <a:rPr lang="tr-TR" sz="3600" b="1" dirty="0" smtClean="0"/>
              <a:t>Sağlıklı Günler Dilerim.</a:t>
            </a:r>
            <a:endParaRPr lang="tr-TR" sz="3600" b="1" dirty="0"/>
          </a:p>
        </p:txBody>
      </p:sp>
    </p:spTree>
    <p:extLst>
      <p:ext uri="{BB962C8B-B14F-4D97-AF65-F5344CB8AC3E}">
        <p14:creationId xmlns:p14="http://schemas.microsoft.com/office/powerpoint/2010/main" val="156565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ündönümü">
  <a:themeElements>
    <a:clrScheme name="Gündönümü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Gündönümü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Gündönümü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49</TotalTime>
  <Words>28</Words>
  <Application>Microsoft Office PowerPoint</Application>
  <PresentationFormat>Ekran Gösterisi (4:3)</PresentationFormat>
  <Paragraphs>8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9</vt:i4>
      </vt:variant>
    </vt:vector>
  </HeadingPairs>
  <TitlesOfParts>
    <vt:vector size="10" baseType="lpstr">
      <vt:lpstr>Gündönümü</vt:lpstr>
      <vt:lpstr>Kırsal Toprak Düzenlemesi  Kamulaştırmalı Örnek Çözümü 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Silentall Unattended Installer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Kırsal Toprak Düzenlemesi  Kamulaştırmalı Örnek Çözümü</dc:title>
  <dc:creator>ronaldinho424</dc:creator>
  <cp:lastModifiedBy>ronaldinho424</cp:lastModifiedBy>
  <cp:revision>4</cp:revision>
  <dcterms:created xsi:type="dcterms:W3CDTF">2020-03-23T08:07:29Z</dcterms:created>
  <dcterms:modified xsi:type="dcterms:W3CDTF">2020-03-23T08:57:25Z</dcterms:modified>
</cp:coreProperties>
</file>