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3" r:id="rId4"/>
    <p:sldId id="266" r:id="rId5"/>
    <p:sldId id="265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9BFFA43-1AA1-4205-9535-38C0EEEAEA23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603936" cy="3861190"/>
          </a:xfrm>
        </p:spPr>
        <p:txBody>
          <a:bodyPr>
            <a:normAutofit/>
          </a:bodyPr>
          <a:lstStyle/>
          <a:p>
            <a:pPr algn="ctr"/>
            <a:r>
              <a:rPr lang="tr-TR" sz="4800" dirty="0" smtClean="0">
                <a:solidFill>
                  <a:srgbClr val="FF0000"/>
                </a:solidFill>
              </a:rPr>
              <a:t>Kırsal Toprak Düzenlemesi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Kamulaştırmalı Örnek Çözümü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7406640" cy="1752600"/>
          </a:xfrm>
        </p:spPr>
        <p:txBody>
          <a:bodyPr/>
          <a:lstStyle/>
          <a:p>
            <a:pPr algn="ctr"/>
            <a:r>
              <a:rPr lang="tr-TR" dirty="0" smtClean="0"/>
              <a:t>Öğretim Üyesi :</a:t>
            </a:r>
            <a:br>
              <a:rPr lang="tr-TR" dirty="0" smtClean="0"/>
            </a:br>
            <a:r>
              <a:rPr lang="tr-TR" dirty="0" smtClean="0"/>
              <a:t>Mehmet ALKAN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44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4843" r="48940" b="11760"/>
          <a:stretch/>
        </p:blipFill>
        <p:spPr>
          <a:xfrm rot="5400000">
            <a:off x="1603204" y="-1375491"/>
            <a:ext cx="6165305" cy="891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8" t="4843" r="5691" b="11760"/>
          <a:stretch/>
        </p:blipFill>
        <p:spPr>
          <a:xfrm rot="5400000">
            <a:off x="1618972" y="-1295445"/>
            <a:ext cx="6237313" cy="882820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3527" y="6381328"/>
            <a:ext cx="842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Geri kalanının cevaplarını sizden bekliyoruz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56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23527" y="6381328"/>
            <a:ext cx="842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Geri kalanının cevaplarını sizden bekliyoruz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23527" y="6381328"/>
            <a:ext cx="842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Geri kalanının cevaplarını sizden bekliyoruz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198</TotalTime>
  <Words>21</Words>
  <Application>Microsoft Office PowerPoint</Application>
  <PresentationFormat>Ekran Gösterisi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Gündönümü</vt:lpstr>
      <vt:lpstr>Kırsal Toprak Düzenlemesi  Kamulaştırmalı Örnek Çözümü  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Kırsal Toprak Düzenlemesi  Kamulaştırmalı Örnek Çözümü</dc:title>
  <dc:creator>ronaldinho424</dc:creator>
  <cp:lastModifiedBy>ronaldinho424</cp:lastModifiedBy>
  <cp:revision>5</cp:revision>
  <dcterms:created xsi:type="dcterms:W3CDTF">2020-03-23T08:07:29Z</dcterms:created>
  <dcterms:modified xsi:type="dcterms:W3CDTF">2020-04-05T18:51:53Z</dcterms:modified>
</cp:coreProperties>
</file>