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57" r:id="rId4"/>
    <p:sldId id="265" r:id="rId5"/>
    <p:sldId id="266" r:id="rId6"/>
    <p:sldId id="264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BFFA43-1AA1-4205-9535-38C0EEEAEA23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603936" cy="3861190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>
                <a:solidFill>
                  <a:srgbClr val="FF0000"/>
                </a:solidFill>
              </a:rPr>
              <a:t>Kırsal Toprak Düzenlemesi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TAPU İŞLEMLERİ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406640" cy="1752600"/>
          </a:xfrm>
        </p:spPr>
        <p:txBody>
          <a:bodyPr/>
          <a:lstStyle/>
          <a:p>
            <a:pPr algn="ctr"/>
            <a:r>
              <a:rPr lang="tr-TR" dirty="0" smtClean="0"/>
              <a:t>Öğretim Üyesi :</a:t>
            </a:r>
            <a:br>
              <a:rPr lang="tr-TR" dirty="0" smtClean="0"/>
            </a:br>
            <a:r>
              <a:rPr lang="tr-TR" dirty="0" smtClean="0"/>
              <a:t>Mehmet ALKAN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44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5517232"/>
            <a:ext cx="6912768" cy="11521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r-TR" dirty="0" smtClean="0"/>
              <a:t>Uygulama Kararı Alındıktan Sonra Tapu Kütüğü Durumu </a:t>
            </a:r>
            <a:r>
              <a:rPr lang="tr-TR" dirty="0" smtClean="0">
                <a:solidFill>
                  <a:srgbClr val="FF0000"/>
                </a:solidFill>
              </a:rPr>
              <a:t>(Bir Örnek Sayfa)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0"/>
            <a:ext cx="9090306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7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51442" y="676230"/>
            <a:ext cx="6763768" cy="541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5580112" y="116632"/>
            <a:ext cx="3353576" cy="6131768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YEVMİYE DEFTERİNE KAYIT İşlemi son derece önemlidir.</a:t>
            </a:r>
          </a:p>
          <a:p>
            <a:pPr marL="596646" indent="-514350">
              <a:buAutoNum type="arabicPeriod"/>
            </a:pPr>
            <a:r>
              <a:rPr lang="tr-TR" dirty="0" smtClean="0"/>
              <a:t>Daha sonrasında Tapu Kütükleri Üzerinde İşlem Yapılmalıdır.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03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İşlemlerin Devamı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126876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3. Tapu Kütüklerinde Uygulamaya Giren Kadastro Parselleri (Tarım arazileri)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sayfaları gerekli işlemler yapılarak kapatılır. </a:t>
            </a:r>
          </a:p>
          <a:p>
            <a:pPr marL="82296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Önceki sonraki sayfa işlemleri, sayfanın alt kısmının kırmızı çift çizgi ile çizilip; İŞLEM GÖREN YEVMİYE VE TARİH İLE KAPATILMASI İLE BAŞLAR.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1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İşlemlerin Devamı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1268760"/>
            <a:ext cx="7498080" cy="48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4. Akabinde Yeni oluşan </a:t>
            </a:r>
            <a:r>
              <a:rPr lang="tr-T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(ARAZİ TOPLULAŞTIRMASI SONRASINDAKİ İŞLETME ADALARINDAKİ PARSELLER)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Kadastro Parselleri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sayfaları (TAPU KÜTÜĞÜNDE) açılır. </a:t>
            </a:r>
          </a:p>
          <a:p>
            <a:pPr marL="82296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Önceki sonraki sayfa işlemleri, Malik Bilgileri, Sayfa </a:t>
            </a:r>
            <a:r>
              <a:rPr lang="tr-TR" b="1" dirty="0" err="1" smtClean="0">
                <a:solidFill>
                  <a:srgbClr val="FF0000"/>
                </a:solidFill>
              </a:rPr>
              <a:t>no</a:t>
            </a:r>
            <a:r>
              <a:rPr lang="tr-TR" b="1" dirty="0" smtClean="0">
                <a:solidFill>
                  <a:srgbClr val="FF0000"/>
                </a:solidFill>
              </a:rPr>
              <a:t>, edinme sebebi, hisse, vs. </a:t>
            </a:r>
            <a:r>
              <a:rPr lang="tr-TR" b="1" dirty="0" err="1" smtClean="0">
                <a:solidFill>
                  <a:srgbClr val="FF0000"/>
                </a:solidFill>
              </a:rPr>
              <a:t>nilgiler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İLE yeni sayfalar AÇILIR VE ÖNCEKİ SAYFALARIYLA İLİŞKİLENDİRİLİR.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8457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15616" y="908720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BİR SONRAKİ DERS DE TAPU </a:t>
            </a:r>
            <a:r>
              <a:rPr lang="tr-TR" sz="3600" b="1" dirty="0" smtClean="0">
                <a:solidFill>
                  <a:srgbClr val="FF0000"/>
                </a:solidFill>
              </a:rPr>
              <a:t>SİCİLİNDE DAHA DETAYLI BİR ÖRNEK ELE ALACAĞIZ.</a:t>
            </a:r>
            <a:endParaRPr lang="tr-TR" sz="3600" b="1" dirty="0" smtClean="0">
              <a:solidFill>
                <a:srgbClr val="FF0000"/>
              </a:solidFill>
            </a:endParaRPr>
          </a:p>
          <a:p>
            <a:pPr algn="ctr"/>
            <a:endParaRPr lang="tr-TR" sz="3600" b="1" dirty="0" smtClean="0"/>
          </a:p>
          <a:p>
            <a:pPr algn="ctr"/>
            <a:endParaRPr lang="tr-TR" sz="3600" b="1" dirty="0" smtClean="0"/>
          </a:p>
          <a:p>
            <a:pPr algn="ctr"/>
            <a:r>
              <a:rPr lang="tr-TR" sz="3600" b="1" dirty="0" smtClean="0"/>
              <a:t>Hayırlı Günler.</a:t>
            </a:r>
          </a:p>
          <a:p>
            <a:pPr algn="ctr"/>
            <a:r>
              <a:rPr lang="tr-TR" sz="3600" b="1" dirty="0" smtClean="0"/>
              <a:t>Sağlıklı Günler Dilerim.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5656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</TotalTime>
  <Words>152</Words>
  <Application>Microsoft Office PowerPoint</Application>
  <PresentationFormat>Ekran Gösterisi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Gündönümü</vt:lpstr>
      <vt:lpstr>Kırsal Toprak Düzenlemesi  TAPU İŞLEMLERİ  </vt:lpstr>
      <vt:lpstr>PowerPoint Sunusu</vt:lpstr>
      <vt:lpstr>PowerPoint Sunusu</vt:lpstr>
      <vt:lpstr>İşlemlerin Devamı</vt:lpstr>
      <vt:lpstr>İşlemlerin Devamı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Kırsal Toprak Düzenlemesi  Kamulaştırmalı Örnek Çözümü</dc:title>
  <dc:creator>ronaldinho424</dc:creator>
  <cp:lastModifiedBy>ronaldinho424</cp:lastModifiedBy>
  <cp:revision>7</cp:revision>
  <dcterms:created xsi:type="dcterms:W3CDTF">2020-03-23T08:07:29Z</dcterms:created>
  <dcterms:modified xsi:type="dcterms:W3CDTF">2020-03-30T09:51:23Z</dcterms:modified>
</cp:coreProperties>
</file>