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3" r:id="rId4"/>
    <p:sldId id="266" r:id="rId5"/>
    <p:sldId id="267" r:id="rId6"/>
    <p:sldId id="268" r:id="rId7"/>
    <p:sldId id="265" r:id="rId8"/>
    <p:sldId id="269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603936" cy="3861190"/>
          </a:xfrm>
        </p:spPr>
        <p:txBody>
          <a:bodyPr>
            <a:normAutofit/>
          </a:bodyPr>
          <a:lstStyle/>
          <a:p>
            <a:pPr algn="ctr"/>
            <a:r>
              <a:rPr lang="tr-TR" sz="4800" dirty="0" smtClean="0">
                <a:solidFill>
                  <a:srgbClr val="FF0000"/>
                </a:solidFill>
              </a:rPr>
              <a:t>Kırsal Toprak Düzenlemesi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Tapu Sicili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406640" cy="1752600"/>
          </a:xfrm>
        </p:spPr>
        <p:txBody>
          <a:bodyPr/>
          <a:lstStyle/>
          <a:p>
            <a:pPr algn="ctr"/>
            <a:r>
              <a:rPr lang="tr-TR" dirty="0" smtClean="0"/>
              <a:t>Öğretim Üyesi :</a:t>
            </a:r>
            <a:br>
              <a:rPr lang="tr-TR" dirty="0" smtClean="0"/>
            </a:br>
            <a:r>
              <a:rPr lang="tr-TR" dirty="0" smtClean="0"/>
              <a:t>Mehmet ALKAN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44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1760" r="3584" b="29938"/>
          <a:stretch/>
        </p:blipFill>
        <p:spPr>
          <a:xfrm>
            <a:off x="179512" y="692696"/>
            <a:ext cx="868061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2642" r="40053" b="3145"/>
          <a:stretch/>
        </p:blipFill>
        <p:spPr>
          <a:xfrm rot="5400000">
            <a:off x="1397581" y="-857803"/>
            <a:ext cx="6708878" cy="84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8" t="5504" r="2526" b="4538"/>
          <a:stretch/>
        </p:blipFill>
        <p:spPr>
          <a:xfrm rot="5400000">
            <a:off x="2171059" y="-1406355"/>
            <a:ext cx="4752528" cy="90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r="37803"/>
          <a:stretch/>
        </p:blipFill>
        <p:spPr>
          <a:xfrm rot="5400000">
            <a:off x="1580224" y="-1068057"/>
            <a:ext cx="6192688" cy="85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6"/>
          <a:stretch/>
        </p:blipFill>
        <p:spPr>
          <a:xfrm rot="5400000">
            <a:off x="2386550" y="-1765863"/>
            <a:ext cx="4320482" cy="909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1063</TotalTime>
  <Words>6</Words>
  <Application>Microsoft Office PowerPoint</Application>
  <PresentationFormat>Ekran Gösterisi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Gündönümü</vt:lpstr>
      <vt:lpstr>Kırsal Toprak Düzenlemesi  Tapu Sicili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Kırsal Toprak Düzenlemesi  Kamulaştırmalı Örnek Çözümü</dc:title>
  <dc:creator>ronaldinho424</dc:creator>
  <cp:lastModifiedBy>ronaldinho424</cp:lastModifiedBy>
  <cp:revision>11</cp:revision>
  <dcterms:created xsi:type="dcterms:W3CDTF">2020-03-23T08:07:29Z</dcterms:created>
  <dcterms:modified xsi:type="dcterms:W3CDTF">2020-04-06T10:12:20Z</dcterms:modified>
</cp:coreProperties>
</file>