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5" r:id="rId5"/>
    <p:sldId id="274" r:id="rId6"/>
    <p:sldId id="278" r:id="rId7"/>
    <p:sldId id="270" r:id="rId8"/>
    <p:sldId id="279" r:id="rId9"/>
    <p:sldId id="273" r:id="rId10"/>
    <p:sldId id="272" r:id="rId1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9BFFA43-1AA1-4205-9535-38C0EEEAEA23}" type="datetimeFigureOut">
              <a:rPr lang="tr-TR" smtClean="0"/>
              <a:t>20.04.2020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6CC0A9-2C41-436D-BC9F-F15175D76063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603936" cy="3861190"/>
          </a:xfrm>
        </p:spPr>
        <p:txBody>
          <a:bodyPr>
            <a:normAutofit/>
          </a:bodyPr>
          <a:lstStyle/>
          <a:p>
            <a:pPr algn="ctr"/>
            <a:r>
              <a:rPr lang="tr-TR" sz="4800" dirty="0" smtClean="0">
                <a:solidFill>
                  <a:srgbClr val="FF0000"/>
                </a:solidFill>
              </a:rPr>
              <a:t>Kırsal Toprak Düzenlemesi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Tapu Sicili</a:t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7406640" cy="1752600"/>
          </a:xfrm>
        </p:spPr>
        <p:txBody>
          <a:bodyPr/>
          <a:lstStyle/>
          <a:p>
            <a:pPr algn="ctr"/>
            <a:r>
              <a:rPr lang="tr-TR" dirty="0" smtClean="0"/>
              <a:t>Öğretim Üyesi :</a:t>
            </a:r>
            <a:br>
              <a:rPr lang="tr-TR" dirty="0" smtClean="0"/>
            </a:br>
            <a:r>
              <a:rPr lang="tr-TR" dirty="0" smtClean="0"/>
              <a:t>Mehmet ALKAN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44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HAFTAYA ne YAPACAĞIZ????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Tapu Sicilinin Tamamlanması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Yer Teslim İşlemleri ve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Çiftçilere Parsel Tesliminde Yapılacak işlemler.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7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" t="2642" r="45934" b="5786"/>
          <a:stretch/>
        </p:blipFill>
        <p:spPr>
          <a:xfrm rot="5400000">
            <a:off x="1997706" y="-170229"/>
            <a:ext cx="5813485" cy="772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39" t="2642" r="1962" b="5786"/>
          <a:stretch/>
        </p:blipFill>
        <p:spPr>
          <a:xfrm rot="5400000">
            <a:off x="2359692" y="-604224"/>
            <a:ext cx="5309428" cy="808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4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7616" b="6918"/>
          <a:stretch/>
        </p:blipFill>
        <p:spPr>
          <a:xfrm>
            <a:off x="292483" y="908720"/>
            <a:ext cx="8816196" cy="58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8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6" r="44632"/>
          <a:stretch/>
        </p:blipFill>
        <p:spPr>
          <a:xfrm rot="5400000">
            <a:off x="1939898" y="67668"/>
            <a:ext cx="5984284" cy="748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4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02" t="7616" r="6038"/>
          <a:stretch/>
        </p:blipFill>
        <p:spPr>
          <a:xfrm rot="5400000">
            <a:off x="2646206" y="-621869"/>
            <a:ext cx="4536505" cy="78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37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t="23261" r="44723"/>
          <a:stretch/>
        </p:blipFill>
        <p:spPr>
          <a:xfrm rot="5400000">
            <a:off x="1903790" y="48537"/>
            <a:ext cx="5768467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49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84" t="25109" b="4421"/>
          <a:stretch/>
        </p:blipFill>
        <p:spPr>
          <a:xfrm rot="5400000">
            <a:off x="2312101" y="216291"/>
            <a:ext cx="5112568" cy="620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911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115616" y="260648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b="1" i="1" dirty="0"/>
              <a:t>Arazi Toplulaştırma </a:t>
            </a:r>
            <a:r>
              <a:rPr lang="tr-TR" sz="2800" b="1" i="1" dirty="0" smtClean="0"/>
              <a:t>Yer Teslimi</a:t>
            </a:r>
            <a:endParaRPr lang="tr-TR" sz="2800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0" t="13585" r="19811" b="3271"/>
          <a:stretch/>
        </p:blipFill>
        <p:spPr>
          <a:xfrm rot="5400000">
            <a:off x="2093824" y="520293"/>
            <a:ext cx="5892457" cy="648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6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1180</TotalTime>
  <Words>47</Words>
  <Application>Microsoft Office PowerPoint</Application>
  <PresentationFormat>Ekran Gösterisi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Gündönümü</vt:lpstr>
      <vt:lpstr>Kırsal Toprak Düzenlemesi  Tapu Sicili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HAFTAYA ne YAPACAĞIZ????</vt:lpstr>
    </vt:vector>
  </TitlesOfParts>
  <Company>Silentall Unattended Installer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Kırsal Toprak Düzenlemesi  Kamulaştırmalı Örnek Çözümü</dc:title>
  <dc:creator>ronaldinho424</dc:creator>
  <cp:lastModifiedBy>ronaldinho424</cp:lastModifiedBy>
  <cp:revision>21</cp:revision>
  <dcterms:created xsi:type="dcterms:W3CDTF">2020-03-23T08:07:29Z</dcterms:created>
  <dcterms:modified xsi:type="dcterms:W3CDTF">2020-04-20T10:06:33Z</dcterms:modified>
</cp:coreProperties>
</file>