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9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7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1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5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7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3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B5E9-6792-4BAE-A269-776DF5221CA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4AF69-3CD5-4CB0-A50C-F2246BB4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7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58" y="0"/>
            <a:ext cx="4984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58" y="0"/>
            <a:ext cx="4984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İsmail_BAYER</dc:creator>
  <cp:lastModifiedBy>İsmail_BAYER</cp:lastModifiedBy>
  <cp:revision>1</cp:revision>
  <dcterms:created xsi:type="dcterms:W3CDTF">2022-05-30T12:50:50Z</dcterms:created>
  <dcterms:modified xsi:type="dcterms:W3CDTF">2022-05-30T12:51:16Z</dcterms:modified>
</cp:coreProperties>
</file>