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4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6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4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1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8C71-F9DE-4948-8527-2C8AAF041576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F90F9-6B77-41D8-87EE-DD9168096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4275"/>
          </a:xfrm>
        </p:spPr>
        <p:txBody>
          <a:bodyPr/>
          <a:lstStyle/>
          <a:p>
            <a:r>
              <a:rPr lang="tr-TR" dirty="0" smtClean="0"/>
              <a:t>PUNTELLER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87481" cy="607497"/>
          </a:xfrm>
        </p:spPr>
        <p:txBody>
          <a:bodyPr/>
          <a:lstStyle/>
          <a:p>
            <a:r>
              <a:rPr lang="tr-TR" dirty="0" smtClean="0"/>
              <a:t>Kaynak: Gemi Yapısı ve Elemanları. Prof. Teoman ÖZALP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9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00" y="0"/>
            <a:ext cx="449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127" y="0"/>
            <a:ext cx="4817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3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</Words>
  <Application>Microsoft Office PowerPoint</Application>
  <PresentationFormat>Geniş ekran</PresentationFormat>
  <Paragraphs>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PUNTELLER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 STRUCTURE COURSE</dc:title>
  <dc:creator>İsmail_BAYER</dc:creator>
  <cp:lastModifiedBy>İsmail_BAYER</cp:lastModifiedBy>
  <cp:revision>5</cp:revision>
  <dcterms:created xsi:type="dcterms:W3CDTF">2020-11-25T11:34:54Z</dcterms:created>
  <dcterms:modified xsi:type="dcterms:W3CDTF">2020-12-30T14:58:53Z</dcterms:modified>
</cp:coreProperties>
</file>