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2C5F0-BDDA-4237-9CFD-15486EB9E08D}" type="datetimeFigureOut">
              <a:rPr lang="tr-TR" smtClean="0"/>
              <a:pPr/>
              <a:t>12.05.2014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A7D3F-4274-4A03-AE9C-E9840FA0FA6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tr-TR" dirty="0" smtClean="0"/>
              <a:t>KİRİŞLERDE KESME(KAYMA) GERİLMELERİ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36480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704850"/>
            <a:ext cx="78676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719138"/>
            <a:ext cx="77343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681038"/>
            <a:ext cx="78295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800100"/>
            <a:ext cx="699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065" y="1600200"/>
            <a:ext cx="63998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828675"/>
            <a:ext cx="7696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652463"/>
            <a:ext cx="77628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64" y="1600200"/>
            <a:ext cx="64578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ÖRNEK 2</a:t>
            </a:r>
            <a:endParaRPr lang="tr-TR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61" y="1600200"/>
            <a:ext cx="65276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714375"/>
            <a:ext cx="79152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952653" cy="41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100138"/>
            <a:ext cx="77343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700088"/>
            <a:ext cx="78105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Elastisite Teoresi ile Karşılaştırma</a:t>
            </a:r>
            <a:endParaRPr lang="tr-T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81" y="1600200"/>
            <a:ext cx="74518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709613"/>
            <a:ext cx="77819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661988"/>
            <a:ext cx="78105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704850"/>
            <a:ext cx="78676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976313"/>
            <a:ext cx="78200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700088"/>
            <a:ext cx="78200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985838"/>
            <a:ext cx="77247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ÖRNEK 2</a:t>
            </a:r>
            <a:endParaRPr lang="tr-TR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251" y="1600200"/>
            <a:ext cx="67474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443" y="1600200"/>
            <a:ext cx="6521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733425"/>
            <a:ext cx="78771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709613"/>
            <a:ext cx="79152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914400"/>
            <a:ext cx="7839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76325"/>
            <a:ext cx="7924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776288"/>
            <a:ext cx="78676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719138"/>
            <a:ext cx="76962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914400"/>
            <a:ext cx="7600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685800"/>
            <a:ext cx="7639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tr-TR" sz="6000" dirty="0" smtClean="0"/>
          </a:p>
          <a:p>
            <a:pPr algn="ctr">
              <a:buNone/>
            </a:pPr>
            <a:r>
              <a:rPr lang="tr-TR" sz="6000" dirty="0" smtClean="0"/>
              <a:t>BİRLEŞİK YÜKLEME HALİ</a:t>
            </a:r>
            <a:endParaRPr lang="tr-TR" sz="6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733425"/>
            <a:ext cx="77343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720" y="1600200"/>
            <a:ext cx="63785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852488"/>
            <a:ext cx="77438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BİRLEŞİK YÜKLER ETKİSİ ALTINDA GERİLMELER</a:t>
            </a:r>
            <a:endParaRPr lang="tr-TR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005" y="1600200"/>
            <a:ext cx="65919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642938"/>
            <a:ext cx="78867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676275"/>
            <a:ext cx="73628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719138"/>
            <a:ext cx="76676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762000"/>
            <a:ext cx="79152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ÖRNEK 2</a:t>
            </a:r>
            <a:endParaRPr lang="tr-TR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244" y="1600200"/>
            <a:ext cx="74355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747713"/>
            <a:ext cx="77628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466725"/>
            <a:ext cx="7848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466725"/>
            <a:ext cx="78676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619125"/>
            <a:ext cx="77533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566738"/>
            <a:ext cx="78771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552450"/>
            <a:ext cx="79152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014413"/>
            <a:ext cx="72485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709613"/>
            <a:ext cx="78390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876300"/>
            <a:ext cx="7829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871538"/>
            <a:ext cx="78962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719138"/>
            <a:ext cx="78200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</Words>
  <Application>Microsoft Office PowerPoint</Application>
  <PresentationFormat>Ekran Gösterisi (4:3)</PresentationFormat>
  <Paragraphs>8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5" baseType="lpstr">
      <vt:lpstr>Arial</vt:lpstr>
      <vt:lpstr>Calibri</vt:lpstr>
      <vt:lpstr>Ofis Teması</vt:lpstr>
      <vt:lpstr>KİRİŞLERDE KESME(KAYMA) GERİLMELERİ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2</vt:lpstr>
      <vt:lpstr>PowerPoint Sunusu</vt:lpstr>
      <vt:lpstr>PowerPoint Sunusu</vt:lpstr>
      <vt:lpstr>PowerPoint Sunusu</vt:lpstr>
      <vt:lpstr>Elastisite Teoresi ile Karşılaştırma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BİRLEŞİK YÜKLER ETKİSİ ALTINDA GERİLMELER</vt:lpstr>
      <vt:lpstr>PowerPoint Sunusu</vt:lpstr>
      <vt:lpstr>PowerPoint Sunusu</vt:lpstr>
      <vt:lpstr>PowerPoint Sunusu</vt:lpstr>
      <vt:lpstr>PowerPoint Sunusu</vt:lpstr>
      <vt:lpstr>ÖRNEK 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rocco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KİRİŞLERDE KESME(KAYMA) GERİLMELERİ</dc:title>
  <dc:creator>Gökhan</dc:creator>
  <cp:lastModifiedBy>ozgur</cp:lastModifiedBy>
  <cp:revision>10</cp:revision>
  <dcterms:created xsi:type="dcterms:W3CDTF">2014-05-11T11:27:25Z</dcterms:created>
  <dcterms:modified xsi:type="dcterms:W3CDTF">2014-05-11T21:41:46Z</dcterms:modified>
</cp:coreProperties>
</file>