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zgur" initials="o" lastIdx="1" clrIdx="0">
    <p:extLst>
      <p:ext uri="{19B8F6BF-5375-455C-9EA6-DF929625EA0E}">
        <p15:presenceInfo xmlns:p15="http://schemas.microsoft.com/office/powerpoint/2012/main" userId="ozg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4-06T18:40:47.430" idx="1">
    <p:pos x="10" y="10"/>
    <p:text>açıklama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9566-26C1-4CB8-B2FF-670C35768957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A3CE7-2B89-4887-B62D-DDCF09956F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52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5200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870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995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0094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391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123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876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0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8688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82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3543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8720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53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873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918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973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5853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3993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034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3668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6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966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852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43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04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076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50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13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A3CE7-2B89-4887-B62D-DDCF09956FB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739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9DA2C0-3FD2-4664-B501-FEA454F8F5BD}" type="datetimeFigureOut">
              <a:rPr lang="tr-TR" smtClean="0"/>
              <a:t>06.04.2014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CA0419-EAEA-4780-B88E-621E5AE39073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2560" y="2348880"/>
            <a:ext cx="7406640" cy="360040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sz="3200" b="1" smtClean="0"/>
              <a:t>KİRİŞLERİN </a:t>
            </a:r>
            <a:r>
              <a:rPr lang="tr-TR" sz="3200" b="1" dirty="0" smtClean="0"/>
              <a:t>KESME KUVVETİ VE EĞİLME MOMENT DİYAGRAMLARININ ÇİZİMİ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4504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27" y="1340768"/>
            <a:ext cx="56483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10" y="1268760"/>
            <a:ext cx="565785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5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02" y="1268760"/>
            <a:ext cx="55054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076056" y="2708920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5004048" y="270892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AE arası</a:t>
            </a:r>
            <a:endParaRPr lang="tr-TR" sz="1400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36" y="2100263"/>
            <a:ext cx="5257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4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418" y="1268760"/>
            <a:ext cx="56959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2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60" y="1581150"/>
            <a:ext cx="56769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524000"/>
            <a:ext cx="2847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6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371600"/>
            <a:ext cx="30670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1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285875"/>
            <a:ext cx="25336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8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88" y="692696"/>
            <a:ext cx="7471992" cy="537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4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79" y="908720"/>
            <a:ext cx="6237113" cy="450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6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27" y="1533525"/>
            <a:ext cx="57245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2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62150"/>
            <a:ext cx="488632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3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323975"/>
            <a:ext cx="57054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3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357313"/>
            <a:ext cx="56864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347788"/>
            <a:ext cx="556260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0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886723" cy="337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376363"/>
            <a:ext cx="56864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333500"/>
            <a:ext cx="56292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6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590675"/>
            <a:ext cx="52863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7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438275"/>
            <a:ext cx="57054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6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56007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1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390650"/>
            <a:ext cx="43529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02" y="1196752"/>
            <a:ext cx="56197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10" y="1700808"/>
            <a:ext cx="55435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6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66838"/>
            <a:ext cx="56578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1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71613"/>
            <a:ext cx="39338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8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52" y="1268760"/>
            <a:ext cx="571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8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734" r="1284" b="49716"/>
          <a:stretch/>
        </p:blipFill>
        <p:spPr bwMode="auto">
          <a:xfrm>
            <a:off x="2123728" y="2060848"/>
            <a:ext cx="561662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40</Words>
  <Application>Microsoft Office PowerPoint</Application>
  <PresentationFormat>Ekran Gösterisi (4:3)</PresentationFormat>
  <Paragraphs>33</Paragraphs>
  <Slides>30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5" baseType="lpstr">
      <vt:lpstr>Calibri</vt:lpstr>
      <vt:lpstr>Gill Sans MT</vt:lpstr>
      <vt:lpstr>Verdana</vt:lpstr>
      <vt:lpstr>Wingdings 2</vt:lpstr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İLKNUR</dc:creator>
  <cp:lastModifiedBy>ozgur</cp:lastModifiedBy>
  <cp:revision>14</cp:revision>
  <dcterms:created xsi:type="dcterms:W3CDTF">2014-03-30T09:41:39Z</dcterms:created>
  <dcterms:modified xsi:type="dcterms:W3CDTF">2014-04-06T20:59:27Z</dcterms:modified>
</cp:coreProperties>
</file>