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7"/>
  </p:notesMasterIdLst>
  <p:sldIdLst>
    <p:sldId id="326" r:id="rId2"/>
    <p:sldId id="327" r:id="rId3"/>
    <p:sldId id="330" r:id="rId4"/>
    <p:sldId id="329" r:id="rId5"/>
    <p:sldId id="333" r:id="rId6"/>
    <p:sldId id="331" r:id="rId7"/>
    <p:sldId id="332" r:id="rId8"/>
    <p:sldId id="328" r:id="rId9"/>
    <p:sldId id="334" r:id="rId10"/>
    <p:sldId id="335" r:id="rId11"/>
    <p:sldId id="336" r:id="rId12"/>
    <p:sldId id="338" r:id="rId13"/>
    <p:sldId id="339" r:id="rId14"/>
    <p:sldId id="34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11" r:id="rId23"/>
    <p:sldId id="284" r:id="rId24"/>
    <p:sldId id="285" r:id="rId25"/>
    <p:sldId id="32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42" r:id="rId36"/>
    <p:sldId id="296" r:id="rId37"/>
    <p:sldId id="297" r:id="rId38"/>
    <p:sldId id="298" r:id="rId39"/>
    <p:sldId id="341" r:id="rId40"/>
    <p:sldId id="299" r:id="rId41"/>
    <p:sldId id="300" r:id="rId42"/>
    <p:sldId id="301" r:id="rId43"/>
    <p:sldId id="302" r:id="rId44"/>
    <p:sldId id="305" r:id="rId45"/>
    <p:sldId id="307" r:id="rId46"/>
    <p:sldId id="308" r:id="rId47"/>
    <p:sldId id="309" r:id="rId48"/>
    <p:sldId id="310" r:id="rId49"/>
    <p:sldId id="312" r:id="rId50"/>
    <p:sldId id="315" r:id="rId51"/>
    <p:sldId id="316" r:id="rId52"/>
    <p:sldId id="343" r:id="rId53"/>
    <p:sldId id="319" r:id="rId54"/>
    <p:sldId id="322" r:id="rId55"/>
    <p:sldId id="32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82D7A-28AB-4911-9A2E-FBD37E0FA8FE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D0443-9CFE-47FD-AC5F-465D7E50D6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87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52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29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13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50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28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0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39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15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477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6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57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26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5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737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213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88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49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021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77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962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49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9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228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06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378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483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18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25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482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313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560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333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44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70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08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37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56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80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0443-9CFE-47FD-AC5F-465D7E50D66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41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D2DD47-1166-4331-96EC-71B21BE3EA54}" type="datetimeFigureOut">
              <a:rPr lang="tr-TR" smtClean="0"/>
              <a:t>10.03.2014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E18DAA-E667-431B-89AA-6405201C4E39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091104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/>
              <a:t>MUKAVEMET </a:t>
            </a:r>
          </a:p>
          <a:p>
            <a:pPr algn="ctr"/>
            <a:r>
              <a:rPr lang="tr-TR" sz="4800" b="1" dirty="0" smtClean="0"/>
              <a:t>3.HAFTA</a:t>
            </a:r>
          </a:p>
          <a:p>
            <a:pPr algn="ctr"/>
            <a:endParaRPr lang="tr-TR" sz="2400" b="1" dirty="0" smtClean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			Yrd. Doç. Dr. Özgür DEMİR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038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1113"/>
            <a:ext cx="58388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4950"/>
            <a:ext cx="5753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10" y="1433513"/>
            <a:ext cx="59245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5" y="1340768"/>
            <a:ext cx="58959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452563"/>
            <a:ext cx="59721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r>
              <a:rPr lang="tr-TR" sz="3600" b="1" dirty="0" smtClean="0"/>
              <a:t>Emniyetli Gerilme, </a:t>
            </a:r>
          </a:p>
          <a:p>
            <a:pPr algn="ctr"/>
            <a:r>
              <a:rPr lang="tr-TR" sz="3600" b="1" dirty="0" smtClean="0"/>
              <a:t>İşletme Gerilmesi ve Emniyet Katsayısı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284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"/>
          <a:stretch/>
        </p:blipFill>
        <p:spPr bwMode="auto">
          <a:xfrm>
            <a:off x="1509713" y="1171575"/>
            <a:ext cx="6124575" cy="4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649566" cy="47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28" y="1196752"/>
            <a:ext cx="61270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6516216" y="2276872"/>
            <a:ext cx="9361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566929" cy="45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68" y="1268760"/>
            <a:ext cx="5905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3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1204913"/>
            <a:ext cx="6128293" cy="45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1588"/>
            <a:ext cx="6019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19200"/>
            <a:ext cx="6304460" cy="46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3013"/>
            <a:ext cx="60674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2046040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200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4164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3538"/>
            <a:ext cx="5876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2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4800" b="1" dirty="0" smtClean="0"/>
          </a:p>
          <a:p>
            <a:endParaRPr lang="tr-TR" sz="4800" b="1" dirty="0"/>
          </a:p>
          <a:p>
            <a:r>
              <a:rPr lang="tr-TR" sz="4800" b="1" dirty="0" smtClean="0"/>
              <a:t>EKSENEL YÜKLEME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91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1626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6" y="1138238"/>
            <a:ext cx="61531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93" y="1133475"/>
            <a:ext cx="61626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/>
          <a:stretch/>
        </p:blipFill>
        <p:spPr bwMode="auto">
          <a:xfrm>
            <a:off x="1526519" y="1252538"/>
            <a:ext cx="6098244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6825"/>
            <a:ext cx="61436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534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257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18" y="1196752"/>
            <a:ext cx="6038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115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2088"/>
            <a:ext cx="5991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85" y="1124744"/>
            <a:ext cx="6162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1245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93" y="1152525"/>
            <a:ext cx="6238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10" y="1490663"/>
            <a:ext cx="60388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18" y="1309688"/>
            <a:ext cx="60769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59" y="1330424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2538"/>
            <a:ext cx="62007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0163"/>
            <a:ext cx="6067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10" y="1171575"/>
            <a:ext cx="59626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0150"/>
            <a:ext cx="6124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23062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36" y="4619177"/>
            <a:ext cx="3536552" cy="5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6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4664"/>
            <a:ext cx="59531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4718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2" y="1257275"/>
            <a:ext cx="6172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550"/>
            <a:ext cx="6124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84" y="1152525"/>
            <a:ext cx="6248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5400"/>
            <a:ext cx="6048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28725"/>
            <a:ext cx="6067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436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09" y="1314450"/>
            <a:ext cx="61245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21149"/>
            <a:ext cx="604867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/>
          <a:stretch/>
        </p:blipFill>
        <p:spPr bwMode="auto">
          <a:xfrm>
            <a:off x="1774651" y="2161309"/>
            <a:ext cx="5951687" cy="41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1166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TOKLUK ve REZİLYANS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2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1"/>
          <a:stretch/>
        </p:blipFill>
        <p:spPr bwMode="auto">
          <a:xfrm>
            <a:off x="1607393" y="1124744"/>
            <a:ext cx="622168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85" y="1052736"/>
            <a:ext cx="6200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9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0507"/>
            <a:ext cx="6105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/>
          <a:stretch/>
        </p:blipFill>
        <p:spPr bwMode="auto">
          <a:xfrm>
            <a:off x="2833117" y="1340768"/>
            <a:ext cx="4259163" cy="44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228725"/>
            <a:ext cx="6305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36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01" y="1195388"/>
            <a:ext cx="62388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14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0" y="1190625"/>
            <a:ext cx="6096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2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43" y="1285875"/>
            <a:ext cx="5991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51" y="980728"/>
            <a:ext cx="62579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851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3" y="1504950"/>
            <a:ext cx="62198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270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134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8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18" y="1214438"/>
            <a:ext cx="62293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9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9557"/>
            <a:ext cx="6057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11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00175"/>
            <a:ext cx="6143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29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68" y="1124744"/>
            <a:ext cx="61341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0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6" y="1323975"/>
            <a:ext cx="61912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892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289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13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196752"/>
            <a:ext cx="61275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7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34" y="1145257"/>
            <a:ext cx="60769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7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8" y="1124744"/>
            <a:ext cx="628462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99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3000"/>
            <a:ext cx="6172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80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1150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4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3025"/>
            <a:ext cx="6134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357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92" y="1916832"/>
            <a:ext cx="6286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52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0864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6825"/>
            <a:ext cx="60102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18" y="1338263"/>
            <a:ext cx="60769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1040</TotalTime>
  <Words>55</Words>
  <Application>Microsoft Office PowerPoint</Application>
  <PresentationFormat>Ekran Gösterisi (4:3)</PresentationFormat>
  <Paragraphs>53</Paragraphs>
  <Slides>75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76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Eksenel Yükleme Altında  Eğik Bir Düzlemde Oluşan Gerilmeler</dc:title>
  <dc:creator>İLKNUR</dc:creator>
  <cp:lastModifiedBy>OZGURDEMIR</cp:lastModifiedBy>
  <cp:revision>36</cp:revision>
  <dcterms:created xsi:type="dcterms:W3CDTF">2014-03-02T14:34:00Z</dcterms:created>
  <dcterms:modified xsi:type="dcterms:W3CDTF">2014-03-09T23:39:17Z</dcterms:modified>
</cp:coreProperties>
</file>