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5" r:id="rId4"/>
    <p:sldId id="264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2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7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7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2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1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91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3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7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E84F5-5132-462B-94F2-2EF77CF97E36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BA376-CBFE-48D1-9199-F169D9606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6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BULB SECTION GEOMETRIC PROPERTIES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Geometrical</a:t>
            </a:r>
            <a:r>
              <a:rPr lang="tr-TR" dirty="0" smtClean="0"/>
              <a:t> </a:t>
            </a:r>
            <a:r>
              <a:rPr lang="tr-TR" dirty="0" err="1" smtClean="0"/>
              <a:t>characteristics</a:t>
            </a:r>
            <a:r>
              <a:rPr lang="tr-TR" dirty="0" smtClean="0"/>
              <a:t> of </a:t>
            </a:r>
            <a:r>
              <a:rPr lang="tr-TR" dirty="0" err="1" smtClean="0"/>
              <a:t>bulb</a:t>
            </a:r>
            <a:r>
              <a:rPr lang="tr-TR" dirty="0" smtClean="0"/>
              <a:t> </a:t>
            </a:r>
            <a:r>
              <a:rPr lang="tr-TR" dirty="0" err="1" smtClean="0"/>
              <a:t>sections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Presented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tables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 </a:t>
            </a:r>
            <a:r>
              <a:rPr lang="tr-TR" dirty="0" err="1" smtClean="0"/>
              <a:t>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9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199" y="0"/>
            <a:ext cx="48036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621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92" y="160638"/>
            <a:ext cx="4283429" cy="6522712"/>
          </a:xfrm>
        </p:spPr>
      </p:pic>
    </p:spTree>
    <p:extLst>
      <p:ext uri="{BB962C8B-B14F-4D97-AF65-F5344CB8AC3E}">
        <p14:creationId xmlns:p14="http://schemas.microsoft.com/office/powerpoint/2010/main" val="2535220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16" y="0"/>
            <a:ext cx="50037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5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091" y="0"/>
            <a:ext cx="64358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2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549" y="0"/>
            <a:ext cx="49249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83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Geniş ekran</PresentationFormat>
  <Paragraphs>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BULB SECTION GEOMETRIC PROPERTIES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 SECTION GEOMETRIC PROPERTIES</dc:title>
  <dc:creator>İsmail_BAYER</dc:creator>
  <cp:lastModifiedBy>İsmail_BAYER</cp:lastModifiedBy>
  <cp:revision>3</cp:revision>
  <dcterms:created xsi:type="dcterms:W3CDTF">2020-12-23T07:52:46Z</dcterms:created>
  <dcterms:modified xsi:type="dcterms:W3CDTF">2020-12-23T07:56:51Z</dcterms:modified>
</cp:coreProperties>
</file>