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8F952-7FF8-4189-8E74-443545A1BC88}" type="datetimeFigureOut">
              <a:rPr lang="tr-TR" smtClean="0"/>
              <a:t>21.05.2014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42A5-7C19-4636-86FE-A8A3220746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9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02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8026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5546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127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227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7728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418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6527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990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3401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160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278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8981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0901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0585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9393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395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27464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005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5689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52193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653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428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57902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36392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6564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86901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9197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66422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15538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9434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88519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84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74707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8975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78686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4161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83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537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51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333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42A5-7C19-4636-86FE-A8A322074619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22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F8A3-3076-47F8-A3F6-CF74567B54C8}" type="datetimeFigureOut">
              <a:rPr lang="tr-TR" smtClean="0"/>
              <a:t>21.05.2014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7BF-AE4B-42C4-8886-E7F81FDA49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62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F8A3-3076-47F8-A3F6-CF74567B54C8}" type="datetimeFigureOut">
              <a:rPr lang="tr-TR" smtClean="0"/>
              <a:t>21.05.2014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7BF-AE4B-42C4-8886-E7F81FDA49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436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F8A3-3076-47F8-A3F6-CF74567B54C8}" type="datetimeFigureOut">
              <a:rPr lang="tr-TR" smtClean="0"/>
              <a:t>21.05.2014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7BF-AE4B-42C4-8886-E7F81FDA49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127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F8A3-3076-47F8-A3F6-CF74567B54C8}" type="datetimeFigureOut">
              <a:rPr lang="tr-TR" smtClean="0"/>
              <a:t>21.05.2014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7BF-AE4B-42C4-8886-E7F81FDA49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1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F8A3-3076-47F8-A3F6-CF74567B54C8}" type="datetimeFigureOut">
              <a:rPr lang="tr-TR" smtClean="0"/>
              <a:t>21.05.2014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7BF-AE4B-42C4-8886-E7F81FDA49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36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F8A3-3076-47F8-A3F6-CF74567B54C8}" type="datetimeFigureOut">
              <a:rPr lang="tr-TR" smtClean="0"/>
              <a:t>21.05.2014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7BF-AE4B-42C4-8886-E7F81FDA49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02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F8A3-3076-47F8-A3F6-CF74567B54C8}" type="datetimeFigureOut">
              <a:rPr lang="tr-TR" smtClean="0"/>
              <a:t>21.05.2014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7BF-AE4B-42C4-8886-E7F81FDA49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552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F8A3-3076-47F8-A3F6-CF74567B54C8}" type="datetimeFigureOut">
              <a:rPr lang="tr-TR" smtClean="0"/>
              <a:t>21.05.2014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7BF-AE4B-42C4-8886-E7F81FDA49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890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F8A3-3076-47F8-A3F6-CF74567B54C8}" type="datetimeFigureOut">
              <a:rPr lang="tr-TR" smtClean="0"/>
              <a:t>21.05.2014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7BF-AE4B-42C4-8886-E7F81FDA49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41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F8A3-3076-47F8-A3F6-CF74567B54C8}" type="datetimeFigureOut">
              <a:rPr lang="tr-TR" smtClean="0"/>
              <a:t>21.05.2014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7BF-AE4B-42C4-8886-E7F81FDA49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322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F8A3-3076-47F8-A3F6-CF74567B54C8}" type="datetimeFigureOut">
              <a:rPr lang="tr-TR" smtClean="0"/>
              <a:t>21.05.2014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7BF-AE4B-42C4-8886-E7F81FDA49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85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2F8A3-3076-47F8-A3F6-CF74567B54C8}" type="datetimeFigureOut">
              <a:rPr lang="tr-TR" smtClean="0"/>
              <a:t>21.05.2014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7F7BF-AE4B-42C4-8886-E7F81FDA49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714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6221665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9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590550"/>
            <a:ext cx="80391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2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681038"/>
            <a:ext cx="80867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9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23875"/>
            <a:ext cx="80962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6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42938"/>
            <a:ext cx="78867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1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590550"/>
            <a:ext cx="80391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7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38175"/>
            <a:ext cx="81915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0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95325"/>
            <a:ext cx="8229600" cy="1143000"/>
          </a:xfrm>
        </p:spPr>
        <p:txBody>
          <a:bodyPr/>
          <a:lstStyle/>
          <a:p>
            <a:r>
              <a:rPr lang="tr-TR" dirty="0" smtClean="0"/>
              <a:t>Düzlem gerilmenin özel halleri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2985"/>
            <a:ext cx="7454823" cy="50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4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</a:t>
            </a:r>
            <a:endParaRPr lang="tr-T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00" y="1600200"/>
            <a:ext cx="6675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9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62013"/>
            <a:ext cx="74676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728663"/>
            <a:ext cx="80962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4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8175"/>
            <a:ext cx="81438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8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676275"/>
            <a:ext cx="818197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8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633413"/>
            <a:ext cx="69723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0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385888"/>
            <a:ext cx="62103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8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Asal Gerilmeler</a:t>
            </a:r>
            <a:endParaRPr lang="tr-T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37" y="1600200"/>
            <a:ext cx="64689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6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61975"/>
            <a:ext cx="80581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0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881063"/>
            <a:ext cx="786765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3</a:t>
            </a:r>
            <a:endParaRPr lang="tr-TR" dirty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531" y="1600200"/>
            <a:ext cx="65229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5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600075"/>
            <a:ext cx="780097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6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700088"/>
            <a:ext cx="76104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2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4</a:t>
            </a:r>
            <a:endParaRPr lang="tr-TR" dirty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10" y="1600200"/>
            <a:ext cx="655377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552450"/>
            <a:ext cx="818197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604838"/>
            <a:ext cx="80581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2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804863"/>
            <a:ext cx="78009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3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2D için </a:t>
            </a:r>
            <a:r>
              <a:rPr lang="tr-TR" dirty="0" err="1" smtClean="0"/>
              <a:t>Mohr</a:t>
            </a:r>
            <a:r>
              <a:rPr lang="tr-TR" dirty="0" smtClean="0"/>
              <a:t> Dairesi</a:t>
            </a:r>
            <a:endParaRPr lang="tr-TR" dirty="0"/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97" y="1600200"/>
            <a:ext cx="672180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1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52463"/>
            <a:ext cx="81438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6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600075"/>
            <a:ext cx="816292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2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23888"/>
            <a:ext cx="78867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1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GERİLME BİLEŞENLERİ</a:t>
            </a:r>
            <a:endParaRPr lang="tr-TR" dirty="0"/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79" y="1600200"/>
            <a:ext cx="63710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4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ASAL GERİLMELER VE EN BÜYÜK KAYMA GERİLMESİ</a:t>
            </a:r>
            <a:endParaRPr lang="tr-TR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25" y="1600200"/>
            <a:ext cx="61379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2D DE BAZI ÖZEL HALLER İÇİN MOHR DAİRESİ</a:t>
            </a:r>
            <a:endParaRPr lang="tr-TR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66" y="1600200"/>
            <a:ext cx="64732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DAHA ÖNCE ÇÖZÜLEN ÖRNEK 3 (MOHR DAİRESİ İLE ÇÖZÜM)</a:t>
            </a:r>
            <a:endParaRPr lang="tr-TR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11" y="1600200"/>
            <a:ext cx="671117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0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595313"/>
            <a:ext cx="817245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5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4</a:t>
            </a:r>
            <a:endParaRPr lang="tr-TR" dirty="0"/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82" y="1600200"/>
            <a:ext cx="662563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3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23875"/>
            <a:ext cx="816292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7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71500"/>
            <a:ext cx="81629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7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10" y="1600200"/>
            <a:ext cx="66647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3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896269"/>
            <a:ext cx="80391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6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995488"/>
            <a:ext cx="8201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6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81038"/>
            <a:ext cx="81534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1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00100"/>
            <a:ext cx="80200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0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90</Words>
  <Application>Microsoft Office PowerPoint</Application>
  <PresentationFormat>Ekran Gösterisi (4:3)</PresentationFormat>
  <Paragraphs>54</Paragraphs>
  <Slides>42</Slides>
  <Notes>42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Ofis Teması</vt:lpstr>
      <vt:lpstr>PowerPoint Sunusu</vt:lpstr>
      <vt:lpstr>PowerPoint Sunusu</vt:lpstr>
      <vt:lpstr>PowerPoint Sunusu</vt:lpstr>
      <vt:lpstr>PowerPoint Sunusu</vt:lpstr>
      <vt:lpstr>ÖRNEK 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Düzlem gerilmenin özel halleri</vt:lpstr>
      <vt:lpstr>ÖRNEK 1</vt:lpstr>
      <vt:lpstr>PowerPoint Sunusu</vt:lpstr>
      <vt:lpstr>PowerPoint Sunusu</vt:lpstr>
      <vt:lpstr>PowerPoint Sunusu</vt:lpstr>
      <vt:lpstr>PowerPoint Sunusu</vt:lpstr>
      <vt:lpstr>PowerPoint Sunusu</vt:lpstr>
      <vt:lpstr>Asal Gerilmeler</vt:lpstr>
      <vt:lpstr>PowerPoint Sunusu</vt:lpstr>
      <vt:lpstr>PowerPoint Sunusu</vt:lpstr>
      <vt:lpstr>ÖRNEK 3</vt:lpstr>
      <vt:lpstr>PowerPoint Sunusu</vt:lpstr>
      <vt:lpstr>PowerPoint Sunusu</vt:lpstr>
      <vt:lpstr>ÖRNEK 4</vt:lpstr>
      <vt:lpstr>PowerPoint Sunusu</vt:lpstr>
      <vt:lpstr>PowerPoint Sunusu</vt:lpstr>
      <vt:lpstr>2D için Mohr Dairesi</vt:lpstr>
      <vt:lpstr>PowerPoint Sunusu</vt:lpstr>
      <vt:lpstr>PowerPoint Sunusu</vt:lpstr>
      <vt:lpstr>PowerPoint Sunusu</vt:lpstr>
      <vt:lpstr>GERİLME BİLEŞENLERİ</vt:lpstr>
      <vt:lpstr>ASAL GERİLMELER VE EN BÜYÜK KAYMA GERİLMESİ</vt:lpstr>
      <vt:lpstr>2D DE BAZI ÖZEL HALLER İÇİN MOHR DAİRESİ</vt:lpstr>
      <vt:lpstr>DAHA ÖNCE ÇÖZÜLEN ÖRNEK 3 (MOHR DAİRESİ İLE ÇÖZÜM)</vt:lpstr>
      <vt:lpstr>ÖRNEK 4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İLKNUR</dc:creator>
  <cp:lastModifiedBy>İLKNUR</cp:lastModifiedBy>
  <cp:revision>12</cp:revision>
  <dcterms:created xsi:type="dcterms:W3CDTF">2014-05-21T08:25:46Z</dcterms:created>
  <dcterms:modified xsi:type="dcterms:W3CDTF">2014-05-21T15:36:16Z</dcterms:modified>
</cp:coreProperties>
</file>