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2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84F5-5132-462B-94F2-2EF77CF97E3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A376-CBFE-48D1-9199-F169D960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err="1" smtClean="0"/>
              <a:t>Kompozit</a:t>
            </a:r>
            <a:r>
              <a:rPr lang="tr-TR" dirty="0" smtClean="0"/>
              <a:t> kirişlerin kesit atalet momenti için örnek hesaplar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Kaynak: Mukavemet – Katı Cisimlerin Mekaniğine Giriş. Dr</a:t>
            </a:r>
            <a:r>
              <a:rPr lang="tr-TR" dirty="0"/>
              <a:t>.</a:t>
            </a:r>
            <a:r>
              <a:rPr lang="tr-TR" dirty="0" smtClean="0"/>
              <a:t> </a:t>
            </a:r>
            <a:r>
              <a:rPr lang="tr-TR" dirty="0" err="1" smtClean="0"/>
              <a:t>Egor</a:t>
            </a:r>
            <a:r>
              <a:rPr lang="tr-TR" dirty="0" smtClean="0"/>
              <a:t> P. </a:t>
            </a:r>
            <a:r>
              <a:rPr lang="tr-TR" dirty="0" err="1" smtClean="0"/>
              <a:t>Popov</a:t>
            </a:r>
            <a:r>
              <a:rPr lang="tr-TR" dirty="0" smtClean="0"/>
              <a:t> (Çeviri: Dr. Hilmi Demiray), Çağlayan Kitabevi.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9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44" y="0"/>
            <a:ext cx="454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2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36" y="0"/>
            <a:ext cx="4449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73" y="0"/>
            <a:ext cx="4534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85" y="0"/>
            <a:ext cx="435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9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4" y="0"/>
            <a:ext cx="4410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49" y="0"/>
            <a:ext cx="423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</Words>
  <Application>Microsoft Office PowerPoint</Application>
  <PresentationFormat>Geniş ekran</PresentationFormat>
  <Paragraphs>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Kompozit kirişlerin kesit atalet momenti için örnek hesaplar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 SECTION GEOMETRIC PROPERTIES</dc:title>
  <dc:creator>İsmail_BAYER</dc:creator>
  <cp:lastModifiedBy>İsmail_BAYER</cp:lastModifiedBy>
  <cp:revision>5</cp:revision>
  <dcterms:created xsi:type="dcterms:W3CDTF">2020-12-23T07:52:46Z</dcterms:created>
  <dcterms:modified xsi:type="dcterms:W3CDTF">2020-12-30T07:19:51Z</dcterms:modified>
</cp:coreProperties>
</file>