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2" r:id="rId3"/>
    <p:sldId id="266" r:id="rId4"/>
    <p:sldId id="319" r:id="rId5"/>
    <p:sldId id="325" r:id="rId6"/>
    <p:sldId id="320" r:id="rId7"/>
    <p:sldId id="324" r:id="rId8"/>
    <p:sldId id="32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90EAB-3DCA-44CE-8980-8E8E1B758E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2019-2020 GÜZ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023C0-FF9B-4605-A050-F823F4606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98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D2EA3-BE2C-4127-B863-53E724650DB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2019-2020 GÜZ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6A2C-5E7A-4728-8893-8C7DFF934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846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DF44-FBE4-43B4-B4B1-32BD3A319E16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2D4-A7CD-4192-94CF-6C190ADA994B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0AE5-E1B1-4AF4-9437-348F18BB8415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29B-9E30-4043-A7B6-92F8977A90F1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3CE1-F197-4BCA-82A8-FAC67283D445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1E34-196D-4096-96A3-C6293BFE5E43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7303-7B96-4F12-B1A1-1A1F4F8932E1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A7-E644-475A-81CE-6F0F3E2CC761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187-1623-45F9-8BCB-16041D5AA6D9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2E3E-11B0-4835-9124-753256E18BE2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BFC2-BCA5-4A3D-AECC-744BBA39E6ED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30A-CFD8-4096-8B20-5A701BCE3606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652-65C5-4F16-B682-4BB8F6AB4DDB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F0B7-A24D-4618-8865-54227F0C7555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1102-0D70-4076-926A-1DB360E1D450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282-1A1A-495F-A628-4CFF23FF1533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0E3F5-995B-4AAE-B6DD-7428D1F98E63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2019-2020 GÜZ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459" y="773722"/>
            <a:ext cx="8915400" cy="5240711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 veya metal olmayan cisimlerin yüzeyleri farklı yöntemler uygulanarak kaplanabilir. Uygulanan birçok farklı kaplama metodu vardır: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ıcak daldırma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lektroliz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yolu ile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Püskürtme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kaplama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akumda yoğuşturma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Kimyasal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indirgeme yoluyla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Kimyasal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değiştirme yoluyla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ementasyon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difüzyon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kaplama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Elektrolitik Kaplama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Elektrolitik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 için akım taşıma kapasitesine sahip elektrolit çözeltisi, en az iki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akım (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doğru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akım) gereklidir. Elektrolitik kaplama yönteminde, elektrolit; elektrotlar arasında bir elektrik devresi tamamlar.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 pozitif iyonlar (katyonlar) anoda doğru, negatif yüklü iyonlar (anyonlar) katoda doğru hareket eder. Elektrolit içindeki iyonların bu geçişi elektrik akımı oluşturur. Böylece, elektrolizle elektrik enerjisi kimyasal enerjiye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dönüşmesiyle kaplama işlemi gerçekleşir.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755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261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892" y="656823"/>
            <a:ext cx="8654603" cy="53709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3798278" y="6119447"/>
            <a:ext cx="546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Şekil1.Genel kaplama proses aşamaları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Altın Kaplaması öncesi yapılan işlemler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Dökümden gelen malzemeye gerekirse kaynak yapılması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Parlak olması için cila ve mıhlama yapılması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Zımpara ile koçan temizleme, amaç dökümden gelen kaba pisliği temizleme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Punta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yöntemi ile zımparadan kaynaklanan çiziklerin azaltılması ve herhangi bir yüzeyde oluşan kirliliklerin temizlenmesi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Tüyleme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işlemi ile malzemede %95 oranında çizikler giderilmesi</a:t>
            </a:r>
          </a:p>
        </p:txBody>
      </p:sp>
    </p:spTree>
    <p:extLst>
      <p:ext uri="{BB962C8B-B14F-4D97-AF65-F5344CB8AC3E}">
        <p14:creationId xmlns:p14="http://schemas.microsoft.com/office/powerpoint/2010/main" val="30475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8495" y="811369"/>
            <a:ext cx="9040969" cy="5111576"/>
          </a:xfrm>
        </p:spPr>
        <p:txBody>
          <a:bodyPr/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Amonyaklı çözeltide yıkama işlemi gerçekleştirdikten sonra suyla durulanıyor ve son olarak istim ile kurutuluyor.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31" y="1821630"/>
            <a:ext cx="2671495" cy="4160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496" y="1821630"/>
            <a:ext cx="2962142" cy="4160118"/>
          </a:xfrm>
          <a:prstGeom prst="rect">
            <a:avLst/>
          </a:prstGeom>
        </p:spPr>
      </p:pic>
      <p:pic>
        <p:nvPicPr>
          <p:cNvPr id="7" name="WhatsApp Video 2019-11-17 at 17.32.0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5400000">
            <a:off x="7814351" y="2083074"/>
            <a:ext cx="4089591" cy="35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996" y="21336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Renk banyoları içeriği;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Altın suyu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Gümüş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ilaçlar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265832"/>
            <a:ext cx="6121243" cy="34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099826"/>
            <a:ext cx="4313864" cy="4811396"/>
          </a:xfrm>
        </p:spPr>
        <p:txBody>
          <a:bodyPr/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Kaplama işleminden sonra kapta 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prilli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ile yıkanıyor. Kabın içinde dönen iğneler cilanın girmediği yerleri parlatıyor.</a:t>
            </a:r>
          </a:p>
          <a:p>
            <a:endParaRPr lang="en-US" dirty="0"/>
          </a:p>
        </p:txBody>
      </p:sp>
      <p:pic>
        <p:nvPicPr>
          <p:cNvPr id="5" name="WhatsApp Video 2019-11-17 at 17.19.0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7134912" y="1285893"/>
            <a:ext cx="4497150" cy="4125017"/>
          </a:xfrm>
        </p:spPr>
      </p:pic>
    </p:spTree>
    <p:extLst>
      <p:ext uri="{BB962C8B-B14F-4D97-AF65-F5344CB8AC3E}">
        <p14:creationId xmlns:p14="http://schemas.microsoft.com/office/powerpoint/2010/main" val="24520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220" y="1558344"/>
            <a:ext cx="5785885" cy="434468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Patlatma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siyanür+hidrojen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peroksit+sıcak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) işlemi ile dökümden kalan kirlilikler temizleniyor.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Ramat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için ise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açığa çıkan altın suyu biriktiriliyor ve altını geri kazanabilmek için ilk önce kurutuluyor daha sonra süzgeçli kağıttan geçirilip altın süzülüyor.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son olarak ise kalan alaşımı başka maddelerle karıştırarak cüruf elde ediliyor, daha sonra rafineriye gönderiliyor.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05" y="1558344"/>
            <a:ext cx="4574095" cy="4344682"/>
          </a:xfrm>
        </p:spPr>
      </p:pic>
    </p:spTree>
    <p:extLst>
      <p:ext uri="{BB962C8B-B14F-4D97-AF65-F5344CB8AC3E}">
        <p14:creationId xmlns:p14="http://schemas.microsoft.com/office/powerpoint/2010/main" val="14860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614</TotalTime>
  <Words>277</Words>
  <Application>Microsoft Office PowerPoint</Application>
  <PresentationFormat>Geniş ekran</PresentationFormat>
  <Paragraphs>27</Paragraphs>
  <Slides>8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PowerPoint Sunusu</vt:lpstr>
      <vt:lpstr>Elektrolitik Kaplama </vt:lpstr>
      <vt:lpstr>PowerPoint Sunusu</vt:lpstr>
      <vt:lpstr>Altın Kaplaması öncesi yapılan işlemler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merve haseki</dc:creator>
  <cp:lastModifiedBy>Pencere</cp:lastModifiedBy>
  <cp:revision>58</cp:revision>
  <dcterms:created xsi:type="dcterms:W3CDTF">2019-11-17T09:31:27Z</dcterms:created>
  <dcterms:modified xsi:type="dcterms:W3CDTF">2020-10-14T12:00:05Z</dcterms:modified>
</cp:coreProperties>
</file>