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Default Extension="doc" ContentType="application/msword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75" r:id="rId7"/>
    <p:sldId id="264" r:id="rId8"/>
    <p:sldId id="265" r:id="rId9"/>
    <p:sldId id="266" r:id="rId10"/>
    <p:sldId id="267" r:id="rId11"/>
    <p:sldId id="268" r:id="rId12"/>
    <p:sldId id="269" r:id="rId13"/>
    <p:sldId id="27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ACA"/>
    <a:srgbClr val="45E5E1"/>
    <a:srgbClr val="14A42C"/>
    <a:srgbClr val="B9D9FF"/>
    <a:srgbClr val="FFFFFF"/>
    <a:srgbClr val="B9F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7" d="100"/>
          <a:sy n="77" d="100"/>
        </p:scale>
        <p:origin x="-95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F938FE-6C7E-48A1-B703-9A15671DB988}" type="doc">
      <dgm:prSet loTypeId="urn:microsoft.com/office/officeart/2005/8/layout/chevron2" loCatId="list" qsTypeId="urn:microsoft.com/office/officeart/2005/8/quickstyle/simple5" qsCatId="simple" csTypeId="urn:microsoft.com/office/officeart/2005/8/colors/colorful1#5" csCatId="colorful" phldr="1"/>
      <dgm:spPr/>
      <dgm:t>
        <a:bodyPr/>
        <a:lstStyle/>
        <a:p>
          <a:endParaRPr lang="tr-TR"/>
        </a:p>
      </dgm:t>
    </dgm:pt>
    <dgm:pt modelId="{81C37326-BF06-4992-8C6C-D27B0E8635C5}">
      <dgm:prSet/>
      <dgm:spPr/>
      <dgm:t>
        <a:bodyPr/>
        <a:lstStyle/>
        <a:p>
          <a:pPr algn="l"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SEMBOLLER</a:t>
          </a:r>
          <a:endParaRPr lang="tr-TR" b="1" dirty="0">
            <a:latin typeface="Times New Roman" pitchFamily="18" charset="0"/>
            <a:cs typeface="Times New Roman" pitchFamily="18" charset="0"/>
          </a:endParaRPr>
        </a:p>
      </dgm:t>
    </dgm:pt>
    <dgm:pt modelId="{2E1E962C-3BB8-4313-BBA5-0C0F1BD80CC2}" type="parTrans" cxnId="{0329C5A0-CE29-4DD3-9C02-2DF639536E44}">
      <dgm:prSet/>
      <dgm:spPr/>
      <dgm:t>
        <a:bodyPr/>
        <a:lstStyle/>
        <a:p>
          <a:pPr algn="l"/>
          <a:endParaRPr lang="tr-TR"/>
        </a:p>
      </dgm:t>
    </dgm:pt>
    <dgm:pt modelId="{2B6E4B9B-3334-4FB5-BB3B-B8546145614C}" type="sibTrans" cxnId="{0329C5A0-CE29-4DD3-9C02-2DF639536E44}">
      <dgm:prSet/>
      <dgm:spPr/>
      <dgm:t>
        <a:bodyPr/>
        <a:lstStyle/>
        <a:p>
          <a:pPr algn="l"/>
          <a:endParaRPr lang="tr-TR"/>
        </a:p>
      </dgm:t>
    </dgm:pt>
    <dgm:pt modelId="{7C8D7909-206F-46E6-BCCD-0E3C8D9E1331}">
      <dgm:prSet/>
      <dgm:spPr/>
      <dgm:t>
        <a:bodyPr/>
        <a:lstStyle/>
        <a:p>
          <a:pPr algn="l"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SLOGANLAR</a:t>
          </a:r>
          <a:endParaRPr lang="tr-TR" b="1" dirty="0">
            <a:latin typeface="Times New Roman" pitchFamily="18" charset="0"/>
            <a:cs typeface="Times New Roman" pitchFamily="18" charset="0"/>
          </a:endParaRPr>
        </a:p>
      </dgm:t>
    </dgm:pt>
    <dgm:pt modelId="{188C0965-0B0C-4ADB-8E28-2E788230DF4C}" type="parTrans" cxnId="{06A399BA-F78B-4A7F-9B13-A7E2F548B542}">
      <dgm:prSet/>
      <dgm:spPr/>
      <dgm:t>
        <a:bodyPr/>
        <a:lstStyle/>
        <a:p>
          <a:pPr algn="l"/>
          <a:endParaRPr lang="tr-TR"/>
        </a:p>
      </dgm:t>
    </dgm:pt>
    <dgm:pt modelId="{ABFE160A-5B7B-42A7-94B9-99BCC1291451}" type="sibTrans" cxnId="{06A399BA-F78B-4A7F-9B13-A7E2F548B542}">
      <dgm:prSet/>
      <dgm:spPr/>
      <dgm:t>
        <a:bodyPr/>
        <a:lstStyle/>
        <a:p>
          <a:pPr algn="l"/>
          <a:endParaRPr lang="tr-TR"/>
        </a:p>
      </dgm:t>
    </dgm:pt>
    <dgm:pt modelId="{97060633-C992-4AE8-8A1D-8FAB489715A8}">
      <dgm:prSet/>
      <dgm:spPr/>
      <dgm:t>
        <a:bodyPr/>
        <a:lstStyle/>
        <a:p>
          <a:pPr algn="l"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KAHRAMANLAR</a:t>
          </a:r>
          <a:endParaRPr lang="tr-TR" b="1" dirty="0">
            <a:latin typeface="Times New Roman" pitchFamily="18" charset="0"/>
            <a:cs typeface="Times New Roman" pitchFamily="18" charset="0"/>
          </a:endParaRPr>
        </a:p>
      </dgm:t>
    </dgm:pt>
    <dgm:pt modelId="{29255928-CBA8-4356-8EC8-6A735F20ADC1}" type="parTrans" cxnId="{0EE476BB-0EF7-4D76-91B1-31B63C9C7DE1}">
      <dgm:prSet/>
      <dgm:spPr/>
      <dgm:t>
        <a:bodyPr/>
        <a:lstStyle/>
        <a:p>
          <a:pPr algn="l"/>
          <a:endParaRPr lang="tr-TR"/>
        </a:p>
      </dgm:t>
    </dgm:pt>
    <dgm:pt modelId="{E776DDD0-4D6B-4A48-A06F-8518C41C90C5}" type="sibTrans" cxnId="{0EE476BB-0EF7-4D76-91B1-31B63C9C7DE1}">
      <dgm:prSet/>
      <dgm:spPr/>
      <dgm:t>
        <a:bodyPr/>
        <a:lstStyle/>
        <a:p>
          <a:pPr algn="l"/>
          <a:endParaRPr lang="tr-TR"/>
        </a:p>
      </dgm:t>
    </dgm:pt>
    <dgm:pt modelId="{AF16FEF6-9F78-48CA-9987-37DBB818EC95}">
      <dgm:prSet/>
      <dgm:spPr/>
      <dgm:t>
        <a:bodyPr/>
        <a:lstStyle/>
        <a:p>
          <a:pPr algn="l"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SEREMONİLER</a:t>
          </a:r>
          <a:endParaRPr lang="tr-TR" b="1" dirty="0">
            <a:latin typeface="Times New Roman" pitchFamily="18" charset="0"/>
            <a:cs typeface="Times New Roman" pitchFamily="18" charset="0"/>
          </a:endParaRPr>
        </a:p>
      </dgm:t>
    </dgm:pt>
    <dgm:pt modelId="{41B5C073-8C7A-410D-8490-6C7837E1DCAC}" type="parTrans" cxnId="{1309C3AE-7158-4E7D-8F85-248CCDCFDFD6}">
      <dgm:prSet/>
      <dgm:spPr/>
      <dgm:t>
        <a:bodyPr/>
        <a:lstStyle/>
        <a:p>
          <a:pPr algn="l"/>
          <a:endParaRPr lang="tr-TR"/>
        </a:p>
      </dgm:t>
    </dgm:pt>
    <dgm:pt modelId="{9BD44627-D4FF-476B-A808-A4D244C03362}" type="sibTrans" cxnId="{1309C3AE-7158-4E7D-8F85-248CCDCFDFD6}">
      <dgm:prSet/>
      <dgm:spPr/>
      <dgm:t>
        <a:bodyPr/>
        <a:lstStyle/>
        <a:p>
          <a:pPr algn="l"/>
          <a:endParaRPr lang="tr-TR"/>
        </a:p>
      </dgm:t>
    </dgm:pt>
    <dgm:pt modelId="{F83E739F-C9B8-4B5A-A7C9-096074C4B768}">
      <dgm:prSet/>
      <dgm:spPr/>
      <dgm:t>
        <a:bodyPr/>
        <a:lstStyle/>
        <a:p>
          <a:pPr algn="l"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KAHRAMANLARA </a:t>
          </a:r>
          <a:r>
            <a:rPr lang="tr-TR" dirty="0" smtClean="0"/>
            <a:t> </a:t>
          </a:r>
          <a:r>
            <a:rPr lang="tr-TR" b="1" dirty="0" smtClean="0">
              <a:latin typeface="Times New Roman" pitchFamily="18" charset="0"/>
              <a:cs typeface="Times New Roman" pitchFamily="18" charset="0"/>
            </a:rPr>
            <a:t>AİT  HİKAYELER</a:t>
          </a:r>
          <a:endParaRPr lang="tr-TR" b="1" dirty="0">
            <a:latin typeface="Times New Roman" pitchFamily="18" charset="0"/>
            <a:cs typeface="Times New Roman" pitchFamily="18" charset="0"/>
          </a:endParaRPr>
        </a:p>
      </dgm:t>
    </dgm:pt>
    <dgm:pt modelId="{BDE29DCE-3FEA-46C7-BB85-AFC595D7822F}" type="parTrans" cxnId="{17A43136-B1CF-451E-9E6E-9D7DC3310466}">
      <dgm:prSet/>
      <dgm:spPr/>
      <dgm:t>
        <a:bodyPr/>
        <a:lstStyle/>
        <a:p>
          <a:pPr algn="l"/>
          <a:endParaRPr lang="tr-TR"/>
        </a:p>
      </dgm:t>
    </dgm:pt>
    <dgm:pt modelId="{FDA142B7-4F15-4B81-9BE5-DEF300E3B870}" type="sibTrans" cxnId="{17A43136-B1CF-451E-9E6E-9D7DC3310466}">
      <dgm:prSet/>
      <dgm:spPr/>
      <dgm:t>
        <a:bodyPr/>
        <a:lstStyle/>
        <a:p>
          <a:pPr algn="l"/>
          <a:endParaRPr lang="tr-TR"/>
        </a:p>
      </dgm:t>
    </dgm:pt>
    <dgm:pt modelId="{0C828F2B-65FD-4383-A5BE-DC3A4338D804}">
      <dgm:prSet/>
      <dgm:spPr/>
      <dgm:t>
        <a:bodyPr/>
        <a:lstStyle/>
        <a:p>
          <a:pPr algn="l" rtl="0"/>
          <a:endParaRPr lang="tr-TR" dirty="0"/>
        </a:p>
      </dgm:t>
    </dgm:pt>
    <dgm:pt modelId="{16D3AF9E-00E2-47AE-BDB1-3A6FAE8BFDCD}" type="parTrans" cxnId="{1976F0A9-DF73-433C-8E5F-CE06517CFC54}">
      <dgm:prSet/>
      <dgm:spPr/>
      <dgm:t>
        <a:bodyPr/>
        <a:lstStyle/>
        <a:p>
          <a:endParaRPr lang="tr-TR"/>
        </a:p>
      </dgm:t>
    </dgm:pt>
    <dgm:pt modelId="{2C80C060-EBD0-41D7-8040-7E2DC3DA8CEC}" type="sibTrans" cxnId="{1976F0A9-DF73-433C-8E5F-CE06517CFC54}">
      <dgm:prSet/>
      <dgm:spPr/>
      <dgm:t>
        <a:bodyPr/>
        <a:lstStyle/>
        <a:p>
          <a:endParaRPr lang="tr-TR"/>
        </a:p>
      </dgm:t>
    </dgm:pt>
    <dgm:pt modelId="{A1FB6195-30F1-40C2-AE9F-71DA2C262C52}">
      <dgm:prSet/>
      <dgm:spPr/>
      <dgm:t>
        <a:bodyPr/>
        <a:lstStyle/>
        <a:p>
          <a:pPr algn="l" rtl="0"/>
          <a:endParaRPr lang="tr-TR" dirty="0"/>
        </a:p>
      </dgm:t>
    </dgm:pt>
    <dgm:pt modelId="{98A097DF-EBBD-482D-9258-218C6956D3B5}" type="parTrans" cxnId="{EA837B8B-A0ED-4A5F-BBB6-71ED918318D1}">
      <dgm:prSet/>
      <dgm:spPr/>
      <dgm:t>
        <a:bodyPr/>
        <a:lstStyle/>
        <a:p>
          <a:endParaRPr lang="tr-TR"/>
        </a:p>
      </dgm:t>
    </dgm:pt>
    <dgm:pt modelId="{17770C42-49C1-4290-8451-F056AD776240}" type="sibTrans" cxnId="{EA837B8B-A0ED-4A5F-BBB6-71ED918318D1}">
      <dgm:prSet/>
      <dgm:spPr/>
      <dgm:t>
        <a:bodyPr/>
        <a:lstStyle/>
        <a:p>
          <a:endParaRPr lang="tr-TR"/>
        </a:p>
      </dgm:t>
    </dgm:pt>
    <dgm:pt modelId="{DD7A6918-5BEB-407B-BBA9-7784B4E91FA5}">
      <dgm:prSet/>
      <dgm:spPr/>
      <dgm:t>
        <a:bodyPr/>
        <a:lstStyle/>
        <a:p>
          <a:pPr algn="l" rtl="0"/>
          <a:endParaRPr lang="tr-TR" dirty="0"/>
        </a:p>
      </dgm:t>
    </dgm:pt>
    <dgm:pt modelId="{A7B9586C-3218-4B25-92E9-167CD85C491F}" type="parTrans" cxnId="{D603AA5C-B56A-4CEF-8900-DB872D593EEC}">
      <dgm:prSet/>
      <dgm:spPr/>
      <dgm:t>
        <a:bodyPr/>
        <a:lstStyle/>
        <a:p>
          <a:endParaRPr lang="tr-TR"/>
        </a:p>
      </dgm:t>
    </dgm:pt>
    <dgm:pt modelId="{30287096-A103-43B6-818B-7DB0A4D89804}" type="sibTrans" cxnId="{D603AA5C-B56A-4CEF-8900-DB872D593EEC}">
      <dgm:prSet/>
      <dgm:spPr/>
      <dgm:t>
        <a:bodyPr/>
        <a:lstStyle/>
        <a:p>
          <a:endParaRPr lang="tr-TR"/>
        </a:p>
      </dgm:t>
    </dgm:pt>
    <dgm:pt modelId="{94FA89DE-5297-4E3F-8E44-9E434DC5962F}">
      <dgm:prSet/>
      <dgm:spPr/>
      <dgm:t>
        <a:bodyPr/>
        <a:lstStyle/>
        <a:p>
          <a:pPr algn="l" rtl="0"/>
          <a:endParaRPr lang="tr-TR" dirty="0"/>
        </a:p>
      </dgm:t>
    </dgm:pt>
    <dgm:pt modelId="{79C85CC8-A41C-4BC6-B31C-0FAF0EC906C6}" type="parTrans" cxnId="{AE438589-D84B-4F95-BB20-9E6E0DBD2CE1}">
      <dgm:prSet/>
      <dgm:spPr/>
      <dgm:t>
        <a:bodyPr/>
        <a:lstStyle/>
        <a:p>
          <a:endParaRPr lang="tr-TR"/>
        </a:p>
      </dgm:t>
    </dgm:pt>
    <dgm:pt modelId="{08E08080-B4BE-4207-94F2-ECE22086D074}" type="sibTrans" cxnId="{AE438589-D84B-4F95-BB20-9E6E0DBD2CE1}">
      <dgm:prSet/>
      <dgm:spPr/>
      <dgm:t>
        <a:bodyPr/>
        <a:lstStyle/>
        <a:p>
          <a:endParaRPr lang="tr-TR"/>
        </a:p>
      </dgm:t>
    </dgm:pt>
    <dgm:pt modelId="{E2FE7986-470A-463C-992B-479B59A51AE9}">
      <dgm:prSet/>
      <dgm:spPr/>
      <dgm:t>
        <a:bodyPr/>
        <a:lstStyle/>
        <a:p>
          <a:pPr algn="l" rtl="0"/>
          <a:endParaRPr lang="tr-TR" dirty="0"/>
        </a:p>
      </dgm:t>
    </dgm:pt>
    <dgm:pt modelId="{6754EE53-7A41-4797-92F0-01B671A1BEF3}" type="parTrans" cxnId="{EA7945CC-C892-4341-9566-187F3DE5DF98}">
      <dgm:prSet/>
      <dgm:spPr/>
      <dgm:t>
        <a:bodyPr/>
        <a:lstStyle/>
        <a:p>
          <a:endParaRPr lang="tr-TR"/>
        </a:p>
      </dgm:t>
    </dgm:pt>
    <dgm:pt modelId="{260ACEB0-6D60-494E-9F99-8993A61CA45A}" type="sibTrans" cxnId="{EA7945CC-C892-4341-9566-187F3DE5DF98}">
      <dgm:prSet/>
      <dgm:spPr/>
      <dgm:t>
        <a:bodyPr/>
        <a:lstStyle/>
        <a:p>
          <a:endParaRPr lang="tr-TR"/>
        </a:p>
      </dgm:t>
    </dgm:pt>
    <dgm:pt modelId="{3D587E56-9EB3-4175-943E-9ABD8A71B90E}" type="pres">
      <dgm:prSet presAssocID="{10F938FE-6C7E-48A1-B703-9A15671DB9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2D7197-5CE8-4893-A6FA-268E0D66F560}" type="pres">
      <dgm:prSet presAssocID="{0C828F2B-65FD-4383-A5BE-DC3A4338D804}" presName="composite" presStyleCnt="0"/>
      <dgm:spPr/>
      <dgm:t>
        <a:bodyPr/>
        <a:lstStyle/>
        <a:p>
          <a:endParaRPr lang="tr-TR"/>
        </a:p>
      </dgm:t>
    </dgm:pt>
    <dgm:pt modelId="{E03BC537-FE64-4640-9BE4-1294265C747A}" type="pres">
      <dgm:prSet presAssocID="{0C828F2B-65FD-4383-A5BE-DC3A4338D80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38A089-0C47-4849-86EF-A0742BDBD473}" type="pres">
      <dgm:prSet presAssocID="{0C828F2B-65FD-4383-A5BE-DC3A4338D804}" presName="descendantText" presStyleLbl="alignAcc1" presStyleIdx="0" presStyleCnt="5" custScaleX="84933" custLinFactNeighborX="-3008" custLinFactNeighborY="64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10ED7F-3EBD-4697-81D9-8C878820E159}" type="pres">
      <dgm:prSet presAssocID="{2C80C060-EBD0-41D7-8040-7E2DC3DA8CEC}" presName="sp" presStyleCnt="0"/>
      <dgm:spPr/>
      <dgm:t>
        <a:bodyPr/>
        <a:lstStyle/>
        <a:p>
          <a:endParaRPr lang="tr-TR"/>
        </a:p>
      </dgm:t>
    </dgm:pt>
    <dgm:pt modelId="{208E1036-0ABE-4CC8-A570-284A20293F6B}" type="pres">
      <dgm:prSet presAssocID="{A1FB6195-30F1-40C2-AE9F-71DA2C262C52}" presName="composite" presStyleCnt="0"/>
      <dgm:spPr/>
      <dgm:t>
        <a:bodyPr/>
        <a:lstStyle/>
        <a:p>
          <a:endParaRPr lang="tr-TR"/>
        </a:p>
      </dgm:t>
    </dgm:pt>
    <dgm:pt modelId="{77D75563-2431-417C-AA8C-1B4EAA05B38D}" type="pres">
      <dgm:prSet presAssocID="{A1FB6195-30F1-40C2-AE9F-71DA2C262C5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6D5074-01C1-4FC3-8322-982F8B7B4987}" type="pres">
      <dgm:prSet presAssocID="{A1FB6195-30F1-40C2-AE9F-71DA2C262C52}" presName="descendantText" presStyleLbl="alignAcc1" presStyleIdx="1" presStyleCnt="5" custScaleX="84933" custLinFactNeighborX="-3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2253B4-0140-4F52-BFB6-BD55CA3F2BBD}" type="pres">
      <dgm:prSet presAssocID="{17770C42-49C1-4290-8451-F056AD776240}" presName="sp" presStyleCnt="0"/>
      <dgm:spPr/>
      <dgm:t>
        <a:bodyPr/>
        <a:lstStyle/>
        <a:p>
          <a:endParaRPr lang="tr-TR"/>
        </a:p>
      </dgm:t>
    </dgm:pt>
    <dgm:pt modelId="{71155646-3703-437D-882A-2AB1160FBA67}" type="pres">
      <dgm:prSet presAssocID="{DD7A6918-5BEB-407B-BBA9-7784B4E91FA5}" presName="composite" presStyleCnt="0"/>
      <dgm:spPr/>
      <dgm:t>
        <a:bodyPr/>
        <a:lstStyle/>
        <a:p>
          <a:endParaRPr lang="tr-TR"/>
        </a:p>
      </dgm:t>
    </dgm:pt>
    <dgm:pt modelId="{F51F462E-2212-42C4-AA7F-C21B4367D839}" type="pres">
      <dgm:prSet presAssocID="{DD7A6918-5BEB-407B-BBA9-7784B4E91FA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15514D-6EF3-40B9-AF5D-E1EFD8EBDC3E}" type="pres">
      <dgm:prSet presAssocID="{DD7A6918-5BEB-407B-BBA9-7784B4E91FA5}" presName="descendantText" presStyleLbl="alignAcc1" presStyleIdx="2" presStyleCnt="5" custScaleX="84933" custLinFactNeighborX="-3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CCB577-CB2E-49CB-8918-48B8A253F738}" type="pres">
      <dgm:prSet presAssocID="{30287096-A103-43B6-818B-7DB0A4D89804}" presName="sp" presStyleCnt="0"/>
      <dgm:spPr/>
      <dgm:t>
        <a:bodyPr/>
        <a:lstStyle/>
        <a:p>
          <a:endParaRPr lang="tr-TR"/>
        </a:p>
      </dgm:t>
    </dgm:pt>
    <dgm:pt modelId="{9F793B85-F18F-41B4-AC8C-ABFB22182783}" type="pres">
      <dgm:prSet presAssocID="{94FA89DE-5297-4E3F-8E44-9E434DC5962F}" presName="composite" presStyleCnt="0"/>
      <dgm:spPr/>
      <dgm:t>
        <a:bodyPr/>
        <a:lstStyle/>
        <a:p>
          <a:endParaRPr lang="tr-TR"/>
        </a:p>
      </dgm:t>
    </dgm:pt>
    <dgm:pt modelId="{A0865DAB-C536-4CC6-8E68-6BD1F6785BA7}" type="pres">
      <dgm:prSet presAssocID="{94FA89DE-5297-4E3F-8E44-9E434DC5962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FA1D7F-0C03-4B26-A9AF-B649141288A8}" type="pres">
      <dgm:prSet presAssocID="{94FA89DE-5297-4E3F-8E44-9E434DC5962F}" presName="descendantText" presStyleLbl="alignAcc1" presStyleIdx="3" presStyleCnt="5" custScaleX="84933" custLinFactNeighborX="-3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5ADF3A-4E7A-4597-8961-DB932F0E3E46}" type="pres">
      <dgm:prSet presAssocID="{08E08080-B4BE-4207-94F2-ECE22086D074}" presName="sp" presStyleCnt="0"/>
      <dgm:spPr/>
      <dgm:t>
        <a:bodyPr/>
        <a:lstStyle/>
        <a:p>
          <a:endParaRPr lang="tr-TR"/>
        </a:p>
      </dgm:t>
    </dgm:pt>
    <dgm:pt modelId="{09FFD381-E28B-4E6C-9BF8-44F323073B32}" type="pres">
      <dgm:prSet presAssocID="{E2FE7986-470A-463C-992B-479B59A51AE9}" presName="composite" presStyleCnt="0"/>
      <dgm:spPr/>
      <dgm:t>
        <a:bodyPr/>
        <a:lstStyle/>
        <a:p>
          <a:endParaRPr lang="tr-TR"/>
        </a:p>
      </dgm:t>
    </dgm:pt>
    <dgm:pt modelId="{68195AF0-06B2-4F53-890D-10709BFA255B}" type="pres">
      <dgm:prSet presAssocID="{E2FE7986-470A-463C-992B-479B59A51AE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BBD499-F84E-40CB-B23E-1FA9B47B6C5A}" type="pres">
      <dgm:prSet presAssocID="{E2FE7986-470A-463C-992B-479B59A51AE9}" presName="descendantText" presStyleLbl="alignAcc1" presStyleIdx="4" presStyleCnt="5" custScaleX="84933" custLinFactNeighborX="-3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438589-D84B-4F95-BB20-9E6E0DBD2CE1}" srcId="{10F938FE-6C7E-48A1-B703-9A15671DB988}" destId="{94FA89DE-5297-4E3F-8E44-9E434DC5962F}" srcOrd="3" destOrd="0" parTransId="{79C85CC8-A41C-4BC6-B31C-0FAF0EC906C6}" sibTransId="{08E08080-B4BE-4207-94F2-ECE22086D074}"/>
    <dgm:cxn modelId="{0329C5A0-CE29-4DD3-9C02-2DF639536E44}" srcId="{0C828F2B-65FD-4383-A5BE-DC3A4338D804}" destId="{81C37326-BF06-4992-8C6C-D27B0E8635C5}" srcOrd="0" destOrd="0" parTransId="{2E1E962C-3BB8-4313-BBA5-0C0F1BD80CC2}" sibTransId="{2B6E4B9B-3334-4FB5-BB3B-B8546145614C}"/>
    <dgm:cxn modelId="{1309C3AE-7158-4E7D-8F85-248CCDCFDFD6}" srcId="{94FA89DE-5297-4E3F-8E44-9E434DC5962F}" destId="{AF16FEF6-9F78-48CA-9987-37DBB818EC95}" srcOrd="0" destOrd="0" parTransId="{41B5C073-8C7A-410D-8490-6C7837E1DCAC}" sibTransId="{9BD44627-D4FF-476B-A808-A4D244C03362}"/>
    <dgm:cxn modelId="{C5973D80-3C03-4BE8-A686-3742F03CC94C}" type="presOf" srcId="{F83E739F-C9B8-4B5A-A7C9-096074C4B768}" destId="{8CBBD499-F84E-40CB-B23E-1FA9B47B6C5A}" srcOrd="0" destOrd="0" presId="urn:microsoft.com/office/officeart/2005/8/layout/chevron2"/>
    <dgm:cxn modelId="{EA837B8B-A0ED-4A5F-BBB6-71ED918318D1}" srcId="{10F938FE-6C7E-48A1-B703-9A15671DB988}" destId="{A1FB6195-30F1-40C2-AE9F-71DA2C262C52}" srcOrd="1" destOrd="0" parTransId="{98A097DF-EBBD-482D-9258-218C6956D3B5}" sibTransId="{17770C42-49C1-4290-8451-F056AD776240}"/>
    <dgm:cxn modelId="{1976F0A9-DF73-433C-8E5F-CE06517CFC54}" srcId="{10F938FE-6C7E-48A1-B703-9A15671DB988}" destId="{0C828F2B-65FD-4383-A5BE-DC3A4338D804}" srcOrd="0" destOrd="0" parTransId="{16D3AF9E-00E2-47AE-BDB1-3A6FAE8BFDCD}" sibTransId="{2C80C060-EBD0-41D7-8040-7E2DC3DA8CEC}"/>
    <dgm:cxn modelId="{EA7945CC-C892-4341-9566-187F3DE5DF98}" srcId="{10F938FE-6C7E-48A1-B703-9A15671DB988}" destId="{E2FE7986-470A-463C-992B-479B59A51AE9}" srcOrd="4" destOrd="0" parTransId="{6754EE53-7A41-4797-92F0-01B671A1BEF3}" sibTransId="{260ACEB0-6D60-494E-9F99-8993A61CA45A}"/>
    <dgm:cxn modelId="{17A43136-B1CF-451E-9E6E-9D7DC3310466}" srcId="{E2FE7986-470A-463C-992B-479B59A51AE9}" destId="{F83E739F-C9B8-4B5A-A7C9-096074C4B768}" srcOrd="0" destOrd="0" parTransId="{BDE29DCE-3FEA-46C7-BB85-AFC595D7822F}" sibTransId="{FDA142B7-4F15-4B81-9BE5-DEF300E3B870}"/>
    <dgm:cxn modelId="{2197C272-2635-41FC-A5E1-EEB15EEA368D}" type="presOf" srcId="{AF16FEF6-9F78-48CA-9987-37DBB818EC95}" destId="{5CFA1D7F-0C03-4B26-A9AF-B649141288A8}" srcOrd="0" destOrd="0" presId="urn:microsoft.com/office/officeart/2005/8/layout/chevron2"/>
    <dgm:cxn modelId="{6B35A767-5317-419A-9514-733E846F1A40}" type="presOf" srcId="{10F938FE-6C7E-48A1-B703-9A15671DB988}" destId="{3D587E56-9EB3-4175-943E-9ABD8A71B90E}" srcOrd="0" destOrd="0" presId="urn:microsoft.com/office/officeart/2005/8/layout/chevron2"/>
    <dgm:cxn modelId="{1D1DB798-6B08-4813-9BBD-3FECD2C96647}" type="presOf" srcId="{E2FE7986-470A-463C-992B-479B59A51AE9}" destId="{68195AF0-06B2-4F53-890D-10709BFA255B}" srcOrd="0" destOrd="0" presId="urn:microsoft.com/office/officeart/2005/8/layout/chevron2"/>
    <dgm:cxn modelId="{BEEF8245-E63C-4558-A4A7-077B909DA518}" type="presOf" srcId="{A1FB6195-30F1-40C2-AE9F-71DA2C262C52}" destId="{77D75563-2431-417C-AA8C-1B4EAA05B38D}" srcOrd="0" destOrd="0" presId="urn:microsoft.com/office/officeart/2005/8/layout/chevron2"/>
    <dgm:cxn modelId="{D603AA5C-B56A-4CEF-8900-DB872D593EEC}" srcId="{10F938FE-6C7E-48A1-B703-9A15671DB988}" destId="{DD7A6918-5BEB-407B-BBA9-7784B4E91FA5}" srcOrd="2" destOrd="0" parTransId="{A7B9586C-3218-4B25-92E9-167CD85C491F}" sibTransId="{30287096-A103-43B6-818B-7DB0A4D89804}"/>
    <dgm:cxn modelId="{0866A6AB-0D58-4652-8023-4EDDA836AE4E}" type="presOf" srcId="{94FA89DE-5297-4E3F-8E44-9E434DC5962F}" destId="{A0865DAB-C536-4CC6-8E68-6BD1F6785BA7}" srcOrd="0" destOrd="0" presId="urn:microsoft.com/office/officeart/2005/8/layout/chevron2"/>
    <dgm:cxn modelId="{C30270B2-98B5-403A-908C-781474FB51F1}" type="presOf" srcId="{97060633-C992-4AE8-8A1D-8FAB489715A8}" destId="{2E15514D-6EF3-40B9-AF5D-E1EFD8EBDC3E}" srcOrd="0" destOrd="0" presId="urn:microsoft.com/office/officeart/2005/8/layout/chevron2"/>
    <dgm:cxn modelId="{06A399BA-F78B-4A7F-9B13-A7E2F548B542}" srcId="{A1FB6195-30F1-40C2-AE9F-71DA2C262C52}" destId="{7C8D7909-206F-46E6-BCCD-0E3C8D9E1331}" srcOrd="0" destOrd="0" parTransId="{188C0965-0B0C-4ADB-8E28-2E788230DF4C}" sibTransId="{ABFE160A-5B7B-42A7-94B9-99BCC1291451}"/>
    <dgm:cxn modelId="{68539750-2BA7-4E58-B5E5-8A855EC4C394}" type="presOf" srcId="{7C8D7909-206F-46E6-BCCD-0E3C8D9E1331}" destId="{146D5074-01C1-4FC3-8322-982F8B7B4987}" srcOrd="0" destOrd="0" presId="urn:microsoft.com/office/officeart/2005/8/layout/chevron2"/>
    <dgm:cxn modelId="{DC6590B9-2AB7-4857-8078-05A9C0F0F628}" type="presOf" srcId="{0C828F2B-65FD-4383-A5BE-DC3A4338D804}" destId="{E03BC537-FE64-4640-9BE4-1294265C747A}" srcOrd="0" destOrd="0" presId="urn:microsoft.com/office/officeart/2005/8/layout/chevron2"/>
    <dgm:cxn modelId="{C7961799-9FE2-4A65-AE20-B4C4895EDD22}" type="presOf" srcId="{DD7A6918-5BEB-407B-BBA9-7784B4E91FA5}" destId="{F51F462E-2212-42C4-AA7F-C21B4367D839}" srcOrd="0" destOrd="0" presId="urn:microsoft.com/office/officeart/2005/8/layout/chevron2"/>
    <dgm:cxn modelId="{0EE476BB-0EF7-4D76-91B1-31B63C9C7DE1}" srcId="{DD7A6918-5BEB-407B-BBA9-7784B4E91FA5}" destId="{97060633-C992-4AE8-8A1D-8FAB489715A8}" srcOrd="0" destOrd="0" parTransId="{29255928-CBA8-4356-8EC8-6A735F20ADC1}" sibTransId="{E776DDD0-4D6B-4A48-A06F-8518C41C90C5}"/>
    <dgm:cxn modelId="{87A00574-6953-46C9-98ED-785E8003132B}" type="presOf" srcId="{81C37326-BF06-4992-8C6C-D27B0E8635C5}" destId="{9038A089-0C47-4849-86EF-A0742BDBD473}" srcOrd="0" destOrd="0" presId="urn:microsoft.com/office/officeart/2005/8/layout/chevron2"/>
    <dgm:cxn modelId="{89E8FC33-5176-484B-8CB5-39A90AFF18E6}" type="presParOf" srcId="{3D587E56-9EB3-4175-943E-9ABD8A71B90E}" destId="{BA2D7197-5CE8-4893-A6FA-268E0D66F560}" srcOrd="0" destOrd="0" presId="urn:microsoft.com/office/officeart/2005/8/layout/chevron2"/>
    <dgm:cxn modelId="{DB36BE7A-BBCB-4B34-9AF6-34DBAD249897}" type="presParOf" srcId="{BA2D7197-5CE8-4893-A6FA-268E0D66F560}" destId="{E03BC537-FE64-4640-9BE4-1294265C747A}" srcOrd="0" destOrd="0" presId="urn:microsoft.com/office/officeart/2005/8/layout/chevron2"/>
    <dgm:cxn modelId="{477D5DF0-7D2F-4DD0-9A47-E51A78B04198}" type="presParOf" srcId="{BA2D7197-5CE8-4893-A6FA-268E0D66F560}" destId="{9038A089-0C47-4849-86EF-A0742BDBD473}" srcOrd="1" destOrd="0" presId="urn:microsoft.com/office/officeart/2005/8/layout/chevron2"/>
    <dgm:cxn modelId="{0BA816E1-B46A-4CD9-9CC9-0125895F80DB}" type="presParOf" srcId="{3D587E56-9EB3-4175-943E-9ABD8A71B90E}" destId="{9C10ED7F-3EBD-4697-81D9-8C878820E159}" srcOrd="1" destOrd="0" presId="urn:microsoft.com/office/officeart/2005/8/layout/chevron2"/>
    <dgm:cxn modelId="{7A5AF6B3-ABBA-49D2-92CC-4D6E9DFFD28E}" type="presParOf" srcId="{3D587E56-9EB3-4175-943E-9ABD8A71B90E}" destId="{208E1036-0ABE-4CC8-A570-284A20293F6B}" srcOrd="2" destOrd="0" presId="urn:microsoft.com/office/officeart/2005/8/layout/chevron2"/>
    <dgm:cxn modelId="{CE37CA77-7BB7-4606-BE25-FB7EF836770E}" type="presParOf" srcId="{208E1036-0ABE-4CC8-A570-284A20293F6B}" destId="{77D75563-2431-417C-AA8C-1B4EAA05B38D}" srcOrd="0" destOrd="0" presId="urn:microsoft.com/office/officeart/2005/8/layout/chevron2"/>
    <dgm:cxn modelId="{AAD8EDDB-E069-4F19-982D-E4A649F55944}" type="presParOf" srcId="{208E1036-0ABE-4CC8-A570-284A20293F6B}" destId="{146D5074-01C1-4FC3-8322-982F8B7B4987}" srcOrd="1" destOrd="0" presId="urn:microsoft.com/office/officeart/2005/8/layout/chevron2"/>
    <dgm:cxn modelId="{27584AC0-2DD3-4F72-A7F0-0A05039112BA}" type="presParOf" srcId="{3D587E56-9EB3-4175-943E-9ABD8A71B90E}" destId="{7E2253B4-0140-4F52-BFB6-BD55CA3F2BBD}" srcOrd="3" destOrd="0" presId="urn:microsoft.com/office/officeart/2005/8/layout/chevron2"/>
    <dgm:cxn modelId="{7DDEBE64-5791-44D3-8057-F17B28178954}" type="presParOf" srcId="{3D587E56-9EB3-4175-943E-9ABD8A71B90E}" destId="{71155646-3703-437D-882A-2AB1160FBA67}" srcOrd="4" destOrd="0" presId="urn:microsoft.com/office/officeart/2005/8/layout/chevron2"/>
    <dgm:cxn modelId="{D1976C53-2E64-47F7-9003-BDBDA44B2C76}" type="presParOf" srcId="{71155646-3703-437D-882A-2AB1160FBA67}" destId="{F51F462E-2212-42C4-AA7F-C21B4367D839}" srcOrd="0" destOrd="0" presId="urn:microsoft.com/office/officeart/2005/8/layout/chevron2"/>
    <dgm:cxn modelId="{F1B08A75-7F89-4D00-8CF1-31FA478CF718}" type="presParOf" srcId="{71155646-3703-437D-882A-2AB1160FBA67}" destId="{2E15514D-6EF3-40B9-AF5D-E1EFD8EBDC3E}" srcOrd="1" destOrd="0" presId="urn:microsoft.com/office/officeart/2005/8/layout/chevron2"/>
    <dgm:cxn modelId="{07B625D8-D38B-4C70-A68C-5A0CF5AAF5E3}" type="presParOf" srcId="{3D587E56-9EB3-4175-943E-9ABD8A71B90E}" destId="{DDCCB577-CB2E-49CB-8918-48B8A253F738}" srcOrd="5" destOrd="0" presId="urn:microsoft.com/office/officeart/2005/8/layout/chevron2"/>
    <dgm:cxn modelId="{CA8EDC74-83A8-4E9F-9033-7333BC3604F5}" type="presParOf" srcId="{3D587E56-9EB3-4175-943E-9ABD8A71B90E}" destId="{9F793B85-F18F-41B4-AC8C-ABFB22182783}" srcOrd="6" destOrd="0" presId="urn:microsoft.com/office/officeart/2005/8/layout/chevron2"/>
    <dgm:cxn modelId="{14A7B103-30AF-4EE4-AB91-E9FF8F12177D}" type="presParOf" srcId="{9F793B85-F18F-41B4-AC8C-ABFB22182783}" destId="{A0865DAB-C536-4CC6-8E68-6BD1F6785BA7}" srcOrd="0" destOrd="0" presId="urn:microsoft.com/office/officeart/2005/8/layout/chevron2"/>
    <dgm:cxn modelId="{72EC5F91-8409-46CD-A032-24FA798DE319}" type="presParOf" srcId="{9F793B85-F18F-41B4-AC8C-ABFB22182783}" destId="{5CFA1D7F-0C03-4B26-A9AF-B649141288A8}" srcOrd="1" destOrd="0" presId="urn:microsoft.com/office/officeart/2005/8/layout/chevron2"/>
    <dgm:cxn modelId="{157E8A4F-0D7B-49CA-9A9D-BF39F384F8C3}" type="presParOf" srcId="{3D587E56-9EB3-4175-943E-9ABD8A71B90E}" destId="{2A5ADF3A-4E7A-4597-8961-DB932F0E3E46}" srcOrd="7" destOrd="0" presId="urn:microsoft.com/office/officeart/2005/8/layout/chevron2"/>
    <dgm:cxn modelId="{9DF39C7B-9D5F-4A75-886C-33C10EDF7E35}" type="presParOf" srcId="{3D587E56-9EB3-4175-943E-9ABD8A71B90E}" destId="{09FFD381-E28B-4E6C-9BF8-44F323073B32}" srcOrd="8" destOrd="0" presId="urn:microsoft.com/office/officeart/2005/8/layout/chevron2"/>
    <dgm:cxn modelId="{8B5DDD87-5931-4F15-A38B-0F3C68432416}" type="presParOf" srcId="{09FFD381-E28B-4E6C-9BF8-44F323073B32}" destId="{68195AF0-06B2-4F53-890D-10709BFA255B}" srcOrd="0" destOrd="0" presId="urn:microsoft.com/office/officeart/2005/8/layout/chevron2"/>
    <dgm:cxn modelId="{31EF9B22-BBD1-434D-BD62-9C141A7CED31}" type="presParOf" srcId="{09FFD381-E28B-4E6C-9BF8-44F323073B32}" destId="{8CBBD499-F84E-40CB-B23E-1FA9B47B6C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3DD123-B3E9-45F9-8B36-0394E218DC3D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BBF45CF9-D945-4E6A-83FF-5724D1FC60FD}">
      <dgm:prSet/>
      <dgm:spPr/>
      <dgm:t>
        <a:bodyPr/>
        <a:lstStyle/>
        <a:p>
          <a:pPr rtl="0"/>
          <a:r>
            <a:rPr lang="tr-TR" b="1" dirty="0" smtClean="0"/>
            <a:t>1. ETKİLEŞEN KÜLTÜR</a:t>
          </a:r>
          <a:endParaRPr lang="tr-TR" dirty="0"/>
        </a:p>
      </dgm:t>
    </dgm:pt>
    <dgm:pt modelId="{B50B758B-1868-47EE-AC01-F5D1F24EDC95}" type="parTrans" cxnId="{EF96CBF2-2471-43B4-B9B0-9AF10D6A71E9}">
      <dgm:prSet/>
      <dgm:spPr/>
      <dgm:t>
        <a:bodyPr/>
        <a:lstStyle/>
        <a:p>
          <a:endParaRPr lang="tr-TR"/>
        </a:p>
      </dgm:t>
    </dgm:pt>
    <dgm:pt modelId="{43D0FC27-5847-4E99-ACD9-655EA1CD0683}" type="sibTrans" cxnId="{EF96CBF2-2471-43B4-B9B0-9AF10D6A71E9}">
      <dgm:prSet/>
      <dgm:spPr/>
      <dgm:t>
        <a:bodyPr/>
        <a:lstStyle/>
        <a:p>
          <a:endParaRPr lang="tr-TR"/>
        </a:p>
      </dgm:t>
    </dgm:pt>
    <dgm:pt modelId="{B7F7517A-5149-4979-A78C-4E9EC33219F5}">
      <dgm:prSet/>
      <dgm:spPr/>
      <dgm:t>
        <a:bodyPr/>
        <a:lstStyle/>
        <a:p>
          <a:pPr rtl="0"/>
          <a:r>
            <a:rPr lang="tr-TR" dirty="0" smtClean="0"/>
            <a:t>İş görenlerin ve müşterilerin ihtiyaçlarını karşılamaya yöneliktir. Önemli olan ihtiyaçlara en iyi hizmeti vermektir. Çevreyi etkilemekten çok teknolojinin ve rekabetin ortaya çıkardığı istekleri cevaplamak esastır.</a:t>
          </a:r>
          <a:endParaRPr lang="tr-TR" dirty="0"/>
        </a:p>
      </dgm:t>
    </dgm:pt>
    <dgm:pt modelId="{D7B403A5-EE75-4CD6-9A96-4C58786451A7}" type="parTrans" cxnId="{D30F47CC-447B-4E42-AE49-4F63C72018F8}">
      <dgm:prSet/>
      <dgm:spPr/>
      <dgm:t>
        <a:bodyPr/>
        <a:lstStyle/>
        <a:p>
          <a:endParaRPr lang="tr-TR"/>
        </a:p>
      </dgm:t>
    </dgm:pt>
    <dgm:pt modelId="{2A8DEA5B-E8CC-43E7-A798-003D18CD4D03}" type="sibTrans" cxnId="{D30F47CC-447B-4E42-AE49-4F63C72018F8}">
      <dgm:prSet/>
      <dgm:spPr/>
      <dgm:t>
        <a:bodyPr/>
        <a:lstStyle/>
        <a:p>
          <a:endParaRPr lang="tr-TR"/>
        </a:p>
      </dgm:t>
    </dgm:pt>
    <dgm:pt modelId="{29452105-204C-427D-8DC2-A4801BCC5442}">
      <dgm:prSet/>
      <dgm:spPr/>
      <dgm:t>
        <a:bodyPr/>
        <a:lstStyle/>
        <a:p>
          <a:pPr rtl="0"/>
          <a:r>
            <a:rPr lang="tr-TR" b="1" dirty="0" smtClean="0"/>
            <a:t>2. BÜTÜNLEŞİK KÜLTÜR</a:t>
          </a:r>
          <a:endParaRPr lang="tr-TR" dirty="0"/>
        </a:p>
      </dgm:t>
    </dgm:pt>
    <dgm:pt modelId="{E5680759-92B1-4855-A675-5320F2C8F824}" type="parTrans" cxnId="{812C5B63-B420-49E5-AE65-7C50E23F0C80}">
      <dgm:prSet/>
      <dgm:spPr/>
      <dgm:t>
        <a:bodyPr/>
        <a:lstStyle/>
        <a:p>
          <a:endParaRPr lang="tr-TR"/>
        </a:p>
      </dgm:t>
    </dgm:pt>
    <dgm:pt modelId="{75BCE67D-7189-445B-B78D-794EE37A82E6}" type="sibTrans" cxnId="{812C5B63-B420-49E5-AE65-7C50E23F0C80}">
      <dgm:prSet/>
      <dgm:spPr/>
      <dgm:t>
        <a:bodyPr/>
        <a:lstStyle/>
        <a:p>
          <a:endParaRPr lang="tr-TR"/>
        </a:p>
      </dgm:t>
    </dgm:pt>
    <dgm:pt modelId="{11E8806D-AF94-4351-AB28-675309629C29}">
      <dgm:prSet/>
      <dgm:spPr/>
      <dgm:t>
        <a:bodyPr/>
        <a:lstStyle/>
        <a:p>
          <a:pPr rtl="0"/>
          <a:r>
            <a:rPr lang="tr-TR" dirty="0" smtClean="0"/>
            <a:t>İş gören ve müşterilerin ihtiyaçlarını etkilemeye ve değiştirmeye yöneliktir. Bunu yeni ürün ve yenilikçi davranış geliştirerek sağlar ve çevreyi etkiler.</a:t>
          </a:r>
          <a:endParaRPr lang="tr-TR" dirty="0"/>
        </a:p>
      </dgm:t>
    </dgm:pt>
    <dgm:pt modelId="{38E648D3-022C-4EFB-BF84-6B2B0BB352A5}" type="parTrans" cxnId="{5B1EB4A0-81E7-4B13-B34F-AA2E7975CB9A}">
      <dgm:prSet/>
      <dgm:spPr/>
      <dgm:t>
        <a:bodyPr/>
        <a:lstStyle/>
        <a:p>
          <a:endParaRPr lang="tr-TR"/>
        </a:p>
      </dgm:t>
    </dgm:pt>
    <dgm:pt modelId="{C5F8C448-9C76-4662-A4D8-C7F35C5A5FC0}" type="sibTrans" cxnId="{5B1EB4A0-81E7-4B13-B34F-AA2E7975CB9A}">
      <dgm:prSet/>
      <dgm:spPr/>
      <dgm:t>
        <a:bodyPr/>
        <a:lstStyle/>
        <a:p>
          <a:endParaRPr lang="tr-TR"/>
        </a:p>
      </dgm:t>
    </dgm:pt>
    <dgm:pt modelId="{3E0CF8AB-99BD-4BD6-BAE0-2879F77ABA63}">
      <dgm:prSet/>
      <dgm:spPr/>
      <dgm:t>
        <a:bodyPr/>
        <a:lstStyle/>
        <a:p>
          <a:pPr rtl="0"/>
          <a:r>
            <a:rPr lang="tr-TR" b="1" smtClean="0"/>
            <a:t>3. MÜTEŞEBBİS KÜLTÜR</a:t>
          </a:r>
          <a:r>
            <a:rPr lang="tr-TR" smtClean="0"/>
            <a:t> </a:t>
          </a:r>
          <a:endParaRPr lang="tr-TR"/>
        </a:p>
      </dgm:t>
    </dgm:pt>
    <dgm:pt modelId="{25B25ED2-D607-44D4-8F45-E87D41243687}" type="parTrans" cxnId="{CBD34B15-3D43-4C9A-BA36-06ECC1F2F3F4}">
      <dgm:prSet/>
      <dgm:spPr/>
      <dgm:t>
        <a:bodyPr/>
        <a:lstStyle/>
        <a:p>
          <a:endParaRPr lang="tr-TR"/>
        </a:p>
      </dgm:t>
    </dgm:pt>
    <dgm:pt modelId="{81743678-E9A2-4E05-AE38-60BBB6E05716}" type="sibTrans" cxnId="{CBD34B15-3D43-4C9A-BA36-06ECC1F2F3F4}">
      <dgm:prSet/>
      <dgm:spPr/>
      <dgm:t>
        <a:bodyPr/>
        <a:lstStyle/>
        <a:p>
          <a:endParaRPr lang="tr-TR"/>
        </a:p>
      </dgm:t>
    </dgm:pt>
    <dgm:pt modelId="{1B626568-1301-4B74-BA93-D4722668A611}">
      <dgm:prSet/>
      <dgm:spPr/>
      <dgm:t>
        <a:bodyPr/>
        <a:lstStyle/>
        <a:p>
          <a:pPr rtl="0"/>
          <a:r>
            <a:rPr lang="tr-TR" dirty="0" smtClean="0"/>
            <a:t>Yeni ürün ve hizmetlerin geliştirilmesinde oldukça yenilikçidir. Karar vermede katılımcı değildir, bu yönü ile bireyseldir.</a:t>
          </a:r>
          <a:endParaRPr lang="tr-TR" dirty="0"/>
        </a:p>
      </dgm:t>
    </dgm:pt>
    <dgm:pt modelId="{8B36F6D7-7B10-4CDA-BF46-52BFC7BB688D}" type="parTrans" cxnId="{924926C9-D535-4201-B869-6D89EA120514}">
      <dgm:prSet/>
      <dgm:spPr/>
      <dgm:t>
        <a:bodyPr/>
        <a:lstStyle/>
        <a:p>
          <a:endParaRPr lang="tr-TR"/>
        </a:p>
      </dgm:t>
    </dgm:pt>
    <dgm:pt modelId="{AB475452-DADE-49EF-A8F1-F1106D44D483}" type="sibTrans" cxnId="{924926C9-D535-4201-B869-6D89EA120514}">
      <dgm:prSet/>
      <dgm:spPr/>
      <dgm:t>
        <a:bodyPr/>
        <a:lstStyle/>
        <a:p>
          <a:endParaRPr lang="tr-TR"/>
        </a:p>
      </dgm:t>
    </dgm:pt>
    <dgm:pt modelId="{59716AE8-6C74-4413-B7CC-763932112E81}">
      <dgm:prSet/>
      <dgm:spPr/>
      <dgm:t>
        <a:bodyPr/>
        <a:lstStyle/>
        <a:p>
          <a:pPr rtl="0"/>
          <a:r>
            <a:rPr lang="tr-TR" b="1" smtClean="0"/>
            <a:t>4. SİSTEMATİK KÜLTÜRLER</a:t>
          </a:r>
          <a:r>
            <a:rPr lang="tr-TR" smtClean="0"/>
            <a:t> </a:t>
          </a:r>
          <a:endParaRPr lang="tr-TR"/>
        </a:p>
      </dgm:t>
    </dgm:pt>
    <dgm:pt modelId="{8D1E0F97-D2EA-41BA-9201-E8306F2F61CB}" type="parTrans" cxnId="{F6184BB1-2665-43D3-A591-4FD5E2B1D730}">
      <dgm:prSet/>
      <dgm:spPr/>
      <dgm:t>
        <a:bodyPr/>
        <a:lstStyle/>
        <a:p>
          <a:endParaRPr lang="tr-TR"/>
        </a:p>
      </dgm:t>
    </dgm:pt>
    <dgm:pt modelId="{E01CD3BF-E45E-4D0B-BE19-B2325174E6DE}" type="sibTrans" cxnId="{F6184BB1-2665-43D3-A591-4FD5E2B1D730}">
      <dgm:prSet/>
      <dgm:spPr/>
      <dgm:t>
        <a:bodyPr/>
        <a:lstStyle/>
        <a:p>
          <a:endParaRPr lang="tr-TR"/>
        </a:p>
      </dgm:t>
    </dgm:pt>
    <dgm:pt modelId="{9950BCC2-CB1D-476B-90B9-C2BE5B5BB47F}">
      <dgm:prSet/>
      <dgm:spPr/>
      <dgm:t>
        <a:bodyPr/>
        <a:lstStyle/>
        <a:p>
          <a:pPr rtl="0"/>
          <a:r>
            <a:rPr lang="tr-TR" dirty="0" smtClean="0"/>
            <a:t>Sistemler üzerine yoğunlaşmışlardır. Karar vermede dış çevre etkileşimlerine göre yönlendirilir. Katılımcılık yoktur. Görevler kalıplaşmıştır.</a:t>
          </a:r>
          <a:endParaRPr lang="tr-TR" dirty="0"/>
        </a:p>
      </dgm:t>
    </dgm:pt>
    <dgm:pt modelId="{B538A79C-0D99-4727-87C3-48AB378C4F3A}" type="parTrans" cxnId="{277550CB-505B-4ADE-A6F7-B70EA226D068}">
      <dgm:prSet/>
      <dgm:spPr/>
      <dgm:t>
        <a:bodyPr/>
        <a:lstStyle/>
        <a:p>
          <a:endParaRPr lang="tr-TR"/>
        </a:p>
      </dgm:t>
    </dgm:pt>
    <dgm:pt modelId="{5F029E2D-DF9F-4792-BCBF-0DFB7C893C8E}" type="sibTrans" cxnId="{277550CB-505B-4ADE-A6F7-B70EA226D068}">
      <dgm:prSet/>
      <dgm:spPr/>
      <dgm:t>
        <a:bodyPr/>
        <a:lstStyle/>
        <a:p>
          <a:endParaRPr lang="tr-TR"/>
        </a:p>
      </dgm:t>
    </dgm:pt>
    <dgm:pt modelId="{172B19DA-2D24-4A52-A2BD-7CC9EA39A8C5}" type="pres">
      <dgm:prSet presAssocID="{663DD123-B3E9-45F9-8B36-0394E218DC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DFB3EF6-22EC-469E-89D9-B4D4D74C8C6D}" type="pres">
      <dgm:prSet presAssocID="{BBF45CF9-D945-4E6A-83FF-5724D1FC60FD}" presName="parentLin" presStyleCnt="0"/>
      <dgm:spPr/>
    </dgm:pt>
    <dgm:pt modelId="{66183AB4-740F-4ED1-A593-771D65ADC16C}" type="pres">
      <dgm:prSet presAssocID="{BBF45CF9-D945-4E6A-83FF-5724D1FC60FD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49AE030A-02E7-40E4-9A79-A6934B65C0EA}" type="pres">
      <dgm:prSet presAssocID="{BBF45CF9-D945-4E6A-83FF-5724D1FC60F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D0B603-675F-4E61-9681-6C6D92F9515B}" type="pres">
      <dgm:prSet presAssocID="{BBF45CF9-D945-4E6A-83FF-5724D1FC60FD}" presName="negativeSpace" presStyleCnt="0"/>
      <dgm:spPr/>
    </dgm:pt>
    <dgm:pt modelId="{97F2662A-460E-4E9B-8909-1B7EADD97ABC}" type="pres">
      <dgm:prSet presAssocID="{BBF45CF9-D945-4E6A-83FF-5724D1FC60F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7C3336-74AD-466D-B18B-77B5BC808E40}" type="pres">
      <dgm:prSet presAssocID="{43D0FC27-5847-4E99-ACD9-655EA1CD0683}" presName="spaceBetweenRectangles" presStyleCnt="0"/>
      <dgm:spPr/>
    </dgm:pt>
    <dgm:pt modelId="{B90765AD-7F64-47F1-AF64-9ADE36F76AC0}" type="pres">
      <dgm:prSet presAssocID="{29452105-204C-427D-8DC2-A4801BCC5442}" presName="parentLin" presStyleCnt="0"/>
      <dgm:spPr/>
    </dgm:pt>
    <dgm:pt modelId="{34FCD0B8-BB50-49D7-A284-D3647ACCC833}" type="pres">
      <dgm:prSet presAssocID="{29452105-204C-427D-8DC2-A4801BCC5442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17779010-7D0E-4E4A-A53A-9CBB9228920B}" type="pres">
      <dgm:prSet presAssocID="{29452105-204C-427D-8DC2-A4801BCC544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8BB236-7FD2-40AC-9AC2-C0685A6FDD75}" type="pres">
      <dgm:prSet presAssocID="{29452105-204C-427D-8DC2-A4801BCC5442}" presName="negativeSpace" presStyleCnt="0"/>
      <dgm:spPr/>
    </dgm:pt>
    <dgm:pt modelId="{0DD7322A-7FB2-46E5-B1CE-8C44DA236CB9}" type="pres">
      <dgm:prSet presAssocID="{29452105-204C-427D-8DC2-A4801BCC544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8BE064-DC81-4043-80DF-D89B0A3CC024}" type="pres">
      <dgm:prSet presAssocID="{75BCE67D-7189-445B-B78D-794EE37A82E6}" presName="spaceBetweenRectangles" presStyleCnt="0"/>
      <dgm:spPr/>
    </dgm:pt>
    <dgm:pt modelId="{1A7EF9B1-95D4-4767-BDA4-99AD6CC07159}" type="pres">
      <dgm:prSet presAssocID="{3E0CF8AB-99BD-4BD6-BAE0-2879F77ABA63}" presName="parentLin" presStyleCnt="0"/>
      <dgm:spPr/>
    </dgm:pt>
    <dgm:pt modelId="{1FCDF435-79C8-4825-9F42-8C0DDF57BECC}" type="pres">
      <dgm:prSet presAssocID="{3E0CF8AB-99BD-4BD6-BAE0-2879F77ABA63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2E4DBCBC-E890-4F21-9773-0C8C62AD63DE}" type="pres">
      <dgm:prSet presAssocID="{3E0CF8AB-99BD-4BD6-BAE0-2879F77ABA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95B81F-CF7D-418F-BDEC-E5A4B363848E}" type="pres">
      <dgm:prSet presAssocID="{3E0CF8AB-99BD-4BD6-BAE0-2879F77ABA63}" presName="negativeSpace" presStyleCnt="0"/>
      <dgm:spPr/>
    </dgm:pt>
    <dgm:pt modelId="{0D8FD8E5-781A-49C6-987A-605A7DAB7B6F}" type="pres">
      <dgm:prSet presAssocID="{3E0CF8AB-99BD-4BD6-BAE0-2879F77ABA6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85E726-4720-45F5-B238-0483111D8EE8}" type="pres">
      <dgm:prSet presAssocID="{81743678-E9A2-4E05-AE38-60BBB6E05716}" presName="spaceBetweenRectangles" presStyleCnt="0"/>
      <dgm:spPr/>
    </dgm:pt>
    <dgm:pt modelId="{A2FFB2F4-83EC-4F65-8239-7B7B3E3FB3B8}" type="pres">
      <dgm:prSet presAssocID="{59716AE8-6C74-4413-B7CC-763932112E81}" presName="parentLin" presStyleCnt="0"/>
      <dgm:spPr/>
    </dgm:pt>
    <dgm:pt modelId="{13661BF7-C635-4A32-A265-4B19DB6A67AA}" type="pres">
      <dgm:prSet presAssocID="{59716AE8-6C74-4413-B7CC-763932112E81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5125705B-0DE4-4A39-A4BF-A04DC3A8D988}" type="pres">
      <dgm:prSet presAssocID="{59716AE8-6C74-4413-B7CC-763932112E8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6AD370-03FE-4CD3-A968-40227AE4241A}" type="pres">
      <dgm:prSet presAssocID="{59716AE8-6C74-4413-B7CC-763932112E81}" presName="negativeSpace" presStyleCnt="0"/>
      <dgm:spPr/>
    </dgm:pt>
    <dgm:pt modelId="{1C1223ED-6532-473D-9770-627D97B826CF}" type="pres">
      <dgm:prSet presAssocID="{59716AE8-6C74-4413-B7CC-763932112E8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7550CB-505B-4ADE-A6F7-B70EA226D068}" srcId="{59716AE8-6C74-4413-B7CC-763932112E81}" destId="{9950BCC2-CB1D-476B-90B9-C2BE5B5BB47F}" srcOrd="0" destOrd="0" parTransId="{B538A79C-0D99-4727-87C3-48AB378C4F3A}" sibTransId="{5F029E2D-DF9F-4792-BCBF-0DFB7C893C8E}"/>
    <dgm:cxn modelId="{8650FC85-EAAA-429E-93BE-AAAC1B98ED7A}" type="presOf" srcId="{59716AE8-6C74-4413-B7CC-763932112E81}" destId="{13661BF7-C635-4A32-A265-4B19DB6A67AA}" srcOrd="0" destOrd="0" presId="urn:microsoft.com/office/officeart/2005/8/layout/list1"/>
    <dgm:cxn modelId="{95896531-2CDA-4953-AF79-3C441531BA6A}" type="presOf" srcId="{9950BCC2-CB1D-476B-90B9-C2BE5B5BB47F}" destId="{1C1223ED-6532-473D-9770-627D97B826CF}" srcOrd="0" destOrd="0" presId="urn:microsoft.com/office/officeart/2005/8/layout/list1"/>
    <dgm:cxn modelId="{609D8A7E-30F6-4F30-A7DF-0E3E6B70A121}" type="presOf" srcId="{B7F7517A-5149-4979-A78C-4E9EC33219F5}" destId="{97F2662A-460E-4E9B-8909-1B7EADD97ABC}" srcOrd="0" destOrd="0" presId="urn:microsoft.com/office/officeart/2005/8/layout/list1"/>
    <dgm:cxn modelId="{F6184BB1-2665-43D3-A591-4FD5E2B1D730}" srcId="{663DD123-B3E9-45F9-8B36-0394E218DC3D}" destId="{59716AE8-6C74-4413-B7CC-763932112E81}" srcOrd="3" destOrd="0" parTransId="{8D1E0F97-D2EA-41BA-9201-E8306F2F61CB}" sibTransId="{E01CD3BF-E45E-4D0B-BE19-B2325174E6DE}"/>
    <dgm:cxn modelId="{28420F27-4BB3-4B92-906C-18F158D25B10}" type="presOf" srcId="{29452105-204C-427D-8DC2-A4801BCC5442}" destId="{17779010-7D0E-4E4A-A53A-9CBB9228920B}" srcOrd="1" destOrd="0" presId="urn:microsoft.com/office/officeart/2005/8/layout/list1"/>
    <dgm:cxn modelId="{924926C9-D535-4201-B869-6D89EA120514}" srcId="{3E0CF8AB-99BD-4BD6-BAE0-2879F77ABA63}" destId="{1B626568-1301-4B74-BA93-D4722668A611}" srcOrd="0" destOrd="0" parTransId="{8B36F6D7-7B10-4CDA-BF46-52BFC7BB688D}" sibTransId="{AB475452-DADE-49EF-A8F1-F1106D44D483}"/>
    <dgm:cxn modelId="{D30F47CC-447B-4E42-AE49-4F63C72018F8}" srcId="{BBF45CF9-D945-4E6A-83FF-5724D1FC60FD}" destId="{B7F7517A-5149-4979-A78C-4E9EC33219F5}" srcOrd="0" destOrd="0" parTransId="{D7B403A5-EE75-4CD6-9A96-4C58786451A7}" sibTransId="{2A8DEA5B-E8CC-43E7-A798-003D18CD4D03}"/>
    <dgm:cxn modelId="{308B6E97-C854-4FA0-B91B-C4BE8A550C33}" type="presOf" srcId="{BBF45CF9-D945-4E6A-83FF-5724D1FC60FD}" destId="{49AE030A-02E7-40E4-9A79-A6934B65C0EA}" srcOrd="1" destOrd="0" presId="urn:microsoft.com/office/officeart/2005/8/layout/list1"/>
    <dgm:cxn modelId="{812C5B63-B420-49E5-AE65-7C50E23F0C80}" srcId="{663DD123-B3E9-45F9-8B36-0394E218DC3D}" destId="{29452105-204C-427D-8DC2-A4801BCC5442}" srcOrd="1" destOrd="0" parTransId="{E5680759-92B1-4855-A675-5320F2C8F824}" sibTransId="{75BCE67D-7189-445B-B78D-794EE37A82E6}"/>
    <dgm:cxn modelId="{C83871A9-8E7E-455F-8019-AADA3778C882}" type="presOf" srcId="{3E0CF8AB-99BD-4BD6-BAE0-2879F77ABA63}" destId="{2E4DBCBC-E890-4F21-9773-0C8C62AD63DE}" srcOrd="1" destOrd="0" presId="urn:microsoft.com/office/officeart/2005/8/layout/list1"/>
    <dgm:cxn modelId="{26B3EFE6-86CE-4FDD-B37A-43C07A3C2D72}" type="presOf" srcId="{11E8806D-AF94-4351-AB28-675309629C29}" destId="{0DD7322A-7FB2-46E5-B1CE-8C44DA236CB9}" srcOrd="0" destOrd="0" presId="urn:microsoft.com/office/officeart/2005/8/layout/list1"/>
    <dgm:cxn modelId="{25E4B0CD-1B2C-4271-B69B-4F24DDAD5DE4}" type="presOf" srcId="{3E0CF8AB-99BD-4BD6-BAE0-2879F77ABA63}" destId="{1FCDF435-79C8-4825-9F42-8C0DDF57BECC}" srcOrd="0" destOrd="0" presId="urn:microsoft.com/office/officeart/2005/8/layout/list1"/>
    <dgm:cxn modelId="{5B1EB4A0-81E7-4B13-B34F-AA2E7975CB9A}" srcId="{29452105-204C-427D-8DC2-A4801BCC5442}" destId="{11E8806D-AF94-4351-AB28-675309629C29}" srcOrd="0" destOrd="0" parTransId="{38E648D3-022C-4EFB-BF84-6B2B0BB352A5}" sibTransId="{C5F8C448-9C76-4662-A4D8-C7F35C5A5FC0}"/>
    <dgm:cxn modelId="{BF333425-7C3B-4F35-B256-E9334970E440}" type="presOf" srcId="{29452105-204C-427D-8DC2-A4801BCC5442}" destId="{34FCD0B8-BB50-49D7-A284-D3647ACCC833}" srcOrd="0" destOrd="0" presId="urn:microsoft.com/office/officeart/2005/8/layout/list1"/>
    <dgm:cxn modelId="{EF96CBF2-2471-43B4-B9B0-9AF10D6A71E9}" srcId="{663DD123-B3E9-45F9-8B36-0394E218DC3D}" destId="{BBF45CF9-D945-4E6A-83FF-5724D1FC60FD}" srcOrd="0" destOrd="0" parTransId="{B50B758B-1868-47EE-AC01-F5D1F24EDC95}" sibTransId="{43D0FC27-5847-4E99-ACD9-655EA1CD0683}"/>
    <dgm:cxn modelId="{CBD34B15-3D43-4C9A-BA36-06ECC1F2F3F4}" srcId="{663DD123-B3E9-45F9-8B36-0394E218DC3D}" destId="{3E0CF8AB-99BD-4BD6-BAE0-2879F77ABA63}" srcOrd="2" destOrd="0" parTransId="{25B25ED2-D607-44D4-8F45-E87D41243687}" sibTransId="{81743678-E9A2-4E05-AE38-60BBB6E05716}"/>
    <dgm:cxn modelId="{523BF101-9AA1-4C24-A6B5-F262238C4F58}" type="presOf" srcId="{BBF45CF9-D945-4E6A-83FF-5724D1FC60FD}" destId="{66183AB4-740F-4ED1-A593-771D65ADC16C}" srcOrd="0" destOrd="0" presId="urn:microsoft.com/office/officeart/2005/8/layout/list1"/>
    <dgm:cxn modelId="{37A27949-FA35-4E79-830C-9EA3119C42B0}" type="presOf" srcId="{59716AE8-6C74-4413-B7CC-763932112E81}" destId="{5125705B-0DE4-4A39-A4BF-A04DC3A8D988}" srcOrd="1" destOrd="0" presId="urn:microsoft.com/office/officeart/2005/8/layout/list1"/>
    <dgm:cxn modelId="{95EF46C5-E39F-4EED-BE0B-3D22F1015C36}" type="presOf" srcId="{1B626568-1301-4B74-BA93-D4722668A611}" destId="{0D8FD8E5-781A-49C6-987A-605A7DAB7B6F}" srcOrd="0" destOrd="0" presId="urn:microsoft.com/office/officeart/2005/8/layout/list1"/>
    <dgm:cxn modelId="{F289C536-E132-4851-8430-AC5831C2811F}" type="presOf" srcId="{663DD123-B3E9-45F9-8B36-0394E218DC3D}" destId="{172B19DA-2D24-4A52-A2BD-7CC9EA39A8C5}" srcOrd="0" destOrd="0" presId="urn:microsoft.com/office/officeart/2005/8/layout/list1"/>
    <dgm:cxn modelId="{0D392026-9124-4989-B088-53DFA3DDF330}" type="presParOf" srcId="{172B19DA-2D24-4A52-A2BD-7CC9EA39A8C5}" destId="{EDFB3EF6-22EC-469E-89D9-B4D4D74C8C6D}" srcOrd="0" destOrd="0" presId="urn:microsoft.com/office/officeart/2005/8/layout/list1"/>
    <dgm:cxn modelId="{1C03EDB3-6E66-44AF-B3ED-7F5733FDA542}" type="presParOf" srcId="{EDFB3EF6-22EC-469E-89D9-B4D4D74C8C6D}" destId="{66183AB4-740F-4ED1-A593-771D65ADC16C}" srcOrd="0" destOrd="0" presId="urn:microsoft.com/office/officeart/2005/8/layout/list1"/>
    <dgm:cxn modelId="{85514390-DC1C-44A5-993E-4B769F1A3707}" type="presParOf" srcId="{EDFB3EF6-22EC-469E-89D9-B4D4D74C8C6D}" destId="{49AE030A-02E7-40E4-9A79-A6934B65C0EA}" srcOrd="1" destOrd="0" presId="urn:microsoft.com/office/officeart/2005/8/layout/list1"/>
    <dgm:cxn modelId="{57EBC6F4-5D2D-4CF4-8C8E-B4C34067481D}" type="presParOf" srcId="{172B19DA-2D24-4A52-A2BD-7CC9EA39A8C5}" destId="{ABD0B603-675F-4E61-9681-6C6D92F9515B}" srcOrd="1" destOrd="0" presId="urn:microsoft.com/office/officeart/2005/8/layout/list1"/>
    <dgm:cxn modelId="{D9D2FC85-6139-4368-B0F6-01AA34B928E3}" type="presParOf" srcId="{172B19DA-2D24-4A52-A2BD-7CC9EA39A8C5}" destId="{97F2662A-460E-4E9B-8909-1B7EADD97ABC}" srcOrd="2" destOrd="0" presId="urn:microsoft.com/office/officeart/2005/8/layout/list1"/>
    <dgm:cxn modelId="{7590E83C-B7FE-45F3-9146-4FD0A86ECD59}" type="presParOf" srcId="{172B19DA-2D24-4A52-A2BD-7CC9EA39A8C5}" destId="{897C3336-74AD-466D-B18B-77B5BC808E40}" srcOrd="3" destOrd="0" presId="urn:microsoft.com/office/officeart/2005/8/layout/list1"/>
    <dgm:cxn modelId="{51B8C1A0-8934-4CDD-AEBE-095E1A48F3FC}" type="presParOf" srcId="{172B19DA-2D24-4A52-A2BD-7CC9EA39A8C5}" destId="{B90765AD-7F64-47F1-AF64-9ADE36F76AC0}" srcOrd="4" destOrd="0" presId="urn:microsoft.com/office/officeart/2005/8/layout/list1"/>
    <dgm:cxn modelId="{E9538D1C-5859-40B1-ACC8-AEEF1C4343CC}" type="presParOf" srcId="{B90765AD-7F64-47F1-AF64-9ADE36F76AC0}" destId="{34FCD0B8-BB50-49D7-A284-D3647ACCC833}" srcOrd="0" destOrd="0" presId="urn:microsoft.com/office/officeart/2005/8/layout/list1"/>
    <dgm:cxn modelId="{839344D7-A998-405C-8651-32781F590D50}" type="presParOf" srcId="{B90765AD-7F64-47F1-AF64-9ADE36F76AC0}" destId="{17779010-7D0E-4E4A-A53A-9CBB9228920B}" srcOrd="1" destOrd="0" presId="urn:microsoft.com/office/officeart/2005/8/layout/list1"/>
    <dgm:cxn modelId="{6D05407D-E3E5-4DE8-B7BC-DEB3261682F8}" type="presParOf" srcId="{172B19DA-2D24-4A52-A2BD-7CC9EA39A8C5}" destId="{8D8BB236-7FD2-40AC-9AC2-C0685A6FDD75}" srcOrd="5" destOrd="0" presId="urn:microsoft.com/office/officeart/2005/8/layout/list1"/>
    <dgm:cxn modelId="{675E148B-4F36-48D3-A4E5-4B0C2B944CEA}" type="presParOf" srcId="{172B19DA-2D24-4A52-A2BD-7CC9EA39A8C5}" destId="{0DD7322A-7FB2-46E5-B1CE-8C44DA236CB9}" srcOrd="6" destOrd="0" presId="urn:microsoft.com/office/officeart/2005/8/layout/list1"/>
    <dgm:cxn modelId="{A9E3A4D3-3604-454E-8178-CF7AAC14B44A}" type="presParOf" srcId="{172B19DA-2D24-4A52-A2BD-7CC9EA39A8C5}" destId="{938BE064-DC81-4043-80DF-D89B0A3CC024}" srcOrd="7" destOrd="0" presId="urn:microsoft.com/office/officeart/2005/8/layout/list1"/>
    <dgm:cxn modelId="{415333AA-EC1B-4A00-B05A-59AF1351C20D}" type="presParOf" srcId="{172B19DA-2D24-4A52-A2BD-7CC9EA39A8C5}" destId="{1A7EF9B1-95D4-4767-BDA4-99AD6CC07159}" srcOrd="8" destOrd="0" presId="urn:microsoft.com/office/officeart/2005/8/layout/list1"/>
    <dgm:cxn modelId="{589E5A24-09FE-4442-AA81-45CF40730F6B}" type="presParOf" srcId="{1A7EF9B1-95D4-4767-BDA4-99AD6CC07159}" destId="{1FCDF435-79C8-4825-9F42-8C0DDF57BECC}" srcOrd="0" destOrd="0" presId="urn:microsoft.com/office/officeart/2005/8/layout/list1"/>
    <dgm:cxn modelId="{CA803546-AF20-4AAA-B496-70D47C558295}" type="presParOf" srcId="{1A7EF9B1-95D4-4767-BDA4-99AD6CC07159}" destId="{2E4DBCBC-E890-4F21-9773-0C8C62AD63DE}" srcOrd="1" destOrd="0" presId="urn:microsoft.com/office/officeart/2005/8/layout/list1"/>
    <dgm:cxn modelId="{7049B44B-3120-4797-BA33-3C6A33E141DF}" type="presParOf" srcId="{172B19DA-2D24-4A52-A2BD-7CC9EA39A8C5}" destId="{AE95B81F-CF7D-418F-BDEC-E5A4B363848E}" srcOrd="9" destOrd="0" presId="urn:microsoft.com/office/officeart/2005/8/layout/list1"/>
    <dgm:cxn modelId="{8BCF9520-1516-4E69-847B-A089C0CA4B36}" type="presParOf" srcId="{172B19DA-2D24-4A52-A2BD-7CC9EA39A8C5}" destId="{0D8FD8E5-781A-49C6-987A-605A7DAB7B6F}" srcOrd="10" destOrd="0" presId="urn:microsoft.com/office/officeart/2005/8/layout/list1"/>
    <dgm:cxn modelId="{3E5DACDE-5638-486A-A094-2AF4C833C0F0}" type="presParOf" srcId="{172B19DA-2D24-4A52-A2BD-7CC9EA39A8C5}" destId="{8D85E726-4720-45F5-B238-0483111D8EE8}" srcOrd="11" destOrd="0" presId="urn:microsoft.com/office/officeart/2005/8/layout/list1"/>
    <dgm:cxn modelId="{16E28030-C0E5-4398-92C0-18AC377F174C}" type="presParOf" srcId="{172B19DA-2D24-4A52-A2BD-7CC9EA39A8C5}" destId="{A2FFB2F4-83EC-4F65-8239-7B7B3E3FB3B8}" srcOrd="12" destOrd="0" presId="urn:microsoft.com/office/officeart/2005/8/layout/list1"/>
    <dgm:cxn modelId="{445FA984-6A40-410F-8F6F-078E109975C5}" type="presParOf" srcId="{A2FFB2F4-83EC-4F65-8239-7B7B3E3FB3B8}" destId="{13661BF7-C635-4A32-A265-4B19DB6A67AA}" srcOrd="0" destOrd="0" presId="urn:microsoft.com/office/officeart/2005/8/layout/list1"/>
    <dgm:cxn modelId="{D5BB7EDD-3E5C-4641-A31B-7876E0252362}" type="presParOf" srcId="{A2FFB2F4-83EC-4F65-8239-7B7B3E3FB3B8}" destId="{5125705B-0DE4-4A39-A4BF-A04DC3A8D988}" srcOrd="1" destOrd="0" presId="urn:microsoft.com/office/officeart/2005/8/layout/list1"/>
    <dgm:cxn modelId="{ABDE64C2-2F06-488D-A642-2D594CBBB251}" type="presParOf" srcId="{172B19DA-2D24-4A52-A2BD-7CC9EA39A8C5}" destId="{8E6AD370-03FE-4CD3-A968-40227AE4241A}" srcOrd="13" destOrd="0" presId="urn:microsoft.com/office/officeart/2005/8/layout/list1"/>
    <dgm:cxn modelId="{6B969634-E7FB-4530-ACC0-96F83461CA7F}" type="presParOf" srcId="{172B19DA-2D24-4A52-A2BD-7CC9EA39A8C5}" destId="{1C1223ED-6532-473D-9770-627D97B826C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3BC537-FE64-4640-9BE4-1294265C747A}">
      <dsp:nvSpPr>
        <dsp:cNvPr id="0" name=""/>
        <dsp:cNvSpPr/>
      </dsp:nvSpPr>
      <dsp:spPr>
        <a:xfrm rot="5400000">
          <a:off x="127363" y="125509"/>
          <a:ext cx="831133" cy="5817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 rot="5400000">
        <a:off x="127363" y="125509"/>
        <a:ext cx="831133" cy="581793"/>
      </dsp:txXfrm>
    </dsp:sp>
    <dsp:sp modelId="{9038A089-0C47-4849-86EF-A0742BDBD473}">
      <dsp:nvSpPr>
        <dsp:cNvPr id="0" name=""/>
        <dsp:cNvSpPr/>
      </dsp:nvSpPr>
      <dsp:spPr>
        <a:xfrm rot="5400000">
          <a:off x="3707950" y="-2535496"/>
          <a:ext cx="540236" cy="5682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SEMBOLLER</a:t>
          </a:r>
          <a:endParaRPr lang="tr-TR" sz="2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07950" y="-2535496"/>
        <a:ext cx="540236" cy="5682879"/>
      </dsp:txXfrm>
    </dsp:sp>
    <dsp:sp modelId="{77D75563-2431-417C-AA8C-1B4EAA05B38D}">
      <dsp:nvSpPr>
        <dsp:cNvPr id="0" name=""/>
        <dsp:cNvSpPr/>
      </dsp:nvSpPr>
      <dsp:spPr>
        <a:xfrm rot="5400000">
          <a:off x="127363" y="835408"/>
          <a:ext cx="831133" cy="58179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 rot="5400000">
        <a:off x="127363" y="835408"/>
        <a:ext cx="831133" cy="581793"/>
      </dsp:txXfrm>
    </dsp:sp>
    <dsp:sp modelId="{146D5074-01C1-4FC3-8322-982F8B7B4987}">
      <dsp:nvSpPr>
        <dsp:cNvPr id="0" name=""/>
        <dsp:cNvSpPr/>
      </dsp:nvSpPr>
      <dsp:spPr>
        <a:xfrm rot="5400000">
          <a:off x="3707950" y="-1860583"/>
          <a:ext cx="540236" cy="5682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SLOGANLAR</a:t>
          </a:r>
          <a:endParaRPr lang="tr-TR" sz="2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07950" y="-1860583"/>
        <a:ext cx="540236" cy="5682879"/>
      </dsp:txXfrm>
    </dsp:sp>
    <dsp:sp modelId="{F51F462E-2212-42C4-AA7F-C21B4367D839}">
      <dsp:nvSpPr>
        <dsp:cNvPr id="0" name=""/>
        <dsp:cNvSpPr/>
      </dsp:nvSpPr>
      <dsp:spPr>
        <a:xfrm rot="5400000">
          <a:off x="127363" y="1545307"/>
          <a:ext cx="831133" cy="58179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 rot="5400000">
        <a:off x="127363" y="1545307"/>
        <a:ext cx="831133" cy="581793"/>
      </dsp:txXfrm>
    </dsp:sp>
    <dsp:sp modelId="{2E15514D-6EF3-40B9-AF5D-E1EFD8EBDC3E}">
      <dsp:nvSpPr>
        <dsp:cNvPr id="0" name=""/>
        <dsp:cNvSpPr/>
      </dsp:nvSpPr>
      <dsp:spPr>
        <a:xfrm rot="5400000">
          <a:off x="3707950" y="-1150684"/>
          <a:ext cx="540236" cy="5682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KAHRAMANLAR</a:t>
          </a:r>
          <a:endParaRPr lang="tr-TR" sz="2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07950" y="-1150684"/>
        <a:ext cx="540236" cy="5682879"/>
      </dsp:txXfrm>
    </dsp:sp>
    <dsp:sp modelId="{A0865DAB-C536-4CC6-8E68-6BD1F6785BA7}">
      <dsp:nvSpPr>
        <dsp:cNvPr id="0" name=""/>
        <dsp:cNvSpPr/>
      </dsp:nvSpPr>
      <dsp:spPr>
        <a:xfrm rot="5400000">
          <a:off x="127363" y="2255206"/>
          <a:ext cx="831133" cy="58179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 rot="5400000">
        <a:off x="127363" y="2255206"/>
        <a:ext cx="831133" cy="581793"/>
      </dsp:txXfrm>
    </dsp:sp>
    <dsp:sp modelId="{5CFA1D7F-0C03-4B26-A9AF-B649141288A8}">
      <dsp:nvSpPr>
        <dsp:cNvPr id="0" name=""/>
        <dsp:cNvSpPr/>
      </dsp:nvSpPr>
      <dsp:spPr>
        <a:xfrm rot="5400000">
          <a:off x="3707950" y="-440784"/>
          <a:ext cx="540236" cy="5682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SEREMONİLER</a:t>
          </a:r>
          <a:endParaRPr lang="tr-TR" sz="2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07950" y="-440784"/>
        <a:ext cx="540236" cy="5682879"/>
      </dsp:txXfrm>
    </dsp:sp>
    <dsp:sp modelId="{68195AF0-06B2-4F53-890D-10709BFA255B}">
      <dsp:nvSpPr>
        <dsp:cNvPr id="0" name=""/>
        <dsp:cNvSpPr/>
      </dsp:nvSpPr>
      <dsp:spPr>
        <a:xfrm rot="5400000">
          <a:off x="127363" y="2965105"/>
          <a:ext cx="831133" cy="581793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 rot="5400000">
        <a:off x="127363" y="2965105"/>
        <a:ext cx="831133" cy="581793"/>
      </dsp:txXfrm>
    </dsp:sp>
    <dsp:sp modelId="{8CBBD499-F84E-40CB-B23E-1FA9B47B6C5A}">
      <dsp:nvSpPr>
        <dsp:cNvPr id="0" name=""/>
        <dsp:cNvSpPr/>
      </dsp:nvSpPr>
      <dsp:spPr>
        <a:xfrm rot="5400000">
          <a:off x="3707950" y="269114"/>
          <a:ext cx="540236" cy="5682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KAHRAMANLARA </a:t>
          </a:r>
          <a:r>
            <a:rPr lang="tr-TR" sz="2300" kern="1200" dirty="0" smtClean="0"/>
            <a:t> </a:t>
          </a: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AİT  HİKAYELER</a:t>
          </a:r>
          <a:endParaRPr lang="tr-TR" sz="23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07950" y="269114"/>
        <a:ext cx="540236" cy="56828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F2662A-460E-4E9B-8909-1B7EADD97ABC}">
      <dsp:nvSpPr>
        <dsp:cNvPr id="0" name=""/>
        <dsp:cNvSpPr/>
      </dsp:nvSpPr>
      <dsp:spPr>
        <a:xfrm>
          <a:off x="0" y="443747"/>
          <a:ext cx="8291264" cy="1204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3494" tIns="354076" rIns="643494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İş görenlerin ve müşterilerin ihtiyaçlarını karşılamaya yöneliktir. Önemli olan ihtiyaçlara en iyi hizmeti vermektir. Çevreyi etkilemekten çok teknolojinin ve rekabetin ortaya çıkardığı istekleri cevaplamak esastır.</a:t>
          </a:r>
          <a:endParaRPr lang="tr-TR" sz="1700" kern="1200" dirty="0"/>
        </a:p>
      </dsp:txBody>
      <dsp:txXfrm>
        <a:off x="0" y="443747"/>
        <a:ext cx="8291264" cy="1204875"/>
      </dsp:txXfrm>
    </dsp:sp>
    <dsp:sp modelId="{49AE030A-02E7-40E4-9A79-A6934B65C0EA}">
      <dsp:nvSpPr>
        <dsp:cNvPr id="0" name=""/>
        <dsp:cNvSpPr/>
      </dsp:nvSpPr>
      <dsp:spPr>
        <a:xfrm>
          <a:off x="414563" y="192827"/>
          <a:ext cx="5803884" cy="5018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1. ETKİLEŞEN KÜLTÜR</a:t>
          </a:r>
          <a:endParaRPr lang="tr-TR" sz="1700" kern="1200" dirty="0"/>
        </a:p>
      </dsp:txBody>
      <dsp:txXfrm>
        <a:off x="414563" y="192827"/>
        <a:ext cx="5803884" cy="501840"/>
      </dsp:txXfrm>
    </dsp:sp>
    <dsp:sp modelId="{0DD7322A-7FB2-46E5-B1CE-8C44DA236CB9}">
      <dsp:nvSpPr>
        <dsp:cNvPr id="0" name=""/>
        <dsp:cNvSpPr/>
      </dsp:nvSpPr>
      <dsp:spPr>
        <a:xfrm>
          <a:off x="0" y="1991342"/>
          <a:ext cx="8291264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3494" tIns="354076" rIns="643494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İş gören ve müşterilerin ihtiyaçlarını etkilemeye ve değiştirmeye yöneliktir. Bunu yeni ürün ve yenilikçi davranış geliştirerek sağlar ve çevreyi etkiler.</a:t>
          </a:r>
          <a:endParaRPr lang="tr-TR" sz="1700" kern="1200" dirty="0"/>
        </a:p>
      </dsp:txBody>
      <dsp:txXfrm>
        <a:off x="0" y="1991342"/>
        <a:ext cx="8291264" cy="963900"/>
      </dsp:txXfrm>
    </dsp:sp>
    <dsp:sp modelId="{17779010-7D0E-4E4A-A53A-9CBB9228920B}">
      <dsp:nvSpPr>
        <dsp:cNvPr id="0" name=""/>
        <dsp:cNvSpPr/>
      </dsp:nvSpPr>
      <dsp:spPr>
        <a:xfrm>
          <a:off x="414563" y="1740422"/>
          <a:ext cx="5803884" cy="50184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2. BÜTÜNLEŞİK KÜLTÜR</a:t>
          </a:r>
          <a:endParaRPr lang="tr-TR" sz="1700" kern="1200" dirty="0"/>
        </a:p>
      </dsp:txBody>
      <dsp:txXfrm>
        <a:off x="414563" y="1740422"/>
        <a:ext cx="5803884" cy="501840"/>
      </dsp:txXfrm>
    </dsp:sp>
    <dsp:sp modelId="{0D8FD8E5-781A-49C6-987A-605A7DAB7B6F}">
      <dsp:nvSpPr>
        <dsp:cNvPr id="0" name=""/>
        <dsp:cNvSpPr/>
      </dsp:nvSpPr>
      <dsp:spPr>
        <a:xfrm>
          <a:off x="0" y="3297962"/>
          <a:ext cx="8291264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3494" tIns="354076" rIns="643494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Yeni ürün ve hizmetlerin geliştirilmesinde oldukça yenilikçidir. Karar vermede katılımcı değildir, bu yönü ile bireyseldir.</a:t>
          </a:r>
          <a:endParaRPr lang="tr-TR" sz="1700" kern="1200" dirty="0"/>
        </a:p>
      </dsp:txBody>
      <dsp:txXfrm>
        <a:off x="0" y="3297962"/>
        <a:ext cx="8291264" cy="963900"/>
      </dsp:txXfrm>
    </dsp:sp>
    <dsp:sp modelId="{2E4DBCBC-E890-4F21-9773-0C8C62AD63DE}">
      <dsp:nvSpPr>
        <dsp:cNvPr id="0" name=""/>
        <dsp:cNvSpPr/>
      </dsp:nvSpPr>
      <dsp:spPr>
        <a:xfrm>
          <a:off x="414563" y="3047042"/>
          <a:ext cx="5803884" cy="50184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smtClean="0"/>
            <a:t>3. MÜTEŞEBBİS KÜLTÜR</a:t>
          </a:r>
          <a:r>
            <a:rPr lang="tr-TR" sz="1700" kern="1200" smtClean="0"/>
            <a:t> </a:t>
          </a:r>
          <a:endParaRPr lang="tr-TR" sz="1700" kern="1200"/>
        </a:p>
      </dsp:txBody>
      <dsp:txXfrm>
        <a:off x="414563" y="3047042"/>
        <a:ext cx="5803884" cy="501840"/>
      </dsp:txXfrm>
    </dsp:sp>
    <dsp:sp modelId="{1C1223ED-6532-473D-9770-627D97B826CF}">
      <dsp:nvSpPr>
        <dsp:cNvPr id="0" name=""/>
        <dsp:cNvSpPr/>
      </dsp:nvSpPr>
      <dsp:spPr>
        <a:xfrm>
          <a:off x="0" y="4604582"/>
          <a:ext cx="8291264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3494" tIns="354076" rIns="643494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Sistemler üzerine yoğunlaşmışlardır. Karar vermede dış çevre etkileşimlerine göre yönlendirilir. Katılımcılık yoktur. Görevler kalıplaşmıştır.</a:t>
          </a:r>
          <a:endParaRPr lang="tr-TR" sz="1700" kern="1200" dirty="0"/>
        </a:p>
      </dsp:txBody>
      <dsp:txXfrm>
        <a:off x="0" y="4604582"/>
        <a:ext cx="8291264" cy="963900"/>
      </dsp:txXfrm>
    </dsp:sp>
    <dsp:sp modelId="{5125705B-0DE4-4A39-A4BF-A04DC3A8D988}">
      <dsp:nvSpPr>
        <dsp:cNvPr id="0" name=""/>
        <dsp:cNvSpPr/>
      </dsp:nvSpPr>
      <dsp:spPr>
        <a:xfrm>
          <a:off x="414563" y="4353662"/>
          <a:ext cx="5803884" cy="5018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smtClean="0"/>
            <a:t>4. SİSTEMATİK KÜLTÜRLER</a:t>
          </a:r>
          <a:r>
            <a:rPr lang="tr-TR" sz="1700" kern="1200" smtClean="0"/>
            <a:t> </a:t>
          </a:r>
          <a:endParaRPr lang="tr-TR" sz="1700" kern="1200"/>
        </a:p>
      </dsp:txBody>
      <dsp:txXfrm>
        <a:off x="414563" y="4353662"/>
        <a:ext cx="5803884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3A5B3-56AA-4151-BC55-66479F23303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6217F-CAE6-456C-9C04-EC3D94D1C5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8410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353E1-F7D2-4B91-B421-6CEB88B86E38}" type="slidenum">
              <a:rPr lang="tr-TR"/>
              <a:pPr/>
              <a:t>2</a:t>
            </a:fld>
            <a:endParaRPr lang="tr-T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3583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9803A-1660-4670-8867-C84821CF6842}" type="slidenum">
              <a:rPr lang="tr-TR"/>
              <a:pPr/>
              <a:t>13</a:t>
            </a:fld>
            <a:endParaRPr lang="tr-T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3085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ED6E-CBCC-43B5-805A-9EF273E88F7C}" type="slidenum">
              <a:rPr lang="tr-TR"/>
              <a:pPr/>
              <a:t>3</a:t>
            </a:fld>
            <a:endParaRPr lang="tr-T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5573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901DC-4626-41C8-B5F4-6A4149C07BC7}" type="slidenum">
              <a:rPr lang="tr-TR"/>
              <a:pPr/>
              <a:t>5</a:t>
            </a:fld>
            <a:endParaRPr lang="tr-T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6157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9762C-5BC6-4B07-8724-D326A31ABCB7}" type="slidenum">
              <a:rPr lang="tr-TR"/>
              <a:pPr/>
              <a:t>6</a:t>
            </a:fld>
            <a:endParaRPr lang="tr-T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5114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D0E9A-DC21-4F4F-80F7-A69A32E5DDC8}" type="slidenum">
              <a:rPr lang="tr-TR"/>
              <a:pPr/>
              <a:t>7</a:t>
            </a:fld>
            <a:endParaRPr lang="tr-T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7402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E102B-CC70-4641-AF86-0FA436F09CF3}" type="slidenum">
              <a:rPr lang="tr-TR"/>
              <a:pPr/>
              <a:t>8</a:t>
            </a:fld>
            <a:endParaRPr lang="tr-T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4499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5B1E8-0B51-4AD1-910B-B45993462F3C}" type="slidenum">
              <a:rPr lang="tr-TR"/>
              <a:pPr/>
              <a:t>10</a:t>
            </a:fld>
            <a:endParaRPr lang="tr-T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8788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0B511-DA82-491A-8AF1-D5E7C3EF2BE5}" type="slidenum">
              <a:rPr lang="tr-TR"/>
              <a:pPr/>
              <a:t>11</a:t>
            </a:fld>
            <a:endParaRPr lang="tr-T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7887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560C3-D473-4E98-9FEF-6AABDDD2997E}" type="slidenum">
              <a:rPr lang="tr-TR"/>
              <a:pPr/>
              <a:t>12</a:t>
            </a:fld>
            <a:endParaRPr lang="tr-T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pPr defTabSz="76200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4541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441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1147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651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A810E0-B191-4816-845C-2EFBA37D251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6992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8663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2080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481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009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1323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2618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531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3118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DEA7-67A7-4690-AB27-0FA7E57E0DFC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2113A-296B-4EC2-8203-27B9A66EEE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34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Belgesi1.doc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Yasemin.KLMN-AA0CC8569B\Desktop\Stratejik Yonetim\soyut\Kullanılanlar\abstract-blue-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78" b="4126"/>
          <a:stretch/>
        </p:blipFill>
        <p:spPr bwMode="auto">
          <a:xfrm flipH="1">
            <a:off x="-9030" y="0"/>
            <a:ext cx="91530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2008" y="1988840"/>
            <a:ext cx="9180512" cy="3168352"/>
          </a:xfrm>
          <a:prstGeom prst="rect">
            <a:avLst/>
          </a:prstGeo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7200" b="1" cap="all" dirty="0">
                <a:gradFill flip="none" rotWithShape="1">
                  <a:gsLst>
                    <a:gs pos="14167">
                      <a:schemeClr val="bg1">
                        <a:lumMod val="50000"/>
                      </a:schemeClr>
                    </a:gs>
                    <a:gs pos="31000">
                      <a:schemeClr val="bg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>ÖRGÜT </a:t>
            </a:r>
            <a:r>
              <a:rPr lang="tr-TR" sz="7200" b="1" cap="all" dirty="0" smtClean="0">
                <a:gradFill flip="none" rotWithShape="1">
                  <a:gsLst>
                    <a:gs pos="14167">
                      <a:schemeClr val="bg1">
                        <a:lumMod val="50000"/>
                      </a:schemeClr>
                    </a:gs>
                    <a:gs pos="31000">
                      <a:schemeClr val="bg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>KÜLTÜRÜ </a:t>
            </a:r>
          </a:p>
          <a:p>
            <a:pPr algn="l"/>
            <a:r>
              <a:rPr lang="tr-TR" sz="4000" b="1" cap="all" dirty="0" smtClean="0">
                <a:gradFill flip="none" rotWithShape="1">
                  <a:gsLst>
                    <a:gs pos="14167">
                      <a:schemeClr val="bg1">
                        <a:lumMod val="50000"/>
                      </a:schemeClr>
                    </a:gs>
                    <a:gs pos="31000">
                      <a:schemeClr val="bg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tr-TR" sz="7200" b="1" cap="all" dirty="0" smtClean="0">
                <a:gradFill flip="none" rotWithShape="1">
                  <a:gsLst>
                    <a:gs pos="14167">
                      <a:schemeClr val="bg1">
                        <a:lumMod val="50000"/>
                      </a:schemeClr>
                    </a:gs>
                    <a:gs pos="31000">
                      <a:schemeClr val="bg1"/>
                    </a:gs>
                    <a:gs pos="0">
                      <a:schemeClr val="accent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>VE  STRATEJİ</a:t>
            </a:r>
            <a:endParaRPr lang="tr-TR" sz="7200" b="1" cap="all" dirty="0">
              <a:gradFill flip="none" rotWithShape="1">
                <a:gsLst>
                  <a:gs pos="14167">
                    <a:schemeClr val="bg1">
                      <a:lumMod val="50000"/>
                    </a:schemeClr>
                  </a:gs>
                  <a:gs pos="31000">
                    <a:schemeClr val="bg1"/>
                  </a:gs>
                  <a:gs pos="0">
                    <a:schemeClr val="accent1">
                      <a:lumMod val="75000"/>
                    </a:schemeClr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969470" y="6300609"/>
            <a:ext cx="5211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b="1" spc="150" dirty="0" smtClean="0">
                <a:ln w="11430">
                  <a:noFill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PROF</a:t>
            </a:r>
            <a:r>
              <a:rPr lang="tr-TR" sz="1600" b="1" i="1" spc="150" dirty="0" smtClean="0">
                <a:ln w="11430">
                  <a:noFill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tr-TR" sz="1600" b="1" i="1" spc="150" dirty="0">
                <a:ln w="11430">
                  <a:noFill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DR. CEMAL ZEHİR</a:t>
            </a:r>
          </a:p>
          <a:p>
            <a:pPr algn="r"/>
            <a:r>
              <a:rPr lang="tr-TR" sz="1600" b="1" i="1" spc="150" dirty="0">
                <a:ln w="11430">
                  <a:noFill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Yönetim ve Or</a:t>
            </a:r>
            <a:r>
              <a:rPr lang="tr-TR" sz="1600" b="1" spc="150" dirty="0">
                <a:ln w="11430">
                  <a:noFill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ganizasyon Ana Bilim </a:t>
            </a:r>
            <a:r>
              <a:rPr lang="tr-TR" sz="1600" b="1" spc="150" dirty="0" smtClean="0">
                <a:ln w="11430">
                  <a:noFill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Dalı</a:t>
            </a:r>
            <a:endParaRPr lang="tr-TR" sz="1600" b="1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7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 flipV="1"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289"/>
            <a:ext cx="8352928" cy="5041031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Alınan kararların risklilik derecesi düşük olmasına rağmen çevrede ise alınan kararların yanlış ya da doğru oldukları konusunda geri besleme hızlıdır. </a:t>
            </a: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Burada başarılı olmanın sırrı çok çalışma ve gayret gösterme ile ilgilidir.</a:t>
            </a: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Vurdum duymazlık ve monotonluk başarısızlığın  kaynağıdır.</a:t>
            </a: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Çalışanları canlı tutmak ve görev aşkı aşılamak esastır. </a:t>
            </a: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Ekip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çalışması esastır. 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Moda ,tüketici ürünleri,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eletronik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sektörü …</a:t>
            </a:r>
          </a:p>
          <a:p>
            <a:pPr algn="just" defTabSz="762000">
              <a:lnSpc>
                <a:spcPct val="115000"/>
              </a:lnSpc>
              <a:buBlip>
                <a:blip r:embed="rId4"/>
              </a:buBlip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tr-TR" sz="3600" b="1" cap="all" dirty="0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2. ÇOK ÇALIŞ SERT OYNA kültürü</a:t>
            </a:r>
            <a:r>
              <a:rPr lang="tr-TR" sz="3600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pic>
        <p:nvPicPr>
          <p:cNvPr id="10243" name="Picture 3" descr="C:\Documents and Settings\Yasemin.KLMN-AA0CC8569B\Belgelerim\Downloads\küçükr\hacker.gif"/>
          <p:cNvPicPr>
            <a:picLocks noChangeAspect="1" noChangeArrowheads="1" noCrop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02174"/>
            <a:ext cx="3024336" cy="1595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253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208912" cy="4824536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Çevresel başarı riski yüksek ancak başarı için çevreden gelecek geri besleme için uzun zaman beklenen büyük yatırımlar için söz konusu olan kültürdür.</a:t>
            </a: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Bu kültür bilimsel ve teknik kafaya sahip yenilik ve keşiflerden büyük haz alan, tek tek ve grup halinde çalışabilen yöneticilere ve çalışanlara ihtiyaç duyar.</a:t>
            </a: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Teknik rekabette üstün olma başarı için gereklidir. </a:t>
            </a: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Sonucu görmek için uzun sabır gereklidir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762000">
              <a:lnSpc>
                <a:spcPct val="110000"/>
              </a:lnSpc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Havacılık ,uzay çalışmaları, yenilik projeleri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cap="all" dirty="0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3. ŞİRKETİN ÜZERİNE İDDİAYA GİR kültürü</a:t>
            </a:r>
            <a:r>
              <a:rPr lang="tr-TR" sz="3600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pic>
        <p:nvPicPr>
          <p:cNvPr id="11270" name="Picture 6" descr="C:\Documents and Settings\Yasemin.KLMN-AA0CC8569B\Belgelerim\Downloads\küçükr\images (52)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01"/>
          <a:stretch/>
        </p:blipFill>
        <p:spPr bwMode="auto">
          <a:xfrm>
            <a:off x="7020272" y="4448933"/>
            <a:ext cx="2160239" cy="19323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583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 flipV="1"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84585"/>
            <a:ext cx="8424936" cy="5184775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Çevresel belirsizlik riski düşük olan kararlar ile çevreden elde edilen geri beslemenin yavaş olduğu işletmelerin ve kurumların kültürüdür. </a:t>
            </a:r>
          </a:p>
          <a:p>
            <a:pPr algn="just" defTabSz="762000">
              <a:buBlip>
                <a:blip r:embed="rId4"/>
              </a:buBlip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İşletme personeli oldukça fazla çalışmakta ve hata yapmamaya gayret göstermektedirler.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buNone/>
            </a:pP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 defTabSz="762000">
              <a:buBlip>
                <a:blip r:embed="rId4"/>
              </a:buBlip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En önemli değer yönetimin üzerinde anlaştığı süreçleri takip etmektir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762000">
              <a:buBlip>
                <a:blip r:embed="rId4"/>
              </a:buBlip>
            </a:pPr>
            <a:endParaRPr lang="tr-TR" sz="1100" dirty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Bu kültürde </a:t>
            </a:r>
            <a:r>
              <a:rPr lang="tr-TR" sz="2300" dirty="0" err="1" smtClean="0">
                <a:latin typeface="Times New Roman" pitchFamily="18" charset="0"/>
                <a:cs typeface="Times New Roman" pitchFamily="18" charset="0"/>
              </a:rPr>
              <a:t>ünvan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ve maaş dışı ödüller önemlidir. </a:t>
            </a:r>
          </a:p>
          <a:p>
            <a:pPr algn="just" defTabSz="762000">
              <a:buBlip>
                <a:blip r:embed="rId4"/>
              </a:buBlip>
            </a:pP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762000">
              <a:buBlip>
                <a:blip r:embed="rId4"/>
              </a:buBlip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Sistem yönetmelikler üzerinde yoğunlaşmıştır. </a:t>
            </a:r>
          </a:p>
          <a:p>
            <a:pPr algn="just" defTabSz="762000">
              <a:buBlip>
                <a:blip r:embed="rId4"/>
              </a:buBlip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amu hizmetleri, sigorta, finansal hizmetler </a:t>
            </a:r>
          </a:p>
          <a:p>
            <a:pPr algn="just" defTabSz="762000">
              <a:buBlip>
                <a:blip r:embed="rId4"/>
              </a:buBlip>
            </a:pPr>
            <a:endParaRPr lang="tr-T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tr-TR" sz="3800" b="1" cap="all" dirty="0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4. SÜREÇ kültürü</a:t>
            </a:r>
            <a:r>
              <a:rPr lang="tr-TR" sz="3800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pic>
        <p:nvPicPr>
          <p:cNvPr id="6" name="Picture 4" descr="C:\Documents and Settings\Yasemin.KLMN-AA0CC8569B\Belgelerim\Downloads\küçükr\images (50)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21088"/>
            <a:ext cx="244827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15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 flipV="1">
            <a:off x="0" y="-9011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683568" y="1095127"/>
            <a:ext cx="7702624" cy="3965922"/>
            <a:chOff x="0" y="0"/>
            <a:chExt cx="20000" cy="1746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20000" cy="17465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tr-TR" sz="1400" dirty="0"/>
            </a:p>
          </p:txBody>
        </p:sp>
        <p:sp>
          <p:nvSpPr>
            <p:cNvPr id="44054" name="Rectangle 22"/>
            <p:cNvSpPr>
              <a:spLocks noChangeArrowheads="1"/>
            </p:cNvSpPr>
            <p:nvPr/>
          </p:nvSpPr>
          <p:spPr bwMode="auto">
            <a:xfrm>
              <a:off x="10605" y="1690"/>
              <a:ext cx="9092" cy="16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GELECEKTE: DÜNYA NASIL OLACAK?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>
              <a:off x="10302" y="286"/>
              <a:ext cx="2" cy="1352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606" y="1694"/>
              <a:ext cx="9395" cy="16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GEÇMİŞTE: BİZİ BÜYÜK YAPAN NEDİR?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2244" y="4753"/>
              <a:ext cx="7757" cy="16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ESKİ İNANÇ VE DEĞERLER 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10605" y="4792"/>
              <a:ext cx="7718" cy="16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YENİ İNANÇ VE DEĞERLER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3178" y="8097"/>
              <a:ext cx="6823" cy="16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ESKİ STRATEJİ 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10605" y="8171"/>
              <a:ext cx="6970" cy="16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YENİ STRATEJİ 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3939" y="11437"/>
              <a:ext cx="6062" cy="16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FAALİYETLER 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0605" y="11551"/>
              <a:ext cx="6062" cy="16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YENİ FAALİYETLER </a:t>
              </a:r>
              <a:endPara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7878" y="14782"/>
              <a:ext cx="4850" cy="20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 type="none" w="med" len="med"/>
              <a:tailEnd type="arrow" w="med" len="med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12700" tIns="12700" rIns="12700" bIns="127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BAŞARI </a:t>
              </a:r>
              <a:endPara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6666" y="13237"/>
              <a:ext cx="2" cy="22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13938" y="13237"/>
              <a:ext cx="2" cy="22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6666" y="15494"/>
              <a:ext cx="1214" cy="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 flipH="1">
              <a:off x="12726" y="15494"/>
              <a:ext cx="1214" cy="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6666" y="9861"/>
              <a:ext cx="0" cy="155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13938" y="9861"/>
              <a:ext cx="0" cy="155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>
              <a:off x="6666" y="6521"/>
              <a:ext cx="0" cy="140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13938" y="6481"/>
              <a:ext cx="0" cy="144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26" name="25 Metin kutusu"/>
          <p:cNvSpPr txBox="1"/>
          <p:nvPr/>
        </p:nvSpPr>
        <p:spPr>
          <a:xfrm>
            <a:off x="683568" y="5271591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STRATEJİ -İNANÇ VE DEĞERLER ANALİZİ</a:t>
            </a:r>
            <a:endParaRPr lang="tr-TR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23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540568" y="332656"/>
            <a:ext cx="10297144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b="1" cap="all" dirty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Örgüt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cap="all" dirty="0" smtClean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kültürü ve </a:t>
            </a:r>
            <a:r>
              <a:rPr lang="tr-TR" b="1" cap="all" dirty="0" err="1" smtClean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stratejİ</a:t>
            </a:r>
            <a:endParaRPr lang="tr-TR" b="1" cap="all" dirty="0">
              <a:ln w="0">
                <a:noFill/>
              </a:ln>
              <a:solidFill>
                <a:schemeClr val="accent5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69241" y="1412776"/>
            <a:ext cx="3466655" cy="531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762000">
              <a:lnSpc>
                <a:spcPct val="110000"/>
              </a:lnSpc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ÖRGÜT KÜLTÜRÜ: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025352"/>
            <a:ext cx="8784976" cy="45720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Bir örgütün üyelerinin paylaştıkları anahtar değerler, standartlar, normlar, inançlar ve anlayışlar topluluğudur.</a:t>
            </a:r>
          </a:p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Örgüt kültürü, o örgütün çevrede tanınmasını, değerlerini, toplumsal standartlarını, çevredeki diğer örgüt ve bireylerle ilişki biçimlerini ve düzeylerini de yansıtır.</a:t>
            </a:r>
          </a:p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Kültür örgüt içinde çalışanları o örgütün amaçlarına ve çalışanları da birbirine bağlayıcı bir rol oynar. Güçlü kültür örgütte toplayıcı rol oynar.</a:t>
            </a:r>
          </a:p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10000"/>
              </a:lnSpc>
              <a:buClr>
                <a:srgbClr val="0070C0"/>
              </a:buCl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Örgütün amaç, karar ve stratejisi, plan ve politikalarının oluşturulmasında ve başarısında kültürün önemli rolü vardır. 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61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 flipV="1"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2226" name="Rectangle 2"/>
          <p:cNvSpPr>
            <a:spLocks noGrp="1" noChangeArrowheads="1"/>
          </p:cNvSpPr>
          <p:nvPr>
            <p:ph idx="1"/>
          </p:nvPr>
        </p:nvSpPr>
        <p:spPr>
          <a:xfrm>
            <a:off x="607218" y="908720"/>
            <a:ext cx="7966075" cy="1087016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marL="0" indent="0" algn="just" defTabSz="762000">
              <a:lnSpc>
                <a:spcPct val="105000"/>
              </a:lnSpc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Bir örgütte örgüt kültürünün yerleşmesi ve kökleşmesi için kullanılan unsurlar şunlardır:</a:t>
            </a:r>
          </a:p>
          <a:p>
            <a:pPr marL="0" indent="0" algn="just" defTabSz="762000">
              <a:lnSpc>
                <a:spcPct val="105000"/>
              </a:lnSpc>
              <a:buFontTx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05000"/>
              </a:lnSpc>
              <a:buFontTx/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05000"/>
              </a:lnSpc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xmlns="" val="3964671329"/>
              </p:ext>
            </p:extLst>
          </p:nvPr>
        </p:nvGraphicFramePr>
        <p:xfrm>
          <a:off x="323528" y="2132856"/>
          <a:ext cx="727280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6927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16" y="274638"/>
            <a:ext cx="8676456" cy="1066800"/>
          </a:xfrm>
        </p:spPr>
        <p:txBody>
          <a:bodyPr>
            <a:noAutofit/>
          </a:bodyPr>
          <a:lstStyle/>
          <a:p>
            <a:r>
              <a:rPr lang="tr-TR" b="1" cap="all" dirty="0" err="1" smtClean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Organİzasyon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cap="all" dirty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kültürünü </a:t>
            </a:r>
            <a:r>
              <a:rPr lang="tr-TR" b="1" cap="all" dirty="0" err="1" smtClean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etkİleyen</a:t>
            </a:r>
            <a:r>
              <a:rPr lang="tr-TR" b="1" cap="all" dirty="0" smtClean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tr-TR" b="1" cap="all" dirty="0">
                <a:ln w="0"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faktörler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3188"/>
            <a:ext cx="8568952" cy="5256212"/>
          </a:xfrm>
        </p:spPr>
        <p:txBody>
          <a:bodyPr/>
          <a:lstStyle/>
          <a:p>
            <a:pPr algn="just">
              <a:lnSpc>
                <a:spcPct val="105000"/>
              </a:lnSpc>
              <a:buFontTx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İşletmenin bulunduğu sektörün belirgin özelliklerinden olan ürünü, </a:t>
            </a:r>
          </a:p>
          <a:p>
            <a:pPr algn="just">
              <a:lnSpc>
                <a:spcPct val="105000"/>
              </a:lnSpc>
              <a:buFontTx/>
              <a:buNone/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Müşterileri, </a:t>
            </a: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Büyüklüğü ve yerleşim yeri, </a:t>
            </a: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Rekabet şartları,</a:t>
            </a: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Finans ve insan kaynakları, </a:t>
            </a: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Biçimsel örgüt şekli, </a:t>
            </a: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Yönetim sistemleri, </a:t>
            </a:r>
          </a:p>
          <a:p>
            <a:pPr algn="just">
              <a:lnSpc>
                <a:spcPct val="105000"/>
              </a:lnSpc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Ahlaksal faktörler </a:t>
            </a:r>
          </a:p>
          <a:p>
            <a:pPr marL="0" indent="0" algn="just">
              <a:lnSpc>
                <a:spcPct val="105000"/>
              </a:lnSpc>
              <a:buClr>
                <a:srgbClr val="0070C0"/>
              </a:buClr>
              <a:buNone/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5000"/>
              </a:lnSpc>
              <a:buClr>
                <a:srgbClr val="0070C0"/>
              </a:buCl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gibi hususlar kültürün oluşması için inanç, değer ve varsayımlar bütününü oluşturur. Değer, inanç ve varsayımların bir araya gelmesiyle davranış kalıplarını oluşturan </a:t>
            </a: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KÜLTÜR</a:t>
            </a:r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ortaya çıkar.</a:t>
            </a:r>
          </a:p>
          <a:p>
            <a:pPr algn="just">
              <a:buFontTx/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Yasemin.KLMN-AA0CC8569B\Belgelerim\Downloads\küçükr\operational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4"/>
            <a:ext cx="2736304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870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 flipV="1"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568630" cy="1030287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sz="4000" b="1" cap="all" dirty="0" err="1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Organİzasyon</a:t>
            </a:r>
            <a:r>
              <a:rPr lang="tr-TR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kültürünün </a:t>
            </a:r>
            <a:r>
              <a:rPr lang="tr-TR" sz="4000" b="1" cap="all" dirty="0" err="1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sInIflandIrIlmasI</a:t>
            </a:r>
            <a:endParaRPr lang="tr-TR" sz="4000" b="1" cap="all" dirty="0">
              <a:ln w="0">
                <a:noFill/>
              </a:ln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170" name="Picture 2" descr="C:\Documents and Settings\Yasemin.KLMN-AA0CC8569B\Belgelerim\Downloads\küçükr\images_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2335832" cy="19819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48556"/>
            <a:ext cx="8280920" cy="4776788"/>
          </a:xfrm>
          <a:noFill/>
          <a:ln/>
        </p:spPr>
        <p:txBody>
          <a:bodyPr lIns="92075" tIns="46038" rIns="92075" bIns="46038"/>
          <a:lstStyle/>
          <a:p>
            <a:pPr marL="0" indent="0" algn="just" defTabSz="762000">
              <a:lnSpc>
                <a:spcPct val="110000"/>
              </a:lnSpc>
              <a:buFontTx/>
              <a:buNone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Kültürleri sınıflarken çalışanlar açısından katılımcı ve katılımcı olmayan, faaliyetler açısından tepkisel ve </a:t>
            </a:r>
            <a:r>
              <a:rPr lang="tr-TR" sz="2300" dirty="0" err="1" smtClean="0">
                <a:latin typeface="Times New Roman" pitchFamily="18" charset="0"/>
                <a:cs typeface="Times New Roman" pitchFamily="18" charset="0"/>
              </a:rPr>
              <a:t>etkisel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olarak sınıflandırılır.</a:t>
            </a:r>
          </a:p>
          <a:p>
            <a:pPr marL="0" indent="0" algn="just" defTabSz="762000">
              <a:lnSpc>
                <a:spcPct val="110000"/>
              </a:lnSpc>
              <a:buFontTx/>
              <a:buNone/>
            </a:pPr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10000"/>
              </a:lnSpc>
              <a:buFontTx/>
              <a:buNone/>
            </a:pPr>
            <a:r>
              <a:rPr lang="tr-TR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FAALİYETLER:</a:t>
            </a:r>
            <a:r>
              <a:rPr lang="tr-TR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İşletmenin karar verme, düzenleme yapma, planların yürütülmesi ve fikirlerin yaratılmasında kullanılan süreçlerdir.</a:t>
            </a:r>
          </a:p>
          <a:p>
            <a:pPr marL="0" indent="0" algn="just" defTabSz="762000">
              <a:lnSpc>
                <a:spcPct val="110000"/>
              </a:lnSpc>
              <a:buFontTx/>
              <a:buNone/>
            </a:pP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762000">
              <a:lnSpc>
                <a:spcPct val="110000"/>
              </a:lnSpc>
              <a:buFontTx/>
              <a:buNone/>
            </a:pP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KATILIMCILIK: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İletişimde güçlü ve </a:t>
            </a:r>
          </a:p>
          <a:p>
            <a:pPr marL="0" indent="0" algn="just" defTabSz="762000">
              <a:lnSpc>
                <a:spcPct val="110000"/>
              </a:lnSpc>
              <a:buFontTx/>
              <a:buNone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hem iş görenlerin hem de müşterilerin isteklerine </a:t>
            </a:r>
          </a:p>
          <a:p>
            <a:pPr marL="0" indent="0" algn="just" defTabSz="762000">
              <a:lnSpc>
                <a:spcPct val="110000"/>
              </a:lnSpc>
              <a:buFontTx/>
              <a:buNone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cevap verme ile ilgilidir.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969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506" name="Object 2"/>
          <p:cNvGraphicFramePr>
            <a:graphicFrameLocks/>
          </p:cNvGraphicFramePr>
          <p:nvPr>
            <p:extLst/>
          </p:nvPr>
        </p:nvGraphicFramePr>
        <p:xfrm>
          <a:off x="984250" y="1670424"/>
          <a:ext cx="7256463" cy="2524125"/>
        </p:xfrm>
        <a:graphic>
          <a:graphicData uri="http://schemas.openxmlformats.org/presentationml/2006/ole">
            <p:oleObj spid="_x0000_s5126" name="Document" r:id="rId5" imgW="7862888" imgH="2525713" progId="Word.Document.8">
              <p:embed/>
            </p:oleObj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677089" y="4417306"/>
            <a:ext cx="606326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tr-TR" sz="2800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KÜLTÜRÜN</a:t>
            </a:r>
            <a:r>
              <a:rPr lang="tr-TR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800" b="1" cap="all" dirty="0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SINIFLANDIRILMASI</a:t>
            </a:r>
            <a:endParaRPr lang="tr-TR" sz="2800" b="1" cap="all" dirty="0">
              <a:ln w="0">
                <a:noFill/>
              </a:ln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tr-TR" sz="4400" kern="12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66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88640"/>
            <a:ext cx="8229600" cy="922114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algn="just" defTabSz="762000"/>
            <a:r>
              <a:rPr lang="tr-TR" sz="4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600" b="1" cap="all" dirty="0">
                <a:ln w="0">
                  <a:noFill/>
                </a:ln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Kültür</a:t>
            </a:r>
            <a:r>
              <a:rPr lang="tr-TR" sz="4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600" b="1" cap="all" dirty="0" err="1" smtClean="0">
                <a:ln w="0">
                  <a:noFill/>
                </a:ln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bİçİmlerİ</a:t>
            </a:r>
            <a:endParaRPr lang="tr-TR" sz="4600" b="1" cap="all" dirty="0">
              <a:ln w="0">
                <a:noFill/>
              </a:ln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1981700"/>
              </p:ext>
            </p:extLst>
          </p:nvPr>
        </p:nvGraphicFramePr>
        <p:xfrm>
          <a:off x="395536" y="980058"/>
          <a:ext cx="8291264" cy="5761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12551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 flipV="1"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621407"/>
            <a:ext cx="9324528" cy="1295425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 defTabSz="762000"/>
            <a:r>
              <a:rPr lang="tr-TR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Çevre </a:t>
            </a:r>
            <a:r>
              <a:rPr lang="tr-TR" b="1" cap="all" dirty="0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&amp; </a:t>
            </a:r>
            <a:r>
              <a:rPr lang="tr-TR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kültür </a:t>
            </a:r>
            <a:r>
              <a:rPr lang="tr-TR" b="1" cap="all" dirty="0" err="1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arasIndakİ</a:t>
            </a:r>
            <a:r>
              <a:rPr lang="tr-TR" b="1" cap="all" dirty="0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tr-TR" b="1" cap="all" dirty="0" err="1" smtClean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İlİşkİ</a:t>
            </a:r>
            <a:endParaRPr lang="tr-TR" b="1" cap="all" dirty="0">
              <a:ln w="0">
                <a:noFill/>
              </a:ln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33772" y="4653136"/>
            <a:ext cx="8712968" cy="2232248"/>
          </a:xfrm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 marL="0" indent="0" algn="just" defTabSz="762000">
              <a:lnSpc>
                <a:spcPct val="150000"/>
              </a:lnSpc>
              <a:buFontTx/>
              <a:buNone/>
            </a:pPr>
            <a:r>
              <a:rPr lang="tr-T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KENNEDY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isimli araştırmacılar çevre ve işletme kültürü arasındaki ilişkiyi inceleyerek iki boyutlu değişken üzerinde dört tür kültür biçimi olduğunu göstermişlerdir.</a:t>
            </a:r>
          </a:p>
          <a:p>
            <a:pPr marL="0" indent="0" algn="just" defTabSz="762000">
              <a:lnSpc>
                <a:spcPct val="150000"/>
              </a:lnSpc>
              <a:buFontTx/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Yasemin.KLMN-AA0CC8569B\Belgelerim\Downloads\küçükr\terrasect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76872"/>
            <a:ext cx="2685930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551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Yasemin.KLMN-AA0CC8569B\Desktop\Stratejik Yonetim\soyut\ys\abstract-design.jpg"/>
          <p:cNvPicPr>
            <a:picLocks noChangeAspect="1" noChangeArrowheads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5"/>
          <a:stretch/>
        </p:blipFill>
        <p:spPr bwMode="auto">
          <a:xfrm>
            <a:off x="0" y="0"/>
            <a:ext cx="9180512" cy="686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b="1" cap="all" dirty="0">
                <a:ln w="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1. Sert erkek maço kültürü:</a:t>
            </a:r>
          </a:p>
        </p:txBody>
      </p:sp>
      <p:pic>
        <p:nvPicPr>
          <p:cNvPr id="9222" name="Picture 6" descr="C:\Documents and Settings\Yasemin.KLMN-AA0CC8569B\Belgelerim\Downloads\küçükr\images (40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26318"/>
            <a:ext cx="1676400" cy="213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buBlip>
                <a:blip r:embed="rId4"/>
              </a:buBlip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Çevrede belirsizliğin yüksek, kararların riskli olduğu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      ve çevreden gelen başarı ve başarısızlık haberlerinin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      hızlı olduğu durumlarda maço kültürü ortaya çıkar.</a:t>
            </a:r>
          </a:p>
          <a:p>
            <a:pPr algn="just">
              <a:lnSpc>
                <a:spcPct val="115000"/>
              </a:lnSpc>
              <a:buBlip>
                <a:blip r:embed="rId4"/>
              </a:buBlip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Blip>
                <a:blip r:embed="rId4"/>
              </a:buBlip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Bu şirketler yüksek riskli kararlardan çekinmeyen ve başarılarını geri beslemesi hızlı olan girişimcilerdir.</a:t>
            </a:r>
          </a:p>
          <a:p>
            <a:pPr algn="just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Blip>
                <a:blip r:embed="rId4"/>
              </a:buBlip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Bunun için kavgaya tutuşan sert erkek tiplemesi yapılır. Sürpriz gelişmeler yaşanabilir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buBlip>
                <a:blip r:embed="rId4"/>
              </a:buBlip>
            </a:pP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Blip>
                <a:blip r:embed="rId4"/>
              </a:buBlip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Bu şirketler reklama, davete ve danışmanlığa önem verirler. Burada yıldız olanlar bireylerdir.</a:t>
            </a:r>
          </a:p>
          <a:p>
            <a:pPr algn="just">
              <a:buBlip>
                <a:blip r:embed="rId4"/>
              </a:buBlip>
            </a:pPr>
            <a:r>
              <a:rPr lang="tr-TR" sz="2100" dirty="0" smtClean="0">
                <a:latin typeface="Times New Roman" pitchFamily="18" charset="0"/>
                <a:cs typeface="Times New Roman" pitchFamily="18" charset="0"/>
              </a:rPr>
              <a:t>Yapı ,film ,kozmetik sektörü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24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683</Words>
  <Application>Microsoft Office PowerPoint</Application>
  <PresentationFormat>Ekran Gösterisi (4:3)</PresentationFormat>
  <Paragraphs>118</Paragraphs>
  <Slides>13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Ofis Teması</vt:lpstr>
      <vt:lpstr>Document</vt:lpstr>
      <vt:lpstr>Slayt 1</vt:lpstr>
      <vt:lpstr>Örgüt kültürü ve stratejİ</vt:lpstr>
      <vt:lpstr>Slayt 3</vt:lpstr>
      <vt:lpstr>Organİzasyon kültürünü etkİleyen faktörler</vt:lpstr>
      <vt:lpstr>Organİzasyon kültürünün sInIflandIrIlmasI</vt:lpstr>
      <vt:lpstr> </vt:lpstr>
      <vt:lpstr> Kültür bİçİmlerİ</vt:lpstr>
      <vt:lpstr>Çevre &amp; kültür arasIndakİ İlİşkİ</vt:lpstr>
      <vt:lpstr>1. Sert erkek maço kültürü:</vt:lpstr>
      <vt:lpstr>2. ÇOK ÇALIŞ SERT OYNA kültürü:</vt:lpstr>
      <vt:lpstr>3. ŞİRKETİN ÜZERİNE İDDİAYA GİR kültürü:</vt:lpstr>
      <vt:lpstr>4. SÜREÇ kültürü: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klmn</dc:creator>
  <cp:lastModifiedBy>Windows Kullanıcısı</cp:lastModifiedBy>
  <cp:revision>53</cp:revision>
  <dcterms:created xsi:type="dcterms:W3CDTF">2011-04-21T08:50:09Z</dcterms:created>
  <dcterms:modified xsi:type="dcterms:W3CDTF">2018-05-14T07:13:44Z</dcterms:modified>
</cp:coreProperties>
</file>