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0" r:id="rId3"/>
    <p:sldId id="261" r:id="rId4"/>
    <p:sldId id="262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1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299"/>
    <a:srgbClr val="141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5" d="100"/>
          <a:sy n="85" d="100"/>
        </p:scale>
        <p:origin x="-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EF05D-F42A-4E26-AA40-272A28490261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E9372-5951-4EF1-99A9-D2BA908B60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13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73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08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3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7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2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2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23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63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39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6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9" tIns="45719" rIns="91439" bIns="45719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E3FC-94BC-4097-9E5D-718414A49456}" type="datetimeFigureOut">
              <a:rPr lang="tr-TR" smtClean="0"/>
              <a:t>15.3.2016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38C1-F436-44AD-9AC6-717049BD9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21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Yasemin.KLMN-AA0CC8569B\Desktop\Stratejik Yonetim\soyut\Abstract-White-169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73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86852" y="1844824"/>
            <a:ext cx="9937104" cy="962432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algn="ctr" defTabSz="91439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5000"/>
              </a:lnSpc>
            </a:pPr>
            <a:r>
              <a:rPr lang="en-US" sz="43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İŞLETME VE STRATEJİK İŞ BİRİMLERİNİN İZLEYEBİLECEĞİ </a:t>
            </a:r>
            <a:endParaRPr lang="tr-TR" sz="4300" b="1" i="1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sz="43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STRATEJİK ALTERNATİFLER</a:t>
            </a:r>
            <a:endParaRPr lang="en-US" sz="4300" b="1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5496" y="6237312"/>
            <a:ext cx="6246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120000"/>
              <a:defRPr/>
            </a:pPr>
            <a:r>
              <a:rPr lang="tr-TR" sz="1600" b="1" i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PROF.DR.CEMAL </a:t>
            </a:r>
            <a:r>
              <a:rPr lang="tr-TR" sz="1600" b="1" i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ZEHİR</a:t>
            </a:r>
          </a:p>
          <a:p>
            <a:pPr>
              <a:buClr>
                <a:schemeClr val="hlink"/>
              </a:buClr>
              <a:buSzPct val="120000"/>
              <a:defRPr/>
            </a:pPr>
            <a:r>
              <a:rPr lang="tr-TR" sz="1600" b="1" i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Yönetim ve Organizasyon Ana Bilim Dalı</a:t>
            </a:r>
          </a:p>
        </p:txBody>
      </p:sp>
    </p:spTree>
    <p:extLst>
      <p:ext uri="{BB962C8B-B14F-4D97-AF65-F5344CB8AC3E}">
        <p14:creationId xmlns:p14="http://schemas.microsoft.com/office/powerpoint/2010/main" val="415826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64682" y="6293645"/>
            <a:ext cx="2814638" cy="17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200">
                <a:solidFill>
                  <a:srgbClr val="FFFFFF"/>
                </a:solidFill>
                <a:latin typeface="Arial" pitchFamily="34" charset="0"/>
              </a:rPr>
              <a:t>ZEHİR</a:t>
            </a: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25510" y="1340768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DIŞ BÜYÜME YOLLARI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25510" y="2564904"/>
            <a:ext cx="6930866" cy="2612013"/>
          </a:xfrm>
        </p:spPr>
        <p:txBody>
          <a:bodyPr lIns="0" tIns="0" rIns="0" bIns="0"/>
          <a:lstStyle/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Yatay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yönlü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Yığışım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satın alma</a:t>
            </a: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yatırım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ortaklığı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Yasemin.KLMN-AA0CC8569B\Desktop\Stratejik Yonetim\strateji\Domi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610" y="3933056"/>
            <a:ext cx="2313676" cy="2924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26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00887" y="2348880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YATAY BİRLEŞME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645024"/>
            <a:ext cx="6930866" cy="1389340"/>
          </a:xfrm>
        </p:spPr>
        <p:txBody>
          <a:bodyPr lIns="0" tIns="0" rIns="0" bIns="0"/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kolunda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faaliyette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süreçlerinin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niteliği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benzer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Yasemin.KLMN-AA0CC8569B\Belgelerim\Downloads\küçükr\images (60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0"/>
            <a:ext cx="2684749" cy="2897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69526" y="1700808"/>
            <a:ext cx="6930866" cy="1204437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TEK YÖNLÜ BİRLEŞME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Yasemin.KLMN-AA0CC8569B\Desktop\Stratejik Yonetim\strateji\success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69700"/>
            <a:ext cx="2543870" cy="3079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034080"/>
            <a:ext cx="6840760" cy="1979096"/>
          </a:xfrm>
        </p:spPr>
        <p:txBody>
          <a:bodyPr lIns="0" tIns="0" rIns="0" bIns="0"/>
          <a:lstStyle/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süreçleri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pazarlar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yönünden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birbirleri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alanlardaki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faaliyette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ts val="60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15616" y="2420888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YIĞIŞIM BİRLEŞME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37478" y="3682152"/>
            <a:ext cx="6930866" cy="1619056"/>
          </a:xfrm>
        </p:spPr>
        <p:txBody>
          <a:bodyPr lIns="0" tIns="0" rIns="0" bIns="0"/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süreçleri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pazarlar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birbirleri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sıkı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bulunmayan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5" descr="C:\Documents and Settings\Yasemin.KLMN-AA0CC8569B\Desktop\Stratejik Yonetim\strateji\FigA-ScaleF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236" y="-50853"/>
            <a:ext cx="3048000" cy="304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1384" y="476672"/>
            <a:ext cx="9361040" cy="708660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MÜŞTEREK YATIRIM ORTAKLIĞI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1465" y="1314450"/>
            <a:ext cx="8240975" cy="5426918"/>
          </a:xfrm>
        </p:spPr>
        <p:txBody>
          <a:bodyPr lIns="0" tIns="0" rIns="0" bIns="0">
            <a:normAutofit/>
          </a:bodyPr>
          <a:lstStyle/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yalnız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başına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yapabilme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yeteneği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bulunmayan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kuruluşla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birlikte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kaynaklarını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araya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getirip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konsorsiyum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kurarak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oluşturdukları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sayesinde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faaliyetlerini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gelişitirme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seçeneğidir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Finansal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kolaylık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potansiyelinin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artmasına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Birim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başına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pazarlama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masraflarını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azaltır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Ortaklığa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giren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işletmelerin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bağımsızlıklarını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korumasını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ülkeden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ülkeye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yatırım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şeklinde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olduğunda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ülkeye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teknoloji,sermaye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gücü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becerisi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girmesine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Küçük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karşısında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korunma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imkanı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sağlar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Başarılı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adım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olabilir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1486" lvl="1" indent="-342900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Ülkelerin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projelerin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uygulanmasına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1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39552" y="2348880"/>
            <a:ext cx="8640960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DURGUN BÜYÜME STRATEJİLERİ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394120"/>
            <a:ext cx="6930866" cy="2195120"/>
          </a:xfrm>
        </p:spPr>
        <p:txBody>
          <a:bodyPr lIns="0" tIns="0" rIns="0" bIns="0"/>
          <a:lstStyle/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Yavaş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harmanlama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Fasılalı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durgun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Destekli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C:\Documents and Settings\Yasemin.KLMN-AA0CC8569B\Belgelerim\Downloads\küçükr\images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45" b="4584"/>
          <a:stretch/>
        </p:blipFill>
        <p:spPr bwMode="auto">
          <a:xfrm rot="21221337">
            <a:off x="7125652" y="288057"/>
            <a:ext cx="1918864" cy="1996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0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71600" y="568379"/>
            <a:ext cx="7963227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YAVAŞ BÜYÜME STRATEJİSİ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1" y="1772816"/>
            <a:ext cx="8064896" cy="4536504"/>
          </a:xfrm>
        </p:spPr>
        <p:txBody>
          <a:bodyPr lIns="0" tIns="0" rIns="0" bIns="0">
            <a:normAutofit/>
          </a:bodyPr>
          <a:lstStyle/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bildiği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yaptığı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konusunda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yavaş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yavaş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fakat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emin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adımlarla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ilerlemekte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mevcut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pazarını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geliştirmekte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hizmetleri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sunmak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istemesidir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36" lvl="1" indent="-17145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stratejiyi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olduğunu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düşündüğü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36" lvl="1" indent="-17145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tr-T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Düşük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riskli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36" lvl="1" indent="-17145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İzleyebilecek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edilemiyorsa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36" lvl="1" indent="-17145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Kolay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geliyor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cesaret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verdiği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yöneticileri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Documents and Settings\Yasemin.KLMN-AA0CC8569B\Desktop\Stratejik Yonetim\resimler\olcum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828" y="4941168"/>
            <a:ext cx="2242096" cy="1916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1520" y="1720507"/>
            <a:ext cx="914501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KAR VE HARMANLAMA STRATEJİSİ</a:t>
            </a:r>
            <a:endParaRPr lang="en-US" sz="38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818056"/>
            <a:ext cx="8712968" cy="2195120"/>
          </a:xfrm>
        </p:spPr>
        <p:txBody>
          <a:bodyPr lIns="0" tIns="0" rIns="0" bIns="0"/>
          <a:lstStyle/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eğrilerinin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olgunluk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çağına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girmiş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NAKİT İNEĞİ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durumunda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mümkün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oldukları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nakit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yaratıcı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çalışıyorlar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3" name="Picture 5" descr="C:\Documents and Settings\Yasemin.KLMN-AA0CC8569B\Belgelerim\Downloads\küçükr\images (6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51363"/>
            <a:ext cx="4202435" cy="2306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8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736304"/>
            <a:ext cx="7272808" cy="4149080"/>
          </a:xfrm>
        </p:spPr>
        <p:txBody>
          <a:bodyPr lIns="0" tIns="0" rIns="0" bIns="0">
            <a:normAutofit fontScale="85000" lnSpcReduction="20000"/>
          </a:bodyPr>
          <a:lstStyle/>
          <a:p>
            <a:pPr marL="491486" lvl="1" indent="-34290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önceleri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hızla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büyümesini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sürdürür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30861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durgun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geçerek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kendine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nefes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30861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tekrar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</a:pP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böylece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süratli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lnSpc>
                <a:spcPct val="120000"/>
              </a:lnSpc>
              <a:spcBef>
                <a:spcPct val="0"/>
              </a:spcBef>
              <a:buClr>
                <a:schemeClr val="tx2"/>
              </a:buClr>
              <a:buSzPct val="80000"/>
              <a:buFont typeface="Times New Roman" pitchFamily="18" charset="0"/>
              <a:buChar char="●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Tedarik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sorunları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1525" lvl="2" indent="-257175" algn="just">
              <a:lnSpc>
                <a:spcPct val="120000"/>
              </a:lnSpc>
              <a:spcBef>
                <a:spcPct val="0"/>
              </a:spcBef>
              <a:buClr>
                <a:schemeClr val="tx2"/>
              </a:buClr>
              <a:buSzPct val="80000"/>
              <a:buFont typeface="Times New Roman" pitchFamily="18" charset="0"/>
              <a:buChar char="●"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lnSpc>
                <a:spcPct val="120000"/>
              </a:lnSpc>
              <a:spcBef>
                <a:spcPct val="0"/>
              </a:spcBef>
              <a:buClr>
                <a:schemeClr val="tx2"/>
              </a:buClr>
              <a:buSzPct val="80000"/>
              <a:buFont typeface="Times New Roman" pitchFamily="18" charset="0"/>
              <a:buChar char="●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açığının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kapatılmaması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1525" lvl="2" indent="-257175" algn="just">
              <a:lnSpc>
                <a:spcPct val="120000"/>
              </a:lnSpc>
              <a:spcBef>
                <a:spcPct val="0"/>
              </a:spcBef>
              <a:buClr>
                <a:schemeClr val="tx2"/>
              </a:buClr>
              <a:buSzPct val="80000"/>
              <a:buFont typeface="Times New Roman" pitchFamily="18" charset="0"/>
              <a:buChar char="●"/>
            </a:pPr>
            <a:endParaRPr lang="tr-T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lnSpc>
                <a:spcPct val="120000"/>
              </a:lnSpc>
              <a:spcBef>
                <a:spcPct val="0"/>
              </a:spcBef>
              <a:buClr>
                <a:schemeClr val="tx2"/>
              </a:buClr>
              <a:buSzPct val="80000"/>
              <a:buFont typeface="Times New Roman" pitchFamily="18" charset="0"/>
              <a:buChar char="●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hizmetlerde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kalite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standardındaki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gerçekleşmiş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bozulmalar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sorunlar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çözülür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1486" lvl="1" indent="-342900" algn="just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Yasemin.KLMN-AA0CC8569B\Belgelerim\Downloads\küçükr\images (57)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-243408"/>
            <a:ext cx="3816424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2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5920" y="1556792"/>
            <a:ext cx="7200800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FASILALI DURGUN BÜYÜME</a:t>
            </a: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STRATEJİSİ</a:t>
            </a:r>
            <a:endParaRPr lang="en-US" sz="38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50104"/>
            <a:ext cx="7848872" cy="3131224"/>
          </a:xfrm>
        </p:spPr>
        <p:txBody>
          <a:bodyPr lIns="0" tIns="0" rIns="0" bIns="0"/>
          <a:lstStyle/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aleyhe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döndüğü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gelecekteki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garanti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alınması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muhtemel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israfını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önlenmesidir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stratejiyi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gelecekteki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çevresel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koşulların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imkanlarının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2553" y="2025968"/>
            <a:ext cx="8453055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DESTEKLİ BÜYÜME STRATEJİSİ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Documents and Settings\Yasemin.KLMN-AA0CC8569B\Belgelerim\Downloads\küçükr\integrati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949724" cy="20162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13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7419498" cy="3224689"/>
          </a:xfrm>
        </p:spPr>
        <p:txBody>
          <a:bodyPr lIns="0" tIns="0" rIns="0" bIns="0">
            <a:normAutofit/>
          </a:bodyPr>
          <a:lstStyle/>
          <a:p>
            <a:pPr marL="514350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Stratejileri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46" lvl="1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İç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Yolları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46" lvl="1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Yolları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Durgun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Tasarruf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Karma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331640" y="1517615"/>
            <a:ext cx="9217024" cy="2127409"/>
          </a:xfrm>
          <a:ln>
            <a:noFill/>
          </a:ln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tr-TR" sz="3600" b="1" dirty="0" err="1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ŞLETME VE STRATEJİK İŞ BİRİMLERİNİN İZLEYEBİLECEĞİ STRATEJİK ALTERNATİFLER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3528" y="1052736"/>
            <a:ext cx="6930866" cy="1204437"/>
          </a:xfrm>
        </p:spPr>
        <p:txBody>
          <a:bodyPr lIns="0" tIns="0" rIns="0" bIns="0">
            <a:normAutofit fontScale="90000"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TASARRUF STRATEJİLERİ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141944"/>
            <a:ext cx="8136903" cy="4167376"/>
          </a:xfrm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Tasarruf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bulunduğu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endüstrinin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cazibesini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yitirmesi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payının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küçülmesi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izlenebilir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</a:pP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TASARRUF STRATEJİLERİ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Etrafına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Tecrit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Mahkum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C:\Documents and Settings\Yasemin.KLMN-AA0CC8569B\Belgelerim\Downloads\küçükr\images (67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89" y="4725144"/>
            <a:ext cx="2962275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20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39552" y="568379"/>
            <a:ext cx="8316416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ETRAFINA BAKMA STRATEJİSİ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628800"/>
            <a:ext cx="6930866" cy="3816424"/>
          </a:xfrm>
        </p:spPr>
        <p:txBody>
          <a:bodyPr lIns="0" tIns="0" rIns="0" bIns="0">
            <a:normAutofit fontScale="92500"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izlenirken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izlenir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Maliyetleri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yoluna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gitme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Gelirleri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artırma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tedbirleri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Varlıkları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azaltma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tedbirleri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tr-TR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kurmay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kadrosunda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tasarruf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sağlama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alanını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daraltma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Pazarlama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harcamalarını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azaltma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Yenilik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çabalarından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vazgeçme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Yasemin.KLMN-AA0CC8569B\Belgelerim\Downloads\küçükr\images (5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647" y="4293097"/>
            <a:ext cx="2409825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2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132856"/>
            <a:ext cx="8280920" cy="4536504"/>
          </a:xfrm>
        </p:spPr>
        <p:txBody>
          <a:bodyPr lIns="0" tIns="0" rIns="0" bIns="0">
            <a:normAutofit/>
          </a:bodyPr>
          <a:lstStyle/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İşletmenin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herhangi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biriminin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satılması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faaliyetinin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durdurulması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ilgilidir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yöneticiler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sebeplerden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dolayı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izlemekte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zorlanırlar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başarısızlık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işareti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yöneticinin</a:t>
            </a:r>
            <a:r>
              <a:rPr lang="tr-T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prestijini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sarsar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Piyasada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imajını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olumsuz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etkileyebilir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İşletmenin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sosyal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sorumluluk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amacına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düşebilir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İşletmede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çalışan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personel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üzerinde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olumsuz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etkiler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yapabilir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9073008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TECRİT ETME STRATEJİSİ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4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95536" y="980728"/>
            <a:ext cx="8568952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52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SON VERME STRATEJİSİ</a:t>
            </a:r>
            <a:endParaRPr lang="en-US" sz="52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212523"/>
            <a:ext cx="7992888" cy="4024789"/>
          </a:xfrm>
        </p:spPr>
        <p:txBody>
          <a:bodyPr lIns="0" tIns="0" rIns="0" bIns="0">
            <a:norm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sadece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birimi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tamamını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ilgilidir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İflas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etmekten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seçenek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işletmeyi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satmak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mantıklı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olmaktadır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başarısızlığı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simgeler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11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sektörü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kuruluşlarında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sektör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işletmelerindede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vurulan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stratejidir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709789"/>
            <a:ext cx="7920880" cy="3384376"/>
          </a:xfrm>
        </p:spPr>
        <p:txBody>
          <a:bodyPr lIns="0" tIns="0" rIns="0" bIns="0"/>
          <a:lstStyle/>
          <a:p>
            <a:pPr marL="148586" lvl="1" algn="just">
              <a:spcBef>
                <a:spcPct val="0"/>
              </a:spcBef>
              <a:buClr>
                <a:srgbClr val="FFFFFF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48586" lvl="1" algn="just">
              <a:spcBef>
                <a:spcPct val="0"/>
              </a:spcBef>
              <a:buClr>
                <a:srgbClr val="FFFFFF"/>
              </a:buClr>
            </a:pPr>
            <a:endParaRPr lang="tr-T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satışlarının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%75 ‘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fazlasını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müşteriye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satıyorsa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36" lvl="1" indent="-17145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tr-TR" sz="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bağımsız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fonksiyonların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kısmını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üstlenmişse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48586" lvl="1" algn="just">
              <a:spcBef>
                <a:spcPct val="0"/>
              </a:spcBef>
              <a:buClr>
                <a:srgbClr val="FFFFFF"/>
              </a:buClr>
            </a:pPr>
            <a:endParaRPr lang="tr-T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rgbClr val="FFFFFF"/>
              </a:buClr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müşteriye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ahkum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izliyor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denilebilir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Yasemin.KLMN-AA0CC8569B\Belgelerim\Downloads\küçükr\images (17)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8"/>
          <a:stretch/>
        </p:blipFill>
        <p:spPr bwMode="auto">
          <a:xfrm>
            <a:off x="7092280" y="-27384"/>
            <a:ext cx="205172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3568" y="1844824"/>
            <a:ext cx="8784976" cy="79295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MAHKUM İŞLETME STRATEJİSİ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62567" y="1630789"/>
            <a:ext cx="8573929" cy="790099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MAHKUM İŞLETME STRATEJİSİ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Yasemin.KLMN-AA0CC8569B\Belgelerim\Downloads\küçükr\images (17)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8"/>
          <a:stretch/>
        </p:blipFill>
        <p:spPr bwMode="auto">
          <a:xfrm>
            <a:off x="7092280" y="4149080"/>
            <a:ext cx="2051720" cy="2727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82102" y="2582853"/>
            <a:ext cx="7978330" cy="2718355"/>
          </a:xfrm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nedenlerden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dolayı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izlenir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en-U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Pazarlama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diğer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fonksiyonlarını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güçlendirmede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yeteneksiz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isteksiz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30861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güçlenme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maliyet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azaltmada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inanma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1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39552" y="1864523"/>
            <a:ext cx="7776864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52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KARMA </a:t>
            </a:r>
            <a:r>
              <a:rPr lang="tr-TR" sz="52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STRATEJİLER</a:t>
            </a:r>
            <a:endParaRPr lang="en-US" sz="52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06088"/>
            <a:ext cx="7560840" cy="2699176"/>
          </a:xfrm>
        </p:spPr>
        <p:txBody>
          <a:bodyPr lIns="0" tIns="0" rIns="0" bIns="0"/>
          <a:lstStyle/>
          <a:p>
            <a:pPr marL="148586" lvl="1" algn="just">
              <a:spcBef>
                <a:spcPct val="0"/>
              </a:spcBef>
              <a:buClr>
                <a:srgbClr val="FFFFFF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firmanın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değişik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sib’lere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her SİB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indent="-308610" algn="just"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1525" lvl="2" indent="-257175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endParaRPr lang="tr-TR" sz="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rgbClr val="FFFFFF"/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eğrisi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durumuna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değişik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durumudur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Documents and Settings\Yasemin.KLMN-AA0CC8569B\Desktop\Stratejik Yonetim\resimler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77"/>
            <a:ext cx="3275856" cy="17240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07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136904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5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YENİLİK STRATEJİLERİ</a:t>
            </a:r>
            <a:endParaRPr lang="en-US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Documents and Settings\Yasemin.KLMN-AA0CC8569B\Belgelerim\Downloads\küçükr\images (62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18">
            <a:off x="7186200" y="4080006"/>
            <a:ext cx="2143125" cy="28609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674208"/>
            <a:ext cx="7704856" cy="5139168"/>
          </a:xfrm>
        </p:spPr>
        <p:txBody>
          <a:bodyPr lIns="0" tIns="0" rIns="0" bIns="0">
            <a:normAutofit/>
          </a:bodyPr>
          <a:lstStyle/>
          <a:p>
            <a:pPr marL="148586" lvl="1" algn="l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geçmemiş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uygulamalardır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endParaRPr lang="tr-TR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Başarısızlık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olasılığı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oldukça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kuvvetlidir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piyasaya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sürülmesi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ilgilidir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endParaRPr lang="tr-TR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değişiklikleri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Dağıtım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kanalları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ulaşmadaki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fonksiyonları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yeniliklerde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rekabet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avantajı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sağlayabilecektir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586" lvl="1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Yenilik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masraflı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rastlantıya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alıcı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fonksiyonudur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7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284985"/>
            <a:ext cx="6930866" cy="2304256"/>
          </a:xfrm>
        </p:spPr>
        <p:txBody>
          <a:bodyPr lIns="0" tIns="0" rIns="0" bIns="0"/>
          <a:lstStyle/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Uzmanlaşma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Yatay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çeşitlendirme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bütünleştirme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yönlü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çeşitlendirme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Yığışım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Türdeşlik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349738" y="2132856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İÇ BÜYÜME YOLLARI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C:\Documents and Settings\Yasemin.KLMN-AA0CC8569B\Belgelerim\Downloads\küçükr\images (66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65" y="0"/>
            <a:ext cx="2640335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0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39552" y="953264"/>
            <a:ext cx="6930867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UZMANLAŞMA</a:t>
            </a:r>
          </a:p>
        </p:txBody>
      </p:sp>
      <p:pic>
        <p:nvPicPr>
          <p:cNvPr id="20483" name="Picture 3" descr="C:\Documents and Settings\Yasemin.KLMN-AA0CC8569B\Belgelerim\Downloads\küçükr\images (70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869160"/>
            <a:ext cx="2699792" cy="1988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105392"/>
            <a:ext cx="8280920" cy="3771880"/>
          </a:xfrm>
        </p:spPr>
        <p:txBody>
          <a:bodyPr lIns="0" tIns="0" rIns="0" bIns="0">
            <a:normAutofit/>
          </a:bodyPr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Belirli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ancak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çeşidi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planlama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geliştirme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esasına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dayanır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57250" lvl="2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sermayesi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yetersizse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almak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istemezlerse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İşletmeye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gelecekte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olanakları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sağlayacak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inancı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şletme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yöneticileri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stratejiyi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5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97518" y="610858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YATAY</a:t>
            </a:r>
            <a:r>
              <a:rPr lang="en-US" b="1" dirty="0" smtClean="0">
                <a:solidFill>
                  <a:srgbClr val="1418C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ÇEŞİTLENDİRME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772816"/>
            <a:ext cx="7056784" cy="2520280"/>
          </a:xfrm>
        </p:spPr>
        <p:txBody>
          <a:bodyPr lIns="0" tIns="0" rIns="0" bIns="0">
            <a:noAutofit/>
          </a:bodyPr>
          <a:lstStyle/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teknolojik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gelişmeleri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yakından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izleyerek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ürünlerinin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endüstrisinde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teknolojisi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benzer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ürünlerin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imalatına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yönelmesidir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2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talebine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üretmek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57250" lvl="2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tip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üretmenin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risklerini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ortadan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kaldırmak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stratejiyi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izlerler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Documents and Settings\Yasemin.KLMN-AA0CC8569B\Belgelerim\Downloads\küçükr\image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940" y="4605486"/>
            <a:ext cx="6840760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2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41534" y="908720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DİKEY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BÜTÜNLEŞME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988840"/>
            <a:ext cx="7618118" cy="4536504"/>
          </a:xfrm>
        </p:spPr>
        <p:txBody>
          <a:bodyPr lIns="0" tIns="0" rIns="0" bIns="0">
            <a:noAutofit/>
          </a:bodyPr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faaliyetlerini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faktörlerinin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kaynaklarına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doğru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nihai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doğru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genişletmeye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dikey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bütünleştirme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nihai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mamülün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maliyetini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düşürmek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İşletmeye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mal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işletmeden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mal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çıkar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gruplarının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gücünü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azaltmak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mal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aldığı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sattığı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yeterlilik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açısından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yetersiz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tatminkar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bulunmaması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edeni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izlenmektedir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planı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sirketler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grubu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 descr="C:\Documents and Settings\Yasemin.KLMN-AA0CC8569B\Belgelerim\Downloads\küçükr\IntegrationCa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34" t="4055" r="27114" b="11083"/>
          <a:stretch/>
        </p:blipFill>
        <p:spPr bwMode="auto">
          <a:xfrm>
            <a:off x="6948264" y="-18344"/>
            <a:ext cx="2104870" cy="2079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0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92" y="2152555"/>
            <a:ext cx="8244408" cy="1204437"/>
          </a:xfrm>
        </p:spPr>
        <p:txBody>
          <a:bodyPr lIns="0" tIns="0" rIns="0" bIns="0"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4000" b="1" dirty="0">
                <a:solidFill>
                  <a:srgbClr val="1418C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YÖNLÜ ÇEŞİTLENDİRME</a:t>
            </a:r>
          </a:p>
        </p:txBody>
      </p:sp>
      <p:pic>
        <p:nvPicPr>
          <p:cNvPr id="3074" name="Picture 2" descr="C:\Documents and Settings\Yasemin.KLMN-AA0CC8569B\Belgelerim\Downloads\küçükr\toptan_kirtasiye_pazarlama_www.hesaplidukkan.ne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00" b="24620"/>
          <a:stretch/>
        </p:blipFill>
        <p:spPr bwMode="auto">
          <a:xfrm>
            <a:off x="5364088" y="3395392"/>
            <a:ext cx="3367105" cy="21970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356992"/>
            <a:ext cx="4464496" cy="2736304"/>
          </a:xfrm>
        </p:spPr>
        <p:txBody>
          <a:bodyPr lIns="0" tIns="0" rIns="0" bIns="0">
            <a:normAutofit/>
          </a:bodyPr>
          <a:lstStyle/>
          <a:p>
            <a:pPr marL="605786" lvl="1" indent="-4572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pazar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yoğunlaşarak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5786" lvl="1" indent="-45720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5786" lvl="1" indent="-45720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Aynı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endüstride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üreterek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alışılmış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müşterilere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satarak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çeşitlendirme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izlerler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"/>
            <a:ext cx="9205664" cy="687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64682" y="6293645"/>
            <a:ext cx="2814638" cy="17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200">
                <a:solidFill>
                  <a:srgbClr val="FFFFFF"/>
                </a:solidFill>
                <a:latin typeface="Arial" pitchFamily="34" charset="0"/>
              </a:rPr>
              <a:t>ZEHİR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15616" y="836712"/>
            <a:ext cx="6930866" cy="120443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YIĞIŞIM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13229" y="1933629"/>
            <a:ext cx="7819211" cy="4447699"/>
          </a:xfrm>
        </p:spPr>
        <p:txBody>
          <a:bodyPr lIns="0" tIns="0" rIns="0" bIns="0"/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yönünden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birbirlerinden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birçok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endüstride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bulunarak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izlemesine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yığışım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diyoruz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30861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Yığışımların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yaşayabilmesi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gelişmesi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sermaye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piyasasındaki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durumlara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bağlıdır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indent="-30861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endParaRPr lang="tr-T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pitchFamily="18" charset="0"/>
              <a:buChar char="●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stratejiyi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izleyen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başlangıcından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alanlarda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yönelebilirler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Yasemin.KLMN-AA0CC8569B\Desktop\Stratejik Yonetim\strateji\small_bal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857500" cy="185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Yasemin.KLMN-AA0CC8569B\Desktop\Stratejik Yonetim\soyut\20qj4e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6512" y="-27384"/>
            <a:ext cx="920566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7584" y="1844824"/>
            <a:ext cx="6930866" cy="1204437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TÜRDEŞLİK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996952"/>
            <a:ext cx="7704856" cy="3096344"/>
          </a:xfrm>
        </p:spPr>
        <p:txBody>
          <a:bodyPr lIns="0" tIns="0" rIns="0" bIns="0"/>
          <a:lstStyle/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biçimde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birçok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sektörlerinin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birleşmelerine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türdeşlik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1486" lvl="1" indent="-342900" algn="just">
              <a:lnSpc>
                <a:spcPct val="95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İşletmelerin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birçok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işletmenim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işbirliğine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yönelmelerinin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üretilen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ürünler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arasında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faaliyetler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yönünden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birçok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noktaları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bulunmasıdır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Documents and Settings\Yasemin.KLMN-AA0CC8569B\Belgelerim\Downloads\küçükr\images (7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14" y="0"/>
            <a:ext cx="2509905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0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1043</Words>
  <Application>Microsoft Office PowerPoint</Application>
  <PresentationFormat>Ekran Gösterisi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PowerPoint Sunusu</vt:lpstr>
      <vt:lpstr>İŞLETME VE STRATEJİK İŞ BİRİMLERİNİN İZLEYEBİLECEĞİ STRATEJİK ALTERNATİFLER</vt:lpstr>
      <vt:lpstr>İÇ BÜYÜME YOLLARI</vt:lpstr>
      <vt:lpstr>UZMANLAŞMA</vt:lpstr>
      <vt:lpstr>YATAY ÇEŞİTLENDİRME</vt:lpstr>
      <vt:lpstr>DİKEY BÜTÜNLEŞME</vt:lpstr>
      <vt:lpstr>TEK YÖNLÜ ÇEŞİTLENDİRME</vt:lpstr>
      <vt:lpstr>YIĞIŞIM</vt:lpstr>
      <vt:lpstr>TÜRDEŞLİK</vt:lpstr>
      <vt:lpstr>DIŞ BÜYÜME YOLLARI</vt:lpstr>
      <vt:lpstr>YATAY BİRLEŞME</vt:lpstr>
      <vt:lpstr>TEK YÖNLÜ BİRLEŞME</vt:lpstr>
      <vt:lpstr>YIĞIŞIM BİRLEŞME</vt:lpstr>
      <vt:lpstr>MÜŞTEREK YATIRIM ORTAKLIĞI</vt:lpstr>
      <vt:lpstr>DURGUN BÜYÜME STRATEJİLERİ</vt:lpstr>
      <vt:lpstr>YAVAŞ BÜYÜME STRATEJİSİ</vt:lpstr>
      <vt:lpstr>KAR VE HARMANLAMA STRATEJİSİ</vt:lpstr>
      <vt:lpstr>FASILALI DURGUN BÜYÜME STRATEJİSİ</vt:lpstr>
      <vt:lpstr>DESTEKLİ BÜYÜME STRATEJİSİ</vt:lpstr>
      <vt:lpstr>TASARRUF STRATEJİLERİ</vt:lpstr>
      <vt:lpstr>ETRAFINA BAKMA STRATEJİSİ</vt:lpstr>
      <vt:lpstr>TECRİT ETME STRATEJİSİ</vt:lpstr>
      <vt:lpstr>SON VERME STRATEJİSİ</vt:lpstr>
      <vt:lpstr>MAHKUM İŞLETME STRATEJİSİ</vt:lpstr>
      <vt:lpstr>MAHKUM İŞLETME STRATEJİSİ</vt:lpstr>
      <vt:lpstr>KARMA  STRATEJİLER</vt:lpstr>
      <vt:lpstr>YENİLİK STRATEJİLERİ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CemalZehir</cp:lastModifiedBy>
  <cp:revision>36</cp:revision>
  <dcterms:created xsi:type="dcterms:W3CDTF">2011-04-17T20:21:03Z</dcterms:created>
  <dcterms:modified xsi:type="dcterms:W3CDTF">2016-03-15T11:23:51Z</dcterms:modified>
</cp:coreProperties>
</file>